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66" r:id="rId2"/>
    <p:sldId id="267" r:id="rId3"/>
    <p:sldId id="268" r:id="rId4"/>
    <p:sldId id="269" r:id="rId5"/>
    <p:sldId id="270" r:id="rId6"/>
    <p:sldId id="272" r:id="rId7"/>
    <p:sldId id="273" r:id="rId8"/>
    <p:sldId id="271" r:id="rId9"/>
    <p:sldId id="27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D9D9D9"/>
    <a:srgbClr val="006092"/>
    <a:srgbClr val="FFFFFF"/>
    <a:srgbClr val="404040"/>
    <a:srgbClr val="D9EBBC"/>
    <a:srgbClr val="003049"/>
    <a:srgbClr val="EF4630"/>
    <a:srgbClr val="FFD400"/>
    <a:srgbClr val="44C8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8897" autoAdjust="0"/>
    <p:restoredTop sz="94664" autoAdjust="0"/>
  </p:normalViewPr>
  <p:slideViewPr>
    <p:cSldViewPr snapToGrid="0" snapToObjects="1">
      <p:cViewPr>
        <p:scale>
          <a:sx n="66" d="100"/>
          <a:sy n="66" d="100"/>
        </p:scale>
        <p:origin x="330" y="318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11/7/2017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358918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303287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423210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209804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791091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21964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159269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186881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3791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253EAFF-FEE4-4037-9F1E-9410231D71FB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3825875" y="2975034"/>
            <a:ext cx="8364538" cy="3882967"/>
          </a:xfrm>
          <a:custGeom>
            <a:avLst/>
            <a:gdLst>
              <a:gd name="connsiteX0" fmla="*/ 5852557 w 8364538"/>
              <a:gd name="connsiteY0" fmla="*/ 0 h 3882967"/>
              <a:gd name="connsiteX1" fmla="*/ 8364538 w 8364538"/>
              <a:gd name="connsiteY1" fmla="*/ 504715 h 3882967"/>
              <a:gd name="connsiteX2" fmla="*/ 8364538 w 8364538"/>
              <a:gd name="connsiteY2" fmla="*/ 2356921 h 3882967"/>
              <a:gd name="connsiteX3" fmla="*/ 5776365 w 8364538"/>
              <a:gd name="connsiteY3" fmla="*/ 1764119 h 3882967"/>
              <a:gd name="connsiteX4" fmla="*/ 1278610 w 8364538"/>
              <a:gd name="connsiteY4" fmla="*/ 3882967 h 3882967"/>
              <a:gd name="connsiteX5" fmla="*/ 0 w 8364538"/>
              <a:gd name="connsiteY5" fmla="*/ 3882967 h 3882967"/>
              <a:gd name="connsiteX6" fmla="*/ 5852557 w 8364538"/>
              <a:gd name="connsiteY6" fmla="*/ 0 h 38829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364538" h="3882967">
                <a:moveTo>
                  <a:pt x="5852557" y="0"/>
                </a:moveTo>
                <a:cubicBezTo>
                  <a:pt x="6745441" y="0"/>
                  <a:pt x="7595467" y="180935"/>
                  <a:pt x="8364538" y="504715"/>
                </a:cubicBezTo>
                <a:cubicBezTo>
                  <a:pt x="8364538" y="504715"/>
                  <a:pt x="8364538" y="504715"/>
                  <a:pt x="8364538" y="2356921"/>
                </a:cubicBezTo>
                <a:cubicBezTo>
                  <a:pt x="7590705" y="1978385"/>
                  <a:pt x="6709726" y="1764119"/>
                  <a:pt x="5776365" y="1764119"/>
                </a:cubicBezTo>
                <a:cubicBezTo>
                  <a:pt x="3935833" y="1764119"/>
                  <a:pt x="2300069" y="2597374"/>
                  <a:pt x="1278610" y="3882967"/>
                </a:cubicBezTo>
                <a:cubicBezTo>
                  <a:pt x="1278610" y="3882967"/>
                  <a:pt x="1278610" y="3882967"/>
                  <a:pt x="0" y="3882967"/>
                </a:cubicBezTo>
                <a:cubicBezTo>
                  <a:pt x="892884" y="1614134"/>
                  <a:pt x="3176286" y="0"/>
                  <a:pt x="58525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111E024-2F51-49FB-B124-3D579B489C0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8027194" y="1953137"/>
            <a:ext cx="2050256" cy="2050256"/>
          </a:xfrm>
          <a:custGeom>
            <a:avLst/>
            <a:gdLst>
              <a:gd name="connsiteX0" fmla="*/ 1025128 w 2050256"/>
              <a:gd name="connsiteY0" fmla="*/ 0 h 2050256"/>
              <a:gd name="connsiteX1" fmla="*/ 2050256 w 2050256"/>
              <a:gd name="connsiteY1" fmla="*/ 1025128 h 2050256"/>
              <a:gd name="connsiteX2" fmla="*/ 1025128 w 2050256"/>
              <a:gd name="connsiteY2" fmla="*/ 2050256 h 2050256"/>
              <a:gd name="connsiteX3" fmla="*/ 0 w 2050256"/>
              <a:gd name="connsiteY3" fmla="*/ 1025128 h 2050256"/>
              <a:gd name="connsiteX4" fmla="*/ 1025128 w 2050256"/>
              <a:gd name="connsiteY4" fmla="*/ 0 h 20502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50256" h="2050256">
                <a:moveTo>
                  <a:pt x="1025128" y="0"/>
                </a:moveTo>
                <a:cubicBezTo>
                  <a:pt x="1591291" y="0"/>
                  <a:pt x="2050256" y="458965"/>
                  <a:pt x="2050256" y="1025128"/>
                </a:cubicBezTo>
                <a:cubicBezTo>
                  <a:pt x="2050256" y="1591291"/>
                  <a:pt x="1591291" y="2050256"/>
                  <a:pt x="1025128" y="2050256"/>
                </a:cubicBezTo>
                <a:cubicBezTo>
                  <a:pt x="458965" y="2050256"/>
                  <a:pt x="0" y="1591291"/>
                  <a:pt x="0" y="1025128"/>
                </a:cubicBezTo>
                <a:cubicBezTo>
                  <a:pt x="0" y="458965"/>
                  <a:pt x="458965" y="0"/>
                  <a:pt x="102512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542077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86B7E2A9-4493-415F-B9AD-AE0F057CF26E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5810251" y="1"/>
            <a:ext cx="6381750" cy="5974225"/>
          </a:xfrm>
          <a:custGeom>
            <a:avLst/>
            <a:gdLst>
              <a:gd name="connsiteX0" fmla="*/ 193315 w 6381750"/>
              <a:gd name="connsiteY0" fmla="*/ 0 h 5974225"/>
              <a:gd name="connsiteX1" fmla="*/ 6381750 w 6381750"/>
              <a:gd name="connsiteY1" fmla="*/ 0 h 5974225"/>
              <a:gd name="connsiteX2" fmla="*/ 6381750 w 6381750"/>
              <a:gd name="connsiteY2" fmla="*/ 5866116 h 5974225"/>
              <a:gd name="connsiteX3" fmla="*/ 5269011 w 6381750"/>
              <a:gd name="connsiteY3" fmla="*/ 5974225 h 5974225"/>
              <a:gd name="connsiteX4" fmla="*/ 749685 w 6381750"/>
              <a:gd name="connsiteY4" fmla="*/ 3647521 h 5974225"/>
              <a:gd name="connsiteX5" fmla="*/ 0 w 6381750"/>
              <a:gd name="connsiteY5" fmla="*/ 1320816 h 5974225"/>
              <a:gd name="connsiteX6" fmla="*/ 193315 w 6381750"/>
              <a:gd name="connsiteY6" fmla="*/ 0 h 59742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381750" h="5974225">
                <a:moveTo>
                  <a:pt x="193315" y="0"/>
                </a:moveTo>
                <a:lnTo>
                  <a:pt x="6381750" y="0"/>
                </a:lnTo>
                <a:cubicBezTo>
                  <a:pt x="6381750" y="0"/>
                  <a:pt x="6381750" y="0"/>
                  <a:pt x="6381750" y="5866116"/>
                </a:cubicBezTo>
                <a:cubicBezTo>
                  <a:pt x="6023410" y="5936622"/>
                  <a:pt x="5650925" y="5974225"/>
                  <a:pt x="5269011" y="5974225"/>
                </a:cubicBezTo>
                <a:cubicBezTo>
                  <a:pt x="3352364" y="5974225"/>
                  <a:pt x="1673825" y="5041193"/>
                  <a:pt x="749685" y="3647521"/>
                </a:cubicBezTo>
                <a:cubicBezTo>
                  <a:pt x="299403" y="2963611"/>
                  <a:pt x="28290" y="2171591"/>
                  <a:pt x="0" y="1320816"/>
                </a:cubicBezTo>
                <a:cubicBezTo>
                  <a:pt x="14145" y="864876"/>
                  <a:pt x="80155" y="423037"/>
                  <a:pt x="1933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491706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1EB634D-5CCF-4D5B-A95E-B15A7BE200E2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714500"/>
              <a:gd name="connsiteY0" fmla="*/ 0 h 1009650"/>
              <a:gd name="connsiteX1" fmla="*/ 1714500 w 1714500"/>
              <a:gd name="connsiteY1" fmla="*/ 0 h 1009650"/>
              <a:gd name="connsiteX2" fmla="*/ 1714500 w 1714500"/>
              <a:gd name="connsiteY2" fmla="*/ 1009650 h 1009650"/>
              <a:gd name="connsiteX3" fmla="*/ 0 w 1714500"/>
              <a:gd name="connsiteY3" fmla="*/ 1009650 h 1009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14500" h="1009650">
                <a:moveTo>
                  <a:pt x="0" y="0"/>
                </a:moveTo>
                <a:lnTo>
                  <a:pt x="1714500" y="0"/>
                </a:lnTo>
                <a:lnTo>
                  <a:pt x="1714500" y="1009650"/>
                </a:lnTo>
                <a:lnTo>
                  <a:pt x="0" y="1009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993501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D6B3D12F-CEDB-4CC6-9F64-98C865CC90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6A24A03B-AD60-4634-90E5-79CF7364499E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887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</p:spTree>
    <p:extLst>
      <p:ext uri="{BB962C8B-B14F-4D97-AF65-F5344CB8AC3E}">
        <p14:creationId xmlns:p14="http://schemas.microsoft.com/office/powerpoint/2010/main" val="2923146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D6B3D12F-CEDB-4CC6-9F64-98C865CC90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6A24A03B-AD60-4634-90E5-79CF7364499E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887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832934B-7596-4591-B36F-DC3FDCA3F3D9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4664075" y="2120900"/>
            <a:ext cx="2870200" cy="1595438"/>
          </a:xfrm>
          <a:custGeom>
            <a:avLst/>
            <a:gdLst>
              <a:gd name="connsiteX0" fmla="*/ 84573 w 2870200"/>
              <a:gd name="connsiteY0" fmla="*/ 0 h 1595438"/>
              <a:gd name="connsiteX1" fmla="*/ 2785627 w 2870200"/>
              <a:gd name="connsiteY1" fmla="*/ 0 h 1595438"/>
              <a:gd name="connsiteX2" fmla="*/ 2870200 w 2870200"/>
              <a:gd name="connsiteY2" fmla="*/ 84527 h 1595438"/>
              <a:gd name="connsiteX3" fmla="*/ 2870200 w 2870200"/>
              <a:gd name="connsiteY3" fmla="*/ 1595438 h 1595438"/>
              <a:gd name="connsiteX4" fmla="*/ 0 w 2870200"/>
              <a:gd name="connsiteY4" fmla="*/ 1595438 h 1595438"/>
              <a:gd name="connsiteX5" fmla="*/ 0 w 2870200"/>
              <a:gd name="connsiteY5" fmla="*/ 84527 h 1595438"/>
              <a:gd name="connsiteX6" fmla="*/ 84573 w 2870200"/>
              <a:gd name="connsiteY6" fmla="*/ 0 h 15954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70200" h="1595438">
                <a:moveTo>
                  <a:pt x="84573" y="0"/>
                </a:moveTo>
                <a:cubicBezTo>
                  <a:pt x="84573" y="0"/>
                  <a:pt x="84573" y="0"/>
                  <a:pt x="2785627" y="0"/>
                </a:cubicBezTo>
                <a:cubicBezTo>
                  <a:pt x="2827914" y="0"/>
                  <a:pt x="2870200" y="42263"/>
                  <a:pt x="2870200" y="84527"/>
                </a:cubicBezTo>
                <a:cubicBezTo>
                  <a:pt x="2870200" y="84527"/>
                  <a:pt x="2870200" y="84527"/>
                  <a:pt x="2870200" y="1595438"/>
                </a:cubicBezTo>
                <a:cubicBezTo>
                  <a:pt x="2870200" y="1595438"/>
                  <a:pt x="2870200" y="1595438"/>
                  <a:pt x="0" y="1595438"/>
                </a:cubicBezTo>
                <a:cubicBezTo>
                  <a:pt x="0" y="1595438"/>
                  <a:pt x="0" y="1595438"/>
                  <a:pt x="0" y="84527"/>
                </a:cubicBezTo>
                <a:cubicBezTo>
                  <a:pt x="0" y="42263"/>
                  <a:pt x="37001" y="0"/>
                  <a:pt x="8457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E2463730-1A9B-41A0-AFF1-0F9EC0BF5C4F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7872413" y="2120900"/>
            <a:ext cx="2870200" cy="1595438"/>
          </a:xfrm>
          <a:custGeom>
            <a:avLst/>
            <a:gdLst>
              <a:gd name="connsiteX0" fmla="*/ 84573 w 2870200"/>
              <a:gd name="connsiteY0" fmla="*/ 0 h 1595438"/>
              <a:gd name="connsiteX1" fmla="*/ 2785627 w 2870200"/>
              <a:gd name="connsiteY1" fmla="*/ 0 h 1595438"/>
              <a:gd name="connsiteX2" fmla="*/ 2870200 w 2870200"/>
              <a:gd name="connsiteY2" fmla="*/ 84527 h 1595438"/>
              <a:gd name="connsiteX3" fmla="*/ 2870200 w 2870200"/>
              <a:gd name="connsiteY3" fmla="*/ 1595438 h 1595438"/>
              <a:gd name="connsiteX4" fmla="*/ 0 w 2870200"/>
              <a:gd name="connsiteY4" fmla="*/ 1595438 h 1595438"/>
              <a:gd name="connsiteX5" fmla="*/ 0 w 2870200"/>
              <a:gd name="connsiteY5" fmla="*/ 84527 h 1595438"/>
              <a:gd name="connsiteX6" fmla="*/ 84573 w 2870200"/>
              <a:gd name="connsiteY6" fmla="*/ 0 h 15954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70200" h="1595438">
                <a:moveTo>
                  <a:pt x="84573" y="0"/>
                </a:moveTo>
                <a:cubicBezTo>
                  <a:pt x="84573" y="0"/>
                  <a:pt x="84573" y="0"/>
                  <a:pt x="2785627" y="0"/>
                </a:cubicBezTo>
                <a:cubicBezTo>
                  <a:pt x="2827914" y="0"/>
                  <a:pt x="2870200" y="42263"/>
                  <a:pt x="2870200" y="84527"/>
                </a:cubicBezTo>
                <a:cubicBezTo>
                  <a:pt x="2870200" y="84527"/>
                  <a:pt x="2870200" y="84527"/>
                  <a:pt x="2870200" y="1595438"/>
                </a:cubicBezTo>
                <a:cubicBezTo>
                  <a:pt x="2870200" y="1595438"/>
                  <a:pt x="2870200" y="1595438"/>
                  <a:pt x="0" y="1595438"/>
                </a:cubicBezTo>
                <a:cubicBezTo>
                  <a:pt x="0" y="1595438"/>
                  <a:pt x="0" y="1595438"/>
                  <a:pt x="0" y="84527"/>
                </a:cubicBezTo>
                <a:cubicBezTo>
                  <a:pt x="0" y="42263"/>
                  <a:pt x="37001" y="0"/>
                  <a:pt x="8457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E2E273E5-63CF-4A61-BB40-9B1CF6B1F1E5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450975" y="2120900"/>
            <a:ext cx="2870200" cy="1595438"/>
          </a:xfrm>
          <a:custGeom>
            <a:avLst/>
            <a:gdLst>
              <a:gd name="connsiteX0" fmla="*/ 84573 w 2870200"/>
              <a:gd name="connsiteY0" fmla="*/ 0 h 1595438"/>
              <a:gd name="connsiteX1" fmla="*/ 2785627 w 2870200"/>
              <a:gd name="connsiteY1" fmla="*/ 0 h 1595438"/>
              <a:gd name="connsiteX2" fmla="*/ 2870200 w 2870200"/>
              <a:gd name="connsiteY2" fmla="*/ 84527 h 1595438"/>
              <a:gd name="connsiteX3" fmla="*/ 2870200 w 2870200"/>
              <a:gd name="connsiteY3" fmla="*/ 1595438 h 1595438"/>
              <a:gd name="connsiteX4" fmla="*/ 0 w 2870200"/>
              <a:gd name="connsiteY4" fmla="*/ 1595438 h 1595438"/>
              <a:gd name="connsiteX5" fmla="*/ 0 w 2870200"/>
              <a:gd name="connsiteY5" fmla="*/ 84527 h 1595438"/>
              <a:gd name="connsiteX6" fmla="*/ 84573 w 2870200"/>
              <a:gd name="connsiteY6" fmla="*/ 0 h 15954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70200" h="1595438">
                <a:moveTo>
                  <a:pt x="84573" y="0"/>
                </a:moveTo>
                <a:cubicBezTo>
                  <a:pt x="84573" y="0"/>
                  <a:pt x="84573" y="0"/>
                  <a:pt x="2785627" y="0"/>
                </a:cubicBezTo>
                <a:cubicBezTo>
                  <a:pt x="2827914" y="0"/>
                  <a:pt x="2870200" y="42263"/>
                  <a:pt x="2870200" y="84527"/>
                </a:cubicBezTo>
                <a:cubicBezTo>
                  <a:pt x="2870200" y="84527"/>
                  <a:pt x="2870200" y="84527"/>
                  <a:pt x="2870200" y="1595438"/>
                </a:cubicBezTo>
                <a:cubicBezTo>
                  <a:pt x="2870200" y="1595438"/>
                  <a:pt x="2870200" y="1595438"/>
                  <a:pt x="0" y="1595438"/>
                </a:cubicBezTo>
                <a:cubicBezTo>
                  <a:pt x="0" y="1595438"/>
                  <a:pt x="0" y="1595438"/>
                  <a:pt x="0" y="84527"/>
                </a:cubicBezTo>
                <a:cubicBezTo>
                  <a:pt x="0" y="42263"/>
                  <a:pt x="37001" y="0"/>
                  <a:pt x="8457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8669314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6413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421095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3" r:id="rId1"/>
    <p:sldLayoutId id="2147483784" r:id="rId2"/>
    <p:sldLayoutId id="2147483785" r:id="rId3"/>
    <p:sldLayoutId id="2147483786" r:id="rId4"/>
    <p:sldLayoutId id="2147483788" r:id="rId5"/>
    <p:sldLayoutId id="2147483787" r:id="rId6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Semibold" panose="020B0706030804020204" pitchFamily="34" charset="0"/>
          <a:ea typeface="Open Sans Semibold" panose="020B0706030804020204" pitchFamily="34" charset="0"/>
          <a:cs typeface="Open Sans Semibold" panose="020B07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1" name="AutoShape 3">
            <a:extLst>
              <a:ext uri="{FF2B5EF4-FFF2-40B4-BE49-F238E27FC236}">
                <a16:creationId xmlns:a16="http://schemas.microsoft.com/office/drawing/2014/main" id="{C0BAEF57-6263-4A8D-8CD2-BBD8986ECDE5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0" y="0"/>
            <a:ext cx="12192000" cy="6856409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7">
            <a:extLst>
              <a:ext uri="{FF2B5EF4-FFF2-40B4-BE49-F238E27FC236}">
                <a16:creationId xmlns:a16="http://schemas.microsoft.com/office/drawing/2014/main" id="{452DFF03-F681-4D42-85EA-1848C20C7E2D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1591"/>
            <a:ext cx="12190413" cy="6856409"/>
          </a:xfrm>
          <a:prstGeom prst="rect">
            <a:avLst/>
          </a:prstGeom>
          <a:solidFill>
            <a:srgbClr val="272E3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AutoShape 3">
            <a:extLst>
              <a:ext uri="{FF2B5EF4-FFF2-40B4-BE49-F238E27FC236}">
                <a16:creationId xmlns:a16="http://schemas.microsoft.com/office/drawing/2014/main" id="{25DBA528-AB1B-4673-A55C-ECA562BC7397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0" y="0"/>
            <a:ext cx="12192000" cy="6856409"/>
          </a:xfrm>
          <a:prstGeom prst="rect">
            <a:avLst/>
          </a:prstGeom>
          <a:solidFill>
            <a:schemeClr val="tx2">
              <a:lumMod val="50000"/>
              <a:alpha val="34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59" name="Group 1058">
            <a:extLst>
              <a:ext uri="{FF2B5EF4-FFF2-40B4-BE49-F238E27FC236}">
                <a16:creationId xmlns:a16="http://schemas.microsoft.com/office/drawing/2014/main" id="{506ACE78-38C0-4466-9037-B59EEE12B63F}"/>
              </a:ext>
            </a:extLst>
          </p:cNvPr>
          <p:cNvGrpSpPr/>
          <p:nvPr/>
        </p:nvGrpSpPr>
        <p:grpSpPr>
          <a:xfrm>
            <a:off x="357188" y="0"/>
            <a:ext cx="11834812" cy="6854826"/>
            <a:chOff x="17054513" y="-3695700"/>
            <a:chExt cx="11834812" cy="6854826"/>
          </a:xfrm>
          <a:solidFill>
            <a:schemeClr val="tx1">
              <a:alpha val="15000"/>
            </a:schemeClr>
          </a:solidFill>
        </p:grpSpPr>
        <p:sp>
          <p:nvSpPr>
            <p:cNvPr id="859" name="Freeform 21">
              <a:extLst>
                <a:ext uri="{FF2B5EF4-FFF2-40B4-BE49-F238E27FC236}">
                  <a16:creationId xmlns:a16="http://schemas.microsoft.com/office/drawing/2014/main" id="{1E14A5D8-EDC9-4BE6-BD66-08CD76F9A7BF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02238" y="-3679825"/>
              <a:ext cx="47625" cy="36513"/>
            </a:xfrm>
            <a:custGeom>
              <a:avLst/>
              <a:gdLst>
                <a:gd name="T0" fmla="*/ 4 w 20"/>
                <a:gd name="T1" fmla="*/ 11 h 15"/>
                <a:gd name="T2" fmla="*/ 17 w 20"/>
                <a:gd name="T3" fmla="*/ 12 h 15"/>
                <a:gd name="T4" fmla="*/ 17 w 20"/>
                <a:gd name="T5" fmla="*/ 0 h 15"/>
                <a:gd name="T6" fmla="*/ 3 w 20"/>
                <a:gd name="T7" fmla="*/ 0 h 15"/>
                <a:gd name="T8" fmla="*/ 4 w 20"/>
                <a:gd name="T9" fmla="*/ 1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15">
                  <a:moveTo>
                    <a:pt x="4" y="11"/>
                  </a:moveTo>
                  <a:cubicBezTo>
                    <a:pt x="7" y="15"/>
                    <a:pt x="13" y="15"/>
                    <a:pt x="17" y="12"/>
                  </a:cubicBezTo>
                  <a:cubicBezTo>
                    <a:pt x="20" y="8"/>
                    <a:pt x="20" y="4"/>
                    <a:pt x="17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0" y="4"/>
                    <a:pt x="0" y="8"/>
                    <a:pt x="4" y="1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0" name="Freeform 22">
              <a:extLst>
                <a:ext uri="{FF2B5EF4-FFF2-40B4-BE49-F238E27FC236}">
                  <a16:creationId xmlns:a16="http://schemas.microsoft.com/office/drawing/2014/main" id="{8F30111F-0B3E-45FD-9284-D2AB620EEF6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78375" y="-3303588"/>
              <a:ext cx="33338" cy="33338"/>
            </a:xfrm>
            <a:custGeom>
              <a:avLst/>
              <a:gdLst>
                <a:gd name="T0" fmla="*/ 2 w 14"/>
                <a:gd name="T1" fmla="*/ 3 h 14"/>
                <a:gd name="T2" fmla="*/ 2 w 14"/>
                <a:gd name="T3" fmla="*/ 11 h 14"/>
                <a:gd name="T4" fmla="*/ 12 w 14"/>
                <a:gd name="T5" fmla="*/ 11 h 14"/>
                <a:gd name="T6" fmla="*/ 11 w 14"/>
                <a:gd name="T7" fmla="*/ 3 h 14"/>
                <a:gd name="T8" fmla="*/ 2 w 14"/>
                <a:gd name="T9" fmla="*/ 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2" y="3"/>
                  </a:moveTo>
                  <a:cubicBezTo>
                    <a:pt x="0" y="5"/>
                    <a:pt x="0" y="9"/>
                    <a:pt x="2" y="11"/>
                  </a:cubicBezTo>
                  <a:cubicBezTo>
                    <a:pt x="5" y="14"/>
                    <a:pt x="9" y="14"/>
                    <a:pt x="12" y="11"/>
                  </a:cubicBezTo>
                  <a:cubicBezTo>
                    <a:pt x="14" y="9"/>
                    <a:pt x="14" y="5"/>
                    <a:pt x="11" y="3"/>
                  </a:cubicBezTo>
                  <a:cubicBezTo>
                    <a:pt x="9" y="1"/>
                    <a:pt x="5" y="0"/>
                    <a:pt x="2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1" name="Freeform 23">
              <a:extLst>
                <a:ext uri="{FF2B5EF4-FFF2-40B4-BE49-F238E27FC236}">
                  <a16:creationId xmlns:a16="http://schemas.microsoft.com/office/drawing/2014/main" id="{8DCF295F-A47D-487C-9CA7-2931265328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29200" y="-3376613"/>
              <a:ext cx="39688" cy="38100"/>
            </a:xfrm>
            <a:custGeom>
              <a:avLst/>
              <a:gdLst>
                <a:gd name="T0" fmla="*/ 3 w 17"/>
                <a:gd name="T1" fmla="*/ 3 h 16"/>
                <a:gd name="T2" fmla="*/ 3 w 17"/>
                <a:gd name="T3" fmla="*/ 13 h 16"/>
                <a:gd name="T4" fmla="*/ 14 w 17"/>
                <a:gd name="T5" fmla="*/ 13 h 16"/>
                <a:gd name="T6" fmla="*/ 14 w 17"/>
                <a:gd name="T7" fmla="*/ 3 h 16"/>
                <a:gd name="T8" fmla="*/ 3 w 17"/>
                <a:gd name="T9" fmla="*/ 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" h="16">
                  <a:moveTo>
                    <a:pt x="3" y="3"/>
                  </a:moveTo>
                  <a:cubicBezTo>
                    <a:pt x="0" y="6"/>
                    <a:pt x="0" y="10"/>
                    <a:pt x="3" y="13"/>
                  </a:cubicBezTo>
                  <a:cubicBezTo>
                    <a:pt x="6" y="16"/>
                    <a:pt x="11" y="16"/>
                    <a:pt x="14" y="13"/>
                  </a:cubicBezTo>
                  <a:cubicBezTo>
                    <a:pt x="17" y="10"/>
                    <a:pt x="17" y="6"/>
                    <a:pt x="14" y="3"/>
                  </a:cubicBezTo>
                  <a:cubicBezTo>
                    <a:pt x="11" y="0"/>
                    <a:pt x="6" y="0"/>
                    <a:pt x="3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2" name="Freeform 24">
              <a:extLst>
                <a:ext uri="{FF2B5EF4-FFF2-40B4-BE49-F238E27FC236}">
                  <a16:creationId xmlns:a16="http://schemas.microsoft.com/office/drawing/2014/main" id="{9341F781-A519-46F5-907F-205B62C5C9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78438" y="-3451225"/>
              <a:ext cx="47625" cy="46038"/>
            </a:xfrm>
            <a:custGeom>
              <a:avLst/>
              <a:gdLst>
                <a:gd name="T0" fmla="*/ 17 w 20"/>
                <a:gd name="T1" fmla="*/ 3 h 19"/>
                <a:gd name="T2" fmla="*/ 4 w 20"/>
                <a:gd name="T3" fmla="*/ 3 h 19"/>
                <a:gd name="T4" fmla="*/ 4 w 20"/>
                <a:gd name="T5" fmla="*/ 15 h 19"/>
                <a:gd name="T6" fmla="*/ 17 w 20"/>
                <a:gd name="T7" fmla="*/ 15 h 19"/>
                <a:gd name="T8" fmla="*/ 17 w 20"/>
                <a:gd name="T9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19">
                  <a:moveTo>
                    <a:pt x="17" y="3"/>
                  </a:moveTo>
                  <a:cubicBezTo>
                    <a:pt x="13" y="0"/>
                    <a:pt x="7" y="0"/>
                    <a:pt x="4" y="3"/>
                  </a:cubicBezTo>
                  <a:cubicBezTo>
                    <a:pt x="0" y="6"/>
                    <a:pt x="0" y="12"/>
                    <a:pt x="4" y="15"/>
                  </a:cubicBezTo>
                  <a:cubicBezTo>
                    <a:pt x="7" y="19"/>
                    <a:pt x="13" y="19"/>
                    <a:pt x="17" y="15"/>
                  </a:cubicBezTo>
                  <a:cubicBezTo>
                    <a:pt x="20" y="12"/>
                    <a:pt x="20" y="7"/>
                    <a:pt x="17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3" name="Freeform 25">
              <a:extLst>
                <a:ext uri="{FF2B5EF4-FFF2-40B4-BE49-F238E27FC236}">
                  <a16:creationId xmlns:a16="http://schemas.microsoft.com/office/drawing/2014/main" id="{2E1C61CF-5BC6-4EA3-961B-6F1C3FAB41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29263" y="-3527425"/>
              <a:ext cx="57150" cy="52388"/>
            </a:xfrm>
            <a:custGeom>
              <a:avLst/>
              <a:gdLst>
                <a:gd name="T0" fmla="*/ 20 w 24"/>
                <a:gd name="T1" fmla="*/ 4 h 22"/>
                <a:gd name="T2" fmla="*/ 4 w 24"/>
                <a:gd name="T3" fmla="*/ 4 h 22"/>
                <a:gd name="T4" fmla="*/ 4 w 24"/>
                <a:gd name="T5" fmla="*/ 18 h 22"/>
                <a:gd name="T6" fmla="*/ 19 w 24"/>
                <a:gd name="T7" fmla="*/ 18 h 22"/>
                <a:gd name="T8" fmla="*/ 20 w 24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" h="22">
                  <a:moveTo>
                    <a:pt x="20" y="4"/>
                  </a:moveTo>
                  <a:cubicBezTo>
                    <a:pt x="16" y="0"/>
                    <a:pt x="9" y="0"/>
                    <a:pt x="4" y="4"/>
                  </a:cubicBez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5" y="22"/>
                    <a:pt x="19" y="18"/>
                  </a:cubicBezTo>
                  <a:cubicBezTo>
                    <a:pt x="24" y="14"/>
                    <a:pt x="24" y="8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4" name="Freeform 26">
              <a:extLst>
                <a:ext uri="{FF2B5EF4-FFF2-40B4-BE49-F238E27FC236}">
                  <a16:creationId xmlns:a16="http://schemas.microsoft.com/office/drawing/2014/main" id="{466BB39B-766E-4503-8AB6-A8E2C70FC88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78500" y="-3603625"/>
              <a:ext cx="65088" cy="61913"/>
            </a:xfrm>
            <a:custGeom>
              <a:avLst/>
              <a:gdLst>
                <a:gd name="T0" fmla="*/ 22 w 27"/>
                <a:gd name="T1" fmla="*/ 5 h 26"/>
                <a:gd name="T2" fmla="*/ 5 w 27"/>
                <a:gd name="T3" fmla="*/ 5 h 26"/>
                <a:gd name="T4" fmla="*/ 5 w 27"/>
                <a:gd name="T5" fmla="*/ 21 h 26"/>
                <a:gd name="T6" fmla="*/ 22 w 27"/>
                <a:gd name="T7" fmla="*/ 21 h 26"/>
                <a:gd name="T8" fmla="*/ 22 w 27"/>
                <a:gd name="T9" fmla="*/ 5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26">
                  <a:moveTo>
                    <a:pt x="22" y="5"/>
                  </a:moveTo>
                  <a:cubicBezTo>
                    <a:pt x="18" y="1"/>
                    <a:pt x="10" y="0"/>
                    <a:pt x="5" y="5"/>
                  </a:cubicBezTo>
                  <a:cubicBezTo>
                    <a:pt x="0" y="9"/>
                    <a:pt x="0" y="17"/>
                    <a:pt x="5" y="21"/>
                  </a:cubicBezTo>
                  <a:cubicBezTo>
                    <a:pt x="10" y="26"/>
                    <a:pt x="17" y="26"/>
                    <a:pt x="22" y="21"/>
                  </a:cubicBezTo>
                  <a:cubicBezTo>
                    <a:pt x="27" y="17"/>
                    <a:pt x="27" y="10"/>
                    <a:pt x="22" y="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5" name="Freeform 27">
              <a:extLst>
                <a:ext uri="{FF2B5EF4-FFF2-40B4-BE49-F238E27FC236}">
                  <a16:creationId xmlns:a16="http://schemas.microsoft.com/office/drawing/2014/main" id="{EC9946D2-7F9C-4FB7-9E1B-651A426949D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34088" y="-3675063"/>
              <a:ext cx="65088" cy="61913"/>
            </a:xfrm>
            <a:custGeom>
              <a:avLst/>
              <a:gdLst>
                <a:gd name="T0" fmla="*/ 22 w 27"/>
                <a:gd name="T1" fmla="*/ 21 h 26"/>
                <a:gd name="T2" fmla="*/ 22 w 27"/>
                <a:gd name="T3" fmla="*/ 5 h 26"/>
                <a:gd name="T4" fmla="*/ 4 w 27"/>
                <a:gd name="T5" fmla="*/ 5 h 26"/>
                <a:gd name="T6" fmla="*/ 5 w 27"/>
                <a:gd name="T7" fmla="*/ 21 h 26"/>
                <a:gd name="T8" fmla="*/ 22 w 27"/>
                <a:gd name="T9" fmla="*/ 21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26">
                  <a:moveTo>
                    <a:pt x="22" y="21"/>
                  </a:moveTo>
                  <a:cubicBezTo>
                    <a:pt x="27" y="17"/>
                    <a:pt x="27" y="10"/>
                    <a:pt x="22" y="5"/>
                  </a:cubicBezTo>
                  <a:cubicBezTo>
                    <a:pt x="17" y="1"/>
                    <a:pt x="9" y="0"/>
                    <a:pt x="4" y="5"/>
                  </a:cubicBezTo>
                  <a:cubicBezTo>
                    <a:pt x="0" y="9"/>
                    <a:pt x="0" y="17"/>
                    <a:pt x="5" y="21"/>
                  </a:cubicBezTo>
                  <a:cubicBezTo>
                    <a:pt x="9" y="26"/>
                    <a:pt x="17" y="26"/>
                    <a:pt x="22" y="2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6" name="Freeform 28">
              <a:extLst>
                <a:ext uri="{FF2B5EF4-FFF2-40B4-BE49-F238E27FC236}">
                  <a16:creationId xmlns:a16="http://schemas.microsoft.com/office/drawing/2014/main" id="{B8AE7C1A-1BD1-4A60-9B05-440857ED8A1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54513" y="-2913063"/>
              <a:ext cx="17463" cy="14288"/>
            </a:xfrm>
            <a:custGeom>
              <a:avLst/>
              <a:gdLst>
                <a:gd name="T0" fmla="*/ 2 w 7"/>
                <a:gd name="T1" fmla="*/ 1 h 6"/>
                <a:gd name="T2" fmla="*/ 1 w 7"/>
                <a:gd name="T3" fmla="*/ 1 h 6"/>
                <a:gd name="T4" fmla="*/ 1 w 7"/>
                <a:gd name="T5" fmla="*/ 5 h 6"/>
                <a:gd name="T6" fmla="*/ 6 w 7"/>
                <a:gd name="T7" fmla="*/ 5 h 6"/>
                <a:gd name="T8" fmla="*/ 6 w 7"/>
                <a:gd name="T9" fmla="*/ 1 h 6"/>
                <a:gd name="T10" fmla="*/ 2 w 7"/>
                <a:gd name="T1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" h="6">
                  <a:moveTo>
                    <a:pt x="2" y="1"/>
                  </a:moveTo>
                  <a:cubicBezTo>
                    <a:pt x="1" y="1"/>
                    <a:pt x="1" y="1"/>
                    <a:pt x="1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3" y="6"/>
                    <a:pt x="5" y="6"/>
                    <a:pt x="6" y="5"/>
                  </a:cubicBezTo>
                  <a:cubicBezTo>
                    <a:pt x="7" y="4"/>
                    <a:pt x="7" y="2"/>
                    <a:pt x="6" y="1"/>
                  </a:cubicBezTo>
                  <a:cubicBezTo>
                    <a:pt x="5" y="0"/>
                    <a:pt x="3" y="0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7" name="Freeform 29">
              <a:extLst>
                <a:ext uri="{FF2B5EF4-FFF2-40B4-BE49-F238E27FC236}">
                  <a16:creationId xmlns:a16="http://schemas.microsoft.com/office/drawing/2014/main" id="{2A878303-E4E4-4832-B76A-6B10287274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7305338" y="-2989263"/>
              <a:ext cx="25400" cy="23813"/>
            </a:xfrm>
            <a:custGeom>
              <a:avLst/>
              <a:gdLst>
                <a:gd name="T0" fmla="*/ 2 w 11"/>
                <a:gd name="T1" fmla="*/ 2 h 10"/>
                <a:gd name="T2" fmla="*/ 2 w 11"/>
                <a:gd name="T3" fmla="*/ 8 h 10"/>
                <a:gd name="T4" fmla="*/ 9 w 11"/>
                <a:gd name="T5" fmla="*/ 8 h 10"/>
                <a:gd name="T6" fmla="*/ 9 w 11"/>
                <a:gd name="T7" fmla="*/ 2 h 10"/>
                <a:gd name="T8" fmla="*/ 2 w 11"/>
                <a:gd name="T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2" y="2"/>
                  </a:moveTo>
                  <a:cubicBezTo>
                    <a:pt x="0" y="4"/>
                    <a:pt x="0" y="6"/>
                    <a:pt x="2" y="8"/>
                  </a:cubicBezTo>
                  <a:cubicBezTo>
                    <a:pt x="4" y="10"/>
                    <a:pt x="7" y="10"/>
                    <a:pt x="9" y="8"/>
                  </a:cubicBezTo>
                  <a:cubicBezTo>
                    <a:pt x="11" y="6"/>
                    <a:pt x="11" y="3"/>
                    <a:pt x="9" y="2"/>
                  </a:cubicBezTo>
                  <a:cubicBezTo>
                    <a:pt x="7" y="0"/>
                    <a:pt x="4" y="0"/>
                    <a:pt x="2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8" name="Freeform 30">
              <a:extLst>
                <a:ext uri="{FF2B5EF4-FFF2-40B4-BE49-F238E27FC236}">
                  <a16:creationId xmlns:a16="http://schemas.microsoft.com/office/drawing/2014/main" id="{A1C6FAAA-B718-4F8B-99C0-D8CCDB05ED7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554575" y="-3065463"/>
              <a:ext cx="33338" cy="33338"/>
            </a:xfrm>
            <a:custGeom>
              <a:avLst/>
              <a:gdLst>
                <a:gd name="T0" fmla="*/ 2 w 14"/>
                <a:gd name="T1" fmla="*/ 3 h 14"/>
                <a:gd name="T2" fmla="*/ 2 w 14"/>
                <a:gd name="T3" fmla="*/ 11 h 14"/>
                <a:gd name="T4" fmla="*/ 11 w 14"/>
                <a:gd name="T5" fmla="*/ 11 h 14"/>
                <a:gd name="T6" fmla="*/ 12 w 14"/>
                <a:gd name="T7" fmla="*/ 3 h 14"/>
                <a:gd name="T8" fmla="*/ 2 w 14"/>
                <a:gd name="T9" fmla="*/ 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2" y="3"/>
                  </a:moveTo>
                  <a:cubicBezTo>
                    <a:pt x="0" y="5"/>
                    <a:pt x="0" y="9"/>
                    <a:pt x="2" y="11"/>
                  </a:cubicBezTo>
                  <a:cubicBezTo>
                    <a:pt x="5" y="14"/>
                    <a:pt x="9" y="14"/>
                    <a:pt x="11" y="11"/>
                  </a:cubicBezTo>
                  <a:cubicBezTo>
                    <a:pt x="14" y="9"/>
                    <a:pt x="14" y="5"/>
                    <a:pt x="12" y="3"/>
                  </a:cubicBezTo>
                  <a:cubicBezTo>
                    <a:pt x="9" y="0"/>
                    <a:pt x="5" y="0"/>
                    <a:pt x="2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9" name="Freeform 31">
              <a:extLst>
                <a:ext uri="{FF2B5EF4-FFF2-40B4-BE49-F238E27FC236}">
                  <a16:creationId xmlns:a16="http://schemas.microsoft.com/office/drawing/2014/main" id="{EAB27B76-4CE7-4FCB-94D8-0CFB80CCE0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06988" y="-3136900"/>
              <a:ext cx="36513" cy="33338"/>
            </a:xfrm>
            <a:custGeom>
              <a:avLst/>
              <a:gdLst>
                <a:gd name="T0" fmla="*/ 3 w 15"/>
                <a:gd name="T1" fmla="*/ 3 h 14"/>
                <a:gd name="T2" fmla="*/ 3 w 15"/>
                <a:gd name="T3" fmla="*/ 11 h 14"/>
                <a:gd name="T4" fmla="*/ 12 w 15"/>
                <a:gd name="T5" fmla="*/ 11 h 14"/>
                <a:gd name="T6" fmla="*/ 12 w 15"/>
                <a:gd name="T7" fmla="*/ 3 h 14"/>
                <a:gd name="T8" fmla="*/ 3 w 15"/>
                <a:gd name="T9" fmla="*/ 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4">
                  <a:moveTo>
                    <a:pt x="3" y="3"/>
                  </a:moveTo>
                  <a:cubicBezTo>
                    <a:pt x="0" y="5"/>
                    <a:pt x="1" y="9"/>
                    <a:pt x="3" y="11"/>
                  </a:cubicBezTo>
                  <a:cubicBezTo>
                    <a:pt x="6" y="14"/>
                    <a:pt x="10" y="14"/>
                    <a:pt x="12" y="11"/>
                  </a:cubicBezTo>
                  <a:cubicBezTo>
                    <a:pt x="15" y="9"/>
                    <a:pt x="15" y="5"/>
                    <a:pt x="12" y="3"/>
                  </a:cubicBezTo>
                  <a:cubicBezTo>
                    <a:pt x="10" y="0"/>
                    <a:pt x="6" y="0"/>
                    <a:pt x="3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0" name="Freeform 32">
              <a:extLst>
                <a:ext uri="{FF2B5EF4-FFF2-40B4-BE49-F238E27FC236}">
                  <a16:creationId xmlns:a16="http://schemas.microsoft.com/office/drawing/2014/main" id="{9A9087F8-A5E5-4D32-B213-0BACDEF3E2B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57813" y="-3209925"/>
              <a:ext cx="42863" cy="38100"/>
            </a:xfrm>
            <a:custGeom>
              <a:avLst/>
              <a:gdLst>
                <a:gd name="T0" fmla="*/ 4 w 18"/>
                <a:gd name="T1" fmla="*/ 3 h 16"/>
                <a:gd name="T2" fmla="*/ 4 w 18"/>
                <a:gd name="T3" fmla="*/ 13 h 16"/>
                <a:gd name="T4" fmla="*/ 15 w 18"/>
                <a:gd name="T5" fmla="*/ 13 h 16"/>
                <a:gd name="T6" fmla="*/ 15 w 18"/>
                <a:gd name="T7" fmla="*/ 3 h 16"/>
                <a:gd name="T8" fmla="*/ 4 w 18"/>
                <a:gd name="T9" fmla="*/ 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6">
                  <a:moveTo>
                    <a:pt x="4" y="3"/>
                  </a:moveTo>
                  <a:cubicBezTo>
                    <a:pt x="0" y="5"/>
                    <a:pt x="0" y="10"/>
                    <a:pt x="4" y="13"/>
                  </a:cubicBezTo>
                  <a:cubicBezTo>
                    <a:pt x="7" y="16"/>
                    <a:pt x="12" y="16"/>
                    <a:pt x="15" y="13"/>
                  </a:cubicBezTo>
                  <a:cubicBezTo>
                    <a:pt x="18" y="10"/>
                    <a:pt x="18" y="6"/>
                    <a:pt x="15" y="3"/>
                  </a:cubicBezTo>
                  <a:cubicBezTo>
                    <a:pt x="12" y="0"/>
                    <a:pt x="7" y="0"/>
                    <a:pt x="4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1" name="Freeform 33">
              <a:extLst>
                <a:ext uri="{FF2B5EF4-FFF2-40B4-BE49-F238E27FC236}">
                  <a16:creationId xmlns:a16="http://schemas.microsoft.com/office/drawing/2014/main" id="{9C5AF682-32D9-4DAE-A1BA-66D4F058D6D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10225" y="-3286125"/>
              <a:ext cx="47625" cy="47625"/>
            </a:xfrm>
            <a:custGeom>
              <a:avLst/>
              <a:gdLst>
                <a:gd name="T0" fmla="*/ 16 w 20"/>
                <a:gd name="T1" fmla="*/ 4 h 20"/>
                <a:gd name="T2" fmla="*/ 3 w 20"/>
                <a:gd name="T3" fmla="*/ 4 h 20"/>
                <a:gd name="T4" fmla="*/ 3 w 20"/>
                <a:gd name="T5" fmla="*/ 16 h 20"/>
                <a:gd name="T6" fmla="*/ 17 w 20"/>
                <a:gd name="T7" fmla="*/ 16 h 20"/>
                <a:gd name="T8" fmla="*/ 16 w 20"/>
                <a:gd name="T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20">
                  <a:moveTo>
                    <a:pt x="16" y="4"/>
                  </a:moveTo>
                  <a:cubicBezTo>
                    <a:pt x="13" y="0"/>
                    <a:pt x="7" y="1"/>
                    <a:pt x="3" y="4"/>
                  </a:cubicBezTo>
                  <a:cubicBezTo>
                    <a:pt x="0" y="7"/>
                    <a:pt x="0" y="13"/>
                    <a:pt x="3" y="16"/>
                  </a:cubicBezTo>
                  <a:cubicBezTo>
                    <a:pt x="7" y="20"/>
                    <a:pt x="13" y="20"/>
                    <a:pt x="17" y="16"/>
                  </a:cubicBezTo>
                  <a:cubicBezTo>
                    <a:pt x="20" y="13"/>
                    <a:pt x="20" y="7"/>
                    <a:pt x="16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2" name="Freeform 34">
              <a:extLst>
                <a:ext uri="{FF2B5EF4-FFF2-40B4-BE49-F238E27FC236}">
                  <a16:creationId xmlns:a16="http://schemas.microsoft.com/office/drawing/2014/main" id="{C24B8A7B-2984-4F2A-9241-BC2E889F944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561050" y="-3360738"/>
              <a:ext cx="57150" cy="52388"/>
            </a:xfrm>
            <a:custGeom>
              <a:avLst/>
              <a:gdLst>
                <a:gd name="T0" fmla="*/ 19 w 24"/>
                <a:gd name="T1" fmla="*/ 4 h 22"/>
                <a:gd name="T2" fmla="*/ 4 w 24"/>
                <a:gd name="T3" fmla="*/ 4 h 22"/>
                <a:gd name="T4" fmla="*/ 4 w 24"/>
                <a:gd name="T5" fmla="*/ 18 h 22"/>
                <a:gd name="T6" fmla="*/ 19 w 24"/>
                <a:gd name="T7" fmla="*/ 18 h 22"/>
                <a:gd name="T8" fmla="*/ 19 w 24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" h="22">
                  <a:moveTo>
                    <a:pt x="19" y="4"/>
                  </a:moveTo>
                  <a:cubicBezTo>
                    <a:pt x="15" y="0"/>
                    <a:pt x="8" y="0"/>
                    <a:pt x="4" y="4"/>
                  </a:cubicBez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5" y="22"/>
                    <a:pt x="19" y="18"/>
                  </a:cubicBezTo>
                  <a:cubicBezTo>
                    <a:pt x="24" y="14"/>
                    <a:pt x="24" y="8"/>
                    <a:pt x="19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3" name="Freeform 35">
              <a:extLst>
                <a:ext uri="{FF2B5EF4-FFF2-40B4-BE49-F238E27FC236}">
                  <a16:creationId xmlns:a16="http://schemas.microsoft.com/office/drawing/2014/main" id="{EE58F046-19C4-42F4-90A8-64F8004802B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10288" y="-3436938"/>
              <a:ext cx="65088" cy="61913"/>
            </a:xfrm>
            <a:custGeom>
              <a:avLst/>
              <a:gdLst>
                <a:gd name="T0" fmla="*/ 22 w 27"/>
                <a:gd name="T1" fmla="*/ 21 h 26"/>
                <a:gd name="T2" fmla="*/ 22 w 27"/>
                <a:gd name="T3" fmla="*/ 5 h 26"/>
                <a:gd name="T4" fmla="*/ 4 w 27"/>
                <a:gd name="T5" fmla="*/ 5 h 26"/>
                <a:gd name="T6" fmla="*/ 4 w 27"/>
                <a:gd name="T7" fmla="*/ 21 h 26"/>
                <a:gd name="T8" fmla="*/ 22 w 27"/>
                <a:gd name="T9" fmla="*/ 21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26">
                  <a:moveTo>
                    <a:pt x="22" y="21"/>
                  </a:moveTo>
                  <a:cubicBezTo>
                    <a:pt x="27" y="17"/>
                    <a:pt x="27" y="10"/>
                    <a:pt x="22" y="5"/>
                  </a:cubicBezTo>
                  <a:cubicBezTo>
                    <a:pt x="17" y="0"/>
                    <a:pt x="9" y="0"/>
                    <a:pt x="4" y="5"/>
                  </a:cubicBezTo>
                  <a:cubicBezTo>
                    <a:pt x="0" y="9"/>
                    <a:pt x="0" y="17"/>
                    <a:pt x="4" y="21"/>
                  </a:cubicBezTo>
                  <a:cubicBezTo>
                    <a:pt x="9" y="26"/>
                    <a:pt x="17" y="26"/>
                    <a:pt x="22" y="2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4" name="Freeform 36">
              <a:extLst>
                <a:ext uri="{FF2B5EF4-FFF2-40B4-BE49-F238E27FC236}">
                  <a16:creationId xmlns:a16="http://schemas.microsoft.com/office/drawing/2014/main" id="{98E622E1-479F-4F69-A938-B086259B79DD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61113" y="-3509963"/>
              <a:ext cx="71438" cy="66675"/>
            </a:xfrm>
            <a:custGeom>
              <a:avLst/>
              <a:gdLst>
                <a:gd name="T0" fmla="*/ 25 w 30"/>
                <a:gd name="T1" fmla="*/ 23 h 28"/>
                <a:gd name="T2" fmla="*/ 25 w 30"/>
                <a:gd name="T3" fmla="*/ 5 h 28"/>
                <a:gd name="T4" fmla="*/ 5 w 30"/>
                <a:gd name="T5" fmla="*/ 5 h 28"/>
                <a:gd name="T6" fmla="*/ 5 w 30"/>
                <a:gd name="T7" fmla="*/ 23 h 28"/>
                <a:gd name="T8" fmla="*/ 25 w 30"/>
                <a:gd name="T9" fmla="*/ 2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28">
                  <a:moveTo>
                    <a:pt x="25" y="23"/>
                  </a:moveTo>
                  <a:cubicBezTo>
                    <a:pt x="30" y="18"/>
                    <a:pt x="30" y="10"/>
                    <a:pt x="25" y="5"/>
                  </a:cubicBezTo>
                  <a:cubicBezTo>
                    <a:pt x="19" y="0"/>
                    <a:pt x="11" y="0"/>
                    <a:pt x="5" y="5"/>
                  </a:cubicBezTo>
                  <a:cubicBezTo>
                    <a:pt x="0" y="10"/>
                    <a:pt x="0" y="18"/>
                    <a:pt x="5" y="23"/>
                  </a:cubicBezTo>
                  <a:cubicBezTo>
                    <a:pt x="11" y="28"/>
                    <a:pt x="19" y="28"/>
                    <a:pt x="25" y="2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5" name="Freeform 37">
              <a:extLst>
                <a:ext uri="{FF2B5EF4-FFF2-40B4-BE49-F238E27FC236}">
                  <a16:creationId xmlns:a16="http://schemas.microsoft.com/office/drawing/2014/main" id="{4F3DE9AC-F4F5-4A18-9077-A8B407FB585D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10350" y="-3586163"/>
              <a:ext cx="80963" cy="76200"/>
            </a:xfrm>
            <a:custGeom>
              <a:avLst/>
              <a:gdLst>
                <a:gd name="T0" fmla="*/ 28 w 34"/>
                <a:gd name="T1" fmla="*/ 27 h 32"/>
                <a:gd name="T2" fmla="*/ 27 w 34"/>
                <a:gd name="T3" fmla="*/ 6 h 32"/>
                <a:gd name="T4" fmla="*/ 6 w 34"/>
                <a:gd name="T5" fmla="*/ 6 h 32"/>
                <a:gd name="T6" fmla="*/ 5 w 34"/>
                <a:gd name="T7" fmla="*/ 26 h 32"/>
                <a:gd name="T8" fmla="*/ 28 w 34"/>
                <a:gd name="T9" fmla="*/ 27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2">
                  <a:moveTo>
                    <a:pt x="28" y="27"/>
                  </a:moveTo>
                  <a:cubicBezTo>
                    <a:pt x="34" y="21"/>
                    <a:pt x="34" y="12"/>
                    <a:pt x="27" y="6"/>
                  </a:cubicBezTo>
                  <a:cubicBezTo>
                    <a:pt x="22" y="0"/>
                    <a:pt x="12" y="0"/>
                    <a:pt x="6" y="6"/>
                  </a:cubicBezTo>
                  <a:cubicBezTo>
                    <a:pt x="0" y="11"/>
                    <a:pt x="0" y="21"/>
                    <a:pt x="5" y="26"/>
                  </a:cubicBezTo>
                  <a:cubicBezTo>
                    <a:pt x="12" y="32"/>
                    <a:pt x="21" y="32"/>
                    <a:pt x="28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6" name="Freeform 38">
              <a:extLst>
                <a:ext uri="{FF2B5EF4-FFF2-40B4-BE49-F238E27FC236}">
                  <a16:creationId xmlns:a16="http://schemas.microsoft.com/office/drawing/2014/main" id="{9CFF30E4-DCD3-44AF-B6B2-6DE2ACC2DE4A}"/>
                </a:ext>
              </a:extLst>
            </p:cNvPr>
            <p:cNvSpPr>
              <a:spLocks/>
            </p:cNvSpPr>
            <p:nvPr/>
          </p:nvSpPr>
          <p:spPr bwMode="auto">
            <a:xfrm>
              <a:off x="19561175" y="-3660775"/>
              <a:ext cx="87313" cy="84138"/>
            </a:xfrm>
            <a:custGeom>
              <a:avLst/>
              <a:gdLst>
                <a:gd name="T0" fmla="*/ 30 w 37"/>
                <a:gd name="T1" fmla="*/ 28 h 35"/>
                <a:gd name="T2" fmla="*/ 30 w 37"/>
                <a:gd name="T3" fmla="*/ 6 h 35"/>
                <a:gd name="T4" fmla="*/ 6 w 37"/>
                <a:gd name="T5" fmla="*/ 6 h 35"/>
                <a:gd name="T6" fmla="*/ 6 w 37"/>
                <a:gd name="T7" fmla="*/ 28 h 35"/>
                <a:gd name="T8" fmla="*/ 30 w 37"/>
                <a:gd name="T9" fmla="*/ 28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35">
                  <a:moveTo>
                    <a:pt x="30" y="28"/>
                  </a:moveTo>
                  <a:cubicBezTo>
                    <a:pt x="37" y="22"/>
                    <a:pt x="37" y="12"/>
                    <a:pt x="30" y="6"/>
                  </a:cubicBezTo>
                  <a:cubicBezTo>
                    <a:pt x="24" y="0"/>
                    <a:pt x="13" y="0"/>
                    <a:pt x="6" y="6"/>
                  </a:cubicBezTo>
                  <a:cubicBezTo>
                    <a:pt x="0" y="12"/>
                    <a:pt x="0" y="22"/>
                    <a:pt x="6" y="28"/>
                  </a:cubicBezTo>
                  <a:cubicBezTo>
                    <a:pt x="13" y="35"/>
                    <a:pt x="24" y="34"/>
                    <a:pt x="30" y="2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7" name="Freeform 39">
              <a:extLst>
                <a:ext uri="{FF2B5EF4-FFF2-40B4-BE49-F238E27FC236}">
                  <a16:creationId xmlns:a16="http://schemas.microsoft.com/office/drawing/2014/main" id="{7571382D-AA3B-4C0B-87A9-542C3588131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19938" y="-3679825"/>
              <a:ext cx="76200" cy="31750"/>
            </a:xfrm>
            <a:custGeom>
              <a:avLst/>
              <a:gdLst>
                <a:gd name="T0" fmla="*/ 28 w 32"/>
                <a:gd name="T1" fmla="*/ 7 h 13"/>
                <a:gd name="T2" fmla="*/ 32 w 32"/>
                <a:gd name="T3" fmla="*/ 0 h 13"/>
                <a:gd name="T4" fmla="*/ 0 w 32"/>
                <a:gd name="T5" fmla="*/ 0 h 13"/>
                <a:gd name="T6" fmla="*/ 4 w 32"/>
                <a:gd name="T7" fmla="*/ 6 h 13"/>
                <a:gd name="T8" fmla="*/ 28 w 32"/>
                <a:gd name="T9" fmla="*/ 7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2" h="13">
                  <a:moveTo>
                    <a:pt x="28" y="7"/>
                  </a:moveTo>
                  <a:cubicBezTo>
                    <a:pt x="30" y="5"/>
                    <a:pt x="31" y="3"/>
                    <a:pt x="3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" y="2"/>
                    <a:pt x="2" y="5"/>
                    <a:pt x="4" y="6"/>
                  </a:cubicBezTo>
                  <a:cubicBezTo>
                    <a:pt x="10" y="13"/>
                    <a:pt x="21" y="13"/>
                    <a:pt x="28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8" name="Freeform 40">
              <a:extLst>
                <a:ext uri="{FF2B5EF4-FFF2-40B4-BE49-F238E27FC236}">
                  <a16:creationId xmlns:a16="http://schemas.microsoft.com/office/drawing/2014/main" id="{834DB3E9-753E-42DC-84C6-5602873F9F3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135475" y="-2673350"/>
              <a:ext cx="9525" cy="9525"/>
            </a:xfrm>
            <a:custGeom>
              <a:avLst/>
              <a:gdLst>
                <a:gd name="T0" fmla="*/ 0 w 4"/>
                <a:gd name="T1" fmla="*/ 0 h 4"/>
                <a:gd name="T2" fmla="*/ 0 w 4"/>
                <a:gd name="T3" fmla="*/ 3 h 4"/>
                <a:gd name="T4" fmla="*/ 3 w 4"/>
                <a:gd name="T5" fmla="*/ 3 h 4"/>
                <a:gd name="T6" fmla="*/ 3 w 4"/>
                <a:gd name="T7" fmla="*/ 0 h 4"/>
                <a:gd name="T8" fmla="*/ 0 w 4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0" y="0"/>
                  </a:moveTo>
                  <a:cubicBezTo>
                    <a:pt x="0" y="1"/>
                    <a:pt x="0" y="2"/>
                    <a:pt x="0" y="3"/>
                  </a:cubicBezTo>
                  <a:cubicBezTo>
                    <a:pt x="1" y="4"/>
                    <a:pt x="2" y="4"/>
                    <a:pt x="3" y="3"/>
                  </a:cubicBezTo>
                  <a:cubicBezTo>
                    <a:pt x="4" y="2"/>
                    <a:pt x="4" y="1"/>
                    <a:pt x="3" y="0"/>
                  </a:cubicBezTo>
                  <a:cubicBezTo>
                    <a:pt x="2" y="0"/>
                    <a:pt x="1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9" name="Freeform 41">
              <a:extLst>
                <a:ext uri="{FF2B5EF4-FFF2-40B4-BE49-F238E27FC236}">
                  <a16:creationId xmlns:a16="http://schemas.microsoft.com/office/drawing/2014/main" id="{13FACC5A-E045-4565-BCD6-6ABB36B7067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386300" y="-2749550"/>
              <a:ext cx="15875" cy="17463"/>
            </a:xfrm>
            <a:custGeom>
              <a:avLst/>
              <a:gdLst>
                <a:gd name="T0" fmla="*/ 1 w 7"/>
                <a:gd name="T1" fmla="*/ 1 h 7"/>
                <a:gd name="T2" fmla="*/ 1 w 7"/>
                <a:gd name="T3" fmla="*/ 6 h 7"/>
                <a:gd name="T4" fmla="*/ 6 w 7"/>
                <a:gd name="T5" fmla="*/ 6 h 7"/>
                <a:gd name="T6" fmla="*/ 6 w 7"/>
                <a:gd name="T7" fmla="*/ 1 h 7"/>
                <a:gd name="T8" fmla="*/ 1 w 7"/>
                <a:gd name="T9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1"/>
                  </a:moveTo>
                  <a:cubicBezTo>
                    <a:pt x="0" y="3"/>
                    <a:pt x="0" y="5"/>
                    <a:pt x="1" y="6"/>
                  </a:cubicBezTo>
                  <a:cubicBezTo>
                    <a:pt x="2" y="7"/>
                    <a:pt x="4" y="7"/>
                    <a:pt x="6" y="6"/>
                  </a:cubicBezTo>
                  <a:cubicBezTo>
                    <a:pt x="7" y="5"/>
                    <a:pt x="7" y="3"/>
                    <a:pt x="6" y="1"/>
                  </a:cubicBezTo>
                  <a:cubicBezTo>
                    <a:pt x="4" y="0"/>
                    <a:pt x="2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0" name="Freeform 42">
              <a:extLst>
                <a:ext uri="{FF2B5EF4-FFF2-40B4-BE49-F238E27FC236}">
                  <a16:creationId xmlns:a16="http://schemas.microsoft.com/office/drawing/2014/main" id="{7A7BFEA0-EBD9-4D35-97C9-47FDAC5013F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633950" y="-2822575"/>
              <a:ext cx="25400" cy="23813"/>
            </a:xfrm>
            <a:custGeom>
              <a:avLst/>
              <a:gdLst>
                <a:gd name="T0" fmla="*/ 3 w 11"/>
                <a:gd name="T1" fmla="*/ 2 h 10"/>
                <a:gd name="T2" fmla="*/ 2 w 11"/>
                <a:gd name="T3" fmla="*/ 8 h 10"/>
                <a:gd name="T4" fmla="*/ 9 w 11"/>
                <a:gd name="T5" fmla="*/ 8 h 10"/>
                <a:gd name="T6" fmla="*/ 9 w 11"/>
                <a:gd name="T7" fmla="*/ 2 h 10"/>
                <a:gd name="T8" fmla="*/ 3 w 11"/>
                <a:gd name="T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3" y="2"/>
                  </a:moveTo>
                  <a:cubicBezTo>
                    <a:pt x="1" y="3"/>
                    <a:pt x="0" y="6"/>
                    <a:pt x="2" y="8"/>
                  </a:cubicBezTo>
                  <a:cubicBezTo>
                    <a:pt x="4" y="10"/>
                    <a:pt x="8" y="10"/>
                    <a:pt x="9" y="8"/>
                  </a:cubicBezTo>
                  <a:cubicBezTo>
                    <a:pt x="11" y="6"/>
                    <a:pt x="11" y="3"/>
                    <a:pt x="9" y="2"/>
                  </a:cubicBezTo>
                  <a:cubicBezTo>
                    <a:pt x="7" y="0"/>
                    <a:pt x="5" y="0"/>
                    <a:pt x="3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1" name="Freeform 43">
              <a:extLst>
                <a:ext uri="{FF2B5EF4-FFF2-40B4-BE49-F238E27FC236}">
                  <a16:creationId xmlns:a16="http://schemas.microsoft.com/office/drawing/2014/main" id="{4B8ACB65-1F88-4456-9F8E-0E46A0C99C34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83188" y="-2898775"/>
              <a:ext cx="36513" cy="33338"/>
            </a:xfrm>
            <a:custGeom>
              <a:avLst/>
              <a:gdLst>
                <a:gd name="T0" fmla="*/ 3 w 15"/>
                <a:gd name="T1" fmla="*/ 2 h 14"/>
                <a:gd name="T2" fmla="*/ 3 w 15"/>
                <a:gd name="T3" fmla="*/ 11 h 14"/>
                <a:gd name="T4" fmla="*/ 12 w 15"/>
                <a:gd name="T5" fmla="*/ 11 h 14"/>
                <a:gd name="T6" fmla="*/ 12 w 15"/>
                <a:gd name="T7" fmla="*/ 2 h 14"/>
                <a:gd name="T8" fmla="*/ 3 w 15"/>
                <a:gd name="T9" fmla="*/ 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4">
                  <a:moveTo>
                    <a:pt x="3" y="2"/>
                  </a:moveTo>
                  <a:cubicBezTo>
                    <a:pt x="0" y="5"/>
                    <a:pt x="1" y="9"/>
                    <a:pt x="3" y="11"/>
                  </a:cubicBezTo>
                  <a:cubicBezTo>
                    <a:pt x="6" y="13"/>
                    <a:pt x="10" y="14"/>
                    <a:pt x="12" y="11"/>
                  </a:cubicBezTo>
                  <a:cubicBezTo>
                    <a:pt x="15" y="9"/>
                    <a:pt x="15" y="5"/>
                    <a:pt x="12" y="2"/>
                  </a:cubicBezTo>
                  <a:cubicBezTo>
                    <a:pt x="10" y="0"/>
                    <a:pt x="6" y="0"/>
                    <a:pt x="3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2" name="Freeform 44">
              <a:extLst>
                <a:ext uri="{FF2B5EF4-FFF2-40B4-BE49-F238E27FC236}">
                  <a16:creationId xmlns:a16="http://schemas.microsoft.com/office/drawing/2014/main" id="{9A92753D-C079-4A76-90A6-2921A8D67C3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134013" y="-2973388"/>
              <a:ext cx="42863" cy="38100"/>
            </a:xfrm>
            <a:custGeom>
              <a:avLst/>
              <a:gdLst>
                <a:gd name="T0" fmla="*/ 4 w 18"/>
                <a:gd name="T1" fmla="*/ 2 h 16"/>
                <a:gd name="T2" fmla="*/ 4 w 18"/>
                <a:gd name="T3" fmla="*/ 13 h 16"/>
                <a:gd name="T4" fmla="*/ 15 w 18"/>
                <a:gd name="T5" fmla="*/ 13 h 16"/>
                <a:gd name="T6" fmla="*/ 15 w 18"/>
                <a:gd name="T7" fmla="*/ 3 h 16"/>
                <a:gd name="T8" fmla="*/ 4 w 18"/>
                <a:gd name="T9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6">
                  <a:moveTo>
                    <a:pt x="4" y="2"/>
                  </a:moveTo>
                  <a:cubicBezTo>
                    <a:pt x="1" y="5"/>
                    <a:pt x="0" y="10"/>
                    <a:pt x="4" y="13"/>
                  </a:cubicBezTo>
                  <a:cubicBezTo>
                    <a:pt x="7" y="16"/>
                    <a:pt x="12" y="16"/>
                    <a:pt x="15" y="13"/>
                  </a:cubicBezTo>
                  <a:cubicBezTo>
                    <a:pt x="18" y="10"/>
                    <a:pt x="18" y="5"/>
                    <a:pt x="15" y="3"/>
                  </a:cubicBezTo>
                  <a:cubicBezTo>
                    <a:pt x="12" y="0"/>
                    <a:pt x="7" y="0"/>
                    <a:pt x="4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3" name="Freeform 45">
              <a:extLst>
                <a:ext uri="{FF2B5EF4-FFF2-40B4-BE49-F238E27FC236}">
                  <a16:creationId xmlns:a16="http://schemas.microsoft.com/office/drawing/2014/main" id="{1D620CD5-1FD1-48A8-A492-A093D1BD1C2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86425" y="-3049588"/>
              <a:ext cx="47625" cy="46038"/>
            </a:xfrm>
            <a:custGeom>
              <a:avLst/>
              <a:gdLst>
                <a:gd name="T0" fmla="*/ 17 w 20"/>
                <a:gd name="T1" fmla="*/ 4 h 19"/>
                <a:gd name="T2" fmla="*/ 3 w 20"/>
                <a:gd name="T3" fmla="*/ 4 h 19"/>
                <a:gd name="T4" fmla="*/ 3 w 20"/>
                <a:gd name="T5" fmla="*/ 16 h 19"/>
                <a:gd name="T6" fmla="*/ 16 w 20"/>
                <a:gd name="T7" fmla="*/ 16 h 19"/>
                <a:gd name="T8" fmla="*/ 17 w 20"/>
                <a:gd name="T9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19">
                  <a:moveTo>
                    <a:pt x="17" y="4"/>
                  </a:moveTo>
                  <a:cubicBezTo>
                    <a:pt x="13" y="0"/>
                    <a:pt x="7" y="0"/>
                    <a:pt x="3" y="4"/>
                  </a:cubicBezTo>
                  <a:cubicBezTo>
                    <a:pt x="0" y="7"/>
                    <a:pt x="0" y="12"/>
                    <a:pt x="3" y="16"/>
                  </a:cubicBezTo>
                  <a:cubicBezTo>
                    <a:pt x="7" y="19"/>
                    <a:pt x="13" y="19"/>
                    <a:pt x="16" y="16"/>
                  </a:cubicBezTo>
                  <a:cubicBezTo>
                    <a:pt x="20" y="13"/>
                    <a:pt x="20" y="7"/>
                    <a:pt x="17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4" name="Freeform 46">
              <a:extLst>
                <a:ext uri="{FF2B5EF4-FFF2-40B4-BE49-F238E27FC236}">
                  <a16:creationId xmlns:a16="http://schemas.microsoft.com/office/drawing/2014/main" id="{83E60210-8040-40E6-AADE-F3A1A701C72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37250" y="-3122613"/>
              <a:ext cx="53975" cy="52388"/>
            </a:xfrm>
            <a:custGeom>
              <a:avLst/>
              <a:gdLst>
                <a:gd name="T0" fmla="*/ 19 w 23"/>
                <a:gd name="T1" fmla="*/ 4 h 22"/>
                <a:gd name="T2" fmla="*/ 4 w 23"/>
                <a:gd name="T3" fmla="*/ 4 h 22"/>
                <a:gd name="T4" fmla="*/ 4 w 23"/>
                <a:gd name="T5" fmla="*/ 18 h 22"/>
                <a:gd name="T6" fmla="*/ 19 w 23"/>
                <a:gd name="T7" fmla="*/ 18 h 22"/>
                <a:gd name="T8" fmla="*/ 19 w 23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" h="22">
                  <a:moveTo>
                    <a:pt x="19" y="4"/>
                  </a:moveTo>
                  <a:cubicBezTo>
                    <a:pt x="15" y="0"/>
                    <a:pt x="8" y="0"/>
                    <a:pt x="4" y="4"/>
                  </a:cubicBez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5" y="22"/>
                    <a:pt x="19" y="18"/>
                  </a:cubicBezTo>
                  <a:cubicBezTo>
                    <a:pt x="23" y="14"/>
                    <a:pt x="23" y="8"/>
                    <a:pt x="19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5" name="Freeform 47">
              <a:extLst>
                <a:ext uri="{FF2B5EF4-FFF2-40B4-BE49-F238E27FC236}">
                  <a16:creationId xmlns:a16="http://schemas.microsoft.com/office/drawing/2014/main" id="{FFAD3943-EE67-4169-ACB2-E9032A9FCEF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91250" y="-3194050"/>
              <a:ext cx="55563" cy="52388"/>
            </a:xfrm>
            <a:custGeom>
              <a:avLst/>
              <a:gdLst>
                <a:gd name="T0" fmla="*/ 19 w 23"/>
                <a:gd name="T1" fmla="*/ 4 h 22"/>
                <a:gd name="T2" fmla="*/ 4 w 23"/>
                <a:gd name="T3" fmla="*/ 4 h 22"/>
                <a:gd name="T4" fmla="*/ 4 w 23"/>
                <a:gd name="T5" fmla="*/ 18 h 22"/>
                <a:gd name="T6" fmla="*/ 19 w 23"/>
                <a:gd name="T7" fmla="*/ 18 h 22"/>
                <a:gd name="T8" fmla="*/ 19 w 23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" h="22">
                  <a:moveTo>
                    <a:pt x="19" y="4"/>
                  </a:moveTo>
                  <a:cubicBezTo>
                    <a:pt x="15" y="0"/>
                    <a:pt x="8" y="0"/>
                    <a:pt x="4" y="4"/>
                  </a:cubicBez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5" y="22"/>
                    <a:pt x="19" y="18"/>
                  </a:cubicBezTo>
                  <a:cubicBezTo>
                    <a:pt x="23" y="14"/>
                    <a:pt x="23" y="8"/>
                    <a:pt x="19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6" name="Freeform 48">
              <a:extLst>
                <a:ext uri="{FF2B5EF4-FFF2-40B4-BE49-F238E27FC236}">
                  <a16:creationId xmlns:a16="http://schemas.microsoft.com/office/drawing/2014/main" id="{2C9E798A-6FEA-4159-AF09-F3064813087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38900" y="-3270250"/>
              <a:ext cx="66675" cy="61913"/>
            </a:xfrm>
            <a:custGeom>
              <a:avLst/>
              <a:gdLst>
                <a:gd name="T0" fmla="*/ 23 w 28"/>
                <a:gd name="T1" fmla="*/ 21 h 26"/>
                <a:gd name="T2" fmla="*/ 23 w 28"/>
                <a:gd name="T3" fmla="*/ 5 h 26"/>
                <a:gd name="T4" fmla="*/ 5 w 28"/>
                <a:gd name="T5" fmla="*/ 5 h 26"/>
                <a:gd name="T6" fmla="*/ 5 w 28"/>
                <a:gd name="T7" fmla="*/ 21 h 26"/>
                <a:gd name="T8" fmla="*/ 23 w 28"/>
                <a:gd name="T9" fmla="*/ 21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26">
                  <a:moveTo>
                    <a:pt x="23" y="21"/>
                  </a:moveTo>
                  <a:cubicBezTo>
                    <a:pt x="27" y="17"/>
                    <a:pt x="28" y="9"/>
                    <a:pt x="23" y="5"/>
                  </a:cubicBezTo>
                  <a:cubicBezTo>
                    <a:pt x="18" y="0"/>
                    <a:pt x="10" y="0"/>
                    <a:pt x="5" y="5"/>
                  </a:cubicBezTo>
                  <a:cubicBezTo>
                    <a:pt x="0" y="9"/>
                    <a:pt x="1" y="16"/>
                    <a:pt x="5" y="21"/>
                  </a:cubicBezTo>
                  <a:cubicBezTo>
                    <a:pt x="10" y="26"/>
                    <a:pt x="18" y="26"/>
                    <a:pt x="23" y="2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7" name="Freeform 49">
              <a:extLst>
                <a:ext uri="{FF2B5EF4-FFF2-40B4-BE49-F238E27FC236}">
                  <a16:creationId xmlns:a16="http://schemas.microsoft.com/office/drawing/2014/main" id="{C17B9E3A-737F-4C6B-8117-9478A93D166E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89725" y="-3343275"/>
              <a:ext cx="73025" cy="66675"/>
            </a:xfrm>
            <a:custGeom>
              <a:avLst/>
              <a:gdLst>
                <a:gd name="T0" fmla="*/ 25 w 31"/>
                <a:gd name="T1" fmla="*/ 23 h 28"/>
                <a:gd name="T2" fmla="*/ 26 w 31"/>
                <a:gd name="T3" fmla="*/ 5 h 28"/>
                <a:gd name="T4" fmla="*/ 6 w 31"/>
                <a:gd name="T5" fmla="*/ 5 h 28"/>
                <a:gd name="T6" fmla="*/ 6 w 31"/>
                <a:gd name="T7" fmla="*/ 23 h 28"/>
                <a:gd name="T8" fmla="*/ 25 w 31"/>
                <a:gd name="T9" fmla="*/ 2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28">
                  <a:moveTo>
                    <a:pt x="25" y="23"/>
                  </a:moveTo>
                  <a:cubicBezTo>
                    <a:pt x="31" y="18"/>
                    <a:pt x="31" y="10"/>
                    <a:pt x="26" y="5"/>
                  </a:cubicBezTo>
                  <a:cubicBezTo>
                    <a:pt x="20" y="0"/>
                    <a:pt x="11" y="0"/>
                    <a:pt x="6" y="5"/>
                  </a:cubicBezTo>
                  <a:cubicBezTo>
                    <a:pt x="0" y="10"/>
                    <a:pt x="0" y="18"/>
                    <a:pt x="6" y="23"/>
                  </a:cubicBezTo>
                  <a:cubicBezTo>
                    <a:pt x="11" y="28"/>
                    <a:pt x="20" y="28"/>
                    <a:pt x="25" y="2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8" name="Freeform 50">
              <a:extLst>
                <a:ext uri="{FF2B5EF4-FFF2-40B4-BE49-F238E27FC236}">
                  <a16:creationId xmlns:a16="http://schemas.microsoft.com/office/drawing/2014/main" id="{9203F840-EE02-4954-9711-AB3C60080B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38963" y="-3419475"/>
              <a:ext cx="80963" cy="76200"/>
            </a:xfrm>
            <a:custGeom>
              <a:avLst/>
              <a:gdLst>
                <a:gd name="T0" fmla="*/ 6 w 34"/>
                <a:gd name="T1" fmla="*/ 26 h 32"/>
                <a:gd name="T2" fmla="*/ 28 w 34"/>
                <a:gd name="T3" fmla="*/ 26 h 32"/>
                <a:gd name="T4" fmla="*/ 28 w 34"/>
                <a:gd name="T5" fmla="*/ 6 h 32"/>
                <a:gd name="T6" fmla="*/ 7 w 34"/>
                <a:gd name="T7" fmla="*/ 6 h 32"/>
                <a:gd name="T8" fmla="*/ 6 w 34"/>
                <a:gd name="T9" fmla="*/ 2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2">
                  <a:moveTo>
                    <a:pt x="6" y="26"/>
                  </a:moveTo>
                  <a:cubicBezTo>
                    <a:pt x="12" y="32"/>
                    <a:pt x="22" y="32"/>
                    <a:pt x="28" y="26"/>
                  </a:cubicBezTo>
                  <a:cubicBezTo>
                    <a:pt x="34" y="21"/>
                    <a:pt x="34" y="11"/>
                    <a:pt x="28" y="6"/>
                  </a:cubicBezTo>
                  <a:cubicBezTo>
                    <a:pt x="22" y="0"/>
                    <a:pt x="13" y="0"/>
                    <a:pt x="7" y="6"/>
                  </a:cubicBezTo>
                  <a:cubicBezTo>
                    <a:pt x="0" y="11"/>
                    <a:pt x="0" y="20"/>
                    <a:pt x="6" y="2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9" name="Freeform 51">
              <a:extLst>
                <a:ext uri="{FF2B5EF4-FFF2-40B4-BE49-F238E27FC236}">
                  <a16:creationId xmlns:a16="http://schemas.microsoft.com/office/drawing/2014/main" id="{930BC20E-C0D8-42BE-9724-3A0C8547A445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89788" y="-3495675"/>
              <a:ext cx="90488" cy="82550"/>
            </a:xfrm>
            <a:custGeom>
              <a:avLst/>
              <a:gdLst>
                <a:gd name="T0" fmla="*/ 31 w 38"/>
                <a:gd name="T1" fmla="*/ 29 h 35"/>
                <a:gd name="T2" fmla="*/ 31 w 38"/>
                <a:gd name="T3" fmla="*/ 7 h 35"/>
                <a:gd name="T4" fmla="*/ 7 w 38"/>
                <a:gd name="T5" fmla="*/ 7 h 35"/>
                <a:gd name="T6" fmla="*/ 7 w 38"/>
                <a:gd name="T7" fmla="*/ 29 h 35"/>
                <a:gd name="T8" fmla="*/ 31 w 38"/>
                <a:gd name="T9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35">
                  <a:moveTo>
                    <a:pt x="31" y="29"/>
                  </a:moveTo>
                  <a:cubicBezTo>
                    <a:pt x="37" y="23"/>
                    <a:pt x="38" y="13"/>
                    <a:pt x="31" y="7"/>
                  </a:cubicBezTo>
                  <a:cubicBezTo>
                    <a:pt x="24" y="0"/>
                    <a:pt x="14" y="1"/>
                    <a:pt x="7" y="7"/>
                  </a:cubicBezTo>
                  <a:cubicBezTo>
                    <a:pt x="0" y="13"/>
                    <a:pt x="0" y="23"/>
                    <a:pt x="7" y="29"/>
                  </a:cubicBezTo>
                  <a:cubicBezTo>
                    <a:pt x="14" y="35"/>
                    <a:pt x="24" y="35"/>
                    <a:pt x="31" y="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0" name="Freeform 52">
              <a:extLst>
                <a:ext uri="{FF2B5EF4-FFF2-40B4-BE49-F238E27FC236}">
                  <a16:creationId xmlns:a16="http://schemas.microsoft.com/office/drawing/2014/main" id="{C6428219-C9A8-4CDC-93B2-FAA576CD2C2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39025" y="-3570288"/>
              <a:ext cx="98425" cy="90488"/>
            </a:xfrm>
            <a:custGeom>
              <a:avLst/>
              <a:gdLst>
                <a:gd name="T0" fmla="*/ 34 w 41"/>
                <a:gd name="T1" fmla="*/ 31 h 38"/>
                <a:gd name="T2" fmla="*/ 34 w 41"/>
                <a:gd name="T3" fmla="*/ 7 h 38"/>
                <a:gd name="T4" fmla="*/ 8 w 41"/>
                <a:gd name="T5" fmla="*/ 7 h 38"/>
                <a:gd name="T6" fmla="*/ 7 w 41"/>
                <a:gd name="T7" fmla="*/ 31 h 38"/>
                <a:gd name="T8" fmla="*/ 34 w 41"/>
                <a:gd name="T9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38">
                  <a:moveTo>
                    <a:pt x="34" y="31"/>
                  </a:moveTo>
                  <a:cubicBezTo>
                    <a:pt x="41" y="25"/>
                    <a:pt x="41" y="14"/>
                    <a:pt x="34" y="7"/>
                  </a:cubicBezTo>
                  <a:cubicBezTo>
                    <a:pt x="26" y="0"/>
                    <a:pt x="15" y="0"/>
                    <a:pt x="8" y="7"/>
                  </a:cubicBezTo>
                  <a:cubicBezTo>
                    <a:pt x="0" y="13"/>
                    <a:pt x="0" y="24"/>
                    <a:pt x="7" y="31"/>
                  </a:cubicBezTo>
                  <a:cubicBezTo>
                    <a:pt x="15" y="38"/>
                    <a:pt x="26" y="38"/>
                    <a:pt x="34" y="3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1" name="Freeform 53">
              <a:extLst>
                <a:ext uri="{FF2B5EF4-FFF2-40B4-BE49-F238E27FC236}">
                  <a16:creationId xmlns:a16="http://schemas.microsoft.com/office/drawing/2014/main" id="{4A2D33AA-C945-465F-BA7E-C249FFA164C6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91438" y="-3643313"/>
              <a:ext cx="103188" cy="95250"/>
            </a:xfrm>
            <a:custGeom>
              <a:avLst/>
              <a:gdLst>
                <a:gd name="T0" fmla="*/ 35 w 43"/>
                <a:gd name="T1" fmla="*/ 33 h 40"/>
                <a:gd name="T2" fmla="*/ 35 w 43"/>
                <a:gd name="T3" fmla="*/ 7 h 40"/>
                <a:gd name="T4" fmla="*/ 7 w 43"/>
                <a:gd name="T5" fmla="*/ 7 h 40"/>
                <a:gd name="T6" fmla="*/ 7 w 43"/>
                <a:gd name="T7" fmla="*/ 33 h 40"/>
                <a:gd name="T8" fmla="*/ 35 w 43"/>
                <a:gd name="T9" fmla="*/ 33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40">
                  <a:moveTo>
                    <a:pt x="35" y="33"/>
                  </a:moveTo>
                  <a:cubicBezTo>
                    <a:pt x="43" y="26"/>
                    <a:pt x="43" y="14"/>
                    <a:pt x="35" y="7"/>
                  </a:cubicBezTo>
                  <a:cubicBezTo>
                    <a:pt x="28" y="0"/>
                    <a:pt x="15" y="0"/>
                    <a:pt x="7" y="7"/>
                  </a:cubicBezTo>
                  <a:cubicBezTo>
                    <a:pt x="0" y="14"/>
                    <a:pt x="0" y="26"/>
                    <a:pt x="7" y="33"/>
                  </a:cubicBezTo>
                  <a:cubicBezTo>
                    <a:pt x="15" y="40"/>
                    <a:pt x="27" y="40"/>
                    <a:pt x="35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2" name="Freeform 54">
              <a:extLst>
                <a:ext uri="{FF2B5EF4-FFF2-40B4-BE49-F238E27FC236}">
                  <a16:creationId xmlns:a16="http://schemas.microsoft.com/office/drawing/2014/main" id="{B89D9165-6B17-48EF-B24A-9C69B03631C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45438" y="-3679825"/>
              <a:ext cx="104775" cy="65088"/>
            </a:xfrm>
            <a:custGeom>
              <a:avLst/>
              <a:gdLst>
                <a:gd name="T0" fmla="*/ 7 w 44"/>
                <a:gd name="T1" fmla="*/ 19 h 27"/>
                <a:gd name="T2" fmla="*/ 37 w 44"/>
                <a:gd name="T3" fmla="*/ 19 h 27"/>
                <a:gd name="T4" fmla="*/ 42 w 44"/>
                <a:gd name="T5" fmla="*/ 0 h 27"/>
                <a:gd name="T6" fmla="*/ 2 w 44"/>
                <a:gd name="T7" fmla="*/ 0 h 27"/>
                <a:gd name="T8" fmla="*/ 7 w 44"/>
                <a:gd name="T9" fmla="*/ 19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" h="27">
                  <a:moveTo>
                    <a:pt x="7" y="19"/>
                  </a:moveTo>
                  <a:cubicBezTo>
                    <a:pt x="15" y="27"/>
                    <a:pt x="29" y="27"/>
                    <a:pt x="37" y="19"/>
                  </a:cubicBezTo>
                  <a:cubicBezTo>
                    <a:pt x="43" y="14"/>
                    <a:pt x="44" y="7"/>
                    <a:pt x="4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0" y="7"/>
                    <a:pt x="1" y="14"/>
                    <a:pt x="7" y="1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3" name="Freeform 55">
              <a:extLst>
                <a:ext uri="{FF2B5EF4-FFF2-40B4-BE49-F238E27FC236}">
                  <a16:creationId xmlns:a16="http://schemas.microsoft.com/office/drawing/2014/main" id="{BAA00938-655B-4878-A785-C72B8CA8BC7D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11675" y="-2436813"/>
              <a:ext cx="9525" cy="11113"/>
            </a:xfrm>
            <a:custGeom>
              <a:avLst/>
              <a:gdLst>
                <a:gd name="T0" fmla="*/ 0 w 4"/>
                <a:gd name="T1" fmla="*/ 1 h 5"/>
                <a:gd name="T2" fmla="*/ 0 w 4"/>
                <a:gd name="T3" fmla="*/ 4 h 5"/>
                <a:gd name="T4" fmla="*/ 3 w 4"/>
                <a:gd name="T5" fmla="*/ 4 h 5"/>
                <a:gd name="T6" fmla="*/ 3 w 4"/>
                <a:gd name="T7" fmla="*/ 1 h 5"/>
                <a:gd name="T8" fmla="*/ 0 w 4"/>
                <a:gd name="T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5">
                  <a:moveTo>
                    <a:pt x="0" y="1"/>
                  </a:moveTo>
                  <a:cubicBezTo>
                    <a:pt x="0" y="2"/>
                    <a:pt x="0" y="3"/>
                    <a:pt x="0" y="4"/>
                  </a:cubicBezTo>
                  <a:cubicBezTo>
                    <a:pt x="1" y="4"/>
                    <a:pt x="2" y="5"/>
                    <a:pt x="3" y="4"/>
                  </a:cubicBezTo>
                  <a:cubicBezTo>
                    <a:pt x="4" y="3"/>
                    <a:pt x="4" y="2"/>
                    <a:pt x="3" y="1"/>
                  </a:cubicBezTo>
                  <a:cubicBezTo>
                    <a:pt x="2" y="0"/>
                    <a:pt x="1" y="1"/>
                    <a:pt x="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4" name="Freeform 56">
              <a:extLst>
                <a:ext uri="{FF2B5EF4-FFF2-40B4-BE49-F238E27FC236}">
                  <a16:creationId xmlns:a16="http://schemas.microsoft.com/office/drawing/2014/main" id="{927B4478-EB2A-49CD-B64A-C55129DB1527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62500" y="-2511425"/>
              <a:ext cx="15875" cy="17463"/>
            </a:xfrm>
            <a:custGeom>
              <a:avLst/>
              <a:gdLst>
                <a:gd name="T0" fmla="*/ 1 w 7"/>
                <a:gd name="T1" fmla="*/ 1 h 7"/>
                <a:gd name="T2" fmla="*/ 1 w 7"/>
                <a:gd name="T3" fmla="*/ 6 h 7"/>
                <a:gd name="T4" fmla="*/ 6 w 7"/>
                <a:gd name="T5" fmla="*/ 6 h 7"/>
                <a:gd name="T6" fmla="*/ 6 w 7"/>
                <a:gd name="T7" fmla="*/ 1 h 7"/>
                <a:gd name="T8" fmla="*/ 1 w 7"/>
                <a:gd name="T9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1"/>
                  </a:moveTo>
                  <a:cubicBezTo>
                    <a:pt x="0" y="2"/>
                    <a:pt x="0" y="4"/>
                    <a:pt x="1" y="6"/>
                  </a:cubicBezTo>
                  <a:cubicBezTo>
                    <a:pt x="2" y="7"/>
                    <a:pt x="4" y="7"/>
                    <a:pt x="6" y="6"/>
                  </a:cubicBezTo>
                  <a:cubicBezTo>
                    <a:pt x="7" y="5"/>
                    <a:pt x="7" y="2"/>
                    <a:pt x="6" y="1"/>
                  </a:cubicBezTo>
                  <a:cubicBezTo>
                    <a:pt x="5" y="0"/>
                    <a:pt x="2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5" name="Freeform 57">
              <a:extLst>
                <a:ext uri="{FF2B5EF4-FFF2-40B4-BE49-F238E27FC236}">
                  <a16:creationId xmlns:a16="http://schemas.microsoft.com/office/drawing/2014/main" id="{D1FD716C-B7BF-4E2E-A082-9B955368AF3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11738" y="-2587625"/>
              <a:ext cx="23813" cy="26988"/>
            </a:xfrm>
            <a:custGeom>
              <a:avLst/>
              <a:gdLst>
                <a:gd name="T0" fmla="*/ 2 w 10"/>
                <a:gd name="T1" fmla="*/ 2 h 11"/>
                <a:gd name="T2" fmla="*/ 1 w 10"/>
                <a:gd name="T3" fmla="*/ 9 h 11"/>
                <a:gd name="T4" fmla="*/ 9 w 10"/>
                <a:gd name="T5" fmla="*/ 9 h 11"/>
                <a:gd name="T6" fmla="*/ 9 w 10"/>
                <a:gd name="T7" fmla="*/ 2 h 11"/>
                <a:gd name="T8" fmla="*/ 2 w 10"/>
                <a:gd name="T9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1">
                  <a:moveTo>
                    <a:pt x="2" y="2"/>
                  </a:moveTo>
                  <a:cubicBezTo>
                    <a:pt x="0" y="4"/>
                    <a:pt x="0" y="7"/>
                    <a:pt x="1" y="9"/>
                  </a:cubicBezTo>
                  <a:cubicBezTo>
                    <a:pt x="3" y="11"/>
                    <a:pt x="7" y="11"/>
                    <a:pt x="9" y="9"/>
                  </a:cubicBezTo>
                  <a:cubicBezTo>
                    <a:pt x="10" y="7"/>
                    <a:pt x="10" y="4"/>
                    <a:pt x="9" y="2"/>
                  </a:cubicBezTo>
                  <a:cubicBezTo>
                    <a:pt x="7" y="1"/>
                    <a:pt x="4" y="0"/>
                    <a:pt x="2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6" name="Freeform 58">
              <a:extLst>
                <a:ext uri="{FF2B5EF4-FFF2-40B4-BE49-F238E27FC236}">
                  <a16:creationId xmlns:a16="http://schemas.microsoft.com/office/drawing/2014/main" id="{77F9B279-203D-4B45-8D88-4C78A99DFD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64150" y="-2655888"/>
              <a:ext cx="26988" cy="23813"/>
            </a:xfrm>
            <a:custGeom>
              <a:avLst/>
              <a:gdLst>
                <a:gd name="T0" fmla="*/ 2 w 11"/>
                <a:gd name="T1" fmla="*/ 1 h 10"/>
                <a:gd name="T2" fmla="*/ 2 w 11"/>
                <a:gd name="T3" fmla="*/ 8 h 10"/>
                <a:gd name="T4" fmla="*/ 9 w 11"/>
                <a:gd name="T5" fmla="*/ 8 h 10"/>
                <a:gd name="T6" fmla="*/ 9 w 11"/>
                <a:gd name="T7" fmla="*/ 1 h 10"/>
                <a:gd name="T8" fmla="*/ 2 w 11"/>
                <a:gd name="T9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2" y="1"/>
                  </a:moveTo>
                  <a:cubicBezTo>
                    <a:pt x="0" y="3"/>
                    <a:pt x="0" y="6"/>
                    <a:pt x="2" y="8"/>
                  </a:cubicBezTo>
                  <a:cubicBezTo>
                    <a:pt x="4" y="10"/>
                    <a:pt x="7" y="10"/>
                    <a:pt x="9" y="8"/>
                  </a:cubicBezTo>
                  <a:cubicBezTo>
                    <a:pt x="11" y="6"/>
                    <a:pt x="11" y="3"/>
                    <a:pt x="9" y="1"/>
                  </a:cubicBezTo>
                  <a:cubicBezTo>
                    <a:pt x="7" y="0"/>
                    <a:pt x="4" y="0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7" name="Freeform 59">
              <a:extLst>
                <a:ext uri="{FF2B5EF4-FFF2-40B4-BE49-F238E27FC236}">
                  <a16:creationId xmlns:a16="http://schemas.microsoft.com/office/drawing/2014/main" id="{93A8670B-35BF-427C-9670-5FCFE06FFAA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4975" y="-2732088"/>
              <a:ext cx="34925" cy="30163"/>
            </a:xfrm>
            <a:custGeom>
              <a:avLst/>
              <a:gdLst>
                <a:gd name="T0" fmla="*/ 3 w 15"/>
                <a:gd name="T1" fmla="*/ 2 h 13"/>
                <a:gd name="T2" fmla="*/ 3 w 15"/>
                <a:gd name="T3" fmla="*/ 11 h 13"/>
                <a:gd name="T4" fmla="*/ 12 w 15"/>
                <a:gd name="T5" fmla="*/ 11 h 13"/>
                <a:gd name="T6" fmla="*/ 12 w 15"/>
                <a:gd name="T7" fmla="*/ 2 h 13"/>
                <a:gd name="T8" fmla="*/ 3 w 15"/>
                <a:gd name="T9" fmla="*/ 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3">
                  <a:moveTo>
                    <a:pt x="3" y="2"/>
                  </a:moveTo>
                  <a:cubicBezTo>
                    <a:pt x="0" y="5"/>
                    <a:pt x="0" y="9"/>
                    <a:pt x="3" y="11"/>
                  </a:cubicBezTo>
                  <a:cubicBezTo>
                    <a:pt x="5" y="13"/>
                    <a:pt x="9" y="13"/>
                    <a:pt x="12" y="11"/>
                  </a:cubicBezTo>
                  <a:cubicBezTo>
                    <a:pt x="15" y="9"/>
                    <a:pt x="14" y="5"/>
                    <a:pt x="12" y="2"/>
                  </a:cubicBezTo>
                  <a:cubicBezTo>
                    <a:pt x="9" y="0"/>
                    <a:pt x="5" y="0"/>
                    <a:pt x="3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8" name="Freeform 60">
              <a:extLst>
                <a:ext uri="{FF2B5EF4-FFF2-40B4-BE49-F238E27FC236}">
                  <a16:creationId xmlns:a16="http://schemas.microsoft.com/office/drawing/2014/main" id="{33694B43-41C5-487A-B474-97C3E40EC2A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64213" y="-2808288"/>
              <a:ext cx="42863" cy="39688"/>
            </a:xfrm>
            <a:custGeom>
              <a:avLst/>
              <a:gdLst>
                <a:gd name="T0" fmla="*/ 3 w 18"/>
                <a:gd name="T1" fmla="*/ 3 h 17"/>
                <a:gd name="T2" fmla="*/ 3 w 18"/>
                <a:gd name="T3" fmla="*/ 14 h 17"/>
                <a:gd name="T4" fmla="*/ 14 w 18"/>
                <a:gd name="T5" fmla="*/ 14 h 17"/>
                <a:gd name="T6" fmla="*/ 15 w 18"/>
                <a:gd name="T7" fmla="*/ 3 h 17"/>
                <a:gd name="T8" fmla="*/ 3 w 18"/>
                <a:gd name="T9" fmla="*/ 3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7">
                  <a:moveTo>
                    <a:pt x="3" y="3"/>
                  </a:moveTo>
                  <a:cubicBezTo>
                    <a:pt x="0" y="6"/>
                    <a:pt x="0" y="11"/>
                    <a:pt x="3" y="14"/>
                  </a:cubicBezTo>
                  <a:cubicBezTo>
                    <a:pt x="6" y="17"/>
                    <a:pt x="11" y="17"/>
                    <a:pt x="14" y="14"/>
                  </a:cubicBezTo>
                  <a:cubicBezTo>
                    <a:pt x="18" y="11"/>
                    <a:pt x="18" y="6"/>
                    <a:pt x="15" y="3"/>
                  </a:cubicBezTo>
                  <a:cubicBezTo>
                    <a:pt x="12" y="0"/>
                    <a:pt x="7" y="0"/>
                    <a:pt x="3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9" name="Freeform 61">
              <a:extLst>
                <a:ext uri="{FF2B5EF4-FFF2-40B4-BE49-F238E27FC236}">
                  <a16:creationId xmlns:a16="http://schemas.microsoft.com/office/drawing/2014/main" id="{95E39945-E887-4FFC-AA19-388F087F88D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15038" y="-2882900"/>
              <a:ext cx="50800" cy="46038"/>
            </a:xfrm>
            <a:custGeom>
              <a:avLst/>
              <a:gdLst>
                <a:gd name="T0" fmla="*/ 17 w 21"/>
                <a:gd name="T1" fmla="*/ 4 h 19"/>
                <a:gd name="T2" fmla="*/ 4 w 21"/>
                <a:gd name="T3" fmla="*/ 4 h 19"/>
                <a:gd name="T4" fmla="*/ 4 w 21"/>
                <a:gd name="T5" fmla="*/ 16 h 19"/>
                <a:gd name="T6" fmla="*/ 17 w 21"/>
                <a:gd name="T7" fmla="*/ 16 h 19"/>
                <a:gd name="T8" fmla="*/ 17 w 21"/>
                <a:gd name="T9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19">
                  <a:moveTo>
                    <a:pt x="17" y="4"/>
                  </a:moveTo>
                  <a:cubicBezTo>
                    <a:pt x="14" y="0"/>
                    <a:pt x="8" y="0"/>
                    <a:pt x="4" y="4"/>
                  </a:cubicBezTo>
                  <a:cubicBezTo>
                    <a:pt x="1" y="7"/>
                    <a:pt x="0" y="12"/>
                    <a:pt x="4" y="16"/>
                  </a:cubicBezTo>
                  <a:cubicBezTo>
                    <a:pt x="8" y="19"/>
                    <a:pt x="14" y="19"/>
                    <a:pt x="17" y="16"/>
                  </a:cubicBezTo>
                  <a:cubicBezTo>
                    <a:pt x="21" y="13"/>
                    <a:pt x="21" y="7"/>
                    <a:pt x="17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0" name="Freeform 62">
              <a:extLst>
                <a:ext uri="{FF2B5EF4-FFF2-40B4-BE49-F238E27FC236}">
                  <a16:creationId xmlns:a16="http://schemas.microsoft.com/office/drawing/2014/main" id="{A4A37106-E714-46D3-81A5-79F5F7B3B33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65863" y="-2959100"/>
              <a:ext cx="57150" cy="55563"/>
            </a:xfrm>
            <a:custGeom>
              <a:avLst/>
              <a:gdLst>
                <a:gd name="T0" fmla="*/ 20 w 24"/>
                <a:gd name="T1" fmla="*/ 4 h 23"/>
                <a:gd name="T2" fmla="*/ 5 w 24"/>
                <a:gd name="T3" fmla="*/ 4 h 23"/>
                <a:gd name="T4" fmla="*/ 4 w 24"/>
                <a:gd name="T5" fmla="*/ 19 h 23"/>
                <a:gd name="T6" fmla="*/ 20 w 24"/>
                <a:gd name="T7" fmla="*/ 19 h 23"/>
                <a:gd name="T8" fmla="*/ 20 w 24"/>
                <a:gd name="T9" fmla="*/ 4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" h="23">
                  <a:moveTo>
                    <a:pt x="20" y="4"/>
                  </a:moveTo>
                  <a:cubicBezTo>
                    <a:pt x="16" y="1"/>
                    <a:pt x="9" y="0"/>
                    <a:pt x="5" y="4"/>
                  </a:cubicBezTo>
                  <a:cubicBezTo>
                    <a:pt x="0" y="8"/>
                    <a:pt x="0" y="15"/>
                    <a:pt x="4" y="19"/>
                  </a:cubicBezTo>
                  <a:cubicBezTo>
                    <a:pt x="9" y="23"/>
                    <a:pt x="16" y="23"/>
                    <a:pt x="20" y="19"/>
                  </a:cubicBezTo>
                  <a:cubicBezTo>
                    <a:pt x="24" y="15"/>
                    <a:pt x="24" y="9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1" name="Freeform 63">
              <a:extLst>
                <a:ext uri="{FF2B5EF4-FFF2-40B4-BE49-F238E27FC236}">
                  <a16:creationId xmlns:a16="http://schemas.microsoft.com/office/drawing/2014/main" id="{FE0453E0-AD64-4EA1-8D30-0AD46A74A708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15100" y="-3032125"/>
              <a:ext cx="66675" cy="58738"/>
            </a:xfrm>
            <a:custGeom>
              <a:avLst/>
              <a:gdLst>
                <a:gd name="T0" fmla="*/ 23 w 28"/>
                <a:gd name="T1" fmla="*/ 21 h 25"/>
                <a:gd name="T2" fmla="*/ 23 w 28"/>
                <a:gd name="T3" fmla="*/ 4 h 25"/>
                <a:gd name="T4" fmla="*/ 5 w 28"/>
                <a:gd name="T5" fmla="*/ 4 h 25"/>
                <a:gd name="T6" fmla="*/ 5 w 28"/>
                <a:gd name="T7" fmla="*/ 21 h 25"/>
                <a:gd name="T8" fmla="*/ 23 w 28"/>
                <a:gd name="T9" fmla="*/ 2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25">
                  <a:moveTo>
                    <a:pt x="23" y="21"/>
                  </a:moveTo>
                  <a:cubicBezTo>
                    <a:pt x="28" y="16"/>
                    <a:pt x="28" y="9"/>
                    <a:pt x="23" y="4"/>
                  </a:cubicBezTo>
                  <a:cubicBezTo>
                    <a:pt x="18" y="0"/>
                    <a:pt x="10" y="0"/>
                    <a:pt x="5" y="4"/>
                  </a:cubicBezTo>
                  <a:cubicBezTo>
                    <a:pt x="0" y="9"/>
                    <a:pt x="1" y="16"/>
                    <a:pt x="5" y="21"/>
                  </a:cubicBezTo>
                  <a:cubicBezTo>
                    <a:pt x="10" y="25"/>
                    <a:pt x="18" y="25"/>
                    <a:pt x="23" y="2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2" name="Freeform 64">
              <a:extLst>
                <a:ext uri="{FF2B5EF4-FFF2-40B4-BE49-F238E27FC236}">
                  <a16:creationId xmlns:a16="http://schemas.microsoft.com/office/drawing/2014/main" id="{D4FE91A2-2436-4890-BB09-5111306A4AAE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65925" y="-3108325"/>
              <a:ext cx="73025" cy="68263"/>
            </a:xfrm>
            <a:custGeom>
              <a:avLst/>
              <a:gdLst>
                <a:gd name="T0" fmla="*/ 25 w 31"/>
                <a:gd name="T1" fmla="*/ 24 h 29"/>
                <a:gd name="T2" fmla="*/ 25 w 31"/>
                <a:gd name="T3" fmla="*/ 5 h 29"/>
                <a:gd name="T4" fmla="*/ 6 w 31"/>
                <a:gd name="T5" fmla="*/ 5 h 29"/>
                <a:gd name="T6" fmla="*/ 6 w 31"/>
                <a:gd name="T7" fmla="*/ 24 h 29"/>
                <a:gd name="T8" fmla="*/ 25 w 31"/>
                <a:gd name="T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29">
                  <a:moveTo>
                    <a:pt x="25" y="24"/>
                  </a:moveTo>
                  <a:cubicBezTo>
                    <a:pt x="31" y="19"/>
                    <a:pt x="31" y="11"/>
                    <a:pt x="25" y="5"/>
                  </a:cubicBezTo>
                  <a:cubicBezTo>
                    <a:pt x="20" y="0"/>
                    <a:pt x="11" y="0"/>
                    <a:pt x="6" y="5"/>
                  </a:cubicBezTo>
                  <a:cubicBezTo>
                    <a:pt x="0" y="10"/>
                    <a:pt x="0" y="19"/>
                    <a:pt x="6" y="24"/>
                  </a:cubicBezTo>
                  <a:cubicBezTo>
                    <a:pt x="11" y="29"/>
                    <a:pt x="20" y="29"/>
                    <a:pt x="25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3" name="Freeform 65">
              <a:extLst>
                <a:ext uri="{FF2B5EF4-FFF2-40B4-BE49-F238E27FC236}">
                  <a16:creationId xmlns:a16="http://schemas.microsoft.com/office/drawing/2014/main" id="{CEA4848C-0867-4AF2-8C44-6D1044C5F83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15163" y="-3181350"/>
              <a:ext cx="80963" cy="76200"/>
            </a:xfrm>
            <a:custGeom>
              <a:avLst/>
              <a:gdLst>
                <a:gd name="T0" fmla="*/ 28 w 34"/>
                <a:gd name="T1" fmla="*/ 26 h 32"/>
                <a:gd name="T2" fmla="*/ 28 w 34"/>
                <a:gd name="T3" fmla="*/ 5 h 32"/>
                <a:gd name="T4" fmla="*/ 6 w 34"/>
                <a:gd name="T5" fmla="*/ 5 h 32"/>
                <a:gd name="T6" fmla="*/ 6 w 34"/>
                <a:gd name="T7" fmla="*/ 26 h 32"/>
                <a:gd name="T8" fmla="*/ 28 w 34"/>
                <a:gd name="T9" fmla="*/ 2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2">
                  <a:moveTo>
                    <a:pt x="28" y="26"/>
                  </a:moveTo>
                  <a:cubicBezTo>
                    <a:pt x="34" y="20"/>
                    <a:pt x="34" y="11"/>
                    <a:pt x="28" y="5"/>
                  </a:cubicBezTo>
                  <a:cubicBezTo>
                    <a:pt x="22" y="0"/>
                    <a:pt x="12" y="0"/>
                    <a:pt x="6" y="5"/>
                  </a:cubicBezTo>
                  <a:cubicBezTo>
                    <a:pt x="0" y="11"/>
                    <a:pt x="0" y="20"/>
                    <a:pt x="6" y="26"/>
                  </a:cubicBezTo>
                  <a:cubicBezTo>
                    <a:pt x="12" y="32"/>
                    <a:pt x="22" y="32"/>
                    <a:pt x="28" y="2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4" name="Freeform 66">
              <a:extLst>
                <a:ext uri="{FF2B5EF4-FFF2-40B4-BE49-F238E27FC236}">
                  <a16:creationId xmlns:a16="http://schemas.microsoft.com/office/drawing/2014/main" id="{5D7ED288-4E2A-486A-8380-D2128B420C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65988" y="-3257550"/>
              <a:ext cx="90488" cy="82550"/>
            </a:xfrm>
            <a:custGeom>
              <a:avLst/>
              <a:gdLst>
                <a:gd name="T0" fmla="*/ 7 w 38"/>
                <a:gd name="T1" fmla="*/ 29 h 35"/>
                <a:gd name="T2" fmla="*/ 31 w 38"/>
                <a:gd name="T3" fmla="*/ 29 h 35"/>
                <a:gd name="T4" fmla="*/ 31 w 38"/>
                <a:gd name="T5" fmla="*/ 7 h 35"/>
                <a:gd name="T6" fmla="*/ 7 w 38"/>
                <a:gd name="T7" fmla="*/ 7 h 35"/>
                <a:gd name="T8" fmla="*/ 7 w 38"/>
                <a:gd name="T9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35">
                  <a:moveTo>
                    <a:pt x="7" y="29"/>
                  </a:moveTo>
                  <a:cubicBezTo>
                    <a:pt x="14" y="35"/>
                    <a:pt x="24" y="35"/>
                    <a:pt x="31" y="29"/>
                  </a:cubicBezTo>
                  <a:cubicBezTo>
                    <a:pt x="38" y="23"/>
                    <a:pt x="38" y="13"/>
                    <a:pt x="31" y="7"/>
                  </a:cubicBezTo>
                  <a:cubicBezTo>
                    <a:pt x="24" y="0"/>
                    <a:pt x="14" y="0"/>
                    <a:pt x="7" y="7"/>
                  </a:cubicBezTo>
                  <a:cubicBezTo>
                    <a:pt x="0" y="13"/>
                    <a:pt x="0" y="23"/>
                    <a:pt x="7" y="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5" name="Freeform 67">
              <a:extLst>
                <a:ext uri="{FF2B5EF4-FFF2-40B4-BE49-F238E27FC236}">
                  <a16:creationId xmlns:a16="http://schemas.microsoft.com/office/drawing/2014/main" id="{C36B1C90-BEB9-4C96-8681-23A901BF6E0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19988" y="-3328988"/>
              <a:ext cx="88900" cy="82550"/>
            </a:xfrm>
            <a:custGeom>
              <a:avLst/>
              <a:gdLst>
                <a:gd name="T0" fmla="*/ 7 w 37"/>
                <a:gd name="T1" fmla="*/ 29 h 35"/>
                <a:gd name="T2" fmla="*/ 31 w 37"/>
                <a:gd name="T3" fmla="*/ 29 h 35"/>
                <a:gd name="T4" fmla="*/ 31 w 37"/>
                <a:gd name="T5" fmla="*/ 7 h 35"/>
                <a:gd name="T6" fmla="*/ 7 w 37"/>
                <a:gd name="T7" fmla="*/ 6 h 35"/>
                <a:gd name="T8" fmla="*/ 7 w 37"/>
                <a:gd name="T9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35">
                  <a:moveTo>
                    <a:pt x="7" y="29"/>
                  </a:moveTo>
                  <a:cubicBezTo>
                    <a:pt x="13" y="35"/>
                    <a:pt x="24" y="35"/>
                    <a:pt x="31" y="29"/>
                  </a:cubicBezTo>
                  <a:cubicBezTo>
                    <a:pt x="37" y="23"/>
                    <a:pt x="37" y="13"/>
                    <a:pt x="31" y="7"/>
                  </a:cubicBezTo>
                  <a:cubicBezTo>
                    <a:pt x="24" y="0"/>
                    <a:pt x="13" y="0"/>
                    <a:pt x="7" y="6"/>
                  </a:cubicBezTo>
                  <a:cubicBezTo>
                    <a:pt x="0" y="13"/>
                    <a:pt x="0" y="23"/>
                    <a:pt x="7" y="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6" name="Freeform 68">
              <a:extLst>
                <a:ext uri="{FF2B5EF4-FFF2-40B4-BE49-F238E27FC236}">
                  <a16:creationId xmlns:a16="http://schemas.microsoft.com/office/drawing/2014/main" id="{F788BA8C-FD09-4A49-B7AE-93546D751DF9}"/>
                </a:ext>
              </a:extLst>
            </p:cNvPr>
            <p:cNvSpPr>
              <a:spLocks/>
            </p:cNvSpPr>
            <p:nvPr/>
          </p:nvSpPr>
          <p:spPr bwMode="auto">
            <a:xfrm>
              <a:off x="20470813" y="-3403600"/>
              <a:ext cx="96838" cy="90488"/>
            </a:xfrm>
            <a:custGeom>
              <a:avLst/>
              <a:gdLst>
                <a:gd name="T0" fmla="*/ 7 w 41"/>
                <a:gd name="T1" fmla="*/ 31 h 38"/>
                <a:gd name="T2" fmla="*/ 33 w 41"/>
                <a:gd name="T3" fmla="*/ 31 h 38"/>
                <a:gd name="T4" fmla="*/ 34 w 41"/>
                <a:gd name="T5" fmla="*/ 7 h 38"/>
                <a:gd name="T6" fmla="*/ 7 w 41"/>
                <a:gd name="T7" fmla="*/ 7 h 38"/>
                <a:gd name="T8" fmla="*/ 7 w 41"/>
                <a:gd name="T9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38">
                  <a:moveTo>
                    <a:pt x="7" y="31"/>
                  </a:moveTo>
                  <a:cubicBezTo>
                    <a:pt x="14" y="38"/>
                    <a:pt x="26" y="38"/>
                    <a:pt x="33" y="31"/>
                  </a:cubicBezTo>
                  <a:cubicBezTo>
                    <a:pt x="41" y="24"/>
                    <a:pt x="41" y="13"/>
                    <a:pt x="34" y="7"/>
                  </a:cubicBezTo>
                  <a:cubicBezTo>
                    <a:pt x="26" y="0"/>
                    <a:pt x="15" y="0"/>
                    <a:pt x="7" y="7"/>
                  </a:cubicBezTo>
                  <a:cubicBezTo>
                    <a:pt x="0" y="13"/>
                    <a:pt x="0" y="24"/>
                    <a:pt x="7" y="3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7" name="Freeform 69">
              <a:extLst>
                <a:ext uri="{FF2B5EF4-FFF2-40B4-BE49-F238E27FC236}">
                  <a16:creationId xmlns:a16="http://schemas.microsoft.com/office/drawing/2014/main" id="{279DBF2C-BDD6-466A-877A-4C2544A1F81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21638" y="-3479800"/>
              <a:ext cx="104775" cy="98425"/>
            </a:xfrm>
            <a:custGeom>
              <a:avLst/>
              <a:gdLst>
                <a:gd name="T0" fmla="*/ 36 w 44"/>
                <a:gd name="T1" fmla="*/ 34 h 41"/>
                <a:gd name="T2" fmla="*/ 36 w 44"/>
                <a:gd name="T3" fmla="*/ 8 h 41"/>
                <a:gd name="T4" fmla="*/ 8 w 44"/>
                <a:gd name="T5" fmla="*/ 8 h 41"/>
                <a:gd name="T6" fmla="*/ 8 w 44"/>
                <a:gd name="T7" fmla="*/ 34 h 41"/>
                <a:gd name="T8" fmla="*/ 36 w 44"/>
                <a:gd name="T9" fmla="*/ 34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" h="41">
                  <a:moveTo>
                    <a:pt x="36" y="34"/>
                  </a:moveTo>
                  <a:cubicBezTo>
                    <a:pt x="44" y="27"/>
                    <a:pt x="44" y="15"/>
                    <a:pt x="36" y="8"/>
                  </a:cubicBezTo>
                  <a:cubicBezTo>
                    <a:pt x="28" y="0"/>
                    <a:pt x="16" y="0"/>
                    <a:pt x="8" y="8"/>
                  </a:cubicBezTo>
                  <a:cubicBezTo>
                    <a:pt x="0" y="15"/>
                    <a:pt x="0" y="27"/>
                    <a:pt x="8" y="34"/>
                  </a:cubicBezTo>
                  <a:cubicBezTo>
                    <a:pt x="16" y="41"/>
                    <a:pt x="28" y="41"/>
                    <a:pt x="36" y="3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8" name="Freeform 70">
              <a:extLst>
                <a:ext uri="{FF2B5EF4-FFF2-40B4-BE49-F238E27FC236}">
                  <a16:creationId xmlns:a16="http://schemas.microsoft.com/office/drawing/2014/main" id="{9C75D97E-3AFE-498E-AF0B-3115F8F07AFF}"/>
                </a:ext>
              </a:extLst>
            </p:cNvPr>
            <p:cNvSpPr>
              <a:spLocks/>
            </p:cNvSpPr>
            <p:nvPr/>
          </p:nvSpPr>
          <p:spPr bwMode="auto">
            <a:xfrm>
              <a:off x="20970875" y="-3552825"/>
              <a:ext cx="112713" cy="104775"/>
            </a:xfrm>
            <a:custGeom>
              <a:avLst/>
              <a:gdLst>
                <a:gd name="T0" fmla="*/ 39 w 47"/>
                <a:gd name="T1" fmla="*/ 36 h 44"/>
                <a:gd name="T2" fmla="*/ 39 w 47"/>
                <a:gd name="T3" fmla="*/ 8 h 44"/>
                <a:gd name="T4" fmla="*/ 9 w 47"/>
                <a:gd name="T5" fmla="*/ 8 h 44"/>
                <a:gd name="T6" fmla="*/ 9 w 47"/>
                <a:gd name="T7" fmla="*/ 36 h 44"/>
                <a:gd name="T8" fmla="*/ 39 w 47"/>
                <a:gd name="T9" fmla="*/ 3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4">
                  <a:moveTo>
                    <a:pt x="39" y="36"/>
                  </a:moveTo>
                  <a:cubicBezTo>
                    <a:pt x="47" y="28"/>
                    <a:pt x="47" y="16"/>
                    <a:pt x="39" y="8"/>
                  </a:cubicBezTo>
                  <a:cubicBezTo>
                    <a:pt x="31" y="0"/>
                    <a:pt x="17" y="0"/>
                    <a:pt x="9" y="8"/>
                  </a:cubicBezTo>
                  <a:cubicBezTo>
                    <a:pt x="0" y="15"/>
                    <a:pt x="0" y="28"/>
                    <a:pt x="9" y="36"/>
                  </a:cubicBezTo>
                  <a:cubicBezTo>
                    <a:pt x="17" y="44"/>
                    <a:pt x="30" y="44"/>
                    <a:pt x="39" y="3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9" name="Freeform 71">
              <a:extLst>
                <a:ext uri="{FF2B5EF4-FFF2-40B4-BE49-F238E27FC236}">
                  <a16:creationId xmlns:a16="http://schemas.microsoft.com/office/drawing/2014/main" id="{555AF419-13AE-481D-A6C2-E6360A9B9CD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21700" y="-3629025"/>
              <a:ext cx="120650" cy="111125"/>
            </a:xfrm>
            <a:custGeom>
              <a:avLst/>
              <a:gdLst>
                <a:gd name="T0" fmla="*/ 41 w 51"/>
                <a:gd name="T1" fmla="*/ 39 h 47"/>
                <a:gd name="T2" fmla="*/ 42 w 51"/>
                <a:gd name="T3" fmla="*/ 9 h 47"/>
                <a:gd name="T4" fmla="*/ 9 w 51"/>
                <a:gd name="T5" fmla="*/ 9 h 47"/>
                <a:gd name="T6" fmla="*/ 9 w 51"/>
                <a:gd name="T7" fmla="*/ 39 h 47"/>
                <a:gd name="T8" fmla="*/ 41 w 51"/>
                <a:gd name="T9" fmla="*/ 39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47">
                  <a:moveTo>
                    <a:pt x="41" y="39"/>
                  </a:moveTo>
                  <a:cubicBezTo>
                    <a:pt x="50" y="31"/>
                    <a:pt x="51" y="17"/>
                    <a:pt x="42" y="9"/>
                  </a:cubicBezTo>
                  <a:cubicBezTo>
                    <a:pt x="33" y="0"/>
                    <a:pt x="18" y="0"/>
                    <a:pt x="9" y="9"/>
                  </a:cubicBezTo>
                  <a:cubicBezTo>
                    <a:pt x="0" y="17"/>
                    <a:pt x="0" y="30"/>
                    <a:pt x="9" y="39"/>
                  </a:cubicBezTo>
                  <a:cubicBezTo>
                    <a:pt x="18" y="47"/>
                    <a:pt x="33" y="47"/>
                    <a:pt x="41" y="3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0" name="Freeform 72">
              <a:extLst>
                <a:ext uri="{FF2B5EF4-FFF2-40B4-BE49-F238E27FC236}">
                  <a16:creationId xmlns:a16="http://schemas.microsoft.com/office/drawing/2014/main" id="{9CBB6EB3-2433-48EA-81A4-26D8DC4A2F1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74113" y="-3679825"/>
              <a:ext cx="125413" cy="95250"/>
            </a:xfrm>
            <a:custGeom>
              <a:avLst/>
              <a:gdLst>
                <a:gd name="T0" fmla="*/ 9 w 53"/>
                <a:gd name="T1" fmla="*/ 31 h 40"/>
                <a:gd name="T2" fmla="*/ 43 w 53"/>
                <a:gd name="T3" fmla="*/ 31 h 40"/>
                <a:gd name="T4" fmla="*/ 44 w 53"/>
                <a:gd name="T5" fmla="*/ 0 h 40"/>
                <a:gd name="T6" fmla="*/ 8 w 53"/>
                <a:gd name="T7" fmla="*/ 0 h 40"/>
                <a:gd name="T8" fmla="*/ 9 w 53"/>
                <a:gd name="T9" fmla="*/ 31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" h="40">
                  <a:moveTo>
                    <a:pt x="9" y="31"/>
                  </a:moveTo>
                  <a:cubicBezTo>
                    <a:pt x="18" y="40"/>
                    <a:pt x="34" y="40"/>
                    <a:pt x="43" y="31"/>
                  </a:cubicBezTo>
                  <a:cubicBezTo>
                    <a:pt x="52" y="23"/>
                    <a:pt x="53" y="9"/>
                    <a:pt x="44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0" y="9"/>
                    <a:pt x="0" y="22"/>
                    <a:pt x="9" y="3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1" name="Freeform 73">
              <a:extLst>
                <a:ext uri="{FF2B5EF4-FFF2-40B4-BE49-F238E27FC236}">
                  <a16:creationId xmlns:a16="http://schemas.microsoft.com/office/drawing/2014/main" id="{88524DC3-CEC1-435E-8D85-3FE546F0A7C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42400" y="-3679825"/>
              <a:ext cx="93663" cy="28575"/>
            </a:xfrm>
            <a:custGeom>
              <a:avLst/>
              <a:gdLst>
                <a:gd name="T0" fmla="*/ 38 w 39"/>
                <a:gd name="T1" fmla="*/ 2 h 12"/>
                <a:gd name="T2" fmla="*/ 39 w 39"/>
                <a:gd name="T3" fmla="*/ 0 h 12"/>
                <a:gd name="T4" fmla="*/ 0 w 39"/>
                <a:gd name="T5" fmla="*/ 0 h 12"/>
                <a:gd name="T6" fmla="*/ 1 w 39"/>
                <a:gd name="T7" fmla="*/ 2 h 12"/>
                <a:gd name="T8" fmla="*/ 38 w 39"/>
                <a:gd name="T9" fmla="*/ 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" h="12">
                  <a:moveTo>
                    <a:pt x="38" y="2"/>
                  </a:moveTo>
                  <a:cubicBezTo>
                    <a:pt x="39" y="2"/>
                    <a:pt x="39" y="1"/>
                    <a:pt x="3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" y="1"/>
                    <a:pt x="1" y="1"/>
                    <a:pt x="1" y="2"/>
                  </a:cubicBezTo>
                  <a:cubicBezTo>
                    <a:pt x="11" y="11"/>
                    <a:pt x="28" y="12"/>
                    <a:pt x="38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2" name="Freeform 74">
              <a:extLst>
                <a:ext uri="{FF2B5EF4-FFF2-40B4-BE49-F238E27FC236}">
                  <a16:creationId xmlns:a16="http://schemas.microsoft.com/office/drawing/2014/main" id="{AECA5B5B-C17D-4A1D-B33C-B13FD9DBB7EF}"/>
                </a:ext>
              </a:extLst>
            </p:cNvPr>
            <p:cNvSpPr>
              <a:spLocks/>
            </p:cNvSpPr>
            <p:nvPr/>
          </p:nvSpPr>
          <p:spPr bwMode="auto">
            <a:xfrm>
              <a:off x="17540288" y="-2271713"/>
              <a:ext cx="9525" cy="9525"/>
            </a:xfrm>
            <a:custGeom>
              <a:avLst/>
              <a:gdLst>
                <a:gd name="T0" fmla="*/ 1 w 4"/>
                <a:gd name="T1" fmla="*/ 1 h 4"/>
                <a:gd name="T2" fmla="*/ 1 w 4"/>
                <a:gd name="T3" fmla="*/ 4 h 4"/>
                <a:gd name="T4" fmla="*/ 4 w 4"/>
                <a:gd name="T5" fmla="*/ 4 h 4"/>
                <a:gd name="T6" fmla="*/ 4 w 4"/>
                <a:gd name="T7" fmla="*/ 1 h 4"/>
                <a:gd name="T8" fmla="*/ 1 w 4"/>
                <a:gd name="T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1" y="1"/>
                  </a:moveTo>
                  <a:cubicBezTo>
                    <a:pt x="0" y="2"/>
                    <a:pt x="0" y="3"/>
                    <a:pt x="1" y="4"/>
                  </a:cubicBezTo>
                  <a:cubicBezTo>
                    <a:pt x="2" y="4"/>
                    <a:pt x="3" y="4"/>
                    <a:pt x="4" y="4"/>
                  </a:cubicBezTo>
                  <a:cubicBezTo>
                    <a:pt x="4" y="3"/>
                    <a:pt x="4" y="2"/>
                    <a:pt x="4" y="1"/>
                  </a:cubicBezTo>
                  <a:cubicBezTo>
                    <a:pt x="3" y="1"/>
                    <a:pt x="2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3" name="Freeform 75">
              <a:extLst>
                <a:ext uri="{FF2B5EF4-FFF2-40B4-BE49-F238E27FC236}">
                  <a16:creationId xmlns:a16="http://schemas.microsoft.com/office/drawing/2014/main" id="{E8B07C3D-11ED-4B28-BF75-7436742B781F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91113" y="-2344738"/>
              <a:ext cx="19050" cy="15875"/>
            </a:xfrm>
            <a:custGeom>
              <a:avLst/>
              <a:gdLst>
                <a:gd name="T0" fmla="*/ 2 w 8"/>
                <a:gd name="T1" fmla="*/ 1 h 7"/>
                <a:gd name="T2" fmla="*/ 1 w 8"/>
                <a:gd name="T3" fmla="*/ 6 h 7"/>
                <a:gd name="T4" fmla="*/ 6 w 8"/>
                <a:gd name="T5" fmla="*/ 6 h 7"/>
                <a:gd name="T6" fmla="*/ 6 w 8"/>
                <a:gd name="T7" fmla="*/ 1 h 7"/>
                <a:gd name="T8" fmla="*/ 2 w 8"/>
                <a:gd name="T9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2" y="1"/>
                  </a:moveTo>
                  <a:cubicBezTo>
                    <a:pt x="0" y="2"/>
                    <a:pt x="0" y="4"/>
                    <a:pt x="1" y="6"/>
                  </a:cubicBezTo>
                  <a:cubicBezTo>
                    <a:pt x="3" y="7"/>
                    <a:pt x="5" y="7"/>
                    <a:pt x="6" y="6"/>
                  </a:cubicBezTo>
                  <a:cubicBezTo>
                    <a:pt x="8" y="4"/>
                    <a:pt x="8" y="2"/>
                    <a:pt x="6" y="1"/>
                  </a:cubicBezTo>
                  <a:cubicBezTo>
                    <a:pt x="5" y="0"/>
                    <a:pt x="3" y="0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4" name="Freeform 76">
              <a:extLst>
                <a:ext uri="{FF2B5EF4-FFF2-40B4-BE49-F238E27FC236}">
                  <a16:creationId xmlns:a16="http://schemas.microsoft.com/office/drawing/2014/main" id="{E5302104-D093-43F8-A38E-EDE82ABA48D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40350" y="-2420938"/>
              <a:ext cx="26988" cy="23813"/>
            </a:xfrm>
            <a:custGeom>
              <a:avLst/>
              <a:gdLst>
                <a:gd name="T0" fmla="*/ 2 w 11"/>
                <a:gd name="T1" fmla="*/ 2 h 10"/>
                <a:gd name="T2" fmla="*/ 2 w 11"/>
                <a:gd name="T3" fmla="*/ 9 h 10"/>
                <a:gd name="T4" fmla="*/ 9 w 11"/>
                <a:gd name="T5" fmla="*/ 9 h 10"/>
                <a:gd name="T6" fmla="*/ 9 w 11"/>
                <a:gd name="T7" fmla="*/ 2 h 10"/>
                <a:gd name="T8" fmla="*/ 2 w 11"/>
                <a:gd name="T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2" y="2"/>
                  </a:moveTo>
                  <a:cubicBezTo>
                    <a:pt x="0" y="4"/>
                    <a:pt x="0" y="7"/>
                    <a:pt x="2" y="9"/>
                  </a:cubicBezTo>
                  <a:cubicBezTo>
                    <a:pt x="4" y="10"/>
                    <a:pt x="7" y="10"/>
                    <a:pt x="9" y="9"/>
                  </a:cubicBezTo>
                  <a:cubicBezTo>
                    <a:pt x="11" y="7"/>
                    <a:pt x="11" y="4"/>
                    <a:pt x="9" y="2"/>
                  </a:cubicBezTo>
                  <a:cubicBezTo>
                    <a:pt x="7" y="0"/>
                    <a:pt x="4" y="0"/>
                    <a:pt x="2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5" name="Freeform 77">
              <a:extLst>
                <a:ext uri="{FF2B5EF4-FFF2-40B4-BE49-F238E27FC236}">
                  <a16:creationId xmlns:a16="http://schemas.microsoft.com/office/drawing/2014/main" id="{3DAC462F-9FC3-4537-8C92-ED9A7D254A0A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91175" y="-2493963"/>
              <a:ext cx="34925" cy="30163"/>
            </a:xfrm>
            <a:custGeom>
              <a:avLst/>
              <a:gdLst>
                <a:gd name="T0" fmla="*/ 3 w 15"/>
                <a:gd name="T1" fmla="*/ 2 h 13"/>
                <a:gd name="T2" fmla="*/ 3 w 15"/>
                <a:gd name="T3" fmla="*/ 11 h 13"/>
                <a:gd name="T4" fmla="*/ 12 w 15"/>
                <a:gd name="T5" fmla="*/ 11 h 13"/>
                <a:gd name="T6" fmla="*/ 12 w 15"/>
                <a:gd name="T7" fmla="*/ 2 h 13"/>
                <a:gd name="T8" fmla="*/ 3 w 15"/>
                <a:gd name="T9" fmla="*/ 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3">
                  <a:moveTo>
                    <a:pt x="3" y="2"/>
                  </a:moveTo>
                  <a:cubicBezTo>
                    <a:pt x="0" y="4"/>
                    <a:pt x="0" y="8"/>
                    <a:pt x="3" y="11"/>
                  </a:cubicBezTo>
                  <a:cubicBezTo>
                    <a:pt x="5" y="13"/>
                    <a:pt x="10" y="13"/>
                    <a:pt x="12" y="11"/>
                  </a:cubicBezTo>
                  <a:cubicBezTo>
                    <a:pt x="15" y="8"/>
                    <a:pt x="14" y="4"/>
                    <a:pt x="12" y="2"/>
                  </a:cubicBezTo>
                  <a:cubicBezTo>
                    <a:pt x="10" y="0"/>
                    <a:pt x="5" y="0"/>
                    <a:pt x="3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6" name="Freeform 78">
              <a:extLst>
                <a:ext uri="{FF2B5EF4-FFF2-40B4-BE49-F238E27FC236}">
                  <a16:creationId xmlns:a16="http://schemas.microsoft.com/office/drawing/2014/main" id="{52C46E5D-5CB5-46AA-B79D-9A7F892781D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540413" y="-2570163"/>
              <a:ext cx="44450" cy="39688"/>
            </a:xfrm>
            <a:custGeom>
              <a:avLst/>
              <a:gdLst>
                <a:gd name="T0" fmla="*/ 3 w 18"/>
                <a:gd name="T1" fmla="*/ 3 h 17"/>
                <a:gd name="T2" fmla="*/ 3 w 18"/>
                <a:gd name="T3" fmla="*/ 14 h 17"/>
                <a:gd name="T4" fmla="*/ 15 w 18"/>
                <a:gd name="T5" fmla="*/ 14 h 17"/>
                <a:gd name="T6" fmla="*/ 15 w 18"/>
                <a:gd name="T7" fmla="*/ 3 h 17"/>
                <a:gd name="T8" fmla="*/ 3 w 18"/>
                <a:gd name="T9" fmla="*/ 3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7">
                  <a:moveTo>
                    <a:pt x="3" y="3"/>
                  </a:moveTo>
                  <a:cubicBezTo>
                    <a:pt x="0" y="6"/>
                    <a:pt x="0" y="11"/>
                    <a:pt x="3" y="14"/>
                  </a:cubicBezTo>
                  <a:cubicBezTo>
                    <a:pt x="6" y="17"/>
                    <a:pt x="11" y="17"/>
                    <a:pt x="15" y="14"/>
                  </a:cubicBezTo>
                  <a:cubicBezTo>
                    <a:pt x="18" y="11"/>
                    <a:pt x="18" y="6"/>
                    <a:pt x="15" y="3"/>
                  </a:cubicBezTo>
                  <a:cubicBezTo>
                    <a:pt x="12" y="0"/>
                    <a:pt x="7" y="0"/>
                    <a:pt x="3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7" name="Freeform 79">
              <a:extLst>
                <a:ext uri="{FF2B5EF4-FFF2-40B4-BE49-F238E27FC236}">
                  <a16:creationId xmlns:a16="http://schemas.microsoft.com/office/drawing/2014/main" id="{D13F5694-20B5-49BE-9F07-9CE7F37EEB8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91238" y="-2644775"/>
              <a:ext cx="50800" cy="46038"/>
            </a:xfrm>
            <a:custGeom>
              <a:avLst/>
              <a:gdLst>
                <a:gd name="T0" fmla="*/ 17 w 21"/>
                <a:gd name="T1" fmla="*/ 3 h 19"/>
                <a:gd name="T2" fmla="*/ 4 w 21"/>
                <a:gd name="T3" fmla="*/ 3 h 19"/>
                <a:gd name="T4" fmla="*/ 4 w 21"/>
                <a:gd name="T5" fmla="*/ 16 h 19"/>
                <a:gd name="T6" fmla="*/ 17 w 21"/>
                <a:gd name="T7" fmla="*/ 16 h 19"/>
                <a:gd name="T8" fmla="*/ 17 w 21"/>
                <a:gd name="T9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19">
                  <a:moveTo>
                    <a:pt x="17" y="3"/>
                  </a:moveTo>
                  <a:cubicBezTo>
                    <a:pt x="14" y="0"/>
                    <a:pt x="8" y="0"/>
                    <a:pt x="4" y="3"/>
                  </a:cubicBezTo>
                  <a:cubicBezTo>
                    <a:pt x="0" y="7"/>
                    <a:pt x="1" y="12"/>
                    <a:pt x="4" y="16"/>
                  </a:cubicBezTo>
                  <a:cubicBezTo>
                    <a:pt x="8" y="19"/>
                    <a:pt x="13" y="19"/>
                    <a:pt x="17" y="16"/>
                  </a:cubicBezTo>
                  <a:cubicBezTo>
                    <a:pt x="21" y="12"/>
                    <a:pt x="21" y="7"/>
                    <a:pt x="17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8" name="Freeform 80">
              <a:extLst>
                <a:ext uri="{FF2B5EF4-FFF2-40B4-BE49-F238E27FC236}">
                  <a16:creationId xmlns:a16="http://schemas.microsoft.com/office/drawing/2014/main" id="{7BD82BF4-4E35-4724-A476-9D3AAF758BC0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43650" y="-2720975"/>
              <a:ext cx="55563" cy="55563"/>
            </a:xfrm>
            <a:custGeom>
              <a:avLst/>
              <a:gdLst>
                <a:gd name="T0" fmla="*/ 19 w 23"/>
                <a:gd name="T1" fmla="*/ 4 h 23"/>
                <a:gd name="T2" fmla="*/ 4 w 23"/>
                <a:gd name="T3" fmla="*/ 4 h 23"/>
                <a:gd name="T4" fmla="*/ 4 w 23"/>
                <a:gd name="T5" fmla="*/ 19 h 23"/>
                <a:gd name="T6" fmla="*/ 19 w 23"/>
                <a:gd name="T7" fmla="*/ 19 h 23"/>
                <a:gd name="T8" fmla="*/ 19 w 23"/>
                <a:gd name="T9" fmla="*/ 4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" h="23">
                  <a:moveTo>
                    <a:pt x="19" y="4"/>
                  </a:moveTo>
                  <a:cubicBezTo>
                    <a:pt x="15" y="0"/>
                    <a:pt x="8" y="0"/>
                    <a:pt x="4" y="4"/>
                  </a:cubicBezTo>
                  <a:cubicBezTo>
                    <a:pt x="0" y="8"/>
                    <a:pt x="0" y="15"/>
                    <a:pt x="4" y="19"/>
                  </a:cubicBezTo>
                  <a:cubicBezTo>
                    <a:pt x="8" y="23"/>
                    <a:pt x="15" y="23"/>
                    <a:pt x="19" y="19"/>
                  </a:cubicBezTo>
                  <a:cubicBezTo>
                    <a:pt x="23" y="15"/>
                    <a:pt x="23" y="8"/>
                    <a:pt x="19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9" name="Freeform 81">
              <a:extLst>
                <a:ext uri="{FF2B5EF4-FFF2-40B4-BE49-F238E27FC236}">
                  <a16:creationId xmlns:a16="http://schemas.microsoft.com/office/drawing/2014/main" id="{18BD7748-F6B0-46AC-AF5D-F87D4978AEA9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96063" y="-2789238"/>
              <a:ext cx="57150" cy="52388"/>
            </a:xfrm>
            <a:custGeom>
              <a:avLst/>
              <a:gdLst>
                <a:gd name="T0" fmla="*/ 20 w 24"/>
                <a:gd name="T1" fmla="*/ 3 h 22"/>
                <a:gd name="T2" fmla="*/ 5 w 24"/>
                <a:gd name="T3" fmla="*/ 3 h 22"/>
                <a:gd name="T4" fmla="*/ 4 w 24"/>
                <a:gd name="T5" fmla="*/ 18 h 22"/>
                <a:gd name="T6" fmla="*/ 20 w 24"/>
                <a:gd name="T7" fmla="*/ 18 h 22"/>
                <a:gd name="T8" fmla="*/ 20 w 24"/>
                <a:gd name="T9" fmla="*/ 3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" h="22">
                  <a:moveTo>
                    <a:pt x="20" y="3"/>
                  </a:moveTo>
                  <a:cubicBezTo>
                    <a:pt x="16" y="0"/>
                    <a:pt x="9" y="0"/>
                    <a:pt x="5" y="3"/>
                  </a:cubicBezTo>
                  <a:cubicBezTo>
                    <a:pt x="0" y="7"/>
                    <a:pt x="0" y="14"/>
                    <a:pt x="4" y="18"/>
                  </a:cubicBezTo>
                  <a:cubicBezTo>
                    <a:pt x="9" y="22"/>
                    <a:pt x="15" y="22"/>
                    <a:pt x="20" y="18"/>
                  </a:cubicBezTo>
                  <a:cubicBezTo>
                    <a:pt x="24" y="14"/>
                    <a:pt x="24" y="7"/>
                    <a:pt x="20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0" name="Freeform 82">
              <a:extLst>
                <a:ext uri="{FF2B5EF4-FFF2-40B4-BE49-F238E27FC236}">
                  <a16:creationId xmlns:a16="http://schemas.microsoft.com/office/drawing/2014/main" id="{483D5466-55B1-4884-BA74-A45FFFB04DC0}"/>
                </a:ext>
              </a:extLst>
            </p:cNvPr>
            <p:cNvSpPr>
              <a:spLocks/>
            </p:cNvSpPr>
            <p:nvPr/>
          </p:nvSpPr>
          <p:spPr bwMode="auto">
            <a:xfrm>
              <a:off x="19546888" y="-2865438"/>
              <a:ext cx="63500" cy="58738"/>
            </a:xfrm>
            <a:custGeom>
              <a:avLst/>
              <a:gdLst>
                <a:gd name="T0" fmla="*/ 23 w 27"/>
                <a:gd name="T1" fmla="*/ 21 h 25"/>
                <a:gd name="T2" fmla="*/ 23 w 27"/>
                <a:gd name="T3" fmla="*/ 4 h 25"/>
                <a:gd name="T4" fmla="*/ 5 w 27"/>
                <a:gd name="T5" fmla="*/ 4 h 25"/>
                <a:gd name="T6" fmla="*/ 5 w 27"/>
                <a:gd name="T7" fmla="*/ 21 h 25"/>
                <a:gd name="T8" fmla="*/ 23 w 27"/>
                <a:gd name="T9" fmla="*/ 2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25">
                  <a:moveTo>
                    <a:pt x="23" y="21"/>
                  </a:moveTo>
                  <a:cubicBezTo>
                    <a:pt x="27" y="16"/>
                    <a:pt x="27" y="9"/>
                    <a:pt x="23" y="4"/>
                  </a:cubicBezTo>
                  <a:cubicBezTo>
                    <a:pt x="18" y="0"/>
                    <a:pt x="10" y="0"/>
                    <a:pt x="5" y="4"/>
                  </a:cubicBezTo>
                  <a:cubicBezTo>
                    <a:pt x="0" y="9"/>
                    <a:pt x="0" y="16"/>
                    <a:pt x="5" y="21"/>
                  </a:cubicBezTo>
                  <a:cubicBezTo>
                    <a:pt x="10" y="25"/>
                    <a:pt x="18" y="25"/>
                    <a:pt x="23" y="2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1" name="Freeform 83">
              <a:extLst>
                <a:ext uri="{FF2B5EF4-FFF2-40B4-BE49-F238E27FC236}">
                  <a16:creationId xmlns:a16="http://schemas.microsoft.com/office/drawing/2014/main" id="{F5F653B3-1066-42A4-9518-F20818E64D2E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96125" y="-2941638"/>
              <a:ext cx="74613" cy="68263"/>
            </a:xfrm>
            <a:custGeom>
              <a:avLst/>
              <a:gdLst>
                <a:gd name="T0" fmla="*/ 25 w 31"/>
                <a:gd name="T1" fmla="*/ 24 h 29"/>
                <a:gd name="T2" fmla="*/ 25 w 31"/>
                <a:gd name="T3" fmla="*/ 5 h 29"/>
                <a:gd name="T4" fmla="*/ 6 w 31"/>
                <a:gd name="T5" fmla="*/ 5 h 29"/>
                <a:gd name="T6" fmla="*/ 5 w 31"/>
                <a:gd name="T7" fmla="*/ 24 h 29"/>
                <a:gd name="T8" fmla="*/ 25 w 31"/>
                <a:gd name="T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29">
                  <a:moveTo>
                    <a:pt x="25" y="24"/>
                  </a:moveTo>
                  <a:cubicBezTo>
                    <a:pt x="31" y="19"/>
                    <a:pt x="31" y="11"/>
                    <a:pt x="25" y="5"/>
                  </a:cubicBezTo>
                  <a:cubicBezTo>
                    <a:pt x="20" y="0"/>
                    <a:pt x="11" y="0"/>
                    <a:pt x="6" y="5"/>
                  </a:cubicBezTo>
                  <a:cubicBezTo>
                    <a:pt x="0" y="10"/>
                    <a:pt x="0" y="19"/>
                    <a:pt x="5" y="24"/>
                  </a:cubicBezTo>
                  <a:cubicBezTo>
                    <a:pt x="11" y="29"/>
                    <a:pt x="20" y="29"/>
                    <a:pt x="25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2" name="Freeform 84">
              <a:extLst>
                <a:ext uri="{FF2B5EF4-FFF2-40B4-BE49-F238E27FC236}">
                  <a16:creationId xmlns:a16="http://schemas.microsoft.com/office/drawing/2014/main" id="{FFEFA2CA-2E21-45DB-A58D-BFB5513749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046950" y="-3016250"/>
              <a:ext cx="80963" cy="76200"/>
            </a:xfrm>
            <a:custGeom>
              <a:avLst/>
              <a:gdLst>
                <a:gd name="T0" fmla="*/ 6 w 34"/>
                <a:gd name="T1" fmla="*/ 26 h 32"/>
                <a:gd name="T2" fmla="*/ 28 w 34"/>
                <a:gd name="T3" fmla="*/ 26 h 32"/>
                <a:gd name="T4" fmla="*/ 28 w 34"/>
                <a:gd name="T5" fmla="*/ 5 h 32"/>
                <a:gd name="T6" fmla="*/ 6 w 34"/>
                <a:gd name="T7" fmla="*/ 5 h 32"/>
                <a:gd name="T8" fmla="*/ 6 w 34"/>
                <a:gd name="T9" fmla="*/ 2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2">
                  <a:moveTo>
                    <a:pt x="6" y="26"/>
                  </a:moveTo>
                  <a:cubicBezTo>
                    <a:pt x="12" y="31"/>
                    <a:pt x="22" y="32"/>
                    <a:pt x="28" y="26"/>
                  </a:cubicBezTo>
                  <a:cubicBezTo>
                    <a:pt x="34" y="20"/>
                    <a:pt x="34" y="11"/>
                    <a:pt x="28" y="5"/>
                  </a:cubicBezTo>
                  <a:cubicBezTo>
                    <a:pt x="22" y="0"/>
                    <a:pt x="12" y="0"/>
                    <a:pt x="6" y="5"/>
                  </a:cubicBezTo>
                  <a:cubicBezTo>
                    <a:pt x="0" y="11"/>
                    <a:pt x="0" y="20"/>
                    <a:pt x="6" y="2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3" name="Freeform 85">
              <a:extLst>
                <a:ext uri="{FF2B5EF4-FFF2-40B4-BE49-F238E27FC236}">
                  <a16:creationId xmlns:a16="http://schemas.microsoft.com/office/drawing/2014/main" id="{C722D8B9-9659-4EDE-B382-286D7BF212D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96188" y="-3090863"/>
              <a:ext cx="88900" cy="82550"/>
            </a:xfrm>
            <a:custGeom>
              <a:avLst/>
              <a:gdLst>
                <a:gd name="T0" fmla="*/ 7 w 37"/>
                <a:gd name="T1" fmla="*/ 29 h 35"/>
                <a:gd name="T2" fmla="*/ 30 w 37"/>
                <a:gd name="T3" fmla="*/ 29 h 35"/>
                <a:gd name="T4" fmla="*/ 31 w 37"/>
                <a:gd name="T5" fmla="*/ 6 h 35"/>
                <a:gd name="T6" fmla="*/ 7 w 37"/>
                <a:gd name="T7" fmla="*/ 6 h 35"/>
                <a:gd name="T8" fmla="*/ 7 w 37"/>
                <a:gd name="T9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35">
                  <a:moveTo>
                    <a:pt x="7" y="29"/>
                  </a:moveTo>
                  <a:cubicBezTo>
                    <a:pt x="13" y="35"/>
                    <a:pt x="24" y="35"/>
                    <a:pt x="30" y="29"/>
                  </a:cubicBezTo>
                  <a:cubicBezTo>
                    <a:pt x="37" y="23"/>
                    <a:pt x="37" y="13"/>
                    <a:pt x="31" y="6"/>
                  </a:cubicBezTo>
                  <a:cubicBezTo>
                    <a:pt x="24" y="0"/>
                    <a:pt x="13" y="0"/>
                    <a:pt x="7" y="6"/>
                  </a:cubicBezTo>
                  <a:cubicBezTo>
                    <a:pt x="0" y="13"/>
                    <a:pt x="0" y="23"/>
                    <a:pt x="7" y="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4" name="Freeform 86">
              <a:extLst>
                <a:ext uri="{FF2B5EF4-FFF2-40B4-BE49-F238E27FC236}">
                  <a16:creationId xmlns:a16="http://schemas.microsoft.com/office/drawing/2014/main" id="{2909B6CB-F12F-44D0-82D8-B56616B0427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547013" y="-3165475"/>
              <a:ext cx="98425" cy="90488"/>
            </a:xfrm>
            <a:custGeom>
              <a:avLst/>
              <a:gdLst>
                <a:gd name="T0" fmla="*/ 7 w 41"/>
                <a:gd name="T1" fmla="*/ 31 h 38"/>
                <a:gd name="T2" fmla="*/ 33 w 41"/>
                <a:gd name="T3" fmla="*/ 31 h 38"/>
                <a:gd name="T4" fmla="*/ 34 w 41"/>
                <a:gd name="T5" fmla="*/ 7 h 38"/>
                <a:gd name="T6" fmla="*/ 7 w 41"/>
                <a:gd name="T7" fmla="*/ 6 h 38"/>
                <a:gd name="T8" fmla="*/ 7 w 41"/>
                <a:gd name="T9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38">
                  <a:moveTo>
                    <a:pt x="7" y="31"/>
                  </a:moveTo>
                  <a:cubicBezTo>
                    <a:pt x="14" y="38"/>
                    <a:pt x="26" y="38"/>
                    <a:pt x="33" y="31"/>
                  </a:cubicBezTo>
                  <a:cubicBezTo>
                    <a:pt x="41" y="24"/>
                    <a:pt x="41" y="13"/>
                    <a:pt x="34" y="7"/>
                  </a:cubicBezTo>
                  <a:cubicBezTo>
                    <a:pt x="26" y="0"/>
                    <a:pt x="15" y="0"/>
                    <a:pt x="7" y="6"/>
                  </a:cubicBezTo>
                  <a:cubicBezTo>
                    <a:pt x="0" y="13"/>
                    <a:pt x="0" y="24"/>
                    <a:pt x="7" y="3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5" name="Freeform 87">
              <a:extLst>
                <a:ext uri="{FF2B5EF4-FFF2-40B4-BE49-F238E27FC236}">
                  <a16:creationId xmlns:a16="http://schemas.microsoft.com/office/drawing/2014/main" id="{168A3F96-89DA-4BA4-A793-357BF421DA0E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97838" y="-3241675"/>
              <a:ext cx="104775" cy="98425"/>
            </a:xfrm>
            <a:custGeom>
              <a:avLst/>
              <a:gdLst>
                <a:gd name="T0" fmla="*/ 8 w 44"/>
                <a:gd name="T1" fmla="*/ 34 h 41"/>
                <a:gd name="T2" fmla="*/ 36 w 44"/>
                <a:gd name="T3" fmla="*/ 34 h 41"/>
                <a:gd name="T4" fmla="*/ 36 w 44"/>
                <a:gd name="T5" fmla="*/ 8 h 41"/>
                <a:gd name="T6" fmla="*/ 8 w 44"/>
                <a:gd name="T7" fmla="*/ 8 h 41"/>
                <a:gd name="T8" fmla="*/ 8 w 44"/>
                <a:gd name="T9" fmla="*/ 34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" h="41">
                  <a:moveTo>
                    <a:pt x="8" y="34"/>
                  </a:moveTo>
                  <a:cubicBezTo>
                    <a:pt x="16" y="41"/>
                    <a:pt x="28" y="41"/>
                    <a:pt x="36" y="34"/>
                  </a:cubicBezTo>
                  <a:cubicBezTo>
                    <a:pt x="44" y="27"/>
                    <a:pt x="44" y="15"/>
                    <a:pt x="36" y="8"/>
                  </a:cubicBezTo>
                  <a:cubicBezTo>
                    <a:pt x="28" y="0"/>
                    <a:pt x="16" y="0"/>
                    <a:pt x="8" y="8"/>
                  </a:cubicBezTo>
                  <a:cubicBezTo>
                    <a:pt x="0" y="15"/>
                    <a:pt x="0" y="26"/>
                    <a:pt x="8" y="3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6" name="Freeform 88">
              <a:extLst>
                <a:ext uri="{FF2B5EF4-FFF2-40B4-BE49-F238E27FC236}">
                  <a16:creationId xmlns:a16="http://schemas.microsoft.com/office/drawing/2014/main" id="{66C644F4-E6D6-4145-83E0-2A1425C85D5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47075" y="-3314700"/>
              <a:ext cx="112713" cy="104775"/>
            </a:xfrm>
            <a:custGeom>
              <a:avLst/>
              <a:gdLst>
                <a:gd name="T0" fmla="*/ 9 w 47"/>
                <a:gd name="T1" fmla="*/ 36 h 44"/>
                <a:gd name="T2" fmla="*/ 39 w 47"/>
                <a:gd name="T3" fmla="*/ 36 h 44"/>
                <a:gd name="T4" fmla="*/ 39 w 47"/>
                <a:gd name="T5" fmla="*/ 8 h 44"/>
                <a:gd name="T6" fmla="*/ 9 w 47"/>
                <a:gd name="T7" fmla="*/ 7 h 44"/>
                <a:gd name="T8" fmla="*/ 9 w 47"/>
                <a:gd name="T9" fmla="*/ 3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4">
                  <a:moveTo>
                    <a:pt x="9" y="36"/>
                  </a:moveTo>
                  <a:cubicBezTo>
                    <a:pt x="17" y="43"/>
                    <a:pt x="30" y="44"/>
                    <a:pt x="39" y="36"/>
                  </a:cubicBezTo>
                  <a:cubicBezTo>
                    <a:pt x="47" y="28"/>
                    <a:pt x="47" y="15"/>
                    <a:pt x="39" y="8"/>
                  </a:cubicBezTo>
                  <a:cubicBezTo>
                    <a:pt x="31" y="0"/>
                    <a:pt x="17" y="0"/>
                    <a:pt x="9" y="7"/>
                  </a:cubicBezTo>
                  <a:cubicBezTo>
                    <a:pt x="0" y="15"/>
                    <a:pt x="0" y="28"/>
                    <a:pt x="9" y="3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7" name="Freeform 89">
              <a:extLst>
                <a:ext uri="{FF2B5EF4-FFF2-40B4-BE49-F238E27FC236}">
                  <a16:creationId xmlns:a16="http://schemas.microsoft.com/office/drawing/2014/main" id="{8843061E-7977-4934-B7CA-1C8B4C5E04D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02663" y="-3386138"/>
              <a:ext cx="111125" cy="104775"/>
            </a:xfrm>
            <a:custGeom>
              <a:avLst/>
              <a:gdLst>
                <a:gd name="T0" fmla="*/ 8 w 47"/>
                <a:gd name="T1" fmla="*/ 36 h 44"/>
                <a:gd name="T2" fmla="*/ 39 w 47"/>
                <a:gd name="T3" fmla="*/ 36 h 44"/>
                <a:gd name="T4" fmla="*/ 39 w 47"/>
                <a:gd name="T5" fmla="*/ 8 h 44"/>
                <a:gd name="T6" fmla="*/ 9 w 47"/>
                <a:gd name="T7" fmla="*/ 8 h 44"/>
                <a:gd name="T8" fmla="*/ 8 w 47"/>
                <a:gd name="T9" fmla="*/ 3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4">
                  <a:moveTo>
                    <a:pt x="8" y="36"/>
                  </a:moveTo>
                  <a:cubicBezTo>
                    <a:pt x="17" y="44"/>
                    <a:pt x="30" y="44"/>
                    <a:pt x="39" y="36"/>
                  </a:cubicBezTo>
                  <a:cubicBezTo>
                    <a:pt x="47" y="28"/>
                    <a:pt x="47" y="16"/>
                    <a:pt x="39" y="8"/>
                  </a:cubicBezTo>
                  <a:cubicBezTo>
                    <a:pt x="30" y="0"/>
                    <a:pt x="17" y="0"/>
                    <a:pt x="9" y="8"/>
                  </a:cubicBezTo>
                  <a:cubicBezTo>
                    <a:pt x="0" y="15"/>
                    <a:pt x="0" y="28"/>
                    <a:pt x="8" y="3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8" name="Freeform 90">
              <a:extLst>
                <a:ext uri="{FF2B5EF4-FFF2-40B4-BE49-F238E27FC236}">
                  <a16:creationId xmlns:a16="http://schemas.microsoft.com/office/drawing/2014/main" id="{A3048C18-1FC5-4200-88B7-422D62A7A50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51900" y="-3462338"/>
              <a:ext cx="119063" cy="111125"/>
            </a:xfrm>
            <a:custGeom>
              <a:avLst/>
              <a:gdLst>
                <a:gd name="T0" fmla="*/ 41 w 50"/>
                <a:gd name="T1" fmla="*/ 39 h 47"/>
                <a:gd name="T2" fmla="*/ 41 w 50"/>
                <a:gd name="T3" fmla="*/ 9 h 47"/>
                <a:gd name="T4" fmla="*/ 9 w 50"/>
                <a:gd name="T5" fmla="*/ 8 h 47"/>
                <a:gd name="T6" fmla="*/ 9 w 50"/>
                <a:gd name="T7" fmla="*/ 39 h 47"/>
                <a:gd name="T8" fmla="*/ 41 w 50"/>
                <a:gd name="T9" fmla="*/ 39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" h="47">
                  <a:moveTo>
                    <a:pt x="41" y="39"/>
                  </a:moveTo>
                  <a:cubicBezTo>
                    <a:pt x="50" y="31"/>
                    <a:pt x="50" y="17"/>
                    <a:pt x="41" y="9"/>
                  </a:cubicBezTo>
                  <a:cubicBezTo>
                    <a:pt x="32" y="0"/>
                    <a:pt x="18" y="0"/>
                    <a:pt x="9" y="8"/>
                  </a:cubicBezTo>
                  <a:cubicBezTo>
                    <a:pt x="0" y="17"/>
                    <a:pt x="0" y="30"/>
                    <a:pt x="9" y="39"/>
                  </a:cubicBezTo>
                  <a:cubicBezTo>
                    <a:pt x="18" y="47"/>
                    <a:pt x="32" y="47"/>
                    <a:pt x="41" y="3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9" name="Freeform 91">
              <a:extLst>
                <a:ext uri="{FF2B5EF4-FFF2-40B4-BE49-F238E27FC236}">
                  <a16:creationId xmlns:a16="http://schemas.microsoft.com/office/drawing/2014/main" id="{B65C0C82-C9A3-4510-90A3-2E77373A212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02725" y="-3536950"/>
              <a:ext cx="125413" cy="119063"/>
            </a:xfrm>
            <a:custGeom>
              <a:avLst/>
              <a:gdLst>
                <a:gd name="T0" fmla="*/ 44 w 53"/>
                <a:gd name="T1" fmla="*/ 41 h 50"/>
                <a:gd name="T2" fmla="*/ 44 w 53"/>
                <a:gd name="T3" fmla="*/ 9 h 50"/>
                <a:gd name="T4" fmla="*/ 10 w 53"/>
                <a:gd name="T5" fmla="*/ 8 h 50"/>
                <a:gd name="T6" fmla="*/ 9 w 53"/>
                <a:gd name="T7" fmla="*/ 41 h 50"/>
                <a:gd name="T8" fmla="*/ 44 w 53"/>
                <a:gd name="T9" fmla="*/ 41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" h="50">
                  <a:moveTo>
                    <a:pt x="44" y="41"/>
                  </a:moveTo>
                  <a:cubicBezTo>
                    <a:pt x="53" y="32"/>
                    <a:pt x="53" y="18"/>
                    <a:pt x="44" y="9"/>
                  </a:cubicBezTo>
                  <a:cubicBezTo>
                    <a:pt x="34" y="0"/>
                    <a:pt x="19" y="0"/>
                    <a:pt x="10" y="8"/>
                  </a:cubicBezTo>
                  <a:cubicBezTo>
                    <a:pt x="0" y="17"/>
                    <a:pt x="0" y="32"/>
                    <a:pt x="9" y="41"/>
                  </a:cubicBezTo>
                  <a:cubicBezTo>
                    <a:pt x="19" y="50"/>
                    <a:pt x="34" y="50"/>
                    <a:pt x="44" y="4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0" name="Freeform 92">
              <a:extLst>
                <a:ext uri="{FF2B5EF4-FFF2-40B4-BE49-F238E27FC236}">
                  <a16:creationId xmlns:a16="http://schemas.microsoft.com/office/drawing/2014/main" id="{725B1838-CD27-4B92-A5C1-EB859BA7368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51963" y="-3613150"/>
              <a:ext cx="136525" cy="127000"/>
            </a:xfrm>
            <a:custGeom>
              <a:avLst/>
              <a:gdLst>
                <a:gd name="T0" fmla="*/ 47 w 57"/>
                <a:gd name="T1" fmla="*/ 44 h 53"/>
                <a:gd name="T2" fmla="*/ 47 w 57"/>
                <a:gd name="T3" fmla="*/ 10 h 53"/>
                <a:gd name="T4" fmla="*/ 10 w 57"/>
                <a:gd name="T5" fmla="*/ 9 h 53"/>
                <a:gd name="T6" fmla="*/ 10 w 57"/>
                <a:gd name="T7" fmla="*/ 44 h 53"/>
                <a:gd name="T8" fmla="*/ 47 w 57"/>
                <a:gd name="T9" fmla="*/ 44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3">
                  <a:moveTo>
                    <a:pt x="47" y="44"/>
                  </a:moveTo>
                  <a:cubicBezTo>
                    <a:pt x="57" y="35"/>
                    <a:pt x="57" y="19"/>
                    <a:pt x="47" y="10"/>
                  </a:cubicBezTo>
                  <a:cubicBezTo>
                    <a:pt x="37" y="0"/>
                    <a:pt x="20" y="0"/>
                    <a:pt x="10" y="9"/>
                  </a:cubicBezTo>
                  <a:cubicBezTo>
                    <a:pt x="0" y="19"/>
                    <a:pt x="0" y="34"/>
                    <a:pt x="10" y="44"/>
                  </a:cubicBezTo>
                  <a:cubicBezTo>
                    <a:pt x="20" y="53"/>
                    <a:pt x="36" y="53"/>
                    <a:pt x="47" y="4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1" name="Freeform 93">
              <a:extLst>
                <a:ext uri="{FF2B5EF4-FFF2-40B4-BE49-F238E27FC236}">
                  <a16:creationId xmlns:a16="http://schemas.microsoft.com/office/drawing/2014/main" id="{A736866F-19D7-406F-A05D-32A4AEAE794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56763" y="-3681413"/>
              <a:ext cx="33338" cy="1588"/>
            </a:xfrm>
            <a:custGeom>
              <a:avLst/>
              <a:gdLst>
                <a:gd name="T0" fmla="*/ 0 w 14"/>
                <a:gd name="T1" fmla="*/ 1 h 1"/>
                <a:gd name="T2" fmla="*/ 14 w 14"/>
                <a:gd name="T3" fmla="*/ 1 h 1"/>
                <a:gd name="T4" fmla="*/ 0 w 14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4" h="1">
                  <a:moveTo>
                    <a:pt x="0" y="1"/>
                  </a:moveTo>
                  <a:cubicBezTo>
                    <a:pt x="14" y="1"/>
                    <a:pt x="14" y="1"/>
                    <a:pt x="14" y="1"/>
                  </a:cubicBezTo>
                  <a:cubicBezTo>
                    <a:pt x="10" y="0"/>
                    <a:pt x="5" y="0"/>
                    <a:pt x="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2" name="Freeform 94">
              <a:extLst>
                <a:ext uri="{FF2B5EF4-FFF2-40B4-BE49-F238E27FC236}">
                  <a16:creationId xmlns:a16="http://schemas.microsoft.com/office/drawing/2014/main" id="{2766F2E5-0BFB-4643-887F-D37F9803B869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2788" y="-3679825"/>
              <a:ext cx="142875" cy="127000"/>
            </a:xfrm>
            <a:custGeom>
              <a:avLst/>
              <a:gdLst>
                <a:gd name="T0" fmla="*/ 10 w 60"/>
                <a:gd name="T1" fmla="*/ 43 h 53"/>
                <a:gd name="T2" fmla="*/ 49 w 60"/>
                <a:gd name="T3" fmla="*/ 43 h 53"/>
                <a:gd name="T4" fmla="*/ 50 w 60"/>
                <a:gd name="T5" fmla="*/ 7 h 53"/>
                <a:gd name="T6" fmla="*/ 37 w 60"/>
                <a:gd name="T7" fmla="*/ 0 h 53"/>
                <a:gd name="T8" fmla="*/ 23 w 60"/>
                <a:gd name="T9" fmla="*/ 0 h 53"/>
                <a:gd name="T10" fmla="*/ 11 w 60"/>
                <a:gd name="T11" fmla="*/ 7 h 53"/>
                <a:gd name="T12" fmla="*/ 10 w 60"/>
                <a:gd name="T13" fmla="*/ 43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0" h="53">
                  <a:moveTo>
                    <a:pt x="10" y="43"/>
                  </a:moveTo>
                  <a:cubicBezTo>
                    <a:pt x="21" y="53"/>
                    <a:pt x="39" y="53"/>
                    <a:pt x="49" y="43"/>
                  </a:cubicBezTo>
                  <a:cubicBezTo>
                    <a:pt x="60" y="33"/>
                    <a:pt x="60" y="17"/>
                    <a:pt x="50" y="7"/>
                  </a:cubicBezTo>
                  <a:cubicBezTo>
                    <a:pt x="46" y="3"/>
                    <a:pt x="42" y="1"/>
                    <a:pt x="37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19" y="1"/>
                    <a:pt x="14" y="3"/>
                    <a:pt x="11" y="7"/>
                  </a:cubicBezTo>
                  <a:cubicBezTo>
                    <a:pt x="0" y="17"/>
                    <a:pt x="0" y="33"/>
                    <a:pt x="10" y="4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3" name="Freeform 95">
              <a:extLst>
                <a:ext uri="{FF2B5EF4-FFF2-40B4-BE49-F238E27FC236}">
                  <a16:creationId xmlns:a16="http://schemas.microsoft.com/office/drawing/2014/main" id="{D6E39A8A-0049-4D41-BEF2-03B94BC09B1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59963" y="-3679825"/>
              <a:ext cx="134938" cy="60325"/>
            </a:xfrm>
            <a:custGeom>
              <a:avLst/>
              <a:gdLst>
                <a:gd name="T0" fmla="*/ 49 w 57"/>
                <a:gd name="T1" fmla="*/ 14 h 25"/>
                <a:gd name="T2" fmla="*/ 57 w 57"/>
                <a:gd name="T3" fmla="*/ 0 h 25"/>
                <a:gd name="T4" fmla="*/ 0 w 57"/>
                <a:gd name="T5" fmla="*/ 0 h 25"/>
                <a:gd name="T6" fmla="*/ 8 w 57"/>
                <a:gd name="T7" fmla="*/ 14 h 25"/>
                <a:gd name="T8" fmla="*/ 49 w 57"/>
                <a:gd name="T9" fmla="*/ 1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25">
                  <a:moveTo>
                    <a:pt x="49" y="14"/>
                  </a:moveTo>
                  <a:cubicBezTo>
                    <a:pt x="54" y="10"/>
                    <a:pt x="56" y="5"/>
                    <a:pt x="5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5"/>
                    <a:pt x="4" y="10"/>
                    <a:pt x="8" y="14"/>
                  </a:cubicBezTo>
                  <a:cubicBezTo>
                    <a:pt x="20" y="24"/>
                    <a:pt x="38" y="25"/>
                    <a:pt x="49" y="1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4" name="Freeform 96">
              <a:extLst>
                <a:ext uri="{FF2B5EF4-FFF2-40B4-BE49-F238E27FC236}">
                  <a16:creationId xmlns:a16="http://schemas.microsoft.com/office/drawing/2014/main" id="{0869F823-ABFF-44E3-80BD-AE896D4DF13E}"/>
                </a:ext>
              </a:extLst>
            </p:cNvPr>
            <p:cNvSpPr>
              <a:spLocks/>
            </p:cNvSpPr>
            <p:nvPr/>
          </p:nvSpPr>
          <p:spPr bwMode="auto">
            <a:xfrm>
              <a:off x="17616488" y="-2033588"/>
              <a:ext cx="9525" cy="9525"/>
            </a:xfrm>
            <a:custGeom>
              <a:avLst/>
              <a:gdLst>
                <a:gd name="T0" fmla="*/ 1 w 4"/>
                <a:gd name="T1" fmla="*/ 1 h 4"/>
                <a:gd name="T2" fmla="*/ 1 w 4"/>
                <a:gd name="T3" fmla="*/ 3 h 4"/>
                <a:gd name="T4" fmla="*/ 4 w 4"/>
                <a:gd name="T5" fmla="*/ 3 h 4"/>
                <a:gd name="T6" fmla="*/ 4 w 4"/>
                <a:gd name="T7" fmla="*/ 1 h 4"/>
                <a:gd name="T8" fmla="*/ 1 w 4"/>
                <a:gd name="T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1" y="1"/>
                  </a:moveTo>
                  <a:cubicBezTo>
                    <a:pt x="0" y="2"/>
                    <a:pt x="0" y="3"/>
                    <a:pt x="1" y="3"/>
                  </a:cubicBezTo>
                  <a:cubicBezTo>
                    <a:pt x="2" y="4"/>
                    <a:pt x="3" y="4"/>
                    <a:pt x="4" y="3"/>
                  </a:cubicBezTo>
                  <a:cubicBezTo>
                    <a:pt x="4" y="3"/>
                    <a:pt x="4" y="2"/>
                    <a:pt x="4" y="1"/>
                  </a:cubicBezTo>
                  <a:cubicBezTo>
                    <a:pt x="3" y="0"/>
                    <a:pt x="2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5" name="Freeform 97">
              <a:extLst>
                <a:ext uri="{FF2B5EF4-FFF2-40B4-BE49-F238E27FC236}">
                  <a16:creationId xmlns:a16="http://schemas.microsoft.com/office/drawing/2014/main" id="{DD46D7F4-8E22-4187-BDB2-8A8C6C9F2BFE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67313" y="-2106613"/>
              <a:ext cx="19050" cy="15875"/>
            </a:xfrm>
            <a:custGeom>
              <a:avLst/>
              <a:gdLst>
                <a:gd name="T0" fmla="*/ 2 w 8"/>
                <a:gd name="T1" fmla="*/ 1 h 7"/>
                <a:gd name="T2" fmla="*/ 2 w 8"/>
                <a:gd name="T3" fmla="*/ 6 h 7"/>
                <a:gd name="T4" fmla="*/ 6 w 8"/>
                <a:gd name="T5" fmla="*/ 5 h 7"/>
                <a:gd name="T6" fmla="*/ 7 w 8"/>
                <a:gd name="T7" fmla="*/ 1 h 7"/>
                <a:gd name="T8" fmla="*/ 2 w 8"/>
                <a:gd name="T9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2" y="1"/>
                  </a:moveTo>
                  <a:cubicBezTo>
                    <a:pt x="0" y="2"/>
                    <a:pt x="0" y="4"/>
                    <a:pt x="2" y="6"/>
                  </a:cubicBezTo>
                  <a:cubicBezTo>
                    <a:pt x="3" y="7"/>
                    <a:pt x="5" y="7"/>
                    <a:pt x="6" y="5"/>
                  </a:cubicBezTo>
                  <a:cubicBezTo>
                    <a:pt x="8" y="4"/>
                    <a:pt x="8" y="2"/>
                    <a:pt x="7" y="1"/>
                  </a:cubicBezTo>
                  <a:cubicBezTo>
                    <a:pt x="5" y="0"/>
                    <a:pt x="3" y="0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6" name="Freeform 98">
              <a:extLst>
                <a:ext uri="{FF2B5EF4-FFF2-40B4-BE49-F238E27FC236}">
                  <a16:creationId xmlns:a16="http://schemas.microsoft.com/office/drawing/2014/main" id="{B26BBF5E-B64E-422A-B3F9-CB06F3A42BD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116550" y="-2182813"/>
              <a:ext cx="26988" cy="23813"/>
            </a:xfrm>
            <a:custGeom>
              <a:avLst/>
              <a:gdLst>
                <a:gd name="T0" fmla="*/ 2 w 11"/>
                <a:gd name="T1" fmla="*/ 2 h 10"/>
                <a:gd name="T2" fmla="*/ 2 w 11"/>
                <a:gd name="T3" fmla="*/ 8 h 10"/>
                <a:gd name="T4" fmla="*/ 9 w 11"/>
                <a:gd name="T5" fmla="*/ 8 h 10"/>
                <a:gd name="T6" fmla="*/ 9 w 11"/>
                <a:gd name="T7" fmla="*/ 2 h 10"/>
                <a:gd name="T8" fmla="*/ 2 w 11"/>
                <a:gd name="T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2" y="2"/>
                  </a:moveTo>
                  <a:cubicBezTo>
                    <a:pt x="0" y="4"/>
                    <a:pt x="0" y="7"/>
                    <a:pt x="2" y="8"/>
                  </a:cubicBezTo>
                  <a:cubicBezTo>
                    <a:pt x="4" y="10"/>
                    <a:pt x="7" y="10"/>
                    <a:pt x="9" y="8"/>
                  </a:cubicBezTo>
                  <a:cubicBezTo>
                    <a:pt x="11" y="7"/>
                    <a:pt x="11" y="4"/>
                    <a:pt x="9" y="2"/>
                  </a:cubicBezTo>
                  <a:cubicBezTo>
                    <a:pt x="7" y="0"/>
                    <a:pt x="4" y="0"/>
                    <a:pt x="2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7" name="Freeform 99">
              <a:extLst>
                <a:ext uri="{FF2B5EF4-FFF2-40B4-BE49-F238E27FC236}">
                  <a16:creationId xmlns:a16="http://schemas.microsoft.com/office/drawing/2014/main" id="{FBBD86BE-7C1A-4EC1-997C-992D49EA7EC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72138" y="-2254250"/>
              <a:ext cx="25400" cy="23813"/>
            </a:xfrm>
            <a:custGeom>
              <a:avLst/>
              <a:gdLst>
                <a:gd name="T0" fmla="*/ 2 w 11"/>
                <a:gd name="T1" fmla="*/ 2 h 10"/>
                <a:gd name="T2" fmla="*/ 2 w 11"/>
                <a:gd name="T3" fmla="*/ 9 h 10"/>
                <a:gd name="T4" fmla="*/ 9 w 11"/>
                <a:gd name="T5" fmla="*/ 8 h 10"/>
                <a:gd name="T6" fmla="*/ 9 w 11"/>
                <a:gd name="T7" fmla="*/ 2 h 10"/>
                <a:gd name="T8" fmla="*/ 2 w 11"/>
                <a:gd name="T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2" y="2"/>
                  </a:moveTo>
                  <a:cubicBezTo>
                    <a:pt x="0" y="4"/>
                    <a:pt x="0" y="7"/>
                    <a:pt x="2" y="9"/>
                  </a:cubicBezTo>
                  <a:cubicBezTo>
                    <a:pt x="4" y="10"/>
                    <a:pt x="7" y="10"/>
                    <a:pt x="9" y="8"/>
                  </a:cubicBezTo>
                  <a:cubicBezTo>
                    <a:pt x="11" y="7"/>
                    <a:pt x="11" y="4"/>
                    <a:pt x="9" y="2"/>
                  </a:cubicBezTo>
                  <a:cubicBezTo>
                    <a:pt x="7" y="0"/>
                    <a:pt x="4" y="0"/>
                    <a:pt x="2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8" name="Freeform 100">
              <a:extLst>
                <a:ext uri="{FF2B5EF4-FFF2-40B4-BE49-F238E27FC236}">
                  <a16:creationId xmlns:a16="http://schemas.microsoft.com/office/drawing/2014/main" id="{749A7236-B2CA-4597-B7CA-933BC14CCE7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22963" y="-2330450"/>
              <a:ext cx="33338" cy="33338"/>
            </a:xfrm>
            <a:custGeom>
              <a:avLst/>
              <a:gdLst>
                <a:gd name="T0" fmla="*/ 2 w 14"/>
                <a:gd name="T1" fmla="*/ 3 h 14"/>
                <a:gd name="T2" fmla="*/ 2 w 14"/>
                <a:gd name="T3" fmla="*/ 12 h 14"/>
                <a:gd name="T4" fmla="*/ 12 w 14"/>
                <a:gd name="T5" fmla="*/ 12 h 14"/>
                <a:gd name="T6" fmla="*/ 12 w 14"/>
                <a:gd name="T7" fmla="*/ 3 h 14"/>
                <a:gd name="T8" fmla="*/ 2 w 14"/>
                <a:gd name="T9" fmla="*/ 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2" y="3"/>
                  </a:moveTo>
                  <a:cubicBezTo>
                    <a:pt x="0" y="5"/>
                    <a:pt x="0" y="9"/>
                    <a:pt x="2" y="12"/>
                  </a:cubicBezTo>
                  <a:cubicBezTo>
                    <a:pt x="5" y="14"/>
                    <a:pt x="9" y="14"/>
                    <a:pt x="12" y="12"/>
                  </a:cubicBezTo>
                  <a:cubicBezTo>
                    <a:pt x="14" y="9"/>
                    <a:pt x="14" y="5"/>
                    <a:pt x="12" y="3"/>
                  </a:cubicBezTo>
                  <a:cubicBezTo>
                    <a:pt x="9" y="1"/>
                    <a:pt x="5" y="0"/>
                    <a:pt x="2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9" name="Freeform 101">
              <a:extLst>
                <a:ext uri="{FF2B5EF4-FFF2-40B4-BE49-F238E27FC236}">
                  <a16:creationId xmlns:a16="http://schemas.microsoft.com/office/drawing/2014/main" id="{96F6B3DA-5C8B-4861-95AA-69FA226CBC0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72200" y="-2403475"/>
              <a:ext cx="41275" cy="36513"/>
            </a:xfrm>
            <a:custGeom>
              <a:avLst/>
              <a:gdLst>
                <a:gd name="T0" fmla="*/ 3 w 17"/>
                <a:gd name="T1" fmla="*/ 3 h 16"/>
                <a:gd name="T2" fmla="*/ 3 w 17"/>
                <a:gd name="T3" fmla="*/ 14 h 16"/>
                <a:gd name="T4" fmla="*/ 14 w 17"/>
                <a:gd name="T5" fmla="*/ 14 h 16"/>
                <a:gd name="T6" fmla="*/ 14 w 17"/>
                <a:gd name="T7" fmla="*/ 3 h 16"/>
                <a:gd name="T8" fmla="*/ 3 w 17"/>
                <a:gd name="T9" fmla="*/ 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" h="16">
                  <a:moveTo>
                    <a:pt x="3" y="3"/>
                  </a:moveTo>
                  <a:cubicBezTo>
                    <a:pt x="0" y="6"/>
                    <a:pt x="0" y="11"/>
                    <a:pt x="3" y="14"/>
                  </a:cubicBezTo>
                  <a:cubicBezTo>
                    <a:pt x="6" y="16"/>
                    <a:pt x="11" y="16"/>
                    <a:pt x="14" y="14"/>
                  </a:cubicBezTo>
                  <a:cubicBezTo>
                    <a:pt x="17" y="11"/>
                    <a:pt x="17" y="6"/>
                    <a:pt x="14" y="3"/>
                  </a:cubicBezTo>
                  <a:cubicBezTo>
                    <a:pt x="11" y="0"/>
                    <a:pt x="6" y="0"/>
                    <a:pt x="3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0" name="Freeform 102">
              <a:extLst>
                <a:ext uri="{FF2B5EF4-FFF2-40B4-BE49-F238E27FC236}">
                  <a16:creationId xmlns:a16="http://schemas.microsoft.com/office/drawing/2014/main" id="{1E4A37CF-E6B4-47D6-82E0-731DBDB4E537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23025" y="-2478088"/>
              <a:ext cx="49213" cy="46038"/>
            </a:xfrm>
            <a:custGeom>
              <a:avLst/>
              <a:gdLst>
                <a:gd name="T0" fmla="*/ 17 w 21"/>
                <a:gd name="T1" fmla="*/ 3 h 19"/>
                <a:gd name="T2" fmla="*/ 4 w 21"/>
                <a:gd name="T3" fmla="*/ 3 h 19"/>
                <a:gd name="T4" fmla="*/ 4 w 21"/>
                <a:gd name="T5" fmla="*/ 15 h 19"/>
                <a:gd name="T6" fmla="*/ 17 w 21"/>
                <a:gd name="T7" fmla="*/ 15 h 19"/>
                <a:gd name="T8" fmla="*/ 17 w 21"/>
                <a:gd name="T9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19">
                  <a:moveTo>
                    <a:pt x="17" y="3"/>
                  </a:moveTo>
                  <a:cubicBezTo>
                    <a:pt x="13" y="0"/>
                    <a:pt x="8" y="0"/>
                    <a:pt x="4" y="3"/>
                  </a:cubicBezTo>
                  <a:cubicBezTo>
                    <a:pt x="0" y="6"/>
                    <a:pt x="0" y="12"/>
                    <a:pt x="4" y="15"/>
                  </a:cubicBezTo>
                  <a:cubicBezTo>
                    <a:pt x="7" y="19"/>
                    <a:pt x="13" y="19"/>
                    <a:pt x="17" y="15"/>
                  </a:cubicBezTo>
                  <a:cubicBezTo>
                    <a:pt x="21" y="12"/>
                    <a:pt x="21" y="7"/>
                    <a:pt x="17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1" name="Freeform 103">
              <a:extLst>
                <a:ext uri="{FF2B5EF4-FFF2-40B4-BE49-F238E27FC236}">
                  <a16:creationId xmlns:a16="http://schemas.microsoft.com/office/drawing/2014/main" id="{8B046EDE-CF3E-4190-A0B3-30715A8EF1B7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72263" y="-2554288"/>
              <a:ext cx="57150" cy="52388"/>
            </a:xfrm>
            <a:custGeom>
              <a:avLst/>
              <a:gdLst>
                <a:gd name="T0" fmla="*/ 20 w 24"/>
                <a:gd name="T1" fmla="*/ 4 h 22"/>
                <a:gd name="T2" fmla="*/ 5 w 24"/>
                <a:gd name="T3" fmla="*/ 4 h 22"/>
                <a:gd name="T4" fmla="*/ 4 w 24"/>
                <a:gd name="T5" fmla="*/ 18 h 22"/>
                <a:gd name="T6" fmla="*/ 20 w 24"/>
                <a:gd name="T7" fmla="*/ 19 h 22"/>
                <a:gd name="T8" fmla="*/ 20 w 24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" h="22">
                  <a:moveTo>
                    <a:pt x="20" y="4"/>
                  </a:moveTo>
                  <a:cubicBezTo>
                    <a:pt x="16" y="0"/>
                    <a:pt x="9" y="0"/>
                    <a:pt x="5" y="4"/>
                  </a:cubicBezTo>
                  <a:cubicBezTo>
                    <a:pt x="0" y="8"/>
                    <a:pt x="0" y="15"/>
                    <a:pt x="4" y="18"/>
                  </a:cubicBezTo>
                  <a:cubicBezTo>
                    <a:pt x="9" y="22"/>
                    <a:pt x="16" y="22"/>
                    <a:pt x="20" y="19"/>
                  </a:cubicBezTo>
                  <a:cubicBezTo>
                    <a:pt x="24" y="15"/>
                    <a:pt x="24" y="8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2" name="Freeform 104">
              <a:extLst>
                <a:ext uri="{FF2B5EF4-FFF2-40B4-BE49-F238E27FC236}">
                  <a16:creationId xmlns:a16="http://schemas.microsoft.com/office/drawing/2014/main" id="{E0E604F0-F770-4FE0-B060-12D82AA9A875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23088" y="-2627313"/>
              <a:ext cx="63500" cy="58738"/>
            </a:xfrm>
            <a:custGeom>
              <a:avLst/>
              <a:gdLst>
                <a:gd name="T0" fmla="*/ 22 w 27"/>
                <a:gd name="T1" fmla="*/ 4 h 25"/>
                <a:gd name="T2" fmla="*/ 5 w 27"/>
                <a:gd name="T3" fmla="*/ 4 h 25"/>
                <a:gd name="T4" fmla="*/ 5 w 27"/>
                <a:gd name="T5" fmla="*/ 20 h 25"/>
                <a:gd name="T6" fmla="*/ 22 w 27"/>
                <a:gd name="T7" fmla="*/ 20 h 25"/>
                <a:gd name="T8" fmla="*/ 22 w 27"/>
                <a:gd name="T9" fmla="*/ 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25">
                  <a:moveTo>
                    <a:pt x="22" y="4"/>
                  </a:moveTo>
                  <a:cubicBezTo>
                    <a:pt x="18" y="0"/>
                    <a:pt x="10" y="0"/>
                    <a:pt x="5" y="4"/>
                  </a:cubicBezTo>
                  <a:cubicBezTo>
                    <a:pt x="0" y="9"/>
                    <a:pt x="0" y="16"/>
                    <a:pt x="5" y="20"/>
                  </a:cubicBezTo>
                  <a:cubicBezTo>
                    <a:pt x="10" y="25"/>
                    <a:pt x="17" y="25"/>
                    <a:pt x="22" y="20"/>
                  </a:cubicBezTo>
                  <a:cubicBezTo>
                    <a:pt x="27" y="16"/>
                    <a:pt x="27" y="9"/>
                    <a:pt x="22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3" name="Freeform 105">
              <a:extLst>
                <a:ext uri="{FF2B5EF4-FFF2-40B4-BE49-F238E27FC236}">
                  <a16:creationId xmlns:a16="http://schemas.microsoft.com/office/drawing/2014/main" id="{544F6BF3-766D-4C78-8681-76634245A55D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72325" y="-2703513"/>
              <a:ext cx="74613" cy="68263"/>
            </a:xfrm>
            <a:custGeom>
              <a:avLst/>
              <a:gdLst>
                <a:gd name="T0" fmla="*/ 25 w 31"/>
                <a:gd name="T1" fmla="*/ 24 h 29"/>
                <a:gd name="T2" fmla="*/ 25 w 31"/>
                <a:gd name="T3" fmla="*/ 5 h 29"/>
                <a:gd name="T4" fmla="*/ 5 w 31"/>
                <a:gd name="T5" fmla="*/ 5 h 29"/>
                <a:gd name="T6" fmla="*/ 5 w 31"/>
                <a:gd name="T7" fmla="*/ 23 h 29"/>
                <a:gd name="T8" fmla="*/ 25 w 31"/>
                <a:gd name="T9" fmla="*/ 2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29">
                  <a:moveTo>
                    <a:pt x="25" y="24"/>
                  </a:moveTo>
                  <a:cubicBezTo>
                    <a:pt x="31" y="18"/>
                    <a:pt x="31" y="10"/>
                    <a:pt x="25" y="5"/>
                  </a:cubicBezTo>
                  <a:cubicBezTo>
                    <a:pt x="20" y="0"/>
                    <a:pt x="11" y="0"/>
                    <a:pt x="5" y="5"/>
                  </a:cubicBezTo>
                  <a:cubicBezTo>
                    <a:pt x="0" y="10"/>
                    <a:pt x="0" y="18"/>
                    <a:pt x="5" y="23"/>
                  </a:cubicBezTo>
                  <a:cubicBezTo>
                    <a:pt x="11" y="29"/>
                    <a:pt x="20" y="29"/>
                    <a:pt x="25" y="2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4" name="Freeform 106">
              <a:extLst>
                <a:ext uri="{FF2B5EF4-FFF2-40B4-BE49-F238E27FC236}">
                  <a16:creationId xmlns:a16="http://schemas.microsoft.com/office/drawing/2014/main" id="{C9A5878D-091B-4677-8DB3-A6F4B81D4739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23150" y="-2779713"/>
              <a:ext cx="80963" cy="76200"/>
            </a:xfrm>
            <a:custGeom>
              <a:avLst/>
              <a:gdLst>
                <a:gd name="T0" fmla="*/ 28 w 34"/>
                <a:gd name="T1" fmla="*/ 27 h 32"/>
                <a:gd name="T2" fmla="*/ 28 w 34"/>
                <a:gd name="T3" fmla="*/ 6 h 32"/>
                <a:gd name="T4" fmla="*/ 6 w 34"/>
                <a:gd name="T5" fmla="*/ 6 h 32"/>
                <a:gd name="T6" fmla="*/ 6 w 34"/>
                <a:gd name="T7" fmla="*/ 26 h 32"/>
                <a:gd name="T8" fmla="*/ 28 w 34"/>
                <a:gd name="T9" fmla="*/ 27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2">
                  <a:moveTo>
                    <a:pt x="28" y="27"/>
                  </a:moveTo>
                  <a:cubicBezTo>
                    <a:pt x="34" y="21"/>
                    <a:pt x="34" y="12"/>
                    <a:pt x="28" y="6"/>
                  </a:cubicBezTo>
                  <a:cubicBezTo>
                    <a:pt x="22" y="1"/>
                    <a:pt x="12" y="0"/>
                    <a:pt x="6" y="6"/>
                  </a:cubicBezTo>
                  <a:cubicBezTo>
                    <a:pt x="0" y="12"/>
                    <a:pt x="0" y="21"/>
                    <a:pt x="6" y="26"/>
                  </a:cubicBezTo>
                  <a:cubicBezTo>
                    <a:pt x="12" y="32"/>
                    <a:pt x="22" y="32"/>
                    <a:pt x="28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5" name="Freeform 107">
              <a:extLst>
                <a:ext uri="{FF2B5EF4-FFF2-40B4-BE49-F238E27FC236}">
                  <a16:creationId xmlns:a16="http://schemas.microsoft.com/office/drawing/2014/main" id="{B204FFD0-52A1-4C17-94C5-0F493EFBA0F5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77150" y="-2851150"/>
              <a:ext cx="80963" cy="76200"/>
            </a:xfrm>
            <a:custGeom>
              <a:avLst/>
              <a:gdLst>
                <a:gd name="T0" fmla="*/ 6 w 34"/>
                <a:gd name="T1" fmla="*/ 27 h 32"/>
                <a:gd name="T2" fmla="*/ 28 w 34"/>
                <a:gd name="T3" fmla="*/ 27 h 32"/>
                <a:gd name="T4" fmla="*/ 28 w 34"/>
                <a:gd name="T5" fmla="*/ 6 h 32"/>
                <a:gd name="T6" fmla="*/ 6 w 34"/>
                <a:gd name="T7" fmla="*/ 6 h 32"/>
                <a:gd name="T8" fmla="*/ 6 w 34"/>
                <a:gd name="T9" fmla="*/ 27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2">
                  <a:moveTo>
                    <a:pt x="6" y="27"/>
                  </a:moveTo>
                  <a:cubicBezTo>
                    <a:pt x="12" y="32"/>
                    <a:pt x="22" y="32"/>
                    <a:pt x="28" y="27"/>
                  </a:cubicBezTo>
                  <a:cubicBezTo>
                    <a:pt x="34" y="21"/>
                    <a:pt x="34" y="12"/>
                    <a:pt x="28" y="6"/>
                  </a:cubicBezTo>
                  <a:cubicBezTo>
                    <a:pt x="22" y="1"/>
                    <a:pt x="12" y="0"/>
                    <a:pt x="6" y="6"/>
                  </a:cubicBezTo>
                  <a:cubicBezTo>
                    <a:pt x="0" y="12"/>
                    <a:pt x="0" y="21"/>
                    <a:pt x="6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6" name="Freeform 108">
              <a:extLst>
                <a:ext uri="{FF2B5EF4-FFF2-40B4-BE49-F238E27FC236}">
                  <a16:creationId xmlns:a16="http://schemas.microsoft.com/office/drawing/2014/main" id="{254E1CA3-D2DF-4ED2-A30D-6D8B96F2CE12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27975" y="-2925763"/>
              <a:ext cx="88900" cy="84138"/>
            </a:xfrm>
            <a:custGeom>
              <a:avLst/>
              <a:gdLst>
                <a:gd name="T0" fmla="*/ 6 w 37"/>
                <a:gd name="T1" fmla="*/ 29 h 35"/>
                <a:gd name="T2" fmla="*/ 30 w 37"/>
                <a:gd name="T3" fmla="*/ 29 h 35"/>
                <a:gd name="T4" fmla="*/ 30 w 37"/>
                <a:gd name="T5" fmla="*/ 6 h 35"/>
                <a:gd name="T6" fmla="*/ 6 w 37"/>
                <a:gd name="T7" fmla="*/ 6 h 35"/>
                <a:gd name="T8" fmla="*/ 6 w 37"/>
                <a:gd name="T9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35">
                  <a:moveTo>
                    <a:pt x="6" y="29"/>
                  </a:moveTo>
                  <a:cubicBezTo>
                    <a:pt x="13" y="35"/>
                    <a:pt x="24" y="35"/>
                    <a:pt x="30" y="29"/>
                  </a:cubicBezTo>
                  <a:cubicBezTo>
                    <a:pt x="37" y="23"/>
                    <a:pt x="37" y="13"/>
                    <a:pt x="30" y="6"/>
                  </a:cubicBezTo>
                  <a:cubicBezTo>
                    <a:pt x="24" y="0"/>
                    <a:pt x="13" y="0"/>
                    <a:pt x="6" y="6"/>
                  </a:cubicBezTo>
                  <a:cubicBezTo>
                    <a:pt x="0" y="12"/>
                    <a:pt x="0" y="22"/>
                    <a:pt x="6" y="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7" name="Freeform 109">
              <a:extLst>
                <a:ext uri="{FF2B5EF4-FFF2-40B4-BE49-F238E27FC236}">
                  <a16:creationId xmlns:a16="http://schemas.microsoft.com/office/drawing/2014/main" id="{2CB4D6A1-B60F-49FB-8CBC-7E76EF01666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878800" y="-3001963"/>
              <a:ext cx="95250" cy="93663"/>
            </a:xfrm>
            <a:custGeom>
              <a:avLst/>
              <a:gdLst>
                <a:gd name="T0" fmla="*/ 7 w 40"/>
                <a:gd name="T1" fmla="*/ 32 h 39"/>
                <a:gd name="T2" fmla="*/ 33 w 40"/>
                <a:gd name="T3" fmla="*/ 32 h 39"/>
                <a:gd name="T4" fmla="*/ 33 w 40"/>
                <a:gd name="T5" fmla="*/ 7 h 39"/>
                <a:gd name="T6" fmla="*/ 7 w 40"/>
                <a:gd name="T7" fmla="*/ 7 h 39"/>
                <a:gd name="T8" fmla="*/ 7 w 40"/>
                <a:gd name="T9" fmla="*/ 32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" h="39">
                  <a:moveTo>
                    <a:pt x="7" y="32"/>
                  </a:moveTo>
                  <a:cubicBezTo>
                    <a:pt x="14" y="38"/>
                    <a:pt x="26" y="39"/>
                    <a:pt x="33" y="32"/>
                  </a:cubicBezTo>
                  <a:cubicBezTo>
                    <a:pt x="40" y="25"/>
                    <a:pt x="40" y="14"/>
                    <a:pt x="33" y="7"/>
                  </a:cubicBezTo>
                  <a:cubicBezTo>
                    <a:pt x="26" y="1"/>
                    <a:pt x="14" y="0"/>
                    <a:pt x="7" y="7"/>
                  </a:cubicBezTo>
                  <a:cubicBezTo>
                    <a:pt x="0" y="14"/>
                    <a:pt x="0" y="25"/>
                    <a:pt x="7" y="3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8" name="Freeform 110">
              <a:extLst>
                <a:ext uri="{FF2B5EF4-FFF2-40B4-BE49-F238E27FC236}">
                  <a16:creationId xmlns:a16="http://schemas.microsoft.com/office/drawing/2014/main" id="{DDE71483-991F-4289-9938-43DB72393A9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28038" y="-3074988"/>
              <a:ext cx="104775" cy="96838"/>
            </a:xfrm>
            <a:custGeom>
              <a:avLst/>
              <a:gdLst>
                <a:gd name="T0" fmla="*/ 8 w 44"/>
                <a:gd name="T1" fmla="*/ 34 h 41"/>
                <a:gd name="T2" fmla="*/ 36 w 44"/>
                <a:gd name="T3" fmla="*/ 34 h 41"/>
                <a:gd name="T4" fmla="*/ 36 w 44"/>
                <a:gd name="T5" fmla="*/ 8 h 41"/>
                <a:gd name="T6" fmla="*/ 8 w 44"/>
                <a:gd name="T7" fmla="*/ 7 h 41"/>
                <a:gd name="T8" fmla="*/ 8 w 44"/>
                <a:gd name="T9" fmla="*/ 34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" h="41">
                  <a:moveTo>
                    <a:pt x="8" y="34"/>
                  </a:moveTo>
                  <a:cubicBezTo>
                    <a:pt x="15" y="41"/>
                    <a:pt x="28" y="41"/>
                    <a:pt x="36" y="34"/>
                  </a:cubicBezTo>
                  <a:cubicBezTo>
                    <a:pt x="43" y="26"/>
                    <a:pt x="44" y="15"/>
                    <a:pt x="36" y="8"/>
                  </a:cubicBezTo>
                  <a:cubicBezTo>
                    <a:pt x="28" y="0"/>
                    <a:pt x="16" y="0"/>
                    <a:pt x="8" y="7"/>
                  </a:cubicBezTo>
                  <a:cubicBezTo>
                    <a:pt x="0" y="15"/>
                    <a:pt x="0" y="26"/>
                    <a:pt x="8" y="3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9" name="Freeform 111">
              <a:extLst>
                <a:ext uri="{FF2B5EF4-FFF2-40B4-BE49-F238E27FC236}">
                  <a16:creationId xmlns:a16="http://schemas.microsoft.com/office/drawing/2014/main" id="{33DAE6BE-B1E5-4EC1-8CDF-F18DDC023D1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78863" y="-3151188"/>
              <a:ext cx="111125" cy="104775"/>
            </a:xfrm>
            <a:custGeom>
              <a:avLst/>
              <a:gdLst>
                <a:gd name="T0" fmla="*/ 8 w 47"/>
                <a:gd name="T1" fmla="*/ 36 h 44"/>
                <a:gd name="T2" fmla="*/ 38 w 47"/>
                <a:gd name="T3" fmla="*/ 36 h 44"/>
                <a:gd name="T4" fmla="*/ 39 w 47"/>
                <a:gd name="T5" fmla="*/ 8 h 44"/>
                <a:gd name="T6" fmla="*/ 8 w 47"/>
                <a:gd name="T7" fmla="*/ 8 h 44"/>
                <a:gd name="T8" fmla="*/ 8 w 47"/>
                <a:gd name="T9" fmla="*/ 3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4">
                  <a:moveTo>
                    <a:pt x="8" y="36"/>
                  </a:moveTo>
                  <a:cubicBezTo>
                    <a:pt x="17" y="44"/>
                    <a:pt x="30" y="44"/>
                    <a:pt x="38" y="36"/>
                  </a:cubicBezTo>
                  <a:cubicBezTo>
                    <a:pt x="47" y="29"/>
                    <a:pt x="47" y="16"/>
                    <a:pt x="39" y="8"/>
                  </a:cubicBezTo>
                  <a:cubicBezTo>
                    <a:pt x="30" y="1"/>
                    <a:pt x="17" y="0"/>
                    <a:pt x="8" y="8"/>
                  </a:cubicBezTo>
                  <a:cubicBezTo>
                    <a:pt x="0" y="16"/>
                    <a:pt x="0" y="29"/>
                    <a:pt x="8" y="3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0" name="Freeform 112">
              <a:extLst>
                <a:ext uri="{FF2B5EF4-FFF2-40B4-BE49-F238E27FC236}">
                  <a16:creationId xmlns:a16="http://schemas.microsoft.com/office/drawing/2014/main" id="{D92B44C7-5A53-46B6-A89C-1CAFC1E5C33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28100" y="-3224213"/>
              <a:ext cx="119063" cy="111125"/>
            </a:xfrm>
            <a:custGeom>
              <a:avLst/>
              <a:gdLst>
                <a:gd name="T0" fmla="*/ 9 w 50"/>
                <a:gd name="T1" fmla="*/ 39 h 47"/>
                <a:gd name="T2" fmla="*/ 41 w 50"/>
                <a:gd name="T3" fmla="*/ 39 h 47"/>
                <a:gd name="T4" fmla="*/ 41 w 50"/>
                <a:gd name="T5" fmla="*/ 8 h 47"/>
                <a:gd name="T6" fmla="*/ 9 w 50"/>
                <a:gd name="T7" fmla="*/ 8 h 47"/>
                <a:gd name="T8" fmla="*/ 9 w 50"/>
                <a:gd name="T9" fmla="*/ 39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" h="47">
                  <a:moveTo>
                    <a:pt x="9" y="39"/>
                  </a:moveTo>
                  <a:cubicBezTo>
                    <a:pt x="18" y="47"/>
                    <a:pt x="32" y="47"/>
                    <a:pt x="41" y="39"/>
                  </a:cubicBezTo>
                  <a:cubicBezTo>
                    <a:pt x="50" y="30"/>
                    <a:pt x="50" y="17"/>
                    <a:pt x="41" y="8"/>
                  </a:cubicBezTo>
                  <a:cubicBezTo>
                    <a:pt x="32" y="0"/>
                    <a:pt x="18" y="0"/>
                    <a:pt x="9" y="8"/>
                  </a:cubicBezTo>
                  <a:cubicBezTo>
                    <a:pt x="0" y="17"/>
                    <a:pt x="0" y="30"/>
                    <a:pt x="9" y="3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1" name="Freeform 113">
              <a:extLst>
                <a:ext uri="{FF2B5EF4-FFF2-40B4-BE49-F238E27FC236}">
                  <a16:creationId xmlns:a16="http://schemas.microsoft.com/office/drawing/2014/main" id="{15491859-A3C6-48E2-9E3F-59CAEEDEC68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8925" y="-3300413"/>
              <a:ext cx="128588" cy="120650"/>
            </a:xfrm>
            <a:custGeom>
              <a:avLst/>
              <a:gdLst>
                <a:gd name="T0" fmla="*/ 9 w 54"/>
                <a:gd name="T1" fmla="*/ 42 h 51"/>
                <a:gd name="T2" fmla="*/ 44 w 54"/>
                <a:gd name="T3" fmla="*/ 42 h 51"/>
                <a:gd name="T4" fmla="*/ 44 w 54"/>
                <a:gd name="T5" fmla="*/ 9 h 51"/>
                <a:gd name="T6" fmla="*/ 9 w 54"/>
                <a:gd name="T7" fmla="*/ 9 h 51"/>
                <a:gd name="T8" fmla="*/ 9 w 54"/>
                <a:gd name="T9" fmla="*/ 42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51">
                  <a:moveTo>
                    <a:pt x="9" y="42"/>
                  </a:moveTo>
                  <a:cubicBezTo>
                    <a:pt x="19" y="51"/>
                    <a:pt x="34" y="51"/>
                    <a:pt x="44" y="42"/>
                  </a:cubicBezTo>
                  <a:cubicBezTo>
                    <a:pt x="53" y="33"/>
                    <a:pt x="54" y="19"/>
                    <a:pt x="44" y="9"/>
                  </a:cubicBezTo>
                  <a:cubicBezTo>
                    <a:pt x="34" y="0"/>
                    <a:pt x="19" y="0"/>
                    <a:pt x="9" y="9"/>
                  </a:cubicBezTo>
                  <a:cubicBezTo>
                    <a:pt x="0" y="18"/>
                    <a:pt x="0" y="32"/>
                    <a:pt x="9" y="4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2" name="Freeform 114">
              <a:extLst>
                <a:ext uri="{FF2B5EF4-FFF2-40B4-BE49-F238E27FC236}">
                  <a16:creationId xmlns:a16="http://schemas.microsoft.com/office/drawing/2014/main" id="{72F42F20-3D7A-49FC-82C6-044630CBE7A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28163" y="-3375025"/>
              <a:ext cx="136525" cy="127000"/>
            </a:xfrm>
            <a:custGeom>
              <a:avLst/>
              <a:gdLst>
                <a:gd name="T0" fmla="*/ 10 w 57"/>
                <a:gd name="T1" fmla="*/ 43 h 53"/>
                <a:gd name="T2" fmla="*/ 47 w 57"/>
                <a:gd name="T3" fmla="*/ 44 h 53"/>
                <a:gd name="T4" fmla="*/ 47 w 57"/>
                <a:gd name="T5" fmla="*/ 9 h 53"/>
                <a:gd name="T6" fmla="*/ 10 w 57"/>
                <a:gd name="T7" fmla="*/ 9 h 53"/>
                <a:gd name="T8" fmla="*/ 10 w 57"/>
                <a:gd name="T9" fmla="*/ 43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3">
                  <a:moveTo>
                    <a:pt x="10" y="43"/>
                  </a:moveTo>
                  <a:cubicBezTo>
                    <a:pt x="20" y="53"/>
                    <a:pt x="37" y="53"/>
                    <a:pt x="47" y="44"/>
                  </a:cubicBezTo>
                  <a:cubicBezTo>
                    <a:pt x="57" y="35"/>
                    <a:pt x="57" y="19"/>
                    <a:pt x="47" y="9"/>
                  </a:cubicBezTo>
                  <a:cubicBezTo>
                    <a:pt x="37" y="0"/>
                    <a:pt x="20" y="0"/>
                    <a:pt x="10" y="9"/>
                  </a:cubicBezTo>
                  <a:cubicBezTo>
                    <a:pt x="0" y="19"/>
                    <a:pt x="0" y="34"/>
                    <a:pt x="10" y="4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3" name="Freeform 115">
              <a:extLst>
                <a:ext uri="{FF2B5EF4-FFF2-40B4-BE49-F238E27FC236}">
                  <a16:creationId xmlns:a16="http://schemas.microsoft.com/office/drawing/2014/main" id="{B3DBB9DD-42E8-4E3B-BC9D-028C00DC28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78988" y="-3451225"/>
              <a:ext cx="142875" cy="136525"/>
            </a:xfrm>
            <a:custGeom>
              <a:avLst/>
              <a:gdLst>
                <a:gd name="T0" fmla="*/ 49 w 60"/>
                <a:gd name="T1" fmla="*/ 47 h 57"/>
                <a:gd name="T2" fmla="*/ 49 w 60"/>
                <a:gd name="T3" fmla="*/ 10 h 57"/>
                <a:gd name="T4" fmla="*/ 11 w 60"/>
                <a:gd name="T5" fmla="*/ 10 h 57"/>
                <a:gd name="T6" fmla="*/ 10 w 60"/>
                <a:gd name="T7" fmla="*/ 47 h 57"/>
                <a:gd name="T8" fmla="*/ 49 w 60"/>
                <a:gd name="T9" fmla="*/ 4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" h="57">
                  <a:moveTo>
                    <a:pt x="49" y="47"/>
                  </a:moveTo>
                  <a:cubicBezTo>
                    <a:pt x="60" y="37"/>
                    <a:pt x="60" y="21"/>
                    <a:pt x="49" y="10"/>
                  </a:cubicBezTo>
                  <a:cubicBezTo>
                    <a:pt x="39" y="1"/>
                    <a:pt x="22" y="0"/>
                    <a:pt x="11" y="10"/>
                  </a:cubicBezTo>
                  <a:cubicBezTo>
                    <a:pt x="0" y="20"/>
                    <a:pt x="0" y="37"/>
                    <a:pt x="10" y="47"/>
                  </a:cubicBezTo>
                  <a:cubicBezTo>
                    <a:pt x="21" y="57"/>
                    <a:pt x="39" y="57"/>
                    <a:pt x="49" y="4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4" name="Freeform 116">
              <a:extLst>
                <a:ext uri="{FF2B5EF4-FFF2-40B4-BE49-F238E27FC236}">
                  <a16:creationId xmlns:a16="http://schemas.microsoft.com/office/drawing/2014/main" id="{95689DCD-9CF6-476D-AAA6-0747A90A7D3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32988" y="-3522663"/>
              <a:ext cx="144463" cy="136525"/>
            </a:xfrm>
            <a:custGeom>
              <a:avLst/>
              <a:gdLst>
                <a:gd name="T0" fmla="*/ 49 w 60"/>
                <a:gd name="T1" fmla="*/ 47 h 57"/>
                <a:gd name="T2" fmla="*/ 49 w 60"/>
                <a:gd name="T3" fmla="*/ 10 h 57"/>
                <a:gd name="T4" fmla="*/ 11 w 60"/>
                <a:gd name="T5" fmla="*/ 10 h 57"/>
                <a:gd name="T6" fmla="*/ 10 w 60"/>
                <a:gd name="T7" fmla="*/ 47 h 57"/>
                <a:gd name="T8" fmla="*/ 49 w 60"/>
                <a:gd name="T9" fmla="*/ 47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" h="57">
                  <a:moveTo>
                    <a:pt x="49" y="47"/>
                  </a:moveTo>
                  <a:cubicBezTo>
                    <a:pt x="60" y="37"/>
                    <a:pt x="60" y="21"/>
                    <a:pt x="49" y="10"/>
                  </a:cubicBezTo>
                  <a:cubicBezTo>
                    <a:pt x="39" y="1"/>
                    <a:pt x="21" y="0"/>
                    <a:pt x="11" y="10"/>
                  </a:cubicBezTo>
                  <a:cubicBezTo>
                    <a:pt x="0" y="20"/>
                    <a:pt x="0" y="37"/>
                    <a:pt x="10" y="47"/>
                  </a:cubicBezTo>
                  <a:cubicBezTo>
                    <a:pt x="21" y="57"/>
                    <a:pt x="38" y="57"/>
                    <a:pt x="49" y="4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5" name="Freeform 117">
              <a:extLst>
                <a:ext uri="{FF2B5EF4-FFF2-40B4-BE49-F238E27FC236}">
                  <a16:creationId xmlns:a16="http://schemas.microsoft.com/office/drawing/2014/main" id="{6E29E8B1-F135-4879-A21A-365E62A81C8D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82225" y="-3595688"/>
              <a:ext cx="152400" cy="142875"/>
            </a:xfrm>
            <a:custGeom>
              <a:avLst/>
              <a:gdLst>
                <a:gd name="T0" fmla="*/ 53 w 64"/>
                <a:gd name="T1" fmla="*/ 49 h 60"/>
                <a:gd name="T2" fmla="*/ 53 w 64"/>
                <a:gd name="T3" fmla="*/ 10 h 60"/>
                <a:gd name="T4" fmla="*/ 12 w 64"/>
                <a:gd name="T5" fmla="*/ 10 h 60"/>
                <a:gd name="T6" fmla="*/ 11 w 64"/>
                <a:gd name="T7" fmla="*/ 49 h 60"/>
                <a:gd name="T8" fmla="*/ 53 w 64"/>
                <a:gd name="T9" fmla="*/ 49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60">
                  <a:moveTo>
                    <a:pt x="53" y="49"/>
                  </a:moveTo>
                  <a:cubicBezTo>
                    <a:pt x="64" y="38"/>
                    <a:pt x="64" y="21"/>
                    <a:pt x="53" y="10"/>
                  </a:cubicBezTo>
                  <a:cubicBezTo>
                    <a:pt x="42" y="0"/>
                    <a:pt x="23" y="0"/>
                    <a:pt x="12" y="10"/>
                  </a:cubicBezTo>
                  <a:cubicBezTo>
                    <a:pt x="0" y="21"/>
                    <a:pt x="0" y="38"/>
                    <a:pt x="11" y="49"/>
                  </a:cubicBezTo>
                  <a:cubicBezTo>
                    <a:pt x="23" y="60"/>
                    <a:pt x="41" y="60"/>
                    <a:pt x="53" y="4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6" name="Freeform 118">
              <a:extLst>
                <a:ext uri="{FF2B5EF4-FFF2-40B4-BE49-F238E27FC236}">
                  <a16:creationId xmlns:a16="http://schemas.microsoft.com/office/drawing/2014/main" id="{16A0FEF8-51AE-4B1C-9F55-EDD4D25C117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34638" y="-3671888"/>
              <a:ext cx="157163" cy="149225"/>
            </a:xfrm>
            <a:custGeom>
              <a:avLst/>
              <a:gdLst>
                <a:gd name="T0" fmla="*/ 54 w 66"/>
                <a:gd name="T1" fmla="*/ 52 h 63"/>
                <a:gd name="T2" fmla="*/ 55 w 66"/>
                <a:gd name="T3" fmla="*/ 12 h 63"/>
                <a:gd name="T4" fmla="*/ 12 w 66"/>
                <a:gd name="T5" fmla="*/ 11 h 63"/>
                <a:gd name="T6" fmla="*/ 12 w 66"/>
                <a:gd name="T7" fmla="*/ 51 h 63"/>
                <a:gd name="T8" fmla="*/ 54 w 66"/>
                <a:gd name="T9" fmla="*/ 52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63">
                  <a:moveTo>
                    <a:pt x="54" y="52"/>
                  </a:moveTo>
                  <a:cubicBezTo>
                    <a:pt x="66" y="41"/>
                    <a:pt x="66" y="23"/>
                    <a:pt x="55" y="12"/>
                  </a:cubicBezTo>
                  <a:cubicBezTo>
                    <a:pt x="43" y="1"/>
                    <a:pt x="24" y="0"/>
                    <a:pt x="12" y="11"/>
                  </a:cubicBezTo>
                  <a:cubicBezTo>
                    <a:pt x="0" y="22"/>
                    <a:pt x="0" y="40"/>
                    <a:pt x="12" y="51"/>
                  </a:cubicBezTo>
                  <a:cubicBezTo>
                    <a:pt x="23" y="63"/>
                    <a:pt x="42" y="63"/>
                    <a:pt x="54" y="5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7" name="Freeform 119">
              <a:extLst>
                <a:ext uri="{FF2B5EF4-FFF2-40B4-BE49-F238E27FC236}">
                  <a16:creationId xmlns:a16="http://schemas.microsoft.com/office/drawing/2014/main" id="{3F097614-55F8-4538-84A5-8BD4B09027AF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88638" y="-3679825"/>
              <a:ext cx="157163" cy="88900"/>
            </a:xfrm>
            <a:custGeom>
              <a:avLst/>
              <a:gdLst>
                <a:gd name="T0" fmla="*/ 10 w 66"/>
                <a:gd name="T1" fmla="*/ 26 h 37"/>
                <a:gd name="T2" fmla="*/ 55 w 66"/>
                <a:gd name="T3" fmla="*/ 26 h 37"/>
                <a:gd name="T4" fmla="*/ 64 w 66"/>
                <a:gd name="T5" fmla="*/ 0 h 37"/>
                <a:gd name="T6" fmla="*/ 1 w 66"/>
                <a:gd name="T7" fmla="*/ 0 h 37"/>
                <a:gd name="T8" fmla="*/ 10 w 66"/>
                <a:gd name="T9" fmla="*/ 26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37">
                  <a:moveTo>
                    <a:pt x="10" y="26"/>
                  </a:moveTo>
                  <a:cubicBezTo>
                    <a:pt x="23" y="37"/>
                    <a:pt x="43" y="37"/>
                    <a:pt x="55" y="26"/>
                  </a:cubicBezTo>
                  <a:cubicBezTo>
                    <a:pt x="63" y="19"/>
                    <a:pt x="66" y="9"/>
                    <a:pt x="64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9"/>
                    <a:pt x="3" y="19"/>
                    <a:pt x="10" y="2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8" name="Freeform 120">
              <a:extLst>
                <a:ext uri="{FF2B5EF4-FFF2-40B4-BE49-F238E27FC236}">
                  <a16:creationId xmlns:a16="http://schemas.microsoft.com/office/drawing/2014/main" id="{4EE9761D-65AF-4D02-9181-74099A4182E1}"/>
                </a:ext>
              </a:extLst>
            </p:cNvPr>
            <p:cNvSpPr>
              <a:spLocks/>
            </p:cNvSpPr>
            <p:nvPr/>
          </p:nvSpPr>
          <p:spPr bwMode="auto">
            <a:xfrm>
              <a:off x="23674388" y="-3679825"/>
              <a:ext cx="93663" cy="19050"/>
            </a:xfrm>
            <a:custGeom>
              <a:avLst/>
              <a:gdLst>
                <a:gd name="T0" fmla="*/ 39 w 39"/>
                <a:gd name="T1" fmla="*/ 0 h 8"/>
                <a:gd name="T2" fmla="*/ 0 w 39"/>
                <a:gd name="T3" fmla="*/ 0 h 8"/>
                <a:gd name="T4" fmla="*/ 39 w 39"/>
                <a:gd name="T5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9" h="8">
                  <a:moveTo>
                    <a:pt x="39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2" y="8"/>
                    <a:pt x="27" y="8"/>
                    <a:pt x="3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9" name="Freeform 121">
              <a:extLst>
                <a:ext uri="{FF2B5EF4-FFF2-40B4-BE49-F238E27FC236}">
                  <a16:creationId xmlns:a16="http://schemas.microsoft.com/office/drawing/2014/main" id="{A44D3A84-19CA-44AE-8946-9F1A7C7AD1BE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48275" y="-1866900"/>
              <a:ext cx="9525" cy="9525"/>
            </a:xfrm>
            <a:custGeom>
              <a:avLst/>
              <a:gdLst>
                <a:gd name="T0" fmla="*/ 1 w 4"/>
                <a:gd name="T1" fmla="*/ 1 h 4"/>
                <a:gd name="T2" fmla="*/ 1 w 4"/>
                <a:gd name="T3" fmla="*/ 3 h 4"/>
                <a:gd name="T4" fmla="*/ 3 w 4"/>
                <a:gd name="T5" fmla="*/ 3 h 4"/>
                <a:gd name="T6" fmla="*/ 3 w 4"/>
                <a:gd name="T7" fmla="*/ 1 h 4"/>
                <a:gd name="T8" fmla="*/ 1 w 4"/>
                <a:gd name="T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1" y="1"/>
                  </a:moveTo>
                  <a:cubicBezTo>
                    <a:pt x="0" y="1"/>
                    <a:pt x="0" y="3"/>
                    <a:pt x="1" y="3"/>
                  </a:cubicBezTo>
                  <a:cubicBezTo>
                    <a:pt x="1" y="4"/>
                    <a:pt x="3" y="4"/>
                    <a:pt x="3" y="3"/>
                  </a:cubicBezTo>
                  <a:cubicBezTo>
                    <a:pt x="4" y="3"/>
                    <a:pt x="4" y="1"/>
                    <a:pt x="3" y="1"/>
                  </a:cubicBezTo>
                  <a:cubicBezTo>
                    <a:pt x="3" y="0"/>
                    <a:pt x="2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0" name="Freeform 122">
              <a:extLst>
                <a:ext uri="{FF2B5EF4-FFF2-40B4-BE49-F238E27FC236}">
                  <a16:creationId xmlns:a16="http://schemas.microsoft.com/office/drawing/2014/main" id="{E409DB0E-9414-48FD-AF27-7C8BFDA8702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197513" y="-1943100"/>
              <a:ext cx="17463" cy="17463"/>
            </a:xfrm>
            <a:custGeom>
              <a:avLst/>
              <a:gdLst>
                <a:gd name="T0" fmla="*/ 1 w 7"/>
                <a:gd name="T1" fmla="*/ 2 h 7"/>
                <a:gd name="T2" fmla="*/ 1 w 7"/>
                <a:gd name="T3" fmla="*/ 6 h 7"/>
                <a:gd name="T4" fmla="*/ 6 w 7"/>
                <a:gd name="T5" fmla="*/ 6 h 7"/>
                <a:gd name="T6" fmla="*/ 6 w 7"/>
                <a:gd name="T7" fmla="*/ 2 h 7"/>
                <a:gd name="T8" fmla="*/ 1 w 7"/>
                <a:gd name="T9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2"/>
                  </a:moveTo>
                  <a:cubicBezTo>
                    <a:pt x="0" y="3"/>
                    <a:pt x="0" y="5"/>
                    <a:pt x="1" y="6"/>
                  </a:cubicBezTo>
                  <a:cubicBezTo>
                    <a:pt x="3" y="7"/>
                    <a:pt x="5" y="7"/>
                    <a:pt x="6" y="6"/>
                  </a:cubicBezTo>
                  <a:cubicBezTo>
                    <a:pt x="7" y="5"/>
                    <a:pt x="7" y="3"/>
                    <a:pt x="6" y="2"/>
                  </a:cubicBezTo>
                  <a:cubicBezTo>
                    <a:pt x="5" y="1"/>
                    <a:pt x="3" y="0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1" name="Freeform 123">
              <a:extLst>
                <a:ext uri="{FF2B5EF4-FFF2-40B4-BE49-F238E27FC236}">
                  <a16:creationId xmlns:a16="http://schemas.microsoft.com/office/drawing/2014/main" id="{FBA0065C-38BF-43CC-95F8-7128B21EE55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48338" y="-2016125"/>
              <a:ext cx="25400" cy="23813"/>
            </a:xfrm>
            <a:custGeom>
              <a:avLst/>
              <a:gdLst>
                <a:gd name="T0" fmla="*/ 2 w 11"/>
                <a:gd name="T1" fmla="*/ 2 h 10"/>
                <a:gd name="T2" fmla="*/ 2 w 11"/>
                <a:gd name="T3" fmla="*/ 8 h 10"/>
                <a:gd name="T4" fmla="*/ 9 w 11"/>
                <a:gd name="T5" fmla="*/ 8 h 10"/>
                <a:gd name="T6" fmla="*/ 9 w 11"/>
                <a:gd name="T7" fmla="*/ 2 h 10"/>
                <a:gd name="T8" fmla="*/ 2 w 11"/>
                <a:gd name="T9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2" y="2"/>
                  </a:moveTo>
                  <a:cubicBezTo>
                    <a:pt x="0" y="4"/>
                    <a:pt x="0" y="6"/>
                    <a:pt x="2" y="8"/>
                  </a:cubicBezTo>
                  <a:cubicBezTo>
                    <a:pt x="4" y="10"/>
                    <a:pt x="7" y="10"/>
                    <a:pt x="9" y="8"/>
                  </a:cubicBezTo>
                  <a:cubicBezTo>
                    <a:pt x="11" y="6"/>
                    <a:pt x="11" y="4"/>
                    <a:pt x="9" y="2"/>
                  </a:cubicBezTo>
                  <a:cubicBezTo>
                    <a:pt x="7" y="0"/>
                    <a:pt x="4" y="0"/>
                    <a:pt x="2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2" name="Freeform 124">
              <a:extLst>
                <a:ext uri="{FF2B5EF4-FFF2-40B4-BE49-F238E27FC236}">
                  <a16:creationId xmlns:a16="http://schemas.microsoft.com/office/drawing/2014/main" id="{6AA66FAE-ACCF-4F6C-98B6-E56B9AE76B0D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99163" y="-2092325"/>
              <a:ext cx="33338" cy="33338"/>
            </a:xfrm>
            <a:custGeom>
              <a:avLst/>
              <a:gdLst>
                <a:gd name="T0" fmla="*/ 2 w 14"/>
                <a:gd name="T1" fmla="*/ 3 h 14"/>
                <a:gd name="T2" fmla="*/ 3 w 14"/>
                <a:gd name="T3" fmla="*/ 11 h 14"/>
                <a:gd name="T4" fmla="*/ 12 w 14"/>
                <a:gd name="T5" fmla="*/ 11 h 14"/>
                <a:gd name="T6" fmla="*/ 12 w 14"/>
                <a:gd name="T7" fmla="*/ 3 h 14"/>
                <a:gd name="T8" fmla="*/ 2 w 14"/>
                <a:gd name="T9" fmla="*/ 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2" y="3"/>
                  </a:moveTo>
                  <a:cubicBezTo>
                    <a:pt x="0" y="5"/>
                    <a:pt x="0" y="9"/>
                    <a:pt x="3" y="11"/>
                  </a:cubicBezTo>
                  <a:cubicBezTo>
                    <a:pt x="5" y="14"/>
                    <a:pt x="9" y="14"/>
                    <a:pt x="12" y="11"/>
                  </a:cubicBezTo>
                  <a:cubicBezTo>
                    <a:pt x="14" y="9"/>
                    <a:pt x="14" y="5"/>
                    <a:pt x="12" y="3"/>
                  </a:cubicBezTo>
                  <a:cubicBezTo>
                    <a:pt x="9" y="0"/>
                    <a:pt x="5" y="0"/>
                    <a:pt x="2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3" name="Freeform 125">
              <a:extLst>
                <a:ext uri="{FF2B5EF4-FFF2-40B4-BE49-F238E27FC236}">
                  <a16:creationId xmlns:a16="http://schemas.microsoft.com/office/drawing/2014/main" id="{2C6A8DE4-5016-42FD-8BAA-770C5204DF0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48400" y="-2166938"/>
              <a:ext cx="42863" cy="38100"/>
            </a:xfrm>
            <a:custGeom>
              <a:avLst/>
              <a:gdLst>
                <a:gd name="T0" fmla="*/ 3 w 18"/>
                <a:gd name="T1" fmla="*/ 3 h 16"/>
                <a:gd name="T2" fmla="*/ 3 w 18"/>
                <a:gd name="T3" fmla="*/ 13 h 16"/>
                <a:gd name="T4" fmla="*/ 14 w 18"/>
                <a:gd name="T5" fmla="*/ 13 h 16"/>
                <a:gd name="T6" fmla="*/ 14 w 18"/>
                <a:gd name="T7" fmla="*/ 3 h 16"/>
                <a:gd name="T8" fmla="*/ 3 w 18"/>
                <a:gd name="T9" fmla="*/ 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6">
                  <a:moveTo>
                    <a:pt x="3" y="3"/>
                  </a:moveTo>
                  <a:cubicBezTo>
                    <a:pt x="0" y="6"/>
                    <a:pt x="0" y="10"/>
                    <a:pt x="3" y="13"/>
                  </a:cubicBezTo>
                  <a:cubicBezTo>
                    <a:pt x="6" y="16"/>
                    <a:pt x="11" y="16"/>
                    <a:pt x="14" y="13"/>
                  </a:cubicBezTo>
                  <a:cubicBezTo>
                    <a:pt x="17" y="10"/>
                    <a:pt x="18" y="6"/>
                    <a:pt x="14" y="3"/>
                  </a:cubicBezTo>
                  <a:cubicBezTo>
                    <a:pt x="11" y="0"/>
                    <a:pt x="6" y="0"/>
                    <a:pt x="3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4" name="Freeform 126">
              <a:extLst>
                <a:ext uri="{FF2B5EF4-FFF2-40B4-BE49-F238E27FC236}">
                  <a16:creationId xmlns:a16="http://schemas.microsoft.com/office/drawing/2014/main" id="{61F7552F-7C4C-4EEB-A13F-0E7DE644ED05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99225" y="-2239963"/>
              <a:ext cx="49213" cy="44450"/>
            </a:xfrm>
            <a:custGeom>
              <a:avLst/>
              <a:gdLst>
                <a:gd name="T0" fmla="*/ 17 w 21"/>
                <a:gd name="T1" fmla="*/ 3 h 19"/>
                <a:gd name="T2" fmla="*/ 4 w 21"/>
                <a:gd name="T3" fmla="*/ 3 h 19"/>
                <a:gd name="T4" fmla="*/ 4 w 21"/>
                <a:gd name="T5" fmla="*/ 15 h 19"/>
                <a:gd name="T6" fmla="*/ 17 w 21"/>
                <a:gd name="T7" fmla="*/ 15 h 19"/>
                <a:gd name="T8" fmla="*/ 17 w 21"/>
                <a:gd name="T9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" h="19">
                  <a:moveTo>
                    <a:pt x="17" y="3"/>
                  </a:moveTo>
                  <a:cubicBezTo>
                    <a:pt x="14" y="0"/>
                    <a:pt x="8" y="0"/>
                    <a:pt x="4" y="3"/>
                  </a:cubicBezTo>
                  <a:cubicBezTo>
                    <a:pt x="0" y="6"/>
                    <a:pt x="0" y="12"/>
                    <a:pt x="4" y="15"/>
                  </a:cubicBezTo>
                  <a:cubicBezTo>
                    <a:pt x="7" y="19"/>
                    <a:pt x="13" y="19"/>
                    <a:pt x="17" y="15"/>
                  </a:cubicBezTo>
                  <a:cubicBezTo>
                    <a:pt x="20" y="12"/>
                    <a:pt x="21" y="6"/>
                    <a:pt x="17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5" name="Freeform 127">
              <a:extLst>
                <a:ext uri="{FF2B5EF4-FFF2-40B4-BE49-F238E27FC236}">
                  <a16:creationId xmlns:a16="http://schemas.microsoft.com/office/drawing/2014/main" id="{A9447D63-28C9-4293-A3E5-15602836E8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53225" y="-2311400"/>
              <a:ext cx="47625" cy="44450"/>
            </a:xfrm>
            <a:custGeom>
              <a:avLst/>
              <a:gdLst>
                <a:gd name="T0" fmla="*/ 17 w 20"/>
                <a:gd name="T1" fmla="*/ 3 h 19"/>
                <a:gd name="T2" fmla="*/ 4 w 20"/>
                <a:gd name="T3" fmla="*/ 3 h 19"/>
                <a:gd name="T4" fmla="*/ 4 w 20"/>
                <a:gd name="T5" fmla="*/ 15 h 19"/>
                <a:gd name="T6" fmla="*/ 17 w 20"/>
                <a:gd name="T7" fmla="*/ 15 h 19"/>
                <a:gd name="T8" fmla="*/ 17 w 20"/>
                <a:gd name="T9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19">
                  <a:moveTo>
                    <a:pt x="17" y="3"/>
                  </a:moveTo>
                  <a:cubicBezTo>
                    <a:pt x="13" y="0"/>
                    <a:pt x="7" y="0"/>
                    <a:pt x="4" y="3"/>
                  </a:cubicBezTo>
                  <a:cubicBezTo>
                    <a:pt x="0" y="6"/>
                    <a:pt x="0" y="12"/>
                    <a:pt x="4" y="15"/>
                  </a:cubicBezTo>
                  <a:cubicBezTo>
                    <a:pt x="7" y="19"/>
                    <a:pt x="13" y="19"/>
                    <a:pt x="17" y="15"/>
                  </a:cubicBezTo>
                  <a:cubicBezTo>
                    <a:pt x="20" y="12"/>
                    <a:pt x="20" y="6"/>
                    <a:pt x="17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6" name="Freeform 128">
              <a:extLst>
                <a:ext uri="{FF2B5EF4-FFF2-40B4-BE49-F238E27FC236}">
                  <a16:creationId xmlns:a16="http://schemas.microsoft.com/office/drawing/2014/main" id="{80F47EA7-9ABB-4774-8027-54B58DC5D23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04050" y="-2387600"/>
              <a:ext cx="57150" cy="52388"/>
            </a:xfrm>
            <a:custGeom>
              <a:avLst/>
              <a:gdLst>
                <a:gd name="T0" fmla="*/ 20 w 24"/>
                <a:gd name="T1" fmla="*/ 4 h 22"/>
                <a:gd name="T2" fmla="*/ 4 w 24"/>
                <a:gd name="T3" fmla="*/ 4 h 22"/>
                <a:gd name="T4" fmla="*/ 4 w 24"/>
                <a:gd name="T5" fmla="*/ 18 h 22"/>
                <a:gd name="T6" fmla="*/ 19 w 24"/>
                <a:gd name="T7" fmla="*/ 18 h 22"/>
                <a:gd name="T8" fmla="*/ 20 w 24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" h="22">
                  <a:moveTo>
                    <a:pt x="20" y="4"/>
                  </a:moveTo>
                  <a:cubicBezTo>
                    <a:pt x="15" y="0"/>
                    <a:pt x="9" y="0"/>
                    <a:pt x="4" y="4"/>
                  </a:cubicBez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5" y="22"/>
                    <a:pt x="19" y="18"/>
                  </a:cubicBezTo>
                  <a:cubicBezTo>
                    <a:pt x="24" y="14"/>
                    <a:pt x="24" y="8"/>
                    <a:pt x="20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7" name="Freeform 129">
              <a:extLst>
                <a:ext uri="{FF2B5EF4-FFF2-40B4-BE49-F238E27FC236}">
                  <a16:creationId xmlns:a16="http://schemas.microsoft.com/office/drawing/2014/main" id="{C85077F6-9678-4ED8-A961-DE5686E0589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53288" y="-2463800"/>
              <a:ext cx="65088" cy="61913"/>
            </a:xfrm>
            <a:custGeom>
              <a:avLst/>
              <a:gdLst>
                <a:gd name="T0" fmla="*/ 5 w 27"/>
                <a:gd name="T1" fmla="*/ 5 h 26"/>
                <a:gd name="T2" fmla="*/ 5 w 27"/>
                <a:gd name="T3" fmla="*/ 21 h 26"/>
                <a:gd name="T4" fmla="*/ 22 w 27"/>
                <a:gd name="T5" fmla="*/ 22 h 26"/>
                <a:gd name="T6" fmla="*/ 22 w 27"/>
                <a:gd name="T7" fmla="*/ 5 h 26"/>
                <a:gd name="T8" fmla="*/ 5 w 27"/>
                <a:gd name="T9" fmla="*/ 5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26">
                  <a:moveTo>
                    <a:pt x="5" y="5"/>
                  </a:moveTo>
                  <a:cubicBezTo>
                    <a:pt x="0" y="9"/>
                    <a:pt x="0" y="17"/>
                    <a:pt x="5" y="21"/>
                  </a:cubicBezTo>
                  <a:cubicBezTo>
                    <a:pt x="9" y="26"/>
                    <a:pt x="17" y="26"/>
                    <a:pt x="22" y="22"/>
                  </a:cubicBezTo>
                  <a:cubicBezTo>
                    <a:pt x="27" y="17"/>
                    <a:pt x="27" y="10"/>
                    <a:pt x="22" y="5"/>
                  </a:cubicBezTo>
                  <a:cubicBezTo>
                    <a:pt x="17" y="1"/>
                    <a:pt x="9" y="0"/>
                    <a:pt x="5" y="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8" name="Freeform 130">
              <a:extLst>
                <a:ext uri="{FF2B5EF4-FFF2-40B4-BE49-F238E27FC236}">
                  <a16:creationId xmlns:a16="http://schemas.microsoft.com/office/drawing/2014/main" id="{B9821F2F-791E-49FE-8E7B-FCED80EC8FB8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04113" y="-2536825"/>
              <a:ext cx="71438" cy="66675"/>
            </a:xfrm>
            <a:custGeom>
              <a:avLst/>
              <a:gdLst>
                <a:gd name="T0" fmla="*/ 5 w 30"/>
                <a:gd name="T1" fmla="*/ 5 h 28"/>
                <a:gd name="T2" fmla="*/ 5 w 30"/>
                <a:gd name="T3" fmla="*/ 23 h 28"/>
                <a:gd name="T4" fmla="*/ 25 w 30"/>
                <a:gd name="T5" fmla="*/ 23 h 28"/>
                <a:gd name="T6" fmla="*/ 25 w 30"/>
                <a:gd name="T7" fmla="*/ 5 h 28"/>
                <a:gd name="T8" fmla="*/ 5 w 30"/>
                <a:gd name="T9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28">
                  <a:moveTo>
                    <a:pt x="5" y="5"/>
                  </a:moveTo>
                  <a:cubicBezTo>
                    <a:pt x="0" y="10"/>
                    <a:pt x="0" y="18"/>
                    <a:pt x="5" y="23"/>
                  </a:cubicBezTo>
                  <a:cubicBezTo>
                    <a:pt x="11" y="28"/>
                    <a:pt x="19" y="28"/>
                    <a:pt x="25" y="23"/>
                  </a:cubicBezTo>
                  <a:cubicBezTo>
                    <a:pt x="30" y="18"/>
                    <a:pt x="30" y="10"/>
                    <a:pt x="25" y="5"/>
                  </a:cubicBezTo>
                  <a:cubicBezTo>
                    <a:pt x="20" y="0"/>
                    <a:pt x="11" y="0"/>
                    <a:pt x="5" y="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9" name="Freeform 131">
              <a:extLst>
                <a:ext uri="{FF2B5EF4-FFF2-40B4-BE49-F238E27FC236}">
                  <a16:creationId xmlns:a16="http://schemas.microsoft.com/office/drawing/2014/main" id="{66BA08DE-196B-4714-BCA8-66851DAFCD2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453350" y="-2613025"/>
              <a:ext cx="80963" cy="76200"/>
            </a:xfrm>
            <a:custGeom>
              <a:avLst/>
              <a:gdLst>
                <a:gd name="T0" fmla="*/ 6 w 34"/>
                <a:gd name="T1" fmla="*/ 6 h 32"/>
                <a:gd name="T2" fmla="*/ 6 w 34"/>
                <a:gd name="T3" fmla="*/ 26 h 32"/>
                <a:gd name="T4" fmla="*/ 28 w 34"/>
                <a:gd name="T5" fmla="*/ 27 h 32"/>
                <a:gd name="T6" fmla="*/ 28 w 34"/>
                <a:gd name="T7" fmla="*/ 6 h 32"/>
                <a:gd name="T8" fmla="*/ 6 w 34"/>
                <a:gd name="T9" fmla="*/ 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2">
                  <a:moveTo>
                    <a:pt x="6" y="6"/>
                  </a:moveTo>
                  <a:cubicBezTo>
                    <a:pt x="0" y="12"/>
                    <a:pt x="0" y="21"/>
                    <a:pt x="6" y="26"/>
                  </a:cubicBezTo>
                  <a:cubicBezTo>
                    <a:pt x="12" y="32"/>
                    <a:pt x="22" y="32"/>
                    <a:pt x="28" y="27"/>
                  </a:cubicBezTo>
                  <a:cubicBezTo>
                    <a:pt x="34" y="21"/>
                    <a:pt x="34" y="12"/>
                    <a:pt x="28" y="6"/>
                  </a:cubicBezTo>
                  <a:cubicBezTo>
                    <a:pt x="22" y="0"/>
                    <a:pt x="12" y="0"/>
                    <a:pt x="6" y="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0" name="Freeform 132">
              <a:extLst>
                <a:ext uri="{FF2B5EF4-FFF2-40B4-BE49-F238E27FC236}">
                  <a16:creationId xmlns:a16="http://schemas.microsoft.com/office/drawing/2014/main" id="{D8763726-FBEF-45F0-9162-825C515EB93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04175" y="-2687638"/>
              <a:ext cx="88900" cy="84138"/>
            </a:xfrm>
            <a:custGeom>
              <a:avLst/>
              <a:gdLst>
                <a:gd name="T0" fmla="*/ 6 w 37"/>
                <a:gd name="T1" fmla="*/ 29 h 35"/>
                <a:gd name="T2" fmla="*/ 30 w 37"/>
                <a:gd name="T3" fmla="*/ 28 h 35"/>
                <a:gd name="T4" fmla="*/ 31 w 37"/>
                <a:gd name="T5" fmla="*/ 6 h 35"/>
                <a:gd name="T6" fmla="*/ 6 w 37"/>
                <a:gd name="T7" fmla="*/ 6 h 35"/>
                <a:gd name="T8" fmla="*/ 6 w 37"/>
                <a:gd name="T9" fmla="*/ 2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" h="35">
                  <a:moveTo>
                    <a:pt x="6" y="29"/>
                  </a:moveTo>
                  <a:cubicBezTo>
                    <a:pt x="13" y="35"/>
                    <a:pt x="24" y="35"/>
                    <a:pt x="30" y="28"/>
                  </a:cubicBezTo>
                  <a:cubicBezTo>
                    <a:pt x="37" y="22"/>
                    <a:pt x="37" y="12"/>
                    <a:pt x="31" y="6"/>
                  </a:cubicBezTo>
                  <a:cubicBezTo>
                    <a:pt x="24" y="0"/>
                    <a:pt x="13" y="0"/>
                    <a:pt x="6" y="6"/>
                  </a:cubicBezTo>
                  <a:cubicBezTo>
                    <a:pt x="0" y="12"/>
                    <a:pt x="0" y="22"/>
                    <a:pt x="6" y="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1" name="Freeform 133">
              <a:extLst>
                <a:ext uri="{FF2B5EF4-FFF2-40B4-BE49-F238E27FC236}">
                  <a16:creationId xmlns:a16="http://schemas.microsoft.com/office/drawing/2014/main" id="{F5205155-D29A-4771-AB67-8025F8E2C5D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955000" y="-2763838"/>
              <a:ext cx="95250" cy="90488"/>
            </a:xfrm>
            <a:custGeom>
              <a:avLst/>
              <a:gdLst>
                <a:gd name="T0" fmla="*/ 7 w 40"/>
                <a:gd name="T1" fmla="*/ 32 h 38"/>
                <a:gd name="T2" fmla="*/ 33 w 40"/>
                <a:gd name="T3" fmla="*/ 32 h 38"/>
                <a:gd name="T4" fmla="*/ 33 w 40"/>
                <a:gd name="T5" fmla="*/ 7 h 38"/>
                <a:gd name="T6" fmla="*/ 7 w 40"/>
                <a:gd name="T7" fmla="*/ 7 h 38"/>
                <a:gd name="T8" fmla="*/ 7 w 40"/>
                <a:gd name="T9" fmla="*/ 32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" h="38">
                  <a:moveTo>
                    <a:pt x="7" y="32"/>
                  </a:moveTo>
                  <a:cubicBezTo>
                    <a:pt x="14" y="38"/>
                    <a:pt x="26" y="38"/>
                    <a:pt x="33" y="32"/>
                  </a:cubicBezTo>
                  <a:cubicBezTo>
                    <a:pt x="40" y="25"/>
                    <a:pt x="40" y="14"/>
                    <a:pt x="33" y="7"/>
                  </a:cubicBezTo>
                  <a:cubicBezTo>
                    <a:pt x="26" y="0"/>
                    <a:pt x="14" y="0"/>
                    <a:pt x="7" y="7"/>
                  </a:cubicBezTo>
                  <a:cubicBezTo>
                    <a:pt x="0" y="14"/>
                    <a:pt x="0" y="25"/>
                    <a:pt x="7" y="3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2" name="Freeform 134">
              <a:extLst>
                <a:ext uri="{FF2B5EF4-FFF2-40B4-BE49-F238E27FC236}">
                  <a16:creationId xmlns:a16="http://schemas.microsoft.com/office/drawing/2014/main" id="{3B82DB34-A123-46A1-AF8F-7D2A173EED9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04238" y="-2836863"/>
              <a:ext cx="103188" cy="96838"/>
            </a:xfrm>
            <a:custGeom>
              <a:avLst/>
              <a:gdLst>
                <a:gd name="T0" fmla="*/ 36 w 43"/>
                <a:gd name="T1" fmla="*/ 7 h 41"/>
                <a:gd name="T2" fmla="*/ 8 w 43"/>
                <a:gd name="T3" fmla="*/ 7 h 41"/>
                <a:gd name="T4" fmla="*/ 8 w 43"/>
                <a:gd name="T5" fmla="*/ 33 h 41"/>
                <a:gd name="T6" fmla="*/ 36 w 43"/>
                <a:gd name="T7" fmla="*/ 33 h 41"/>
                <a:gd name="T8" fmla="*/ 36 w 43"/>
                <a:gd name="T9" fmla="*/ 7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41">
                  <a:moveTo>
                    <a:pt x="36" y="7"/>
                  </a:moveTo>
                  <a:cubicBezTo>
                    <a:pt x="28" y="0"/>
                    <a:pt x="16" y="0"/>
                    <a:pt x="8" y="7"/>
                  </a:cubicBezTo>
                  <a:cubicBezTo>
                    <a:pt x="0" y="14"/>
                    <a:pt x="0" y="26"/>
                    <a:pt x="8" y="33"/>
                  </a:cubicBezTo>
                  <a:cubicBezTo>
                    <a:pt x="15" y="41"/>
                    <a:pt x="28" y="41"/>
                    <a:pt x="36" y="33"/>
                  </a:cubicBezTo>
                  <a:cubicBezTo>
                    <a:pt x="43" y="26"/>
                    <a:pt x="43" y="15"/>
                    <a:pt x="36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3" name="Freeform 135">
              <a:extLst>
                <a:ext uri="{FF2B5EF4-FFF2-40B4-BE49-F238E27FC236}">
                  <a16:creationId xmlns:a16="http://schemas.microsoft.com/office/drawing/2014/main" id="{50A137FC-F2C1-4B7F-A927-5AEFB3B47194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55063" y="-2913063"/>
              <a:ext cx="111125" cy="104775"/>
            </a:xfrm>
            <a:custGeom>
              <a:avLst/>
              <a:gdLst>
                <a:gd name="T0" fmla="*/ 8 w 47"/>
                <a:gd name="T1" fmla="*/ 36 h 44"/>
                <a:gd name="T2" fmla="*/ 38 w 47"/>
                <a:gd name="T3" fmla="*/ 37 h 44"/>
                <a:gd name="T4" fmla="*/ 39 w 47"/>
                <a:gd name="T5" fmla="*/ 8 h 44"/>
                <a:gd name="T6" fmla="*/ 8 w 47"/>
                <a:gd name="T7" fmla="*/ 8 h 44"/>
                <a:gd name="T8" fmla="*/ 8 w 47"/>
                <a:gd name="T9" fmla="*/ 3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4">
                  <a:moveTo>
                    <a:pt x="8" y="36"/>
                  </a:moveTo>
                  <a:cubicBezTo>
                    <a:pt x="17" y="44"/>
                    <a:pt x="30" y="44"/>
                    <a:pt x="38" y="37"/>
                  </a:cubicBezTo>
                  <a:cubicBezTo>
                    <a:pt x="47" y="29"/>
                    <a:pt x="47" y="16"/>
                    <a:pt x="39" y="8"/>
                  </a:cubicBezTo>
                  <a:cubicBezTo>
                    <a:pt x="30" y="0"/>
                    <a:pt x="17" y="0"/>
                    <a:pt x="8" y="8"/>
                  </a:cubicBezTo>
                  <a:cubicBezTo>
                    <a:pt x="0" y="16"/>
                    <a:pt x="0" y="28"/>
                    <a:pt x="8" y="3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4" name="Freeform 136">
              <a:extLst>
                <a:ext uri="{FF2B5EF4-FFF2-40B4-BE49-F238E27FC236}">
                  <a16:creationId xmlns:a16="http://schemas.microsoft.com/office/drawing/2014/main" id="{F3F92898-3EA3-457E-B52F-444B2F82DDA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09063" y="-2984500"/>
              <a:ext cx="112713" cy="104775"/>
            </a:xfrm>
            <a:custGeom>
              <a:avLst/>
              <a:gdLst>
                <a:gd name="T0" fmla="*/ 8 w 47"/>
                <a:gd name="T1" fmla="*/ 36 h 44"/>
                <a:gd name="T2" fmla="*/ 38 w 47"/>
                <a:gd name="T3" fmla="*/ 37 h 44"/>
                <a:gd name="T4" fmla="*/ 38 w 47"/>
                <a:gd name="T5" fmla="*/ 8 h 44"/>
                <a:gd name="T6" fmla="*/ 8 w 47"/>
                <a:gd name="T7" fmla="*/ 8 h 44"/>
                <a:gd name="T8" fmla="*/ 8 w 47"/>
                <a:gd name="T9" fmla="*/ 3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4">
                  <a:moveTo>
                    <a:pt x="8" y="36"/>
                  </a:moveTo>
                  <a:cubicBezTo>
                    <a:pt x="16" y="44"/>
                    <a:pt x="30" y="44"/>
                    <a:pt x="38" y="37"/>
                  </a:cubicBezTo>
                  <a:cubicBezTo>
                    <a:pt x="47" y="29"/>
                    <a:pt x="46" y="16"/>
                    <a:pt x="38" y="8"/>
                  </a:cubicBezTo>
                  <a:cubicBezTo>
                    <a:pt x="30" y="0"/>
                    <a:pt x="17" y="0"/>
                    <a:pt x="8" y="8"/>
                  </a:cubicBezTo>
                  <a:cubicBezTo>
                    <a:pt x="0" y="16"/>
                    <a:pt x="0" y="29"/>
                    <a:pt x="8" y="3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5" name="Freeform 137">
              <a:extLst>
                <a:ext uri="{FF2B5EF4-FFF2-40B4-BE49-F238E27FC236}">
                  <a16:creationId xmlns:a16="http://schemas.microsoft.com/office/drawing/2014/main" id="{2AF25510-4355-4BA4-9F73-5E9A35BE883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59888" y="-3059113"/>
              <a:ext cx="119063" cy="112713"/>
            </a:xfrm>
            <a:custGeom>
              <a:avLst/>
              <a:gdLst>
                <a:gd name="T0" fmla="*/ 9 w 50"/>
                <a:gd name="T1" fmla="*/ 38 h 47"/>
                <a:gd name="T2" fmla="*/ 41 w 50"/>
                <a:gd name="T3" fmla="*/ 39 h 47"/>
                <a:gd name="T4" fmla="*/ 41 w 50"/>
                <a:gd name="T5" fmla="*/ 8 h 47"/>
                <a:gd name="T6" fmla="*/ 9 w 50"/>
                <a:gd name="T7" fmla="*/ 8 h 47"/>
                <a:gd name="T8" fmla="*/ 9 w 50"/>
                <a:gd name="T9" fmla="*/ 38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" h="47">
                  <a:moveTo>
                    <a:pt x="9" y="38"/>
                  </a:moveTo>
                  <a:cubicBezTo>
                    <a:pt x="18" y="47"/>
                    <a:pt x="32" y="47"/>
                    <a:pt x="41" y="39"/>
                  </a:cubicBezTo>
                  <a:cubicBezTo>
                    <a:pt x="50" y="30"/>
                    <a:pt x="50" y="17"/>
                    <a:pt x="41" y="8"/>
                  </a:cubicBezTo>
                  <a:cubicBezTo>
                    <a:pt x="32" y="0"/>
                    <a:pt x="18" y="0"/>
                    <a:pt x="9" y="8"/>
                  </a:cubicBezTo>
                  <a:cubicBezTo>
                    <a:pt x="0" y="16"/>
                    <a:pt x="0" y="30"/>
                    <a:pt x="9" y="3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6" name="Freeform 138">
              <a:extLst>
                <a:ext uri="{FF2B5EF4-FFF2-40B4-BE49-F238E27FC236}">
                  <a16:creationId xmlns:a16="http://schemas.microsoft.com/office/drawing/2014/main" id="{B188DD59-4873-4599-A538-05C8A45DF09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209125" y="-3133725"/>
              <a:ext cx="127000" cy="117475"/>
            </a:xfrm>
            <a:custGeom>
              <a:avLst/>
              <a:gdLst>
                <a:gd name="T0" fmla="*/ 9 w 53"/>
                <a:gd name="T1" fmla="*/ 41 h 50"/>
                <a:gd name="T2" fmla="*/ 44 w 53"/>
                <a:gd name="T3" fmla="*/ 41 h 50"/>
                <a:gd name="T4" fmla="*/ 44 w 53"/>
                <a:gd name="T5" fmla="*/ 9 h 50"/>
                <a:gd name="T6" fmla="*/ 9 w 53"/>
                <a:gd name="T7" fmla="*/ 9 h 50"/>
                <a:gd name="T8" fmla="*/ 9 w 53"/>
                <a:gd name="T9" fmla="*/ 41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" h="50">
                  <a:moveTo>
                    <a:pt x="9" y="41"/>
                  </a:moveTo>
                  <a:cubicBezTo>
                    <a:pt x="19" y="50"/>
                    <a:pt x="34" y="50"/>
                    <a:pt x="44" y="41"/>
                  </a:cubicBezTo>
                  <a:cubicBezTo>
                    <a:pt x="53" y="33"/>
                    <a:pt x="53" y="18"/>
                    <a:pt x="44" y="9"/>
                  </a:cubicBezTo>
                  <a:cubicBezTo>
                    <a:pt x="34" y="0"/>
                    <a:pt x="19" y="0"/>
                    <a:pt x="9" y="9"/>
                  </a:cubicBezTo>
                  <a:cubicBezTo>
                    <a:pt x="0" y="18"/>
                    <a:pt x="0" y="32"/>
                    <a:pt x="9" y="4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7" name="Freeform 139">
              <a:extLst>
                <a:ext uri="{FF2B5EF4-FFF2-40B4-BE49-F238E27FC236}">
                  <a16:creationId xmlns:a16="http://schemas.microsoft.com/office/drawing/2014/main" id="{7D940BC4-BFE1-4B48-A794-0161DD3F07C9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59950" y="-3208338"/>
              <a:ext cx="134938" cy="127000"/>
            </a:xfrm>
            <a:custGeom>
              <a:avLst/>
              <a:gdLst>
                <a:gd name="T0" fmla="*/ 10 w 57"/>
                <a:gd name="T1" fmla="*/ 43 h 53"/>
                <a:gd name="T2" fmla="*/ 46 w 57"/>
                <a:gd name="T3" fmla="*/ 44 h 53"/>
                <a:gd name="T4" fmla="*/ 47 w 57"/>
                <a:gd name="T5" fmla="*/ 9 h 53"/>
                <a:gd name="T6" fmla="*/ 10 w 57"/>
                <a:gd name="T7" fmla="*/ 9 h 53"/>
                <a:gd name="T8" fmla="*/ 10 w 57"/>
                <a:gd name="T9" fmla="*/ 43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3">
                  <a:moveTo>
                    <a:pt x="10" y="43"/>
                  </a:moveTo>
                  <a:cubicBezTo>
                    <a:pt x="20" y="53"/>
                    <a:pt x="36" y="53"/>
                    <a:pt x="46" y="44"/>
                  </a:cubicBezTo>
                  <a:cubicBezTo>
                    <a:pt x="57" y="34"/>
                    <a:pt x="57" y="19"/>
                    <a:pt x="47" y="9"/>
                  </a:cubicBezTo>
                  <a:cubicBezTo>
                    <a:pt x="37" y="0"/>
                    <a:pt x="20" y="0"/>
                    <a:pt x="10" y="9"/>
                  </a:cubicBezTo>
                  <a:cubicBezTo>
                    <a:pt x="0" y="19"/>
                    <a:pt x="0" y="34"/>
                    <a:pt x="10" y="4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8" name="Freeform 140">
              <a:extLst>
                <a:ext uri="{FF2B5EF4-FFF2-40B4-BE49-F238E27FC236}">
                  <a16:creationId xmlns:a16="http://schemas.microsoft.com/office/drawing/2014/main" id="{492305FA-CC18-40EF-BD37-6F6A1E8D3441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07600" y="-3284538"/>
              <a:ext cx="146050" cy="136525"/>
            </a:xfrm>
            <a:custGeom>
              <a:avLst/>
              <a:gdLst>
                <a:gd name="T0" fmla="*/ 11 w 61"/>
                <a:gd name="T1" fmla="*/ 46 h 57"/>
                <a:gd name="T2" fmla="*/ 50 w 61"/>
                <a:gd name="T3" fmla="*/ 47 h 57"/>
                <a:gd name="T4" fmla="*/ 50 w 61"/>
                <a:gd name="T5" fmla="*/ 10 h 57"/>
                <a:gd name="T6" fmla="*/ 12 w 61"/>
                <a:gd name="T7" fmla="*/ 10 h 57"/>
                <a:gd name="T8" fmla="*/ 11 w 61"/>
                <a:gd name="T9" fmla="*/ 46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" h="57">
                  <a:moveTo>
                    <a:pt x="11" y="46"/>
                  </a:moveTo>
                  <a:cubicBezTo>
                    <a:pt x="22" y="57"/>
                    <a:pt x="39" y="57"/>
                    <a:pt x="50" y="47"/>
                  </a:cubicBezTo>
                  <a:cubicBezTo>
                    <a:pt x="61" y="37"/>
                    <a:pt x="61" y="20"/>
                    <a:pt x="50" y="10"/>
                  </a:cubicBezTo>
                  <a:cubicBezTo>
                    <a:pt x="39" y="0"/>
                    <a:pt x="22" y="0"/>
                    <a:pt x="12" y="10"/>
                  </a:cubicBezTo>
                  <a:cubicBezTo>
                    <a:pt x="1" y="20"/>
                    <a:pt x="0" y="36"/>
                    <a:pt x="11" y="4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9" name="Freeform 141">
              <a:extLst>
                <a:ext uri="{FF2B5EF4-FFF2-40B4-BE49-F238E27FC236}">
                  <a16:creationId xmlns:a16="http://schemas.microsoft.com/office/drawing/2014/main" id="{65E3B25C-98C4-4672-B7B6-0A2D093C63D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958425" y="-3357563"/>
              <a:ext cx="152400" cy="139700"/>
            </a:xfrm>
            <a:custGeom>
              <a:avLst/>
              <a:gdLst>
                <a:gd name="T0" fmla="*/ 12 w 64"/>
                <a:gd name="T1" fmla="*/ 49 h 59"/>
                <a:gd name="T2" fmla="*/ 53 w 64"/>
                <a:gd name="T3" fmla="*/ 49 h 59"/>
                <a:gd name="T4" fmla="*/ 53 w 64"/>
                <a:gd name="T5" fmla="*/ 10 h 59"/>
                <a:gd name="T6" fmla="*/ 12 w 64"/>
                <a:gd name="T7" fmla="*/ 10 h 59"/>
                <a:gd name="T8" fmla="*/ 12 w 64"/>
                <a:gd name="T9" fmla="*/ 49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59">
                  <a:moveTo>
                    <a:pt x="12" y="49"/>
                  </a:moveTo>
                  <a:cubicBezTo>
                    <a:pt x="23" y="59"/>
                    <a:pt x="42" y="59"/>
                    <a:pt x="53" y="49"/>
                  </a:cubicBezTo>
                  <a:cubicBezTo>
                    <a:pt x="64" y="38"/>
                    <a:pt x="64" y="21"/>
                    <a:pt x="53" y="10"/>
                  </a:cubicBezTo>
                  <a:cubicBezTo>
                    <a:pt x="42" y="0"/>
                    <a:pt x="23" y="0"/>
                    <a:pt x="12" y="10"/>
                  </a:cubicBezTo>
                  <a:cubicBezTo>
                    <a:pt x="1" y="21"/>
                    <a:pt x="0" y="38"/>
                    <a:pt x="12" y="4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0" name="Freeform 142">
              <a:extLst>
                <a:ext uri="{FF2B5EF4-FFF2-40B4-BE49-F238E27FC236}">
                  <a16:creationId xmlns:a16="http://schemas.microsoft.com/office/drawing/2014/main" id="{9D5FD115-392C-4599-BEAA-5BE935A528F9}"/>
                </a:ext>
              </a:extLst>
            </p:cNvPr>
            <p:cNvSpPr>
              <a:spLocks/>
            </p:cNvSpPr>
            <p:nvPr/>
          </p:nvSpPr>
          <p:spPr bwMode="auto">
            <a:xfrm>
              <a:off x="23210838" y="-3433763"/>
              <a:ext cx="157163" cy="149225"/>
            </a:xfrm>
            <a:custGeom>
              <a:avLst/>
              <a:gdLst>
                <a:gd name="T0" fmla="*/ 12 w 66"/>
                <a:gd name="T1" fmla="*/ 52 h 63"/>
                <a:gd name="T2" fmla="*/ 55 w 66"/>
                <a:gd name="T3" fmla="*/ 51 h 63"/>
                <a:gd name="T4" fmla="*/ 55 w 66"/>
                <a:gd name="T5" fmla="*/ 12 h 63"/>
                <a:gd name="T6" fmla="*/ 12 w 66"/>
                <a:gd name="T7" fmla="*/ 11 h 63"/>
                <a:gd name="T8" fmla="*/ 12 w 66"/>
                <a:gd name="T9" fmla="*/ 52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63">
                  <a:moveTo>
                    <a:pt x="12" y="52"/>
                  </a:moveTo>
                  <a:cubicBezTo>
                    <a:pt x="23" y="63"/>
                    <a:pt x="43" y="63"/>
                    <a:pt x="55" y="51"/>
                  </a:cubicBezTo>
                  <a:cubicBezTo>
                    <a:pt x="66" y="41"/>
                    <a:pt x="66" y="23"/>
                    <a:pt x="55" y="12"/>
                  </a:cubicBezTo>
                  <a:cubicBezTo>
                    <a:pt x="43" y="0"/>
                    <a:pt x="24" y="0"/>
                    <a:pt x="12" y="11"/>
                  </a:cubicBezTo>
                  <a:cubicBezTo>
                    <a:pt x="0" y="22"/>
                    <a:pt x="0" y="40"/>
                    <a:pt x="12" y="5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1" name="Freeform 143">
              <a:extLst>
                <a:ext uri="{FF2B5EF4-FFF2-40B4-BE49-F238E27FC236}">
                  <a16:creationId xmlns:a16="http://schemas.microsoft.com/office/drawing/2014/main" id="{84D9141E-BC7F-48B4-9982-3CB8194715ED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60075" y="-3508375"/>
              <a:ext cx="166688" cy="155575"/>
            </a:xfrm>
            <a:custGeom>
              <a:avLst/>
              <a:gdLst>
                <a:gd name="T0" fmla="*/ 57 w 70"/>
                <a:gd name="T1" fmla="*/ 54 h 65"/>
                <a:gd name="T2" fmla="*/ 58 w 70"/>
                <a:gd name="T3" fmla="*/ 12 h 65"/>
                <a:gd name="T4" fmla="*/ 12 w 70"/>
                <a:gd name="T5" fmla="*/ 11 h 65"/>
                <a:gd name="T6" fmla="*/ 12 w 70"/>
                <a:gd name="T7" fmla="*/ 54 h 65"/>
                <a:gd name="T8" fmla="*/ 57 w 70"/>
                <a:gd name="T9" fmla="*/ 54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0" h="65">
                  <a:moveTo>
                    <a:pt x="57" y="54"/>
                  </a:moveTo>
                  <a:cubicBezTo>
                    <a:pt x="70" y="42"/>
                    <a:pt x="70" y="23"/>
                    <a:pt x="58" y="12"/>
                  </a:cubicBezTo>
                  <a:cubicBezTo>
                    <a:pt x="45" y="0"/>
                    <a:pt x="25" y="0"/>
                    <a:pt x="12" y="11"/>
                  </a:cubicBezTo>
                  <a:cubicBezTo>
                    <a:pt x="0" y="23"/>
                    <a:pt x="0" y="42"/>
                    <a:pt x="12" y="54"/>
                  </a:cubicBezTo>
                  <a:cubicBezTo>
                    <a:pt x="25" y="65"/>
                    <a:pt x="45" y="65"/>
                    <a:pt x="57" y="5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2" name="Freeform 144">
              <a:extLst>
                <a:ext uri="{FF2B5EF4-FFF2-40B4-BE49-F238E27FC236}">
                  <a16:creationId xmlns:a16="http://schemas.microsoft.com/office/drawing/2014/main" id="{75C783E3-EA7C-4418-9B2B-0C17158C46EE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12488" y="-3579813"/>
              <a:ext cx="166688" cy="155575"/>
            </a:xfrm>
            <a:custGeom>
              <a:avLst/>
              <a:gdLst>
                <a:gd name="T0" fmla="*/ 58 w 70"/>
                <a:gd name="T1" fmla="*/ 53 h 65"/>
                <a:gd name="T2" fmla="*/ 58 w 70"/>
                <a:gd name="T3" fmla="*/ 12 h 65"/>
                <a:gd name="T4" fmla="*/ 13 w 70"/>
                <a:gd name="T5" fmla="*/ 11 h 65"/>
                <a:gd name="T6" fmla="*/ 13 w 70"/>
                <a:gd name="T7" fmla="*/ 54 h 65"/>
                <a:gd name="T8" fmla="*/ 58 w 70"/>
                <a:gd name="T9" fmla="*/ 53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0" h="65">
                  <a:moveTo>
                    <a:pt x="58" y="53"/>
                  </a:moveTo>
                  <a:cubicBezTo>
                    <a:pt x="70" y="42"/>
                    <a:pt x="70" y="23"/>
                    <a:pt x="58" y="12"/>
                  </a:cubicBezTo>
                  <a:cubicBezTo>
                    <a:pt x="45" y="0"/>
                    <a:pt x="25" y="0"/>
                    <a:pt x="13" y="11"/>
                  </a:cubicBezTo>
                  <a:cubicBezTo>
                    <a:pt x="0" y="23"/>
                    <a:pt x="0" y="42"/>
                    <a:pt x="13" y="54"/>
                  </a:cubicBezTo>
                  <a:cubicBezTo>
                    <a:pt x="25" y="65"/>
                    <a:pt x="45" y="65"/>
                    <a:pt x="58" y="5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3" name="Freeform 145">
              <a:extLst>
                <a:ext uri="{FF2B5EF4-FFF2-40B4-BE49-F238E27FC236}">
                  <a16:creationId xmlns:a16="http://schemas.microsoft.com/office/drawing/2014/main" id="{497BCD47-7156-4CF7-89E6-AFBA72C3F850}"/>
                </a:ext>
              </a:extLst>
            </p:cNvPr>
            <p:cNvSpPr>
              <a:spLocks/>
            </p:cNvSpPr>
            <p:nvPr/>
          </p:nvSpPr>
          <p:spPr bwMode="auto">
            <a:xfrm>
              <a:off x="23963313" y="-3656013"/>
              <a:ext cx="176213" cy="165100"/>
            </a:xfrm>
            <a:custGeom>
              <a:avLst/>
              <a:gdLst>
                <a:gd name="T0" fmla="*/ 60 w 74"/>
                <a:gd name="T1" fmla="*/ 57 h 69"/>
                <a:gd name="T2" fmla="*/ 61 w 74"/>
                <a:gd name="T3" fmla="*/ 13 h 69"/>
                <a:gd name="T4" fmla="*/ 14 w 74"/>
                <a:gd name="T5" fmla="*/ 13 h 69"/>
                <a:gd name="T6" fmla="*/ 13 w 74"/>
                <a:gd name="T7" fmla="*/ 57 h 69"/>
                <a:gd name="T8" fmla="*/ 60 w 74"/>
                <a:gd name="T9" fmla="*/ 57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" h="69">
                  <a:moveTo>
                    <a:pt x="60" y="57"/>
                  </a:moveTo>
                  <a:cubicBezTo>
                    <a:pt x="73" y="45"/>
                    <a:pt x="74" y="25"/>
                    <a:pt x="61" y="13"/>
                  </a:cubicBezTo>
                  <a:cubicBezTo>
                    <a:pt x="48" y="0"/>
                    <a:pt x="27" y="0"/>
                    <a:pt x="14" y="13"/>
                  </a:cubicBezTo>
                  <a:cubicBezTo>
                    <a:pt x="0" y="25"/>
                    <a:pt x="1" y="44"/>
                    <a:pt x="13" y="57"/>
                  </a:cubicBezTo>
                  <a:cubicBezTo>
                    <a:pt x="26" y="69"/>
                    <a:pt x="47" y="69"/>
                    <a:pt x="60" y="5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4" name="Freeform 146">
              <a:extLst>
                <a:ext uri="{FF2B5EF4-FFF2-40B4-BE49-F238E27FC236}">
                  <a16:creationId xmlns:a16="http://schemas.microsoft.com/office/drawing/2014/main" id="{F129BD6D-D713-4578-9D15-A5F79A6BE63C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15725" y="-3679825"/>
              <a:ext cx="177800" cy="122238"/>
            </a:xfrm>
            <a:custGeom>
              <a:avLst/>
              <a:gdLst>
                <a:gd name="T0" fmla="*/ 13 w 75"/>
                <a:gd name="T1" fmla="*/ 38 h 51"/>
                <a:gd name="T2" fmla="*/ 62 w 75"/>
                <a:gd name="T3" fmla="*/ 38 h 51"/>
                <a:gd name="T4" fmla="*/ 69 w 75"/>
                <a:gd name="T5" fmla="*/ 0 h 51"/>
                <a:gd name="T6" fmla="*/ 6 w 75"/>
                <a:gd name="T7" fmla="*/ 0 h 51"/>
                <a:gd name="T8" fmla="*/ 13 w 75"/>
                <a:gd name="T9" fmla="*/ 38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" h="51">
                  <a:moveTo>
                    <a:pt x="13" y="38"/>
                  </a:moveTo>
                  <a:cubicBezTo>
                    <a:pt x="26" y="51"/>
                    <a:pt x="48" y="51"/>
                    <a:pt x="62" y="38"/>
                  </a:cubicBezTo>
                  <a:cubicBezTo>
                    <a:pt x="73" y="28"/>
                    <a:pt x="75" y="12"/>
                    <a:pt x="69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0" y="12"/>
                    <a:pt x="2" y="28"/>
                    <a:pt x="13" y="3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5" name="Freeform 147">
              <a:extLst>
                <a:ext uri="{FF2B5EF4-FFF2-40B4-BE49-F238E27FC236}">
                  <a16:creationId xmlns:a16="http://schemas.microsoft.com/office/drawing/2014/main" id="{C506F111-5372-4D99-BF9D-7D45C3ED3D57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82425" y="-3679825"/>
              <a:ext cx="153988" cy="52388"/>
            </a:xfrm>
            <a:custGeom>
              <a:avLst/>
              <a:gdLst>
                <a:gd name="T0" fmla="*/ 58 w 65"/>
                <a:gd name="T1" fmla="*/ 9 h 22"/>
                <a:gd name="T2" fmla="*/ 65 w 65"/>
                <a:gd name="T3" fmla="*/ 0 h 22"/>
                <a:gd name="T4" fmla="*/ 0 w 65"/>
                <a:gd name="T5" fmla="*/ 0 h 22"/>
                <a:gd name="T6" fmla="*/ 6 w 65"/>
                <a:gd name="T7" fmla="*/ 9 h 22"/>
                <a:gd name="T8" fmla="*/ 58 w 65"/>
                <a:gd name="T9" fmla="*/ 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5" h="22">
                  <a:moveTo>
                    <a:pt x="58" y="9"/>
                  </a:moveTo>
                  <a:cubicBezTo>
                    <a:pt x="61" y="6"/>
                    <a:pt x="63" y="3"/>
                    <a:pt x="6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3"/>
                    <a:pt x="4" y="6"/>
                    <a:pt x="6" y="9"/>
                  </a:cubicBezTo>
                  <a:cubicBezTo>
                    <a:pt x="21" y="22"/>
                    <a:pt x="44" y="22"/>
                    <a:pt x="58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6" name="Freeform 148">
              <a:extLst>
                <a:ext uri="{FF2B5EF4-FFF2-40B4-BE49-F238E27FC236}">
                  <a16:creationId xmlns:a16="http://schemas.microsoft.com/office/drawing/2014/main" id="{BE7CD997-23AB-4BA7-843D-C829C43046C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24475" y="-1628775"/>
              <a:ext cx="9525" cy="9525"/>
            </a:xfrm>
            <a:custGeom>
              <a:avLst/>
              <a:gdLst>
                <a:gd name="T0" fmla="*/ 1 w 4"/>
                <a:gd name="T1" fmla="*/ 0 h 4"/>
                <a:gd name="T2" fmla="*/ 1 w 4"/>
                <a:gd name="T3" fmla="*/ 3 h 4"/>
                <a:gd name="T4" fmla="*/ 3 w 4"/>
                <a:gd name="T5" fmla="*/ 3 h 4"/>
                <a:gd name="T6" fmla="*/ 4 w 4"/>
                <a:gd name="T7" fmla="*/ 1 h 4"/>
                <a:gd name="T8" fmla="*/ 1 w 4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1" y="0"/>
                  </a:moveTo>
                  <a:cubicBezTo>
                    <a:pt x="0" y="1"/>
                    <a:pt x="0" y="2"/>
                    <a:pt x="1" y="3"/>
                  </a:cubicBezTo>
                  <a:cubicBezTo>
                    <a:pt x="1" y="4"/>
                    <a:pt x="3" y="4"/>
                    <a:pt x="3" y="3"/>
                  </a:cubicBezTo>
                  <a:cubicBezTo>
                    <a:pt x="4" y="2"/>
                    <a:pt x="4" y="1"/>
                    <a:pt x="4" y="1"/>
                  </a:cubicBezTo>
                  <a:cubicBezTo>
                    <a:pt x="3" y="0"/>
                    <a:pt x="1" y="0"/>
                    <a:pt x="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7" name="Freeform 149">
              <a:extLst>
                <a:ext uri="{FF2B5EF4-FFF2-40B4-BE49-F238E27FC236}">
                  <a16:creationId xmlns:a16="http://schemas.microsoft.com/office/drawing/2014/main" id="{E9CD6784-D4B1-46B7-8B01-99198C1C18DD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73713" y="-1704975"/>
              <a:ext cx="19050" cy="15875"/>
            </a:xfrm>
            <a:custGeom>
              <a:avLst/>
              <a:gdLst>
                <a:gd name="T0" fmla="*/ 1 w 8"/>
                <a:gd name="T1" fmla="*/ 2 h 7"/>
                <a:gd name="T2" fmla="*/ 2 w 8"/>
                <a:gd name="T3" fmla="*/ 6 h 7"/>
                <a:gd name="T4" fmla="*/ 6 w 8"/>
                <a:gd name="T5" fmla="*/ 6 h 7"/>
                <a:gd name="T6" fmla="*/ 6 w 8"/>
                <a:gd name="T7" fmla="*/ 2 h 7"/>
                <a:gd name="T8" fmla="*/ 1 w 8"/>
                <a:gd name="T9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1" y="2"/>
                  </a:moveTo>
                  <a:cubicBezTo>
                    <a:pt x="0" y="3"/>
                    <a:pt x="0" y="5"/>
                    <a:pt x="2" y="6"/>
                  </a:cubicBezTo>
                  <a:cubicBezTo>
                    <a:pt x="3" y="7"/>
                    <a:pt x="5" y="7"/>
                    <a:pt x="6" y="6"/>
                  </a:cubicBezTo>
                  <a:cubicBezTo>
                    <a:pt x="8" y="5"/>
                    <a:pt x="7" y="3"/>
                    <a:pt x="6" y="2"/>
                  </a:cubicBezTo>
                  <a:cubicBezTo>
                    <a:pt x="5" y="0"/>
                    <a:pt x="3" y="0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8" name="Freeform 150">
              <a:extLst>
                <a:ext uri="{FF2B5EF4-FFF2-40B4-BE49-F238E27FC236}">
                  <a16:creationId xmlns:a16="http://schemas.microsoft.com/office/drawing/2014/main" id="{AFFCB1AF-4AE1-4C04-9230-D658C0B2258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529300" y="-1776413"/>
              <a:ext cx="15875" cy="17463"/>
            </a:xfrm>
            <a:custGeom>
              <a:avLst/>
              <a:gdLst>
                <a:gd name="T0" fmla="*/ 1 w 7"/>
                <a:gd name="T1" fmla="*/ 2 h 7"/>
                <a:gd name="T2" fmla="*/ 1 w 7"/>
                <a:gd name="T3" fmla="*/ 6 h 7"/>
                <a:gd name="T4" fmla="*/ 6 w 7"/>
                <a:gd name="T5" fmla="*/ 6 h 7"/>
                <a:gd name="T6" fmla="*/ 6 w 7"/>
                <a:gd name="T7" fmla="*/ 2 h 7"/>
                <a:gd name="T8" fmla="*/ 1 w 7"/>
                <a:gd name="T9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2"/>
                  </a:moveTo>
                  <a:cubicBezTo>
                    <a:pt x="0" y="3"/>
                    <a:pt x="0" y="5"/>
                    <a:pt x="1" y="6"/>
                  </a:cubicBezTo>
                  <a:cubicBezTo>
                    <a:pt x="2" y="7"/>
                    <a:pt x="4" y="7"/>
                    <a:pt x="6" y="6"/>
                  </a:cubicBezTo>
                  <a:cubicBezTo>
                    <a:pt x="7" y="5"/>
                    <a:pt x="7" y="3"/>
                    <a:pt x="6" y="2"/>
                  </a:cubicBezTo>
                  <a:cubicBezTo>
                    <a:pt x="5" y="1"/>
                    <a:pt x="2" y="0"/>
                    <a:pt x="1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9" name="Freeform 151">
              <a:extLst>
                <a:ext uri="{FF2B5EF4-FFF2-40B4-BE49-F238E27FC236}">
                  <a16:creationId xmlns:a16="http://schemas.microsoft.com/office/drawing/2014/main" id="{339BB1EC-1AB3-4E6C-8E82-FBD305DB825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80125" y="-1849438"/>
              <a:ext cx="25400" cy="23813"/>
            </a:xfrm>
            <a:custGeom>
              <a:avLst/>
              <a:gdLst>
                <a:gd name="T0" fmla="*/ 2 w 11"/>
                <a:gd name="T1" fmla="*/ 1 h 10"/>
                <a:gd name="T2" fmla="*/ 2 w 11"/>
                <a:gd name="T3" fmla="*/ 8 h 10"/>
                <a:gd name="T4" fmla="*/ 9 w 11"/>
                <a:gd name="T5" fmla="*/ 8 h 10"/>
                <a:gd name="T6" fmla="*/ 9 w 11"/>
                <a:gd name="T7" fmla="*/ 2 h 10"/>
                <a:gd name="T8" fmla="*/ 2 w 11"/>
                <a:gd name="T9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2" y="1"/>
                  </a:moveTo>
                  <a:cubicBezTo>
                    <a:pt x="0" y="3"/>
                    <a:pt x="0" y="6"/>
                    <a:pt x="2" y="8"/>
                  </a:cubicBezTo>
                  <a:cubicBezTo>
                    <a:pt x="3" y="10"/>
                    <a:pt x="7" y="10"/>
                    <a:pt x="9" y="8"/>
                  </a:cubicBezTo>
                  <a:cubicBezTo>
                    <a:pt x="11" y="6"/>
                    <a:pt x="10" y="3"/>
                    <a:pt x="9" y="2"/>
                  </a:cubicBezTo>
                  <a:cubicBezTo>
                    <a:pt x="7" y="0"/>
                    <a:pt x="4" y="0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0" name="Freeform 152">
              <a:extLst>
                <a:ext uri="{FF2B5EF4-FFF2-40B4-BE49-F238E27FC236}">
                  <a16:creationId xmlns:a16="http://schemas.microsoft.com/office/drawing/2014/main" id="{039BA567-AB59-4B10-AB2A-0534837F6A7D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29363" y="-1925638"/>
              <a:ext cx="33338" cy="33338"/>
            </a:xfrm>
            <a:custGeom>
              <a:avLst/>
              <a:gdLst>
                <a:gd name="T0" fmla="*/ 2 w 14"/>
                <a:gd name="T1" fmla="*/ 3 h 14"/>
                <a:gd name="T2" fmla="*/ 2 w 14"/>
                <a:gd name="T3" fmla="*/ 11 h 14"/>
                <a:gd name="T4" fmla="*/ 11 w 14"/>
                <a:gd name="T5" fmla="*/ 11 h 14"/>
                <a:gd name="T6" fmla="*/ 11 w 14"/>
                <a:gd name="T7" fmla="*/ 3 h 14"/>
                <a:gd name="T8" fmla="*/ 2 w 14"/>
                <a:gd name="T9" fmla="*/ 3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2" y="3"/>
                  </a:moveTo>
                  <a:cubicBezTo>
                    <a:pt x="0" y="5"/>
                    <a:pt x="0" y="9"/>
                    <a:pt x="2" y="11"/>
                  </a:cubicBezTo>
                  <a:cubicBezTo>
                    <a:pt x="5" y="14"/>
                    <a:pt x="9" y="14"/>
                    <a:pt x="11" y="11"/>
                  </a:cubicBezTo>
                  <a:cubicBezTo>
                    <a:pt x="14" y="9"/>
                    <a:pt x="14" y="5"/>
                    <a:pt x="11" y="3"/>
                  </a:cubicBezTo>
                  <a:cubicBezTo>
                    <a:pt x="9" y="0"/>
                    <a:pt x="5" y="0"/>
                    <a:pt x="2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1" name="Freeform 153">
              <a:extLst>
                <a:ext uri="{FF2B5EF4-FFF2-40B4-BE49-F238E27FC236}">
                  <a16:creationId xmlns:a16="http://schemas.microsoft.com/office/drawing/2014/main" id="{6126A385-0D12-4F86-BE09-0272E385459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80188" y="-2000250"/>
              <a:ext cx="39688" cy="38100"/>
            </a:xfrm>
            <a:custGeom>
              <a:avLst/>
              <a:gdLst>
                <a:gd name="T0" fmla="*/ 3 w 17"/>
                <a:gd name="T1" fmla="*/ 3 h 16"/>
                <a:gd name="T2" fmla="*/ 3 w 17"/>
                <a:gd name="T3" fmla="*/ 13 h 16"/>
                <a:gd name="T4" fmla="*/ 14 w 17"/>
                <a:gd name="T5" fmla="*/ 13 h 16"/>
                <a:gd name="T6" fmla="*/ 14 w 17"/>
                <a:gd name="T7" fmla="*/ 3 h 16"/>
                <a:gd name="T8" fmla="*/ 3 w 17"/>
                <a:gd name="T9" fmla="*/ 3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" h="16">
                  <a:moveTo>
                    <a:pt x="3" y="3"/>
                  </a:moveTo>
                  <a:cubicBezTo>
                    <a:pt x="0" y="6"/>
                    <a:pt x="0" y="10"/>
                    <a:pt x="3" y="13"/>
                  </a:cubicBezTo>
                  <a:cubicBezTo>
                    <a:pt x="6" y="16"/>
                    <a:pt x="11" y="16"/>
                    <a:pt x="14" y="13"/>
                  </a:cubicBezTo>
                  <a:cubicBezTo>
                    <a:pt x="17" y="10"/>
                    <a:pt x="17" y="6"/>
                    <a:pt x="14" y="3"/>
                  </a:cubicBezTo>
                  <a:cubicBezTo>
                    <a:pt x="11" y="0"/>
                    <a:pt x="6" y="0"/>
                    <a:pt x="3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2" name="Freeform 154">
              <a:extLst>
                <a:ext uri="{FF2B5EF4-FFF2-40B4-BE49-F238E27FC236}">
                  <a16:creationId xmlns:a16="http://schemas.microsoft.com/office/drawing/2014/main" id="{73336351-8952-416B-971A-54AF774CA20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529425" y="-2076450"/>
              <a:ext cx="47625" cy="46038"/>
            </a:xfrm>
            <a:custGeom>
              <a:avLst/>
              <a:gdLst>
                <a:gd name="T0" fmla="*/ 17 w 20"/>
                <a:gd name="T1" fmla="*/ 4 h 19"/>
                <a:gd name="T2" fmla="*/ 3 w 20"/>
                <a:gd name="T3" fmla="*/ 4 h 19"/>
                <a:gd name="T4" fmla="*/ 4 w 20"/>
                <a:gd name="T5" fmla="*/ 16 h 19"/>
                <a:gd name="T6" fmla="*/ 17 w 20"/>
                <a:gd name="T7" fmla="*/ 16 h 19"/>
                <a:gd name="T8" fmla="*/ 17 w 20"/>
                <a:gd name="T9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19">
                  <a:moveTo>
                    <a:pt x="17" y="4"/>
                  </a:moveTo>
                  <a:cubicBezTo>
                    <a:pt x="13" y="0"/>
                    <a:pt x="7" y="0"/>
                    <a:pt x="3" y="4"/>
                  </a:cubicBezTo>
                  <a:cubicBezTo>
                    <a:pt x="0" y="7"/>
                    <a:pt x="0" y="12"/>
                    <a:pt x="4" y="16"/>
                  </a:cubicBezTo>
                  <a:cubicBezTo>
                    <a:pt x="7" y="19"/>
                    <a:pt x="13" y="19"/>
                    <a:pt x="17" y="16"/>
                  </a:cubicBezTo>
                  <a:cubicBezTo>
                    <a:pt x="20" y="13"/>
                    <a:pt x="20" y="7"/>
                    <a:pt x="17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3" name="Freeform 155">
              <a:extLst>
                <a:ext uri="{FF2B5EF4-FFF2-40B4-BE49-F238E27FC236}">
                  <a16:creationId xmlns:a16="http://schemas.microsoft.com/office/drawing/2014/main" id="{2FDB16DA-F060-4CE8-AD14-E020B7FF4D39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80250" y="-2149475"/>
              <a:ext cx="57150" cy="52388"/>
            </a:xfrm>
            <a:custGeom>
              <a:avLst/>
              <a:gdLst>
                <a:gd name="T0" fmla="*/ 19 w 24"/>
                <a:gd name="T1" fmla="*/ 4 h 22"/>
                <a:gd name="T2" fmla="*/ 4 w 24"/>
                <a:gd name="T3" fmla="*/ 4 h 22"/>
                <a:gd name="T4" fmla="*/ 4 w 24"/>
                <a:gd name="T5" fmla="*/ 18 h 22"/>
                <a:gd name="T6" fmla="*/ 19 w 24"/>
                <a:gd name="T7" fmla="*/ 18 h 22"/>
                <a:gd name="T8" fmla="*/ 19 w 24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" h="22">
                  <a:moveTo>
                    <a:pt x="19" y="4"/>
                  </a:moveTo>
                  <a:cubicBezTo>
                    <a:pt x="15" y="0"/>
                    <a:pt x="9" y="0"/>
                    <a:pt x="4" y="4"/>
                  </a:cubicBez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5" y="22"/>
                    <a:pt x="19" y="18"/>
                  </a:cubicBezTo>
                  <a:cubicBezTo>
                    <a:pt x="24" y="14"/>
                    <a:pt x="24" y="8"/>
                    <a:pt x="19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4" name="Freeform 156">
              <a:extLst>
                <a:ext uri="{FF2B5EF4-FFF2-40B4-BE49-F238E27FC236}">
                  <a16:creationId xmlns:a16="http://schemas.microsoft.com/office/drawing/2014/main" id="{B117AD8D-81E4-4373-A8CB-637CE2AE8436}"/>
                </a:ext>
              </a:extLst>
            </p:cNvPr>
            <p:cNvSpPr>
              <a:spLocks/>
            </p:cNvSpPr>
            <p:nvPr/>
          </p:nvSpPr>
          <p:spPr bwMode="auto">
            <a:xfrm>
              <a:off x="20029488" y="-2225675"/>
              <a:ext cx="65088" cy="61913"/>
            </a:xfrm>
            <a:custGeom>
              <a:avLst/>
              <a:gdLst>
                <a:gd name="T0" fmla="*/ 22 w 27"/>
                <a:gd name="T1" fmla="*/ 5 h 26"/>
                <a:gd name="T2" fmla="*/ 5 w 27"/>
                <a:gd name="T3" fmla="*/ 5 h 26"/>
                <a:gd name="T4" fmla="*/ 5 w 27"/>
                <a:gd name="T5" fmla="*/ 21 h 26"/>
                <a:gd name="T6" fmla="*/ 22 w 27"/>
                <a:gd name="T7" fmla="*/ 21 h 26"/>
                <a:gd name="T8" fmla="*/ 22 w 27"/>
                <a:gd name="T9" fmla="*/ 5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26">
                  <a:moveTo>
                    <a:pt x="22" y="5"/>
                  </a:moveTo>
                  <a:cubicBezTo>
                    <a:pt x="17" y="0"/>
                    <a:pt x="10" y="0"/>
                    <a:pt x="5" y="5"/>
                  </a:cubicBezTo>
                  <a:cubicBezTo>
                    <a:pt x="0" y="9"/>
                    <a:pt x="0" y="17"/>
                    <a:pt x="5" y="21"/>
                  </a:cubicBezTo>
                  <a:cubicBezTo>
                    <a:pt x="9" y="26"/>
                    <a:pt x="17" y="26"/>
                    <a:pt x="22" y="21"/>
                  </a:cubicBezTo>
                  <a:cubicBezTo>
                    <a:pt x="27" y="17"/>
                    <a:pt x="27" y="9"/>
                    <a:pt x="22" y="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5" name="Freeform 157">
              <a:extLst>
                <a:ext uri="{FF2B5EF4-FFF2-40B4-BE49-F238E27FC236}">
                  <a16:creationId xmlns:a16="http://schemas.microsoft.com/office/drawing/2014/main" id="{270DAC1F-DC75-4B9A-9334-A941995F6A7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80313" y="-2300288"/>
              <a:ext cx="71438" cy="66675"/>
            </a:xfrm>
            <a:custGeom>
              <a:avLst/>
              <a:gdLst>
                <a:gd name="T0" fmla="*/ 5 w 30"/>
                <a:gd name="T1" fmla="*/ 5 h 28"/>
                <a:gd name="T2" fmla="*/ 5 w 30"/>
                <a:gd name="T3" fmla="*/ 23 h 28"/>
                <a:gd name="T4" fmla="*/ 25 w 30"/>
                <a:gd name="T5" fmla="*/ 23 h 28"/>
                <a:gd name="T6" fmla="*/ 25 w 30"/>
                <a:gd name="T7" fmla="*/ 5 h 28"/>
                <a:gd name="T8" fmla="*/ 5 w 30"/>
                <a:gd name="T9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28">
                  <a:moveTo>
                    <a:pt x="5" y="5"/>
                  </a:moveTo>
                  <a:cubicBezTo>
                    <a:pt x="0" y="10"/>
                    <a:pt x="0" y="18"/>
                    <a:pt x="5" y="23"/>
                  </a:cubicBezTo>
                  <a:cubicBezTo>
                    <a:pt x="11" y="28"/>
                    <a:pt x="19" y="28"/>
                    <a:pt x="25" y="23"/>
                  </a:cubicBezTo>
                  <a:cubicBezTo>
                    <a:pt x="30" y="18"/>
                    <a:pt x="30" y="10"/>
                    <a:pt x="25" y="5"/>
                  </a:cubicBezTo>
                  <a:cubicBezTo>
                    <a:pt x="20" y="0"/>
                    <a:pt x="11" y="0"/>
                    <a:pt x="5" y="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6" name="Freeform 158">
              <a:extLst>
                <a:ext uri="{FF2B5EF4-FFF2-40B4-BE49-F238E27FC236}">
                  <a16:creationId xmlns:a16="http://schemas.microsoft.com/office/drawing/2014/main" id="{CD3DD460-411B-4EBA-BA4D-73D7BD2A336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529550" y="-2376488"/>
              <a:ext cx="80963" cy="76200"/>
            </a:xfrm>
            <a:custGeom>
              <a:avLst/>
              <a:gdLst>
                <a:gd name="T0" fmla="*/ 6 w 34"/>
                <a:gd name="T1" fmla="*/ 6 h 32"/>
                <a:gd name="T2" fmla="*/ 6 w 34"/>
                <a:gd name="T3" fmla="*/ 26 h 32"/>
                <a:gd name="T4" fmla="*/ 28 w 34"/>
                <a:gd name="T5" fmla="*/ 26 h 32"/>
                <a:gd name="T6" fmla="*/ 28 w 34"/>
                <a:gd name="T7" fmla="*/ 6 h 32"/>
                <a:gd name="T8" fmla="*/ 6 w 34"/>
                <a:gd name="T9" fmla="*/ 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2">
                  <a:moveTo>
                    <a:pt x="6" y="6"/>
                  </a:moveTo>
                  <a:cubicBezTo>
                    <a:pt x="0" y="11"/>
                    <a:pt x="0" y="21"/>
                    <a:pt x="6" y="26"/>
                  </a:cubicBezTo>
                  <a:cubicBezTo>
                    <a:pt x="12" y="32"/>
                    <a:pt x="22" y="32"/>
                    <a:pt x="28" y="26"/>
                  </a:cubicBezTo>
                  <a:cubicBezTo>
                    <a:pt x="34" y="21"/>
                    <a:pt x="34" y="12"/>
                    <a:pt x="28" y="6"/>
                  </a:cubicBezTo>
                  <a:cubicBezTo>
                    <a:pt x="22" y="0"/>
                    <a:pt x="12" y="0"/>
                    <a:pt x="6" y="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7" name="Freeform 159">
              <a:extLst>
                <a:ext uri="{FF2B5EF4-FFF2-40B4-BE49-F238E27FC236}">
                  <a16:creationId xmlns:a16="http://schemas.microsoft.com/office/drawing/2014/main" id="{029ED51A-0142-4D44-B25D-6DCB9CEC78C1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83550" y="-2446338"/>
              <a:ext cx="80963" cy="74613"/>
            </a:xfrm>
            <a:custGeom>
              <a:avLst/>
              <a:gdLst>
                <a:gd name="T0" fmla="*/ 28 w 34"/>
                <a:gd name="T1" fmla="*/ 6 h 32"/>
                <a:gd name="T2" fmla="*/ 6 w 34"/>
                <a:gd name="T3" fmla="*/ 6 h 32"/>
                <a:gd name="T4" fmla="*/ 6 w 34"/>
                <a:gd name="T5" fmla="*/ 26 h 32"/>
                <a:gd name="T6" fmla="*/ 28 w 34"/>
                <a:gd name="T7" fmla="*/ 26 h 32"/>
                <a:gd name="T8" fmla="*/ 28 w 34"/>
                <a:gd name="T9" fmla="*/ 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2">
                  <a:moveTo>
                    <a:pt x="28" y="6"/>
                  </a:moveTo>
                  <a:cubicBezTo>
                    <a:pt x="22" y="0"/>
                    <a:pt x="12" y="0"/>
                    <a:pt x="6" y="6"/>
                  </a:cubicBezTo>
                  <a:cubicBezTo>
                    <a:pt x="0" y="11"/>
                    <a:pt x="0" y="20"/>
                    <a:pt x="6" y="26"/>
                  </a:cubicBezTo>
                  <a:cubicBezTo>
                    <a:pt x="12" y="32"/>
                    <a:pt x="22" y="32"/>
                    <a:pt x="28" y="26"/>
                  </a:cubicBezTo>
                  <a:cubicBezTo>
                    <a:pt x="34" y="21"/>
                    <a:pt x="34" y="12"/>
                    <a:pt x="28" y="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8" name="Freeform 160">
              <a:extLst>
                <a:ext uri="{FF2B5EF4-FFF2-40B4-BE49-F238E27FC236}">
                  <a16:creationId xmlns:a16="http://schemas.microsoft.com/office/drawing/2014/main" id="{DECA2193-D804-4C58-ADEA-E27A6455C5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32788" y="-2520950"/>
              <a:ext cx="90488" cy="84138"/>
            </a:xfrm>
            <a:custGeom>
              <a:avLst/>
              <a:gdLst>
                <a:gd name="T0" fmla="*/ 31 w 38"/>
                <a:gd name="T1" fmla="*/ 6 h 35"/>
                <a:gd name="T2" fmla="*/ 7 w 38"/>
                <a:gd name="T3" fmla="*/ 6 h 35"/>
                <a:gd name="T4" fmla="*/ 7 w 38"/>
                <a:gd name="T5" fmla="*/ 28 h 35"/>
                <a:gd name="T6" fmla="*/ 31 w 38"/>
                <a:gd name="T7" fmla="*/ 29 h 35"/>
                <a:gd name="T8" fmla="*/ 31 w 38"/>
                <a:gd name="T9" fmla="*/ 6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35">
                  <a:moveTo>
                    <a:pt x="31" y="6"/>
                  </a:moveTo>
                  <a:cubicBezTo>
                    <a:pt x="24" y="0"/>
                    <a:pt x="14" y="0"/>
                    <a:pt x="7" y="6"/>
                  </a:cubicBezTo>
                  <a:cubicBezTo>
                    <a:pt x="0" y="12"/>
                    <a:pt x="0" y="22"/>
                    <a:pt x="7" y="28"/>
                  </a:cubicBezTo>
                  <a:cubicBezTo>
                    <a:pt x="14" y="35"/>
                    <a:pt x="24" y="35"/>
                    <a:pt x="31" y="29"/>
                  </a:cubicBezTo>
                  <a:cubicBezTo>
                    <a:pt x="38" y="22"/>
                    <a:pt x="38" y="12"/>
                    <a:pt x="31" y="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9" name="Freeform 161">
              <a:extLst>
                <a:ext uri="{FF2B5EF4-FFF2-40B4-BE49-F238E27FC236}">
                  <a16:creationId xmlns:a16="http://schemas.microsoft.com/office/drawing/2014/main" id="{5612444A-BA06-42B5-8AA6-732B2DDAD3A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83613" y="-2597150"/>
              <a:ext cx="96838" cy="90488"/>
            </a:xfrm>
            <a:custGeom>
              <a:avLst/>
              <a:gdLst>
                <a:gd name="T0" fmla="*/ 34 w 41"/>
                <a:gd name="T1" fmla="*/ 7 h 38"/>
                <a:gd name="T2" fmla="*/ 8 w 41"/>
                <a:gd name="T3" fmla="*/ 7 h 38"/>
                <a:gd name="T4" fmla="*/ 8 w 41"/>
                <a:gd name="T5" fmla="*/ 31 h 38"/>
                <a:gd name="T6" fmla="*/ 34 w 41"/>
                <a:gd name="T7" fmla="*/ 31 h 38"/>
                <a:gd name="T8" fmla="*/ 34 w 41"/>
                <a:gd name="T9" fmla="*/ 7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38">
                  <a:moveTo>
                    <a:pt x="34" y="7"/>
                  </a:moveTo>
                  <a:cubicBezTo>
                    <a:pt x="27" y="0"/>
                    <a:pt x="15" y="0"/>
                    <a:pt x="8" y="7"/>
                  </a:cubicBezTo>
                  <a:cubicBezTo>
                    <a:pt x="0" y="13"/>
                    <a:pt x="0" y="25"/>
                    <a:pt x="8" y="31"/>
                  </a:cubicBezTo>
                  <a:cubicBezTo>
                    <a:pt x="15" y="38"/>
                    <a:pt x="27" y="38"/>
                    <a:pt x="34" y="31"/>
                  </a:cubicBezTo>
                  <a:cubicBezTo>
                    <a:pt x="41" y="25"/>
                    <a:pt x="41" y="14"/>
                    <a:pt x="34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0" name="Freeform 162">
              <a:extLst>
                <a:ext uri="{FF2B5EF4-FFF2-40B4-BE49-F238E27FC236}">
                  <a16:creationId xmlns:a16="http://schemas.microsoft.com/office/drawing/2014/main" id="{8BA2BA5B-FE2E-4E66-A7C6-31FB82ED418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36025" y="-2670175"/>
              <a:ext cx="101600" cy="96838"/>
            </a:xfrm>
            <a:custGeom>
              <a:avLst/>
              <a:gdLst>
                <a:gd name="T0" fmla="*/ 35 w 43"/>
                <a:gd name="T1" fmla="*/ 33 h 41"/>
                <a:gd name="T2" fmla="*/ 36 w 43"/>
                <a:gd name="T3" fmla="*/ 7 h 41"/>
                <a:gd name="T4" fmla="*/ 8 w 43"/>
                <a:gd name="T5" fmla="*/ 7 h 41"/>
                <a:gd name="T6" fmla="*/ 7 w 43"/>
                <a:gd name="T7" fmla="*/ 33 h 41"/>
                <a:gd name="T8" fmla="*/ 35 w 43"/>
                <a:gd name="T9" fmla="*/ 33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41">
                  <a:moveTo>
                    <a:pt x="35" y="33"/>
                  </a:moveTo>
                  <a:cubicBezTo>
                    <a:pt x="43" y="26"/>
                    <a:pt x="43" y="14"/>
                    <a:pt x="36" y="7"/>
                  </a:cubicBezTo>
                  <a:cubicBezTo>
                    <a:pt x="28" y="0"/>
                    <a:pt x="15" y="0"/>
                    <a:pt x="8" y="7"/>
                  </a:cubicBezTo>
                  <a:cubicBezTo>
                    <a:pt x="0" y="14"/>
                    <a:pt x="0" y="26"/>
                    <a:pt x="7" y="33"/>
                  </a:cubicBezTo>
                  <a:cubicBezTo>
                    <a:pt x="15" y="40"/>
                    <a:pt x="28" y="41"/>
                    <a:pt x="35" y="3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1" name="Freeform 163">
              <a:extLst>
                <a:ext uri="{FF2B5EF4-FFF2-40B4-BE49-F238E27FC236}">
                  <a16:creationId xmlns:a16="http://schemas.microsoft.com/office/drawing/2014/main" id="{C80022E6-5F32-4A44-ABC1-91E79FD891C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85263" y="-2746375"/>
              <a:ext cx="112713" cy="104775"/>
            </a:xfrm>
            <a:custGeom>
              <a:avLst/>
              <a:gdLst>
                <a:gd name="T0" fmla="*/ 8 w 47"/>
                <a:gd name="T1" fmla="*/ 8 h 44"/>
                <a:gd name="T2" fmla="*/ 8 w 47"/>
                <a:gd name="T3" fmla="*/ 36 h 44"/>
                <a:gd name="T4" fmla="*/ 38 w 47"/>
                <a:gd name="T5" fmla="*/ 36 h 44"/>
                <a:gd name="T6" fmla="*/ 38 w 47"/>
                <a:gd name="T7" fmla="*/ 8 h 44"/>
                <a:gd name="T8" fmla="*/ 8 w 47"/>
                <a:gd name="T9" fmla="*/ 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4">
                  <a:moveTo>
                    <a:pt x="8" y="8"/>
                  </a:moveTo>
                  <a:cubicBezTo>
                    <a:pt x="0" y="16"/>
                    <a:pt x="0" y="28"/>
                    <a:pt x="8" y="36"/>
                  </a:cubicBezTo>
                  <a:cubicBezTo>
                    <a:pt x="16" y="44"/>
                    <a:pt x="30" y="44"/>
                    <a:pt x="38" y="36"/>
                  </a:cubicBezTo>
                  <a:cubicBezTo>
                    <a:pt x="46" y="28"/>
                    <a:pt x="47" y="16"/>
                    <a:pt x="38" y="8"/>
                  </a:cubicBezTo>
                  <a:cubicBezTo>
                    <a:pt x="30" y="0"/>
                    <a:pt x="16" y="0"/>
                    <a:pt x="8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2" name="Freeform 164">
              <a:extLst>
                <a:ext uri="{FF2B5EF4-FFF2-40B4-BE49-F238E27FC236}">
                  <a16:creationId xmlns:a16="http://schemas.microsoft.com/office/drawing/2014/main" id="{3A4DA264-0EDE-40CE-96C0-64687F532E6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36088" y="-2820988"/>
              <a:ext cx="119063" cy="112713"/>
            </a:xfrm>
            <a:custGeom>
              <a:avLst/>
              <a:gdLst>
                <a:gd name="T0" fmla="*/ 9 w 50"/>
                <a:gd name="T1" fmla="*/ 8 h 47"/>
                <a:gd name="T2" fmla="*/ 9 w 50"/>
                <a:gd name="T3" fmla="*/ 38 h 47"/>
                <a:gd name="T4" fmla="*/ 41 w 50"/>
                <a:gd name="T5" fmla="*/ 38 h 47"/>
                <a:gd name="T6" fmla="*/ 41 w 50"/>
                <a:gd name="T7" fmla="*/ 8 h 47"/>
                <a:gd name="T8" fmla="*/ 9 w 50"/>
                <a:gd name="T9" fmla="*/ 8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" h="47">
                  <a:moveTo>
                    <a:pt x="9" y="8"/>
                  </a:moveTo>
                  <a:cubicBezTo>
                    <a:pt x="0" y="16"/>
                    <a:pt x="0" y="30"/>
                    <a:pt x="9" y="38"/>
                  </a:cubicBezTo>
                  <a:cubicBezTo>
                    <a:pt x="18" y="47"/>
                    <a:pt x="32" y="47"/>
                    <a:pt x="41" y="38"/>
                  </a:cubicBezTo>
                  <a:cubicBezTo>
                    <a:pt x="50" y="30"/>
                    <a:pt x="50" y="17"/>
                    <a:pt x="41" y="8"/>
                  </a:cubicBezTo>
                  <a:cubicBezTo>
                    <a:pt x="32" y="0"/>
                    <a:pt x="18" y="0"/>
                    <a:pt x="9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3" name="Freeform 165">
              <a:extLst>
                <a:ext uri="{FF2B5EF4-FFF2-40B4-BE49-F238E27FC236}">
                  <a16:creationId xmlns:a16="http://schemas.microsoft.com/office/drawing/2014/main" id="{8D74B60B-CB5A-4EA5-BF4C-3ED02926F4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285325" y="-2897188"/>
              <a:ext cx="127000" cy="119063"/>
            </a:xfrm>
            <a:custGeom>
              <a:avLst/>
              <a:gdLst>
                <a:gd name="T0" fmla="*/ 9 w 53"/>
                <a:gd name="T1" fmla="*/ 41 h 50"/>
                <a:gd name="T2" fmla="*/ 44 w 53"/>
                <a:gd name="T3" fmla="*/ 41 h 50"/>
                <a:gd name="T4" fmla="*/ 44 w 53"/>
                <a:gd name="T5" fmla="*/ 9 h 50"/>
                <a:gd name="T6" fmla="*/ 9 w 53"/>
                <a:gd name="T7" fmla="*/ 9 h 50"/>
                <a:gd name="T8" fmla="*/ 9 w 53"/>
                <a:gd name="T9" fmla="*/ 41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" h="50">
                  <a:moveTo>
                    <a:pt x="9" y="41"/>
                  </a:moveTo>
                  <a:cubicBezTo>
                    <a:pt x="19" y="50"/>
                    <a:pt x="34" y="50"/>
                    <a:pt x="44" y="41"/>
                  </a:cubicBezTo>
                  <a:cubicBezTo>
                    <a:pt x="53" y="33"/>
                    <a:pt x="53" y="18"/>
                    <a:pt x="44" y="9"/>
                  </a:cubicBezTo>
                  <a:cubicBezTo>
                    <a:pt x="34" y="0"/>
                    <a:pt x="19" y="0"/>
                    <a:pt x="9" y="9"/>
                  </a:cubicBezTo>
                  <a:cubicBezTo>
                    <a:pt x="0" y="18"/>
                    <a:pt x="0" y="32"/>
                    <a:pt x="9" y="4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4" name="Freeform 166">
              <a:extLst>
                <a:ext uri="{FF2B5EF4-FFF2-40B4-BE49-F238E27FC236}">
                  <a16:creationId xmlns:a16="http://schemas.microsoft.com/office/drawing/2014/main" id="{836E689C-A31A-4E53-9852-F5BDCB450F4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32975" y="-2973388"/>
              <a:ext cx="138113" cy="128588"/>
            </a:xfrm>
            <a:custGeom>
              <a:avLst/>
              <a:gdLst>
                <a:gd name="T0" fmla="*/ 11 w 58"/>
                <a:gd name="T1" fmla="*/ 44 h 54"/>
                <a:gd name="T2" fmla="*/ 47 w 58"/>
                <a:gd name="T3" fmla="*/ 45 h 54"/>
                <a:gd name="T4" fmla="*/ 48 w 58"/>
                <a:gd name="T5" fmla="*/ 10 h 54"/>
                <a:gd name="T6" fmla="*/ 11 w 58"/>
                <a:gd name="T7" fmla="*/ 10 h 54"/>
                <a:gd name="T8" fmla="*/ 11 w 58"/>
                <a:gd name="T9" fmla="*/ 44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" h="54">
                  <a:moveTo>
                    <a:pt x="11" y="44"/>
                  </a:moveTo>
                  <a:cubicBezTo>
                    <a:pt x="21" y="54"/>
                    <a:pt x="37" y="54"/>
                    <a:pt x="47" y="45"/>
                  </a:cubicBezTo>
                  <a:cubicBezTo>
                    <a:pt x="58" y="35"/>
                    <a:pt x="58" y="20"/>
                    <a:pt x="48" y="10"/>
                  </a:cubicBezTo>
                  <a:cubicBezTo>
                    <a:pt x="38" y="0"/>
                    <a:pt x="21" y="1"/>
                    <a:pt x="11" y="10"/>
                  </a:cubicBezTo>
                  <a:cubicBezTo>
                    <a:pt x="1" y="19"/>
                    <a:pt x="0" y="35"/>
                    <a:pt x="11" y="4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5" name="Freeform 167">
              <a:extLst>
                <a:ext uri="{FF2B5EF4-FFF2-40B4-BE49-F238E27FC236}">
                  <a16:creationId xmlns:a16="http://schemas.microsoft.com/office/drawing/2014/main" id="{5FF3CA1B-AF52-463D-B0F8-8C72743E907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88563" y="-3041650"/>
              <a:ext cx="136525" cy="125413"/>
            </a:xfrm>
            <a:custGeom>
              <a:avLst/>
              <a:gdLst>
                <a:gd name="T0" fmla="*/ 10 w 57"/>
                <a:gd name="T1" fmla="*/ 43 h 53"/>
                <a:gd name="T2" fmla="*/ 47 w 57"/>
                <a:gd name="T3" fmla="*/ 43 h 53"/>
                <a:gd name="T4" fmla="*/ 47 w 57"/>
                <a:gd name="T5" fmla="*/ 9 h 53"/>
                <a:gd name="T6" fmla="*/ 11 w 57"/>
                <a:gd name="T7" fmla="*/ 9 h 53"/>
                <a:gd name="T8" fmla="*/ 10 w 57"/>
                <a:gd name="T9" fmla="*/ 43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3">
                  <a:moveTo>
                    <a:pt x="10" y="43"/>
                  </a:moveTo>
                  <a:cubicBezTo>
                    <a:pt x="20" y="53"/>
                    <a:pt x="37" y="53"/>
                    <a:pt x="47" y="43"/>
                  </a:cubicBezTo>
                  <a:cubicBezTo>
                    <a:pt x="57" y="34"/>
                    <a:pt x="57" y="19"/>
                    <a:pt x="47" y="9"/>
                  </a:cubicBezTo>
                  <a:cubicBezTo>
                    <a:pt x="37" y="0"/>
                    <a:pt x="21" y="0"/>
                    <a:pt x="11" y="9"/>
                  </a:cubicBezTo>
                  <a:cubicBezTo>
                    <a:pt x="0" y="18"/>
                    <a:pt x="0" y="34"/>
                    <a:pt x="10" y="4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6" name="Freeform 168">
              <a:extLst>
                <a:ext uri="{FF2B5EF4-FFF2-40B4-BE49-F238E27FC236}">
                  <a16:creationId xmlns:a16="http://schemas.microsoft.com/office/drawing/2014/main" id="{58A6EC1D-6B4A-424D-9531-980C9AAA0518}"/>
                </a:ext>
              </a:extLst>
            </p:cNvPr>
            <p:cNvSpPr>
              <a:spLocks/>
            </p:cNvSpPr>
            <p:nvPr/>
          </p:nvSpPr>
          <p:spPr bwMode="auto">
            <a:xfrm>
              <a:off x="23039388" y="-3117850"/>
              <a:ext cx="144463" cy="134938"/>
            </a:xfrm>
            <a:custGeom>
              <a:avLst/>
              <a:gdLst>
                <a:gd name="T0" fmla="*/ 11 w 61"/>
                <a:gd name="T1" fmla="*/ 46 h 57"/>
                <a:gd name="T2" fmla="*/ 50 w 61"/>
                <a:gd name="T3" fmla="*/ 47 h 57"/>
                <a:gd name="T4" fmla="*/ 50 w 61"/>
                <a:gd name="T5" fmla="*/ 10 h 57"/>
                <a:gd name="T6" fmla="*/ 11 w 61"/>
                <a:gd name="T7" fmla="*/ 10 h 57"/>
                <a:gd name="T8" fmla="*/ 11 w 61"/>
                <a:gd name="T9" fmla="*/ 46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" h="57">
                  <a:moveTo>
                    <a:pt x="11" y="46"/>
                  </a:moveTo>
                  <a:cubicBezTo>
                    <a:pt x="22" y="56"/>
                    <a:pt x="39" y="57"/>
                    <a:pt x="50" y="47"/>
                  </a:cubicBezTo>
                  <a:cubicBezTo>
                    <a:pt x="61" y="37"/>
                    <a:pt x="61" y="20"/>
                    <a:pt x="50" y="10"/>
                  </a:cubicBezTo>
                  <a:cubicBezTo>
                    <a:pt x="39" y="0"/>
                    <a:pt x="22" y="0"/>
                    <a:pt x="11" y="10"/>
                  </a:cubicBezTo>
                  <a:cubicBezTo>
                    <a:pt x="0" y="20"/>
                    <a:pt x="0" y="36"/>
                    <a:pt x="11" y="4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7" name="Freeform 169">
              <a:extLst>
                <a:ext uri="{FF2B5EF4-FFF2-40B4-BE49-F238E27FC236}">
                  <a16:creationId xmlns:a16="http://schemas.microsoft.com/office/drawing/2014/main" id="{3FA56E22-A4E4-4C55-94AA-27A4C2F14C95}"/>
                </a:ext>
              </a:extLst>
            </p:cNvPr>
            <p:cNvSpPr>
              <a:spLocks/>
            </p:cNvSpPr>
            <p:nvPr/>
          </p:nvSpPr>
          <p:spPr bwMode="auto">
            <a:xfrm>
              <a:off x="23288625" y="-3194050"/>
              <a:ext cx="152400" cy="142875"/>
            </a:xfrm>
            <a:custGeom>
              <a:avLst/>
              <a:gdLst>
                <a:gd name="T0" fmla="*/ 11 w 64"/>
                <a:gd name="T1" fmla="*/ 49 h 60"/>
                <a:gd name="T2" fmla="*/ 53 w 64"/>
                <a:gd name="T3" fmla="*/ 49 h 60"/>
                <a:gd name="T4" fmla="*/ 53 w 64"/>
                <a:gd name="T5" fmla="*/ 11 h 60"/>
                <a:gd name="T6" fmla="*/ 12 w 64"/>
                <a:gd name="T7" fmla="*/ 11 h 60"/>
                <a:gd name="T8" fmla="*/ 11 w 64"/>
                <a:gd name="T9" fmla="*/ 49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60">
                  <a:moveTo>
                    <a:pt x="11" y="49"/>
                  </a:moveTo>
                  <a:cubicBezTo>
                    <a:pt x="23" y="60"/>
                    <a:pt x="41" y="60"/>
                    <a:pt x="53" y="49"/>
                  </a:cubicBezTo>
                  <a:cubicBezTo>
                    <a:pt x="64" y="39"/>
                    <a:pt x="64" y="22"/>
                    <a:pt x="53" y="11"/>
                  </a:cubicBezTo>
                  <a:cubicBezTo>
                    <a:pt x="42" y="0"/>
                    <a:pt x="23" y="0"/>
                    <a:pt x="12" y="11"/>
                  </a:cubicBezTo>
                  <a:cubicBezTo>
                    <a:pt x="0" y="21"/>
                    <a:pt x="0" y="39"/>
                    <a:pt x="11" y="4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8" name="Freeform 170">
              <a:extLst>
                <a:ext uri="{FF2B5EF4-FFF2-40B4-BE49-F238E27FC236}">
                  <a16:creationId xmlns:a16="http://schemas.microsoft.com/office/drawing/2014/main" id="{542D3CD7-C7F6-4C59-851B-0A80E0FBEEE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539450" y="-3267075"/>
              <a:ext cx="158750" cy="149225"/>
            </a:xfrm>
            <a:custGeom>
              <a:avLst/>
              <a:gdLst>
                <a:gd name="T0" fmla="*/ 12 w 67"/>
                <a:gd name="T1" fmla="*/ 51 h 63"/>
                <a:gd name="T2" fmla="*/ 55 w 67"/>
                <a:gd name="T3" fmla="*/ 52 h 63"/>
                <a:gd name="T4" fmla="*/ 55 w 67"/>
                <a:gd name="T5" fmla="*/ 11 h 63"/>
                <a:gd name="T6" fmla="*/ 12 w 67"/>
                <a:gd name="T7" fmla="*/ 11 h 63"/>
                <a:gd name="T8" fmla="*/ 12 w 67"/>
                <a:gd name="T9" fmla="*/ 51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63">
                  <a:moveTo>
                    <a:pt x="12" y="51"/>
                  </a:moveTo>
                  <a:cubicBezTo>
                    <a:pt x="24" y="62"/>
                    <a:pt x="43" y="63"/>
                    <a:pt x="55" y="52"/>
                  </a:cubicBezTo>
                  <a:cubicBezTo>
                    <a:pt x="67" y="40"/>
                    <a:pt x="67" y="23"/>
                    <a:pt x="55" y="11"/>
                  </a:cubicBezTo>
                  <a:cubicBezTo>
                    <a:pt x="43" y="0"/>
                    <a:pt x="24" y="0"/>
                    <a:pt x="12" y="11"/>
                  </a:cubicBezTo>
                  <a:cubicBezTo>
                    <a:pt x="0" y="22"/>
                    <a:pt x="1" y="40"/>
                    <a:pt x="12" y="5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9" name="Freeform 171">
              <a:extLst>
                <a:ext uri="{FF2B5EF4-FFF2-40B4-BE49-F238E27FC236}">
                  <a16:creationId xmlns:a16="http://schemas.microsoft.com/office/drawing/2014/main" id="{39F038EA-76D9-494B-A358-B45EC6E9110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88688" y="-3341688"/>
              <a:ext cx="166688" cy="155575"/>
            </a:xfrm>
            <a:custGeom>
              <a:avLst/>
              <a:gdLst>
                <a:gd name="T0" fmla="*/ 13 w 70"/>
                <a:gd name="T1" fmla="*/ 53 h 65"/>
                <a:gd name="T2" fmla="*/ 58 w 70"/>
                <a:gd name="T3" fmla="*/ 53 h 65"/>
                <a:gd name="T4" fmla="*/ 58 w 70"/>
                <a:gd name="T5" fmla="*/ 11 h 65"/>
                <a:gd name="T6" fmla="*/ 13 w 70"/>
                <a:gd name="T7" fmla="*/ 11 h 65"/>
                <a:gd name="T8" fmla="*/ 13 w 70"/>
                <a:gd name="T9" fmla="*/ 53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0" h="65">
                  <a:moveTo>
                    <a:pt x="13" y="53"/>
                  </a:moveTo>
                  <a:cubicBezTo>
                    <a:pt x="25" y="65"/>
                    <a:pt x="45" y="65"/>
                    <a:pt x="58" y="53"/>
                  </a:cubicBezTo>
                  <a:cubicBezTo>
                    <a:pt x="70" y="42"/>
                    <a:pt x="70" y="23"/>
                    <a:pt x="58" y="11"/>
                  </a:cubicBezTo>
                  <a:cubicBezTo>
                    <a:pt x="46" y="0"/>
                    <a:pt x="26" y="0"/>
                    <a:pt x="13" y="11"/>
                  </a:cubicBezTo>
                  <a:cubicBezTo>
                    <a:pt x="0" y="23"/>
                    <a:pt x="0" y="42"/>
                    <a:pt x="13" y="5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0" name="Freeform 172">
              <a:extLst>
                <a:ext uri="{FF2B5EF4-FFF2-40B4-BE49-F238E27FC236}">
                  <a16:creationId xmlns:a16="http://schemas.microsoft.com/office/drawing/2014/main" id="{083AB896-1A31-41B7-A054-B2C82E0651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39513" y="-3417888"/>
              <a:ext cx="176213" cy="165100"/>
            </a:xfrm>
            <a:custGeom>
              <a:avLst/>
              <a:gdLst>
                <a:gd name="T0" fmla="*/ 13 w 74"/>
                <a:gd name="T1" fmla="*/ 12 h 69"/>
                <a:gd name="T2" fmla="*/ 13 w 74"/>
                <a:gd name="T3" fmla="*/ 56 h 69"/>
                <a:gd name="T4" fmla="*/ 61 w 74"/>
                <a:gd name="T5" fmla="*/ 57 h 69"/>
                <a:gd name="T6" fmla="*/ 61 w 74"/>
                <a:gd name="T7" fmla="*/ 12 h 69"/>
                <a:gd name="T8" fmla="*/ 13 w 74"/>
                <a:gd name="T9" fmla="*/ 12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" h="69">
                  <a:moveTo>
                    <a:pt x="13" y="12"/>
                  </a:moveTo>
                  <a:cubicBezTo>
                    <a:pt x="0" y="24"/>
                    <a:pt x="0" y="44"/>
                    <a:pt x="13" y="56"/>
                  </a:cubicBezTo>
                  <a:cubicBezTo>
                    <a:pt x="26" y="69"/>
                    <a:pt x="47" y="69"/>
                    <a:pt x="61" y="57"/>
                  </a:cubicBezTo>
                  <a:cubicBezTo>
                    <a:pt x="74" y="45"/>
                    <a:pt x="74" y="25"/>
                    <a:pt x="61" y="12"/>
                  </a:cubicBezTo>
                  <a:cubicBezTo>
                    <a:pt x="48" y="0"/>
                    <a:pt x="27" y="0"/>
                    <a:pt x="1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1" name="Freeform 173">
              <a:extLst>
                <a:ext uri="{FF2B5EF4-FFF2-40B4-BE49-F238E27FC236}">
                  <a16:creationId xmlns:a16="http://schemas.microsoft.com/office/drawing/2014/main" id="{1E7DDB63-4A7F-4CF4-AF98-52D7DE1CD7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88750" y="-3494088"/>
              <a:ext cx="184150" cy="171450"/>
            </a:xfrm>
            <a:custGeom>
              <a:avLst/>
              <a:gdLst>
                <a:gd name="T0" fmla="*/ 63 w 77"/>
                <a:gd name="T1" fmla="*/ 60 h 72"/>
                <a:gd name="T2" fmla="*/ 64 w 77"/>
                <a:gd name="T3" fmla="*/ 14 h 72"/>
                <a:gd name="T4" fmla="*/ 14 w 77"/>
                <a:gd name="T5" fmla="*/ 13 h 72"/>
                <a:gd name="T6" fmla="*/ 14 w 77"/>
                <a:gd name="T7" fmla="*/ 60 h 72"/>
                <a:gd name="T8" fmla="*/ 63 w 77"/>
                <a:gd name="T9" fmla="*/ 60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7" h="72">
                  <a:moveTo>
                    <a:pt x="63" y="60"/>
                  </a:moveTo>
                  <a:cubicBezTo>
                    <a:pt x="77" y="47"/>
                    <a:pt x="77" y="26"/>
                    <a:pt x="64" y="14"/>
                  </a:cubicBezTo>
                  <a:cubicBezTo>
                    <a:pt x="50" y="1"/>
                    <a:pt x="28" y="0"/>
                    <a:pt x="14" y="13"/>
                  </a:cubicBezTo>
                  <a:cubicBezTo>
                    <a:pt x="0" y="26"/>
                    <a:pt x="0" y="47"/>
                    <a:pt x="14" y="60"/>
                  </a:cubicBezTo>
                  <a:cubicBezTo>
                    <a:pt x="27" y="72"/>
                    <a:pt x="49" y="72"/>
                    <a:pt x="63" y="6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2" name="Freeform 174">
              <a:extLst>
                <a:ext uri="{FF2B5EF4-FFF2-40B4-BE49-F238E27FC236}">
                  <a16:creationId xmlns:a16="http://schemas.microsoft.com/office/drawing/2014/main" id="{3C53EA8F-51C1-41AC-9D28-8E31E407C7F4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39575" y="-3567113"/>
              <a:ext cx="190500" cy="177800"/>
            </a:xfrm>
            <a:custGeom>
              <a:avLst/>
              <a:gdLst>
                <a:gd name="T0" fmla="*/ 66 w 80"/>
                <a:gd name="T1" fmla="*/ 62 h 75"/>
                <a:gd name="T2" fmla="*/ 66 w 80"/>
                <a:gd name="T3" fmla="*/ 14 h 75"/>
                <a:gd name="T4" fmla="*/ 15 w 80"/>
                <a:gd name="T5" fmla="*/ 13 h 75"/>
                <a:gd name="T6" fmla="*/ 15 w 80"/>
                <a:gd name="T7" fmla="*/ 62 h 75"/>
                <a:gd name="T8" fmla="*/ 66 w 80"/>
                <a:gd name="T9" fmla="*/ 62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75">
                  <a:moveTo>
                    <a:pt x="66" y="62"/>
                  </a:moveTo>
                  <a:cubicBezTo>
                    <a:pt x="80" y="48"/>
                    <a:pt x="80" y="27"/>
                    <a:pt x="66" y="14"/>
                  </a:cubicBezTo>
                  <a:cubicBezTo>
                    <a:pt x="52" y="0"/>
                    <a:pt x="29" y="0"/>
                    <a:pt x="15" y="13"/>
                  </a:cubicBezTo>
                  <a:cubicBezTo>
                    <a:pt x="0" y="27"/>
                    <a:pt x="0" y="48"/>
                    <a:pt x="15" y="62"/>
                  </a:cubicBezTo>
                  <a:cubicBezTo>
                    <a:pt x="29" y="75"/>
                    <a:pt x="52" y="75"/>
                    <a:pt x="66" y="6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3" name="Freeform 175">
              <a:extLst>
                <a:ext uri="{FF2B5EF4-FFF2-40B4-BE49-F238E27FC236}">
                  <a16:creationId xmlns:a16="http://schemas.microsoft.com/office/drawing/2014/main" id="{049A6CE2-D4EB-457E-BF1B-C561497516F5}"/>
                </a:ext>
              </a:extLst>
            </p:cNvPr>
            <p:cNvSpPr>
              <a:spLocks/>
            </p:cNvSpPr>
            <p:nvPr/>
          </p:nvSpPr>
          <p:spPr bwMode="auto">
            <a:xfrm>
              <a:off x="24788813" y="-3643313"/>
              <a:ext cx="201613" cy="187325"/>
            </a:xfrm>
            <a:custGeom>
              <a:avLst/>
              <a:gdLst>
                <a:gd name="T0" fmla="*/ 69 w 84"/>
                <a:gd name="T1" fmla="*/ 65 h 79"/>
                <a:gd name="T2" fmla="*/ 69 w 84"/>
                <a:gd name="T3" fmla="*/ 15 h 79"/>
                <a:gd name="T4" fmla="*/ 15 w 84"/>
                <a:gd name="T5" fmla="*/ 14 h 79"/>
                <a:gd name="T6" fmla="*/ 15 w 84"/>
                <a:gd name="T7" fmla="*/ 65 h 79"/>
                <a:gd name="T8" fmla="*/ 69 w 84"/>
                <a:gd name="T9" fmla="*/ 65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" h="79">
                  <a:moveTo>
                    <a:pt x="69" y="65"/>
                  </a:moveTo>
                  <a:cubicBezTo>
                    <a:pt x="84" y="51"/>
                    <a:pt x="84" y="29"/>
                    <a:pt x="69" y="15"/>
                  </a:cubicBezTo>
                  <a:cubicBezTo>
                    <a:pt x="54" y="1"/>
                    <a:pt x="30" y="0"/>
                    <a:pt x="15" y="14"/>
                  </a:cubicBezTo>
                  <a:cubicBezTo>
                    <a:pt x="0" y="28"/>
                    <a:pt x="0" y="51"/>
                    <a:pt x="15" y="65"/>
                  </a:cubicBezTo>
                  <a:cubicBezTo>
                    <a:pt x="30" y="79"/>
                    <a:pt x="54" y="78"/>
                    <a:pt x="69" y="6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4" name="Freeform 176">
              <a:extLst>
                <a:ext uri="{FF2B5EF4-FFF2-40B4-BE49-F238E27FC236}">
                  <a16:creationId xmlns:a16="http://schemas.microsoft.com/office/drawing/2014/main" id="{F6F06600-3499-491F-81B0-32240D04849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044400" y="-3679825"/>
              <a:ext cx="198438" cy="152400"/>
            </a:xfrm>
            <a:custGeom>
              <a:avLst/>
              <a:gdLst>
                <a:gd name="T0" fmla="*/ 15 w 83"/>
                <a:gd name="T1" fmla="*/ 50 h 64"/>
                <a:gd name="T2" fmla="*/ 69 w 83"/>
                <a:gd name="T3" fmla="*/ 50 h 64"/>
                <a:gd name="T4" fmla="*/ 69 w 83"/>
                <a:gd name="T5" fmla="*/ 0 h 64"/>
                <a:gd name="T6" fmla="*/ 14 w 83"/>
                <a:gd name="T7" fmla="*/ 0 h 64"/>
                <a:gd name="T8" fmla="*/ 15 w 83"/>
                <a:gd name="T9" fmla="*/ 5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3" h="64">
                  <a:moveTo>
                    <a:pt x="15" y="50"/>
                  </a:moveTo>
                  <a:cubicBezTo>
                    <a:pt x="29" y="64"/>
                    <a:pt x="54" y="64"/>
                    <a:pt x="69" y="50"/>
                  </a:cubicBezTo>
                  <a:cubicBezTo>
                    <a:pt x="83" y="36"/>
                    <a:pt x="83" y="14"/>
                    <a:pt x="69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0" y="14"/>
                    <a:pt x="0" y="36"/>
                    <a:pt x="15" y="5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5" name="Freeform 177">
              <a:extLst>
                <a:ext uri="{FF2B5EF4-FFF2-40B4-BE49-F238E27FC236}">
                  <a16:creationId xmlns:a16="http://schemas.microsoft.com/office/drawing/2014/main" id="{E56CDD1C-6519-4D99-B484-CCFA9A1643E2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04750" y="-3679825"/>
              <a:ext cx="185738" cy="84138"/>
            </a:xfrm>
            <a:custGeom>
              <a:avLst/>
              <a:gdLst>
                <a:gd name="T0" fmla="*/ 67 w 78"/>
                <a:gd name="T1" fmla="*/ 21 h 35"/>
                <a:gd name="T2" fmla="*/ 78 w 78"/>
                <a:gd name="T3" fmla="*/ 0 h 35"/>
                <a:gd name="T4" fmla="*/ 0 w 78"/>
                <a:gd name="T5" fmla="*/ 0 h 35"/>
                <a:gd name="T6" fmla="*/ 11 w 78"/>
                <a:gd name="T7" fmla="*/ 21 h 35"/>
                <a:gd name="T8" fmla="*/ 67 w 78"/>
                <a:gd name="T9" fmla="*/ 21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" h="35">
                  <a:moveTo>
                    <a:pt x="67" y="21"/>
                  </a:moveTo>
                  <a:cubicBezTo>
                    <a:pt x="73" y="15"/>
                    <a:pt x="77" y="8"/>
                    <a:pt x="7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" y="8"/>
                    <a:pt x="5" y="15"/>
                    <a:pt x="11" y="21"/>
                  </a:cubicBezTo>
                  <a:cubicBezTo>
                    <a:pt x="27" y="35"/>
                    <a:pt x="52" y="35"/>
                    <a:pt x="67" y="2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6" name="Freeform 178">
              <a:extLst>
                <a:ext uri="{FF2B5EF4-FFF2-40B4-BE49-F238E27FC236}">
                  <a16:creationId xmlns:a16="http://schemas.microsoft.com/office/drawing/2014/main" id="{CF6093D2-25BE-4FA2-A69A-19F3A6D4546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19075" y="-3679825"/>
              <a:ext cx="66675" cy="7938"/>
            </a:xfrm>
            <a:custGeom>
              <a:avLst/>
              <a:gdLst>
                <a:gd name="T0" fmla="*/ 28 w 28"/>
                <a:gd name="T1" fmla="*/ 0 h 3"/>
                <a:gd name="T2" fmla="*/ 0 w 28"/>
                <a:gd name="T3" fmla="*/ 0 h 3"/>
                <a:gd name="T4" fmla="*/ 28 w 28"/>
                <a:gd name="T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8" h="3">
                  <a:moveTo>
                    <a:pt x="28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9" y="3"/>
                    <a:pt x="19" y="3"/>
                    <a:pt x="2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7" name="Freeform 179">
              <a:extLst>
                <a:ext uri="{FF2B5EF4-FFF2-40B4-BE49-F238E27FC236}">
                  <a16:creationId xmlns:a16="http://schemas.microsoft.com/office/drawing/2014/main" id="{CE7977EE-0715-4A0F-9E7E-B1EF2E4472EB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54675" y="-1462088"/>
              <a:ext cx="9525" cy="9525"/>
            </a:xfrm>
            <a:custGeom>
              <a:avLst/>
              <a:gdLst>
                <a:gd name="T0" fmla="*/ 0 w 4"/>
                <a:gd name="T1" fmla="*/ 0 h 4"/>
                <a:gd name="T2" fmla="*/ 0 w 4"/>
                <a:gd name="T3" fmla="*/ 3 h 4"/>
                <a:gd name="T4" fmla="*/ 3 w 4"/>
                <a:gd name="T5" fmla="*/ 3 h 4"/>
                <a:gd name="T6" fmla="*/ 3 w 4"/>
                <a:gd name="T7" fmla="*/ 0 h 4"/>
                <a:gd name="T8" fmla="*/ 0 w 4"/>
                <a:gd name="T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4">
                  <a:moveTo>
                    <a:pt x="0" y="0"/>
                  </a:moveTo>
                  <a:cubicBezTo>
                    <a:pt x="0" y="1"/>
                    <a:pt x="0" y="2"/>
                    <a:pt x="0" y="3"/>
                  </a:cubicBezTo>
                  <a:cubicBezTo>
                    <a:pt x="1" y="3"/>
                    <a:pt x="2" y="4"/>
                    <a:pt x="3" y="3"/>
                  </a:cubicBezTo>
                  <a:cubicBezTo>
                    <a:pt x="4" y="2"/>
                    <a:pt x="4" y="1"/>
                    <a:pt x="3" y="0"/>
                  </a:cubicBezTo>
                  <a:cubicBezTo>
                    <a:pt x="2" y="0"/>
                    <a:pt x="1" y="0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8" name="Freeform 180">
              <a:extLst>
                <a:ext uri="{FF2B5EF4-FFF2-40B4-BE49-F238E27FC236}">
                  <a16:creationId xmlns:a16="http://schemas.microsoft.com/office/drawing/2014/main" id="{BD8E9B1A-FEFD-473A-97AC-6DE5FADF8F5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05500" y="-1538288"/>
              <a:ext cx="17463" cy="15875"/>
            </a:xfrm>
            <a:custGeom>
              <a:avLst/>
              <a:gdLst>
                <a:gd name="T0" fmla="*/ 1 w 7"/>
                <a:gd name="T1" fmla="*/ 1 h 7"/>
                <a:gd name="T2" fmla="*/ 1 w 7"/>
                <a:gd name="T3" fmla="*/ 6 h 7"/>
                <a:gd name="T4" fmla="*/ 6 w 7"/>
                <a:gd name="T5" fmla="*/ 6 h 7"/>
                <a:gd name="T6" fmla="*/ 6 w 7"/>
                <a:gd name="T7" fmla="*/ 2 h 7"/>
                <a:gd name="T8" fmla="*/ 1 w 7"/>
                <a:gd name="T9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1"/>
                  </a:moveTo>
                  <a:cubicBezTo>
                    <a:pt x="0" y="3"/>
                    <a:pt x="0" y="5"/>
                    <a:pt x="1" y="6"/>
                  </a:cubicBezTo>
                  <a:cubicBezTo>
                    <a:pt x="2" y="7"/>
                    <a:pt x="5" y="7"/>
                    <a:pt x="6" y="6"/>
                  </a:cubicBezTo>
                  <a:cubicBezTo>
                    <a:pt x="7" y="5"/>
                    <a:pt x="7" y="3"/>
                    <a:pt x="6" y="2"/>
                  </a:cubicBezTo>
                  <a:cubicBezTo>
                    <a:pt x="5" y="0"/>
                    <a:pt x="2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9" name="Freeform 181">
              <a:extLst>
                <a:ext uri="{FF2B5EF4-FFF2-40B4-BE49-F238E27FC236}">
                  <a16:creationId xmlns:a16="http://schemas.microsoft.com/office/drawing/2014/main" id="{6E6272BF-6447-4B68-9F95-59AB6058747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56325" y="-1612900"/>
              <a:ext cx="25400" cy="23813"/>
            </a:xfrm>
            <a:custGeom>
              <a:avLst/>
              <a:gdLst>
                <a:gd name="T0" fmla="*/ 2 w 11"/>
                <a:gd name="T1" fmla="*/ 1 h 10"/>
                <a:gd name="T2" fmla="*/ 2 w 11"/>
                <a:gd name="T3" fmla="*/ 8 h 10"/>
                <a:gd name="T4" fmla="*/ 9 w 11"/>
                <a:gd name="T5" fmla="*/ 8 h 10"/>
                <a:gd name="T6" fmla="*/ 9 w 11"/>
                <a:gd name="T7" fmla="*/ 1 h 10"/>
                <a:gd name="T8" fmla="*/ 2 w 11"/>
                <a:gd name="T9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2" y="1"/>
                  </a:moveTo>
                  <a:cubicBezTo>
                    <a:pt x="0" y="3"/>
                    <a:pt x="0" y="6"/>
                    <a:pt x="2" y="8"/>
                  </a:cubicBezTo>
                  <a:cubicBezTo>
                    <a:pt x="4" y="10"/>
                    <a:pt x="7" y="10"/>
                    <a:pt x="9" y="8"/>
                  </a:cubicBezTo>
                  <a:cubicBezTo>
                    <a:pt x="11" y="6"/>
                    <a:pt x="11" y="3"/>
                    <a:pt x="9" y="1"/>
                  </a:cubicBezTo>
                  <a:cubicBezTo>
                    <a:pt x="7" y="0"/>
                    <a:pt x="4" y="0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0" name="Freeform 182">
              <a:extLst>
                <a:ext uri="{FF2B5EF4-FFF2-40B4-BE49-F238E27FC236}">
                  <a16:creationId xmlns:a16="http://schemas.microsoft.com/office/drawing/2014/main" id="{297269FB-9155-4FD1-904E-78CEE8235FE0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05563" y="-1689100"/>
              <a:ext cx="33338" cy="31750"/>
            </a:xfrm>
            <a:custGeom>
              <a:avLst/>
              <a:gdLst>
                <a:gd name="T0" fmla="*/ 2 w 14"/>
                <a:gd name="T1" fmla="*/ 2 h 13"/>
                <a:gd name="T2" fmla="*/ 2 w 14"/>
                <a:gd name="T3" fmla="*/ 11 h 13"/>
                <a:gd name="T4" fmla="*/ 11 w 14"/>
                <a:gd name="T5" fmla="*/ 11 h 13"/>
                <a:gd name="T6" fmla="*/ 12 w 14"/>
                <a:gd name="T7" fmla="*/ 2 h 13"/>
                <a:gd name="T8" fmla="*/ 2 w 14"/>
                <a:gd name="T9" fmla="*/ 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3">
                  <a:moveTo>
                    <a:pt x="2" y="2"/>
                  </a:moveTo>
                  <a:cubicBezTo>
                    <a:pt x="0" y="5"/>
                    <a:pt x="0" y="9"/>
                    <a:pt x="2" y="11"/>
                  </a:cubicBezTo>
                  <a:cubicBezTo>
                    <a:pt x="5" y="13"/>
                    <a:pt x="9" y="13"/>
                    <a:pt x="11" y="11"/>
                  </a:cubicBezTo>
                  <a:cubicBezTo>
                    <a:pt x="14" y="9"/>
                    <a:pt x="14" y="5"/>
                    <a:pt x="12" y="2"/>
                  </a:cubicBezTo>
                  <a:cubicBezTo>
                    <a:pt x="9" y="0"/>
                    <a:pt x="5" y="0"/>
                    <a:pt x="2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1" name="Freeform 183">
              <a:extLst>
                <a:ext uri="{FF2B5EF4-FFF2-40B4-BE49-F238E27FC236}">
                  <a16:creationId xmlns:a16="http://schemas.microsoft.com/office/drawing/2014/main" id="{A6BFC238-4F71-4A8B-925A-E44A5E7AA9B5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56388" y="-1762125"/>
              <a:ext cx="39688" cy="38100"/>
            </a:xfrm>
            <a:custGeom>
              <a:avLst/>
              <a:gdLst>
                <a:gd name="T0" fmla="*/ 3 w 17"/>
                <a:gd name="T1" fmla="*/ 2 h 16"/>
                <a:gd name="T2" fmla="*/ 3 w 17"/>
                <a:gd name="T3" fmla="*/ 13 h 16"/>
                <a:gd name="T4" fmla="*/ 14 w 17"/>
                <a:gd name="T5" fmla="*/ 13 h 16"/>
                <a:gd name="T6" fmla="*/ 14 w 17"/>
                <a:gd name="T7" fmla="*/ 2 h 16"/>
                <a:gd name="T8" fmla="*/ 3 w 17"/>
                <a:gd name="T9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" h="16">
                  <a:moveTo>
                    <a:pt x="3" y="2"/>
                  </a:moveTo>
                  <a:cubicBezTo>
                    <a:pt x="0" y="5"/>
                    <a:pt x="0" y="10"/>
                    <a:pt x="3" y="13"/>
                  </a:cubicBezTo>
                  <a:cubicBezTo>
                    <a:pt x="6" y="16"/>
                    <a:pt x="11" y="16"/>
                    <a:pt x="14" y="13"/>
                  </a:cubicBezTo>
                  <a:cubicBezTo>
                    <a:pt x="17" y="10"/>
                    <a:pt x="17" y="5"/>
                    <a:pt x="14" y="2"/>
                  </a:cubicBezTo>
                  <a:cubicBezTo>
                    <a:pt x="11" y="0"/>
                    <a:pt x="6" y="0"/>
                    <a:pt x="3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2" name="Freeform 184">
              <a:extLst>
                <a:ext uri="{FF2B5EF4-FFF2-40B4-BE49-F238E27FC236}">
                  <a16:creationId xmlns:a16="http://schemas.microsoft.com/office/drawing/2014/main" id="{EB0A6416-5FFA-4A77-BBE9-33BF3C6F546A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05625" y="-1838325"/>
              <a:ext cx="47625" cy="46038"/>
            </a:xfrm>
            <a:custGeom>
              <a:avLst/>
              <a:gdLst>
                <a:gd name="T0" fmla="*/ 4 w 20"/>
                <a:gd name="T1" fmla="*/ 4 h 19"/>
                <a:gd name="T2" fmla="*/ 4 w 20"/>
                <a:gd name="T3" fmla="*/ 16 h 19"/>
                <a:gd name="T4" fmla="*/ 17 w 20"/>
                <a:gd name="T5" fmla="*/ 16 h 19"/>
                <a:gd name="T6" fmla="*/ 17 w 20"/>
                <a:gd name="T7" fmla="*/ 4 h 19"/>
                <a:gd name="T8" fmla="*/ 4 w 20"/>
                <a:gd name="T9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19">
                  <a:moveTo>
                    <a:pt x="4" y="4"/>
                  </a:moveTo>
                  <a:cubicBezTo>
                    <a:pt x="0" y="7"/>
                    <a:pt x="0" y="13"/>
                    <a:pt x="4" y="16"/>
                  </a:cubicBezTo>
                  <a:cubicBezTo>
                    <a:pt x="7" y="19"/>
                    <a:pt x="13" y="19"/>
                    <a:pt x="17" y="16"/>
                  </a:cubicBezTo>
                  <a:cubicBezTo>
                    <a:pt x="20" y="13"/>
                    <a:pt x="20" y="7"/>
                    <a:pt x="17" y="4"/>
                  </a:cubicBezTo>
                  <a:cubicBezTo>
                    <a:pt x="13" y="0"/>
                    <a:pt x="7" y="0"/>
                    <a:pt x="4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3" name="Freeform 185">
              <a:extLst>
                <a:ext uri="{FF2B5EF4-FFF2-40B4-BE49-F238E27FC236}">
                  <a16:creationId xmlns:a16="http://schemas.microsoft.com/office/drawing/2014/main" id="{20AE7C78-6296-4EF7-80C3-5159C2D13F6D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61213" y="-1909763"/>
              <a:ext cx="47625" cy="46038"/>
            </a:xfrm>
            <a:custGeom>
              <a:avLst/>
              <a:gdLst>
                <a:gd name="T0" fmla="*/ 16 w 20"/>
                <a:gd name="T1" fmla="*/ 4 h 19"/>
                <a:gd name="T2" fmla="*/ 3 w 20"/>
                <a:gd name="T3" fmla="*/ 4 h 19"/>
                <a:gd name="T4" fmla="*/ 3 w 20"/>
                <a:gd name="T5" fmla="*/ 16 h 19"/>
                <a:gd name="T6" fmla="*/ 16 w 20"/>
                <a:gd name="T7" fmla="*/ 16 h 19"/>
                <a:gd name="T8" fmla="*/ 16 w 20"/>
                <a:gd name="T9" fmla="*/ 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19">
                  <a:moveTo>
                    <a:pt x="16" y="4"/>
                  </a:moveTo>
                  <a:cubicBezTo>
                    <a:pt x="13" y="0"/>
                    <a:pt x="7" y="0"/>
                    <a:pt x="3" y="4"/>
                  </a:cubicBezTo>
                  <a:cubicBezTo>
                    <a:pt x="0" y="7"/>
                    <a:pt x="0" y="13"/>
                    <a:pt x="3" y="16"/>
                  </a:cubicBezTo>
                  <a:cubicBezTo>
                    <a:pt x="7" y="19"/>
                    <a:pt x="13" y="19"/>
                    <a:pt x="16" y="16"/>
                  </a:cubicBezTo>
                  <a:cubicBezTo>
                    <a:pt x="20" y="13"/>
                    <a:pt x="20" y="7"/>
                    <a:pt x="16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4" name="Freeform 186">
              <a:extLst>
                <a:ext uri="{FF2B5EF4-FFF2-40B4-BE49-F238E27FC236}">
                  <a16:creationId xmlns:a16="http://schemas.microsoft.com/office/drawing/2014/main" id="{5F2EC7EB-1852-4543-8270-76E74C40FD3B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10450" y="-1982788"/>
              <a:ext cx="55563" cy="52388"/>
            </a:xfrm>
            <a:custGeom>
              <a:avLst/>
              <a:gdLst>
                <a:gd name="T0" fmla="*/ 19 w 23"/>
                <a:gd name="T1" fmla="*/ 4 h 22"/>
                <a:gd name="T2" fmla="*/ 4 w 23"/>
                <a:gd name="T3" fmla="*/ 4 h 22"/>
                <a:gd name="T4" fmla="*/ 4 w 23"/>
                <a:gd name="T5" fmla="*/ 18 h 22"/>
                <a:gd name="T6" fmla="*/ 19 w 23"/>
                <a:gd name="T7" fmla="*/ 18 h 22"/>
                <a:gd name="T8" fmla="*/ 19 w 23"/>
                <a:gd name="T9" fmla="*/ 4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" h="22">
                  <a:moveTo>
                    <a:pt x="19" y="4"/>
                  </a:moveTo>
                  <a:cubicBezTo>
                    <a:pt x="15" y="0"/>
                    <a:pt x="8" y="0"/>
                    <a:pt x="4" y="4"/>
                  </a:cubicBezTo>
                  <a:cubicBezTo>
                    <a:pt x="0" y="8"/>
                    <a:pt x="0" y="14"/>
                    <a:pt x="4" y="18"/>
                  </a:cubicBezTo>
                  <a:cubicBezTo>
                    <a:pt x="8" y="22"/>
                    <a:pt x="15" y="22"/>
                    <a:pt x="19" y="18"/>
                  </a:cubicBezTo>
                  <a:cubicBezTo>
                    <a:pt x="23" y="14"/>
                    <a:pt x="23" y="8"/>
                    <a:pt x="19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5" name="Freeform 187">
              <a:extLst>
                <a:ext uri="{FF2B5EF4-FFF2-40B4-BE49-F238E27FC236}">
                  <a16:creationId xmlns:a16="http://schemas.microsoft.com/office/drawing/2014/main" id="{CB4B19C5-350A-4FA9-8DAF-69597F6DC345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61275" y="-2058988"/>
              <a:ext cx="63500" cy="61913"/>
            </a:xfrm>
            <a:custGeom>
              <a:avLst/>
              <a:gdLst>
                <a:gd name="T0" fmla="*/ 4 w 27"/>
                <a:gd name="T1" fmla="*/ 4 h 26"/>
                <a:gd name="T2" fmla="*/ 4 w 27"/>
                <a:gd name="T3" fmla="*/ 21 h 26"/>
                <a:gd name="T4" fmla="*/ 22 w 27"/>
                <a:gd name="T5" fmla="*/ 21 h 26"/>
                <a:gd name="T6" fmla="*/ 22 w 27"/>
                <a:gd name="T7" fmla="*/ 5 h 26"/>
                <a:gd name="T8" fmla="*/ 4 w 27"/>
                <a:gd name="T9" fmla="*/ 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" h="26">
                  <a:moveTo>
                    <a:pt x="4" y="4"/>
                  </a:moveTo>
                  <a:cubicBezTo>
                    <a:pt x="0" y="9"/>
                    <a:pt x="0" y="16"/>
                    <a:pt x="4" y="21"/>
                  </a:cubicBezTo>
                  <a:cubicBezTo>
                    <a:pt x="9" y="26"/>
                    <a:pt x="17" y="26"/>
                    <a:pt x="22" y="21"/>
                  </a:cubicBezTo>
                  <a:cubicBezTo>
                    <a:pt x="27" y="17"/>
                    <a:pt x="27" y="9"/>
                    <a:pt x="22" y="5"/>
                  </a:cubicBezTo>
                  <a:cubicBezTo>
                    <a:pt x="17" y="0"/>
                    <a:pt x="9" y="0"/>
                    <a:pt x="4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6" name="Freeform 188">
              <a:extLst>
                <a:ext uri="{FF2B5EF4-FFF2-40B4-BE49-F238E27FC236}">
                  <a16:creationId xmlns:a16="http://schemas.microsoft.com/office/drawing/2014/main" id="{E8D8B8DE-01C9-4040-A2FD-D63AC56DF10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8925" y="-2133600"/>
              <a:ext cx="74613" cy="66675"/>
            </a:xfrm>
            <a:custGeom>
              <a:avLst/>
              <a:gdLst>
                <a:gd name="T0" fmla="*/ 6 w 31"/>
                <a:gd name="T1" fmla="*/ 5 h 28"/>
                <a:gd name="T2" fmla="*/ 6 w 31"/>
                <a:gd name="T3" fmla="*/ 23 h 28"/>
                <a:gd name="T4" fmla="*/ 25 w 31"/>
                <a:gd name="T5" fmla="*/ 23 h 28"/>
                <a:gd name="T6" fmla="*/ 26 w 31"/>
                <a:gd name="T7" fmla="*/ 5 h 28"/>
                <a:gd name="T8" fmla="*/ 6 w 31"/>
                <a:gd name="T9" fmla="*/ 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28">
                  <a:moveTo>
                    <a:pt x="6" y="5"/>
                  </a:moveTo>
                  <a:cubicBezTo>
                    <a:pt x="1" y="10"/>
                    <a:pt x="0" y="18"/>
                    <a:pt x="6" y="23"/>
                  </a:cubicBezTo>
                  <a:cubicBezTo>
                    <a:pt x="11" y="28"/>
                    <a:pt x="20" y="28"/>
                    <a:pt x="25" y="23"/>
                  </a:cubicBezTo>
                  <a:cubicBezTo>
                    <a:pt x="31" y="18"/>
                    <a:pt x="31" y="10"/>
                    <a:pt x="26" y="5"/>
                  </a:cubicBezTo>
                  <a:cubicBezTo>
                    <a:pt x="20" y="0"/>
                    <a:pt x="12" y="0"/>
                    <a:pt x="6" y="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7" name="Freeform 189">
              <a:extLst>
                <a:ext uri="{FF2B5EF4-FFF2-40B4-BE49-F238E27FC236}">
                  <a16:creationId xmlns:a16="http://schemas.microsoft.com/office/drawing/2014/main" id="{3D12197F-2EA1-4288-8BDD-D5316F71CB9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859750" y="-2209800"/>
              <a:ext cx="82550" cy="76200"/>
            </a:xfrm>
            <a:custGeom>
              <a:avLst/>
              <a:gdLst>
                <a:gd name="T0" fmla="*/ 7 w 35"/>
                <a:gd name="T1" fmla="*/ 6 h 32"/>
                <a:gd name="T2" fmla="*/ 6 w 35"/>
                <a:gd name="T3" fmla="*/ 26 h 32"/>
                <a:gd name="T4" fmla="*/ 28 w 35"/>
                <a:gd name="T5" fmla="*/ 26 h 32"/>
                <a:gd name="T6" fmla="*/ 28 w 35"/>
                <a:gd name="T7" fmla="*/ 6 h 32"/>
                <a:gd name="T8" fmla="*/ 7 w 35"/>
                <a:gd name="T9" fmla="*/ 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32">
                  <a:moveTo>
                    <a:pt x="7" y="6"/>
                  </a:moveTo>
                  <a:cubicBezTo>
                    <a:pt x="1" y="11"/>
                    <a:pt x="0" y="20"/>
                    <a:pt x="6" y="26"/>
                  </a:cubicBezTo>
                  <a:cubicBezTo>
                    <a:pt x="12" y="32"/>
                    <a:pt x="22" y="32"/>
                    <a:pt x="28" y="26"/>
                  </a:cubicBezTo>
                  <a:cubicBezTo>
                    <a:pt x="35" y="21"/>
                    <a:pt x="34" y="11"/>
                    <a:pt x="28" y="6"/>
                  </a:cubicBezTo>
                  <a:cubicBezTo>
                    <a:pt x="22" y="0"/>
                    <a:pt x="13" y="0"/>
                    <a:pt x="7" y="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8" name="Freeform 190">
              <a:extLst>
                <a:ext uri="{FF2B5EF4-FFF2-40B4-BE49-F238E27FC236}">
                  <a16:creationId xmlns:a16="http://schemas.microsoft.com/office/drawing/2014/main" id="{2F8B8A2D-1B0C-4A31-8233-6DC33CB5611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08988" y="-2286000"/>
              <a:ext cx="90488" cy="84138"/>
            </a:xfrm>
            <a:custGeom>
              <a:avLst/>
              <a:gdLst>
                <a:gd name="T0" fmla="*/ 31 w 38"/>
                <a:gd name="T1" fmla="*/ 7 h 35"/>
                <a:gd name="T2" fmla="*/ 7 w 38"/>
                <a:gd name="T3" fmla="*/ 7 h 35"/>
                <a:gd name="T4" fmla="*/ 7 w 38"/>
                <a:gd name="T5" fmla="*/ 29 h 35"/>
                <a:gd name="T6" fmla="*/ 31 w 38"/>
                <a:gd name="T7" fmla="*/ 29 h 35"/>
                <a:gd name="T8" fmla="*/ 31 w 38"/>
                <a:gd name="T9" fmla="*/ 7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35">
                  <a:moveTo>
                    <a:pt x="31" y="7"/>
                  </a:moveTo>
                  <a:cubicBezTo>
                    <a:pt x="25" y="0"/>
                    <a:pt x="14" y="1"/>
                    <a:pt x="7" y="7"/>
                  </a:cubicBezTo>
                  <a:cubicBezTo>
                    <a:pt x="0" y="13"/>
                    <a:pt x="0" y="23"/>
                    <a:pt x="7" y="29"/>
                  </a:cubicBezTo>
                  <a:cubicBezTo>
                    <a:pt x="14" y="35"/>
                    <a:pt x="24" y="35"/>
                    <a:pt x="31" y="29"/>
                  </a:cubicBezTo>
                  <a:cubicBezTo>
                    <a:pt x="38" y="23"/>
                    <a:pt x="38" y="13"/>
                    <a:pt x="31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9" name="Freeform 191">
              <a:extLst>
                <a:ext uri="{FF2B5EF4-FFF2-40B4-BE49-F238E27FC236}">
                  <a16:creationId xmlns:a16="http://schemas.microsoft.com/office/drawing/2014/main" id="{E2EF067F-69C6-4D04-8AE4-D4307D37C8F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59813" y="-2359025"/>
              <a:ext cx="96838" cy="90488"/>
            </a:xfrm>
            <a:custGeom>
              <a:avLst/>
              <a:gdLst>
                <a:gd name="T0" fmla="*/ 34 w 41"/>
                <a:gd name="T1" fmla="*/ 7 h 38"/>
                <a:gd name="T2" fmla="*/ 8 w 41"/>
                <a:gd name="T3" fmla="*/ 7 h 38"/>
                <a:gd name="T4" fmla="*/ 8 w 41"/>
                <a:gd name="T5" fmla="*/ 31 h 38"/>
                <a:gd name="T6" fmla="*/ 34 w 41"/>
                <a:gd name="T7" fmla="*/ 31 h 38"/>
                <a:gd name="T8" fmla="*/ 34 w 41"/>
                <a:gd name="T9" fmla="*/ 7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38">
                  <a:moveTo>
                    <a:pt x="34" y="7"/>
                  </a:moveTo>
                  <a:cubicBezTo>
                    <a:pt x="27" y="0"/>
                    <a:pt x="15" y="0"/>
                    <a:pt x="8" y="7"/>
                  </a:cubicBezTo>
                  <a:cubicBezTo>
                    <a:pt x="1" y="13"/>
                    <a:pt x="0" y="24"/>
                    <a:pt x="8" y="31"/>
                  </a:cubicBezTo>
                  <a:cubicBezTo>
                    <a:pt x="15" y="38"/>
                    <a:pt x="27" y="38"/>
                    <a:pt x="34" y="31"/>
                  </a:cubicBezTo>
                  <a:cubicBezTo>
                    <a:pt x="41" y="25"/>
                    <a:pt x="41" y="14"/>
                    <a:pt x="34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0" name="Freeform 192">
              <a:extLst>
                <a:ext uri="{FF2B5EF4-FFF2-40B4-BE49-F238E27FC236}">
                  <a16:creationId xmlns:a16="http://schemas.microsoft.com/office/drawing/2014/main" id="{9FFF209B-A992-4374-9A70-41127C5245D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12225" y="-2432050"/>
              <a:ext cx="101600" cy="93663"/>
            </a:xfrm>
            <a:custGeom>
              <a:avLst/>
              <a:gdLst>
                <a:gd name="T0" fmla="*/ 36 w 43"/>
                <a:gd name="T1" fmla="*/ 7 h 40"/>
                <a:gd name="T2" fmla="*/ 8 w 43"/>
                <a:gd name="T3" fmla="*/ 7 h 40"/>
                <a:gd name="T4" fmla="*/ 8 w 43"/>
                <a:gd name="T5" fmla="*/ 33 h 40"/>
                <a:gd name="T6" fmla="*/ 35 w 43"/>
                <a:gd name="T7" fmla="*/ 33 h 40"/>
                <a:gd name="T8" fmla="*/ 36 w 43"/>
                <a:gd name="T9" fmla="*/ 7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" h="40">
                  <a:moveTo>
                    <a:pt x="36" y="7"/>
                  </a:moveTo>
                  <a:cubicBezTo>
                    <a:pt x="28" y="0"/>
                    <a:pt x="15" y="0"/>
                    <a:pt x="8" y="7"/>
                  </a:cubicBezTo>
                  <a:cubicBezTo>
                    <a:pt x="0" y="14"/>
                    <a:pt x="0" y="26"/>
                    <a:pt x="8" y="33"/>
                  </a:cubicBezTo>
                  <a:cubicBezTo>
                    <a:pt x="15" y="40"/>
                    <a:pt x="28" y="40"/>
                    <a:pt x="35" y="33"/>
                  </a:cubicBezTo>
                  <a:cubicBezTo>
                    <a:pt x="43" y="26"/>
                    <a:pt x="43" y="14"/>
                    <a:pt x="36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1" name="Freeform 193">
              <a:extLst>
                <a:ext uri="{FF2B5EF4-FFF2-40B4-BE49-F238E27FC236}">
                  <a16:creationId xmlns:a16="http://schemas.microsoft.com/office/drawing/2014/main" id="{08342AC4-3735-4FE3-9646-0FDDCAE985A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64638" y="-2503488"/>
              <a:ext cx="104775" cy="95250"/>
            </a:xfrm>
            <a:custGeom>
              <a:avLst/>
              <a:gdLst>
                <a:gd name="T0" fmla="*/ 8 w 44"/>
                <a:gd name="T1" fmla="*/ 7 h 40"/>
                <a:gd name="T2" fmla="*/ 8 w 44"/>
                <a:gd name="T3" fmla="*/ 33 h 40"/>
                <a:gd name="T4" fmla="*/ 36 w 44"/>
                <a:gd name="T5" fmla="*/ 33 h 40"/>
                <a:gd name="T6" fmla="*/ 36 w 44"/>
                <a:gd name="T7" fmla="*/ 7 h 40"/>
                <a:gd name="T8" fmla="*/ 8 w 44"/>
                <a:gd name="T9" fmla="*/ 7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" h="40">
                  <a:moveTo>
                    <a:pt x="8" y="7"/>
                  </a:moveTo>
                  <a:cubicBezTo>
                    <a:pt x="1" y="14"/>
                    <a:pt x="0" y="26"/>
                    <a:pt x="8" y="33"/>
                  </a:cubicBezTo>
                  <a:cubicBezTo>
                    <a:pt x="16" y="40"/>
                    <a:pt x="28" y="40"/>
                    <a:pt x="36" y="33"/>
                  </a:cubicBezTo>
                  <a:cubicBezTo>
                    <a:pt x="44" y="26"/>
                    <a:pt x="44" y="14"/>
                    <a:pt x="36" y="7"/>
                  </a:cubicBezTo>
                  <a:cubicBezTo>
                    <a:pt x="29" y="0"/>
                    <a:pt x="16" y="0"/>
                    <a:pt x="8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2" name="Freeform 194">
              <a:extLst>
                <a:ext uri="{FF2B5EF4-FFF2-40B4-BE49-F238E27FC236}">
                  <a16:creationId xmlns:a16="http://schemas.microsoft.com/office/drawing/2014/main" id="{D7F26A9C-79DB-44F6-B198-2E9C98C9F33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13875" y="-2579688"/>
              <a:ext cx="112713" cy="104775"/>
            </a:xfrm>
            <a:custGeom>
              <a:avLst/>
              <a:gdLst>
                <a:gd name="T0" fmla="*/ 9 w 47"/>
                <a:gd name="T1" fmla="*/ 8 h 44"/>
                <a:gd name="T2" fmla="*/ 9 w 47"/>
                <a:gd name="T3" fmla="*/ 36 h 44"/>
                <a:gd name="T4" fmla="*/ 39 w 47"/>
                <a:gd name="T5" fmla="*/ 36 h 44"/>
                <a:gd name="T6" fmla="*/ 39 w 47"/>
                <a:gd name="T7" fmla="*/ 8 h 44"/>
                <a:gd name="T8" fmla="*/ 9 w 47"/>
                <a:gd name="T9" fmla="*/ 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4">
                  <a:moveTo>
                    <a:pt x="9" y="8"/>
                  </a:moveTo>
                  <a:cubicBezTo>
                    <a:pt x="0" y="16"/>
                    <a:pt x="0" y="28"/>
                    <a:pt x="9" y="36"/>
                  </a:cubicBezTo>
                  <a:cubicBezTo>
                    <a:pt x="17" y="44"/>
                    <a:pt x="30" y="44"/>
                    <a:pt x="39" y="36"/>
                  </a:cubicBezTo>
                  <a:cubicBezTo>
                    <a:pt x="47" y="28"/>
                    <a:pt x="47" y="16"/>
                    <a:pt x="39" y="8"/>
                  </a:cubicBezTo>
                  <a:cubicBezTo>
                    <a:pt x="31" y="0"/>
                    <a:pt x="17" y="0"/>
                    <a:pt x="9" y="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3" name="Freeform 195">
              <a:extLst>
                <a:ext uri="{FF2B5EF4-FFF2-40B4-BE49-F238E27FC236}">
                  <a16:creationId xmlns:a16="http://schemas.microsoft.com/office/drawing/2014/main" id="{272A3A15-1BCB-4CDB-9D24-6A02B2CF9811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64700" y="-2655888"/>
              <a:ext cx="120650" cy="111125"/>
            </a:xfrm>
            <a:custGeom>
              <a:avLst/>
              <a:gdLst>
                <a:gd name="T0" fmla="*/ 10 w 51"/>
                <a:gd name="T1" fmla="*/ 9 h 47"/>
                <a:gd name="T2" fmla="*/ 9 w 51"/>
                <a:gd name="T3" fmla="*/ 39 h 47"/>
                <a:gd name="T4" fmla="*/ 42 w 51"/>
                <a:gd name="T5" fmla="*/ 39 h 47"/>
                <a:gd name="T6" fmla="*/ 42 w 51"/>
                <a:gd name="T7" fmla="*/ 9 h 47"/>
                <a:gd name="T8" fmla="*/ 10 w 51"/>
                <a:gd name="T9" fmla="*/ 9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47">
                  <a:moveTo>
                    <a:pt x="10" y="9"/>
                  </a:moveTo>
                  <a:cubicBezTo>
                    <a:pt x="0" y="17"/>
                    <a:pt x="0" y="31"/>
                    <a:pt x="9" y="39"/>
                  </a:cubicBezTo>
                  <a:cubicBezTo>
                    <a:pt x="18" y="47"/>
                    <a:pt x="33" y="47"/>
                    <a:pt x="42" y="39"/>
                  </a:cubicBezTo>
                  <a:cubicBezTo>
                    <a:pt x="51" y="31"/>
                    <a:pt x="51" y="17"/>
                    <a:pt x="42" y="9"/>
                  </a:cubicBezTo>
                  <a:cubicBezTo>
                    <a:pt x="33" y="1"/>
                    <a:pt x="18" y="0"/>
                    <a:pt x="10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4" name="Freeform 196">
              <a:extLst>
                <a:ext uri="{FF2B5EF4-FFF2-40B4-BE49-F238E27FC236}">
                  <a16:creationId xmlns:a16="http://schemas.microsoft.com/office/drawing/2014/main" id="{4639BDAF-F3CB-4832-86E0-13038257931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13938" y="-2730500"/>
              <a:ext cx="130175" cy="119063"/>
            </a:xfrm>
            <a:custGeom>
              <a:avLst/>
              <a:gdLst>
                <a:gd name="T0" fmla="*/ 10 w 54"/>
                <a:gd name="T1" fmla="*/ 9 h 50"/>
                <a:gd name="T2" fmla="*/ 10 w 54"/>
                <a:gd name="T3" fmla="*/ 41 h 50"/>
                <a:gd name="T4" fmla="*/ 44 w 54"/>
                <a:gd name="T5" fmla="*/ 41 h 50"/>
                <a:gd name="T6" fmla="*/ 44 w 54"/>
                <a:gd name="T7" fmla="*/ 9 h 50"/>
                <a:gd name="T8" fmla="*/ 10 w 54"/>
                <a:gd name="T9" fmla="*/ 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4" h="50">
                  <a:moveTo>
                    <a:pt x="10" y="9"/>
                  </a:moveTo>
                  <a:cubicBezTo>
                    <a:pt x="1" y="18"/>
                    <a:pt x="0" y="32"/>
                    <a:pt x="10" y="41"/>
                  </a:cubicBezTo>
                  <a:cubicBezTo>
                    <a:pt x="19" y="50"/>
                    <a:pt x="35" y="50"/>
                    <a:pt x="44" y="41"/>
                  </a:cubicBezTo>
                  <a:cubicBezTo>
                    <a:pt x="54" y="32"/>
                    <a:pt x="54" y="18"/>
                    <a:pt x="44" y="9"/>
                  </a:cubicBezTo>
                  <a:cubicBezTo>
                    <a:pt x="35" y="0"/>
                    <a:pt x="20" y="0"/>
                    <a:pt x="10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5" name="Freeform 197">
              <a:extLst>
                <a:ext uri="{FF2B5EF4-FFF2-40B4-BE49-F238E27FC236}">
                  <a16:creationId xmlns:a16="http://schemas.microsoft.com/office/drawing/2014/main" id="{2E206416-2CD7-4C6E-B5C6-E2494585036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64763" y="-2806700"/>
              <a:ext cx="136525" cy="128588"/>
            </a:xfrm>
            <a:custGeom>
              <a:avLst/>
              <a:gdLst>
                <a:gd name="T0" fmla="*/ 11 w 57"/>
                <a:gd name="T1" fmla="*/ 10 h 54"/>
                <a:gd name="T2" fmla="*/ 10 w 57"/>
                <a:gd name="T3" fmla="*/ 44 h 54"/>
                <a:gd name="T4" fmla="*/ 47 w 57"/>
                <a:gd name="T5" fmla="*/ 44 h 54"/>
                <a:gd name="T6" fmla="*/ 47 w 57"/>
                <a:gd name="T7" fmla="*/ 10 h 54"/>
                <a:gd name="T8" fmla="*/ 11 w 57"/>
                <a:gd name="T9" fmla="*/ 1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4">
                  <a:moveTo>
                    <a:pt x="11" y="10"/>
                  </a:moveTo>
                  <a:cubicBezTo>
                    <a:pt x="0" y="19"/>
                    <a:pt x="0" y="35"/>
                    <a:pt x="10" y="44"/>
                  </a:cubicBezTo>
                  <a:cubicBezTo>
                    <a:pt x="21" y="54"/>
                    <a:pt x="37" y="54"/>
                    <a:pt x="47" y="44"/>
                  </a:cubicBezTo>
                  <a:cubicBezTo>
                    <a:pt x="57" y="35"/>
                    <a:pt x="57" y="20"/>
                    <a:pt x="47" y="10"/>
                  </a:cubicBezTo>
                  <a:cubicBezTo>
                    <a:pt x="37" y="0"/>
                    <a:pt x="21" y="0"/>
                    <a:pt x="11" y="1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6" name="Freeform 198">
              <a:extLst>
                <a:ext uri="{FF2B5EF4-FFF2-40B4-BE49-F238E27FC236}">
                  <a16:creationId xmlns:a16="http://schemas.microsoft.com/office/drawing/2014/main" id="{EB066E90-45BF-4322-A778-B34031C747D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15588" y="-2879725"/>
              <a:ext cx="144463" cy="133350"/>
            </a:xfrm>
            <a:custGeom>
              <a:avLst/>
              <a:gdLst>
                <a:gd name="T0" fmla="*/ 11 w 61"/>
                <a:gd name="T1" fmla="*/ 10 h 56"/>
                <a:gd name="T2" fmla="*/ 11 w 61"/>
                <a:gd name="T3" fmla="*/ 46 h 56"/>
                <a:gd name="T4" fmla="*/ 50 w 61"/>
                <a:gd name="T5" fmla="*/ 46 h 56"/>
                <a:gd name="T6" fmla="*/ 50 w 61"/>
                <a:gd name="T7" fmla="*/ 10 h 56"/>
                <a:gd name="T8" fmla="*/ 11 w 61"/>
                <a:gd name="T9" fmla="*/ 1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" h="56">
                  <a:moveTo>
                    <a:pt x="11" y="10"/>
                  </a:moveTo>
                  <a:cubicBezTo>
                    <a:pt x="1" y="20"/>
                    <a:pt x="0" y="36"/>
                    <a:pt x="11" y="46"/>
                  </a:cubicBezTo>
                  <a:cubicBezTo>
                    <a:pt x="22" y="56"/>
                    <a:pt x="39" y="56"/>
                    <a:pt x="50" y="46"/>
                  </a:cubicBezTo>
                  <a:cubicBezTo>
                    <a:pt x="61" y="36"/>
                    <a:pt x="61" y="20"/>
                    <a:pt x="50" y="10"/>
                  </a:cubicBezTo>
                  <a:cubicBezTo>
                    <a:pt x="39" y="0"/>
                    <a:pt x="22" y="0"/>
                    <a:pt x="11" y="1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7" name="Freeform 199">
              <a:extLst>
                <a:ext uri="{FF2B5EF4-FFF2-40B4-BE49-F238E27FC236}">
                  <a16:creationId xmlns:a16="http://schemas.microsoft.com/office/drawing/2014/main" id="{F0B30CD2-1253-4466-8A51-B5D74DB089F9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64825" y="-2955925"/>
              <a:ext cx="152400" cy="142875"/>
            </a:xfrm>
            <a:custGeom>
              <a:avLst/>
              <a:gdLst>
                <a:gd name="T0" fmla="*/ 11 w 64"/>
                <a:gd name="T1" fmla="*/ 49 h 60"/>
                <a:gd name="T2" fmla="*/ 52 w 64"/>
                <a:gd name="T3" fmla="*/ 49 h 60"/>
                <a:gd name="T4" fmla="*/ 53 w 64"/>
                <a:gd name="T5" fmla="*/ 11 h 60"/>
                <a:gd name="T6" fmla="*/ 12 w 64"/>
                <a:gd name="T7" fmla="*/ 11 h 60"/>
                <a:gd name="T8" fmla="*/ 11 w 64"/>
                <a:gd name="T9" fmla="*/ 49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4" h="60">
                  <a:moveTo>
                    <a:pt x="11" y="49"/>
                  </a:moveTo>
                  <a:cubicBezTo>
                    <a:pt x="23" y="60"/>
                    <a:pt x="41" y="60"/>
                    <a:pt x="52" y="49"/>
                  </a:cubicBezTo>
                  <a:cubicBezTo>
                    <a:pt x="64" y="39"/>
                    <a:pt x="64" y="22"/>
                    <a:pt x="53" y="11"/>
                  </a:cubicBezTo>
                  <a:cubicBezTo>
                    <a:pt x="42" y="0"/>
                    <a:pt x="23" y="0"/>
                    <a:pt x="12" y="11"/>
                  </a:cubicBezTo>
                  <a:cubicBezTo>
                    <a:pt x="0" y="21"/>
                    <a:pt x="0" y="39"/>
                    <a:pt x="11" y="4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8" name="Freeform 200">
              <a:extLst>
                <a:ext uri="{FF2B5EF4-FFF2-40B4-BE49-F238E27FC236}">
                  <a16:creationId xmlns:a16="http://schemas.microsoft.com/office/drawing/2014/main" id="{5F662E93-E2A3-48C4-9D38-E13356879825}"/>
                </a:ext>
              </a:extLst>
            </p:cNvPr>
            <p:cNvSpPr>
              <a:spLocks/>
            </p:cNvSpPr>
            <p:nvPr/>
          </p:nvSpPr>
          <p:spPr bwMode="auto">
            <a:xfrm>
              <a:off x="23615650" y="-3030538"/>
              <a:ext cx="158750" cy="147638"/>
            </a:xfrm>
            <a:custGeom>
              <a:avLst/>
              <a:gdLst>
                <a:gd name="T0" fmla="*/ 12 w 67"/>
                <a:gd name="T1" fmla="*/ 51 h 62"/>
                <a:gd name="T2" fmla="*/ 55 w 67"/>
                <a:gd name="T3" fmla="*/ 51 h 62"/>
                <a:gd name="T4" fmla="*/ 55 w 67"/>
                <a:gd name="T5" fmla="*/ 11 h 62"/>
                <a:gd name="T6" fmla="*/ 12 w 67"/>
                <a:gd name="T7" fmla="*/ 11 h 62"/>
                <a:gd name="T8" fmla="*/ 12 w 67"/>
                <a:gd name="T9" fmla="*/ 51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" h="62">
                  <a:moveTo>
                    <a:pt x="12" y="51"/>
                  </a:moveTo>
                  <a:cubicBezTo>
                    <a:pt x="24" y="62"/>
                    <a:pt x="43" y="62"/>
                    <a:pt x="55" y="51"/>
                  </a:cubicBezTo>
                  <a:cubicBezTo>
                    <a:pt x="67" y="40"/>
                    <a:pt x="67" y="22"/>
                    <a:pt x="55" y="11"/>
                  </a:cubicBezTo>
                  <a:cubicBezTo>
                    <a:pt x="43" y="0"/>
                    <a:pt x="24" y="0"/>
                    <a:pt x="12" y="11"/>
                  </a:cubicBezTo>
                  <a:cubicBezTo>
                    <a:pt x="1" y="22"/>
                    <a:pt x="0" y="40"/>
                    <a:pt x="12" y="5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9" name="Freeform 201">
              <a:extLst>
                <a:ext uri="{FF2B5EF4-FFF2-40B4-BE49-F238E27FC236}">
                  <a16:creationId xmlns:a16="http://schemas.microsoft.com/office/drawing/2014/main" id="{D26AD830-BD2E-495F-A152-E8C36F69A172}"/>
                </a:ext>
              </a:extLst>
            </p:cNvPr>
            <p:cNvSpPr>
              <a:spLocks/>
            </p:cNvSpPr>
            <p:nvPr/>
          </p:nvSpPr>
          <p:spPr bwMode="auto">
            <a:xfrm>
              <a:off x="23864888" y="-3105150"/>
              <a:ext cx="169863" cy="155575"/>
            </a:xfrm>
            <a:custGeom>
              <a:avLst/>
              <a:gdLst>
                <a:gd name="T0" fmla="*/ 13 w 71"/>
                <a:gd name="T1" fmla="*/ 54 h 66"/>
                <a:gd name="T2" fmla="*/ 58 w 71"/>
                <a:gd name="T3" fmla="*/ 54 h 66"/>
                <a:gd name="T4" fmla="*/ 58 w 71"/>
                <a:gd name="T5" fmla="*/ 12 h 66"/>
                <a:gd name="T6" fmla="*/ 13 w 71"/>
                <a:gd name="T7" fmla="*/ 12 h 66"/>
                <a:gd name="T8" fmla="*/ 13 w 71"/>
                <a:gd name="T9" fmla="*/ 54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1" h="66">
                  <a:moveTo>
                    <a:pt x="13" y="54"/>
                  </a:moveTo>
                  <a:cubicBezTo>
                    <a:pt x="25" y="66"/>
                    <a:pt x="45" y="66"/>
                    <a:pt x="58" y="54"/>
                  </a:cubicBezTo>
                  <a:cubicBezTo>
                    <a:pt x="70" y="43"/>
                    <a:pt x="71" y="24"/>
                    <a:pt x="58" y="12"/>
                  </a:cubicBezTo>
                  <a:cubicBezTo>
                    <a:pt x="46" y="0"/>
                    <a:pt x="26" y="0"/>
                    <a:pt x="13" y="12"/>
                  </a:cubicBezTo>
                  <a:cubicBezTo>
                    <a:pt x="0" y="24"/>
                    <a:pt x="1" y="42"/>
                    <a:pt x="13" y="5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0" name="Freeform 202">
              <a:extLst>
                <a:ext uri="{FF2B5EF4-FFF2-40B4-BE49-F238E27FC236}">
                  <a16:creationId xmlns:a16="http://schemas.microsoft.com/office/drawing/2014/main" id="{9FAF8B39-105F-4201-948E-F0928BD7E56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20475" y="-3176588"/>
              <a:ext cx="166688" cy="155575"/>
            </a:xfrm>
            <a:custGeom>
              <a:avLst/>
              <a:gdLst>
                <a:gd name="T0" fmla="*/ 13 w 70"/>
                <a:gd name="T1" fmla="*/ 12 h 66"/>
                <a:gd name="T2" fmla="*/ 13 w 70"/>
                <a:gd name="T3" fmla="*/ 54 h 66"/>
                <a:gd name="T4" fmla="*/ 57 w 70"/>
                <a:gd name="T5" fmla="*/ 54 h 66"/>
                <a:gd name="T6" fmla="*/ 58 w 70"/>
                <a:gd name="T7" fmla="*/ 12 h 66"/>
                <a:gd name="T8" fmla="*/ 13 w 70"/>
                <a:gd name="T9" fmla="*/ 12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0" h="66">
                  <a:moveTo>
                    <a:pt x="13" y="12"/>
                  </a:moveTo>
                  <a:cubicBezTo>
                    <a:pt x="0" y="24"/>
                    <a:pt x="0" y="42"/>
                    <a:pt x="13" y="54"/>
                  </a:cubicBezTo>
                  <a:cubicBezTo>
                    <a:pt x="25" y="66"/>
                    <a:pt x="45" y="66"/>
                    <a:pt x="57" y="54"/>
                  </a:cubicBezTo>
                  <a:cubicBezTo>
                    <a:pt x="70" y="43"/>
                    <a:pt x="70" y="24"/>
                    <a:pt x="58" y="12"/>
                  </a:cubicBezTo>
                  <a:cubicBezTo>
                    <a:pt x="45" y="1"/>
                    <a:pt x="25" y="0"/>
                    <a:pt x="1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1" name="Freeform 203">
              <a:extLst>
                <a:ext uri="{FF2B5EF4-FFF2-40B4-BE49-F238E27FC236}">
                  <a16:creationId xmlns:a16="http://schemas.microsoft.com/office/drawing/2014/main" id="{4852B670-7761-4301-93D6-E06B818243F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369713" y="-3251200"/>
              <a:ext cx="176213" cy="165100"/>
            </a:xfrm>
            <a:custGeom>
              <a:avLst/>
              <a:gdLst>
                <a:gd name="T0" fmla="*/ 13 w 74"/>
                <a:gd name="T1" fmla="*/ 12 h 69"/>
                <a:gd name="T2" fmla="*/ 13 w 74"/>
                <a:gd name="T3" fmla="*/ 56 h 69"/>
                <a:gd name="T4" fmla="*/ 60 w 74"/>
                <a:gd name="T5" fmla="*/ 56 h 69"/>
                <a:gd name="T6" fmla="*/ 61 w 74"/>
                <a:gd name="T7" fmla="*/ 12 h 69"/>
                <a:gd name="T8" fmla="*/ 13 w 74"/>
                <a:gd name="T9" fmla="*/ 12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" h="69">
                  <a:moveTo>
                    <a:pt x="13" y="12"/>
                  </a:moveTo>
                  <a:cubicBezTo>
                    <a:pt x="0" y="24"/>
                    <a:pt x="0" y="44"/>
                    <a:pt x="13" y="56"/>
                  </a:cubicBezTo>
                  <a:cubicBezTo>
                    <a:pt x="26" y="69"/>
                    <a:pt x="47" y="69"/>
                    <a:pt x="60" y="56"/>
                  </a:cubicBezTo>
                  <a:cubicBezTo>
                    <a:pt x="73" y="44"/>
                    <a:pt x="74" y="25"/>
                    <a:pt x="61" y="12"/>
                  </a:cubicBezTo>
                  <a:cubicBezTo>
                    <a:pt x="48" y="0"/>
                    <a:pt x="26" y="0"/>
                    <a:pt x="13" y="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2" name="Freeform 204">
              <a:extLst>
                <a:ext uri="{FF2B5EF4-FFF2-40B4-BE49-F238E27FC236}">
                  <a16:creationId xmlns:a16="http://schemas.microsoft.com/office/drawing/2014/main" id="{6FF93596-2E31-47D0-A1A9-4BE91F4A8CD3}"/>
                </a:ext>
              </a:extLst>
            </p:cNvPr>
            <p:cNvSpPr>
              <a:spLocks/>
            </p:cNvSpPr>
            <p:nvPr/>
          </p:nvSpPr>
          <p:spPr bwMode="auto">
            <a:xfrm>
              <a:off x="24620538" y="-3327400"/>
              <a:ext cx="184150" cy="171450"/>
            </a:xfrm>
            <a:custGeom>
              <a:avLst/>
              <a:gdLst>
                <a:gd name="T0" fmla="*/ 14 w 77"/>
                <a:gd name="T1" fmla="*/ 13 h 72"/>
                <a:gd name="T2" fmla="*/ 14 w 77"/>
                <a:gd name="T3" fmla="*/ 59 h 72"/>
                <a:gd name="T4" fmla="*/ 63 w 77"/>
                <a:gd name="T5" fmla="*/ 59 h 72"/>
                <a:gd name="T6" fmla="*/ 63 w 77"/>
                <a:gd name="T7" fmla="*/ 13 h 72"/>
                <a:gd name="T8" fmla="*/ 14 w 77"/>
                <a:gd name="T9" fmla="*/ 13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7" h="72">
                  <a:moveTo>
                    <a:pt x="14" y="13"/>
                  </a:moveTo>
                  <a:cubicBezTo>
                    <a:pt x="0" y="26"/>
                    <a:pt x="0" y="46"/>
                    <a:pt x="14" y="59"/>
                  </a:cubicBezTo>
                  <a:cubicBezTo>
                    <a:pt x="27" y="72"/>
                    <a:pt x="49" y="72"/>
                    <a:pt x="63" y="59"/>
                  </a:cubicBezTo>
                  <a:cubicBezTo>
                    <a:pt x="77" y="47"/>
                    <a:pt x="77" y="26"/>
                    <a:pt x="63" y="13"/>
                  </a:cubicBezTo>
                  <a:cubicBezTo>
                    <a:pt x="50" y="1"/>
                    <a:pt x="27" y="0"/>
                    <a:pt x="14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3" name="Freeform 205">
              <a:extLst>
                <a:ext uri="{FF2B5EF4-FFF2-40B4-BE49-F238E27FC236}">
                  <a16:creationId xmlns:a16="http://schemas.microsoft.com/office/drawing/2014/main" id="{A5FFE779-4960-4A2B-B667-F54A8942356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71363" y="-3400425"/>
              <a:ext cx="190500" cy="177800"/>
            </a:xfrm>
            <a:custGeom>
              <a:avLst/>
              <a:gdLst>
                <a:gd name="T0" fmla="*/ 14 w 80"/>
                <a:gd name="T1" fmla="*/ 13 h 75"/>
                <a:gd name="T2" fmla="*/ 14 w 80"/>
                <a:gd name="T3" fmla="*/ 61 h 75"/>
                <a:gd name="T4" fmla="*/ 66 w 80"/>
                <a:gd name="T5" fmla="*/ 62 h 75"/>
                <a:gd name="T6" fmla="*/ 66 w 80"/>
                <a:gd name="T7" fmla="*/ 13 h 75"/>
                <a:gd name="T8" fmla="*/ 14 w 80"/>
                <a:gd name="T9" fmla="*/ 13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75">
                  <a:moveTo>
                    <a:pt x="14" y="13"/>
                  </a:moveTo>
                  <a:cubicBezTo>
                    <a:pt x="0" y="26"/>
                    <a:pt x="0" y="48"/>
                    <a:pt x="14" y="61"/>
                  </a:cubicBezTo>
                  <a:cubicBezTo>
                    <a:pt x="28" y="75"/>
                    <a:pt x="51" y="75"/>
                    <a:pt x="66" y="62"/>
                  </a:cubicBezTo>
                  <a:cubicBezTo>
                    <a:pt x="80" y="48"/>
                    <a:pt x="80" y="27"/>
                    <a:pt x="66" y="13"/>
                  </a:cubicBezTo>
                  <a:cubicBezTo>
                    <a:pt x="52" y="0"/>
                    <a:pt x="29" y="0"/>
                    <a:pt x="14" y="1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4" name="Freeform 206">
              <a:extLst>
                <a:ext uri="{FF2B5EF4-FFF2-40B4-BE49-F238E27FC236}">
                  <a16:creationId xmlns:a16="http://schemas.microsoft.com/office/drawing/2014/main" id="{4C0C034C-CB8A-42B6-A09E-C8559EC98D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20600" y="-3476625"/>
              <a:ext cx="200025" cy="185738"/>
            </a:xfrm>
            <a:custGeom>
              <a:avLst/>
              <a:gdLst>
                <a:gd name="T0" fmla="*/ 69 w 84"/>
                <a:gd name="T1" fmla="*/ 65 h 78"/>
                <a:gd name="T2" fmla="*/ 69 w 84"/>
                <a:gd name="T3" fmla="*/ 14 h 78"/>
                <a:gd name="T4" fmla="*/ 15 w 84"/>
                <a:gd name="T5" fmla="*/ 14 h 78"/>
                <a:gd name="T6" fmla="*/ 15 w 84"/>
                <a:gd name="T7" fmla="*/ 64 h 78"/>
                <a:gd name="T8" fmla="*/ 69 w 84"/>
                <a:gd name="T9" fmla="*/ 65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" h="78">
                  <a:moveTo>
                    <a:pt x="69" y="65"/>
                  </a:moveTo>
                  <a:cubicBezTo>
                    <a:pt x="83" y="51"/>
                    <a:pt x="84" y="28"/>
                    <a:pt x="69" y="14"/>
                  </a:cubicBezTo>
                  <a:cubicBezTo>
                    <a:pt x="54" y="0"/>
                    <a:pt x="30" y="0"/>
                    <a:pt x="15" y="14"/>
                  </a:cubicBezTo>
                  <a:cubicBezTo>
                    <a:pt x="0" y="28"/>
                    <a:pt x="0" y="51"/>
                    <a:pt x="15" y="64"/>
                  </a:cubicBezTo>
                  <a:cubicBezTo>
                    <a:pt x="29" y="78"/>
                    <a:pt x="54" y="78"/>
                    <a:pt x="69" y="6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5" name="Freeform 207">
              <a:extLst>
                <a:ext uri="{FF2B5EF4-FFF2-40B4-BE49-F238E27FC236}">
                  <a16:creationId xmlns:a16="http://schemas.microsoft.com/office/drawing/2014/main" id="{9BD1F7B3-9C52-4A92-9F8B-5C705A4B169C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71425" y="-3551238"/>
              <a:ext cx="206375" cy="193675"/>
            </a:xfrm>
            <a:custGeom>
              <a:avLst/>
              <a:gdLst>
                <a:gd name="T0" fmla="*/ 71 w 87"/>
                <a:gd name="T1" fmla="*/ 67 h 81"/>
                <a:gd name="T2" fmla="*/ 72 w 87"/>
                <a:gd name="T3" fmla="*/ 14 h 81"/>
                <a:gd name="T4" fmla="*/ 15 w 87"/>
                <a:gd name="T5" fmla="*/ 14 h 81"/>
                <a:gd name="T6" fmla="*/ 15 w 87"/>
                <a:gd name="T7" fmla="*/ 67 h 81"/>
                <a:gd name="T8" fmla="*/ 71 w 87"/>
                <a:gd name="T9" fmla="*/ 67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7" h="81">
                  <a:moveTo>
                    <a:pt x="71" y="67"/>
                  </a:moveTo>
                  <a:cubicBezTo>
                    <a:pt x="87" y="52"/>
                    <a:pt x="87" y="29"/>
                    <a:pt x="72" y="14"/>
                  </a:cubicBezTo>
                  <a:cubicBezTo>
                    <a:pt x="56" y="0"/>
                    <a:pt x="31" y="0"/>
                    <a:pt x="15" y="14"/>
                  </a:cubicBezTo>
                  <a:cubicBezTo>
                    <a:pt x="0" y="28"/>
                    <a:pt x="0" y="52"/>
                    <a:pt x="15" y="67"/>
                  </a:cubicBezTo>
                  <a:cubicBezTo>
                    <a:pt x="30" y="81"/>
                    <a:pt x="56" y="81"/>
                    <a:pt x="71" y="6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6" name="Freeform 208">
              <a:extLst>
                <a:ext uri="{FF2B5EF4-FFF2-40B4-BE49-F238E27FC236}">
                  <a16:creationId xmlns:a16="http://schemas.microsoft.com/office/drawing/2014/main" id="{26CF34D4-7F5C-457B-924F-C88399B83528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20663" y="-3627438"/>
              <a:ext cx="214313" cy="200025"/>
            </a:xfrm>
            <a:custGeom>
              <a:avLst/>
              <a:gdLst>
                <a:gd name="T0" fmla="*/ 74 w 90"/>
                <a:gd name="T1" fmla="*/ 69 h 84"/>
                <a:gd name="T2" fmla="*/ 74 w 90"/>
                <a:gd name="T3" fmla="*/ 15 h 84"/>
                <a:gd name="T4" fmla="*/ 16 w 90"/>
                <a:gd name="T5" fmla="*/ 15 h 84"/>
                <a:gd name="T6" fmla="*/ 16 w 90"/>
                <a:gd name="T7" fmla="*/ 69 h 84"/>
                <a:gd name="T8" fmla="*/ 74 w 90"/>
                <a:gd name="T9" fmla="*/ 69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0" h="84">
                  <a:moveTo>
                    <a:pt x="74" y="69"/>
                  </a:moveTo>
                  <a:cubicBezTo>
                    <a:pt x="90" y="55"/>
                    <a:pt x="90" y="30"/>
                    <a:pt x="74" y="15"/>
                  </a:cubicBezTo>
                  <a:cubicBezTo>
                    <a:pt x="58" y="1"/>
                    <a:pt x="32" y="0"/>
                    <a:pt x="16" y="15"/>
                  </a:cubicBezTo>
                  <a:cubicBezTo>
                    <a:pt x="0" y="30"/>
                    <a:pt x="0" y="54"/>
                    <a:pt x="16" y="69"/>
                  </a:cubicBezTo>
                  <a:cubicBezTo>
                    <a:pt x="32" y="84"/>
                    <a:pt x="58" y="84"/>
                    <a:pt x="74" y="6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7" name="Freeform 209">
              <a:extLst>
                <a:ext uri="{FF2B5EF4-FFF2-40B4-BE49-F238E27FC236}">
                  <a16:creationId xmlns:a16="http://schemas.microsoft.com/office/drawing/2014/main" id="{8CD3C2A8-633F-4A19-A54E-FA0D80830DF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933400" y="-3695700"/>
              <a:ext cx="100013" cy="15875"/>
            </a:xfrm>
            <a:custGeom>
              <a:avLst/>
              <a:gdLst>
                <a:gd name="T0" fmla="*/ 0 w 42"/>
                <a:gd name="T1" fmla="*/ 7 h 7"/>
                <a:gd name="T2" fmla="*/ 42 w 42"/>
                <a:gd name="T3" fmla="*/ 7 h 7"/>
                <a:gd name="T4" fmla="*/ 0 w 42"/>
                <a:gd name="T5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2" h="7">
                  <a:moveTo>
                    <a:pt x="0" y="7"/>
                  </a:moveTo>
                  <a:cubicBezTo>
                    <a:pt x="42" y="7"/>
                    <a:pt x="42" y="7"/>
                    <a:pt x="42" y="7"/>
                  </a:cubicBezTo>
                  <a:cubicBezTo>
                    <a:pt x="29" y="0"/>
                    <a:pt x="13" y="0"/>
                    <a:pt x="0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8" name="Freeform 210">
              <a:extLst>
                <a:ext uri="{FF2B5EF4-FFF2-40B4-BE49-F238E27FC236}">
                  <a16:creationId xmlns:a16="http://schemas.microsoft.com/office/drawing/2014/main" id="{4298B20A-1EB4-4AC5-8520-2A55BDE4B8FC}"/>
                </a:ext>
              </a:extLst>
            </p:cNvPr>
            <p:cNvSpPr>
              <a:spLocks/>
            </p:cNvSpPr>
            <p:nvPr/>
          </p:nvSpPr>
          <p:spPr bwMode="auto">
            <a:xfrm>
              <a:off x="25871488" y="-3679825"/>
              <a:ext cx="220663" cy="185738"/>
            </a:xfrm>
            <a:custGeom>
              <a:avLst/>
              <a:gdLst>
                <a:gd name="T0" fmla="*/ 16 w 93"/>
                <a:gd name="T1" fmla="*/ 62 h 78"/>
                <a:gd name="T2" fmla="*/ 77 w 93"/>
                <a:gd name="T3" fmla="*/ 63 h 78"/>
                <a:gd name="T4" fmla="*/ 77 w 93"/>
                <a:gd name="T5" fmla="*/ 7 h 78"/>
                <a:gd name="T6" fmla="*/ 68 w 93"/>
                <a:gd name="T7" fmla="*/ 0 h 78"/>
                <a:gd name="T8" fmla="*/ 26 w 93"/>
                <a:gd name="T9" fmla="*/ 0 h 78"/>
                <a:gd name="T10" fmla="*/ 17 w 93"/>
                <a:gd name="T11" fmla="*/ 6 h 78"/>
                <a:gd name="T12" fmla="*/ 16 w 93"/>
                <a:gd name="T13" fmla="*/ 62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78">
                  <a:moveTo>
                    <a:pt x="16" y="62"/>
                  </a:moveTo>
                  <a:cubicBezTo>
                    <a:pt x="33" y="78"/>
                    <a:pt x="60" y="78"/>
                    <a:pt x="77" y="63"/>
                  </a:cubicBezTo>
                  <a:cubicBezTo>
                    <a:pt x="93" y="47"/>
                    <a:pt x="93" y="22"/>
                    <a:pt x="77" y="7"/>
                  </a:cubicBezTo>
                  <a:cubicBezTo>
                    <a:pt x="74" y="4"/>
                    <a:pt x="71" y="2"/>
                    <a:pt x="68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23" y="2"/>
                    <a:pt x="20" y="4"/>
                    <a:pt x="17" y="6"/>
                  </a:cubicBezTo>
                  <a:cubicBezTo>
                    <a:pt x="1" y="22"/>
                    <a:pt x="0" y="47"/>
                    <a:pt x="16" y="6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9" name="Freeform 211">
              <a:extLst>
                <a:ext uri="{FF2B5EF4-FFF2-40B4-BE49-F238E27FC236}">
                  <a16:creationId xmlns:a16="http://schemas.microsoft.com/office/drawing/2014/main" id="{E1F63E25-2815-404A-A060-674082CF45E8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33425" y="-3679825"/>
              <a:ext cx="206375" cy="114300"/>
            </a:xfrm>
            <a:custGeom>
              <a:avLst/>
              <a:gdLst>
                <a:gd name="T0" fmla="*/ 13 w 87"/>
                <a:gd name="T1" fmla="*/ 32 h 48"/>
                <a:gd name="T2" fmla="*/ 73 w 87"/>
                <a:gd name="T3" fmla="*/ 33 h 48"/>
                <a:gd name="T4" fmla="*/ 85 w 87"/>
                <a:gd name="T5" fmla="*/ 0 h 48"/>
                <a:gd name="T6" fmla="*/ 1 w 87"/>
                <a:gd name="T7" fmla="*/ 0 h 48"/>
                <a:gd name="T8" fmla="*/ 13 w 87"/>
                <a:gd name="T9" fmla="*/ 3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7" h="48">
                  <a:moveTo>
                    <a:pt x="13" y="32"/>
                  </a:moveTo>
                  <a:cubicBezTo>
                    <a:pt x="30" y="48"/>
                    <a:pt x="56" y="48"/>
                    <a:pt x="73" y="33"/>
                  </a:cubicBezTo>
                  <a:cubicBezTo>
                    <a:pt x="83" y="24"/>
                    <a:pt x="87" y="12"/>
                    <a:pt x="85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12"/>
                    <a:pt x="4" y="23"/>
                    <a:pt x="13" y="3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0" name="Freeform 212">
              <a:extLst>
                <a:ext uri="{FF2B5EF4-FFF2-40B4-BE49-F238E27FC236}">
                  <a16:creationId xmlns:a16="http://schemas.microsoft.com/office/drawing/2014/main" id="{DFF8AE73-61F0-4EFD-9684-C06B7AB03F81}"/>
                </a:ext>
              </a:extLst>
            </p:cNvPr>
            <p:cNvSpPr>
              <a:spLocks/>
            </p:cNvSpPr>
            <p:nvPr/>
          </p:nvSpPr>
          <p:spPr bwMode="auto">
            <a:xfrm>
              <a:off x="26409650" y="-3679825"/>
              <a:ext cx="161925" cy="47625"/>
            </a:xfrm>
            <a:custGeom>
              <a:avLst/>
              <a:gdLst>
                <a:gd name="T0" fmla="*/ 65 w 68"/>
                <a:gd name="T1" fmla="*/ 4 h 20"/>
                <a:gd name="T2" fmla="*/ 68 w 68"/>
                <a:gd name="T3" fmla="*/ 0 h 20"/>
                <a:gd name="T4" fmla="*/ 0 w 68"/>
                <a:gd name="T5" fmla="*/ 0 h 20"/>
                <a:gd name="T6" fmla="*/ 3 w 68"/>
                <a:gd name="T7" fmla="*/ 3 h 20"/>
                <a:gd name="T8" fmla="*/ 65 w 68"/>
                <a:gd name="T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" h="20">
                  <a:moveTo>
                    <a:pt x="65" y="4"/>
                  </a:moveTo>
                  <a:cubicBezTo>
                    <a:pt x="66" y="3"/>
                    <a:pt x="67" y="1"/>
                    <a:pt x="68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" y="1"/>
                    <a:pt x="2" y="2"/>
                    <a:pt x="3" y="3"/>
                  </a:cubicBezTo>
                  <a:cubicBezTo>
                    <a:pt x="20" y="19"/>
                    <a:pt x="48" y="20"/>
                    <a:pt x="65" y="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1" name="Freeform 213">
              <a:extLst>
                <a:ext uri="{FF2B5EF4-FFF2-40B4-BE49-F238E27FC236}">
                  <a16:creationId xmlns:a16="http://schemas.microsoft.com/office/drawing/2014/main" id="{2D9B69F1-B0A6-4FF9-A3DA-8AD95E5DDC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30875" y="-1223963"/>
              <a:ext cx="9525" cy="6350"/>
            </a:xfrm>
            <a:custGeom>
              <a:avLst/>
              <a:gdLst>
                <a:gd name="T0" fmla="*/ 1 w 4"/>
                <a:gd name="T1" fmla="*/ 0 h 3"/>
                <a:gd name="T2" fmla="*/ 1 w 4"/>
                <a:gd name="T3" fmla="*/ 3 h 3"/>
                <a:gd name="T4" fmla="*/ 3 w 4"/>
                <a:gd name="T5" fmla="*/ 3 h 3"/>
                <a:gd name="T6" fmla="*/ 3 w 4"/>
                <a:gd name="T7" fmla="*/ 0 h 3"/>
                <a:gd name="T8" fmla="*/ 1 w 4"/>
                <a:gd name="T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" h="3">
                  <a:moveTo>
                    <a:pt x="1" y="0"/>
                  </a:moveTo>
                  <a:cubicBezTo>
                    <a:pt x="0" y="1"/>
                    <a:pt x="0" y="2"/>
                    <a:pt x="1" y="3"/>
                  </a:cubicBezTo>
                  <a:cubicBezTo>
                    <a:pt x="1" y="3"/>
                    <a:pt x="2" y="3"/>
                    <a:pt x="3" y="3"/>
                  </a:cubicBezTo>
                  <a:cubicBezTo>
                    <a:pt x="4" y="2"/>
                    <a:pt x="4" y="1"/>
                    <a:pt x="3" y="0"/>
                  </a:cubicBezTo>
                  <a:cubicBezTo>
                    <a:pt x="3" y="0"/>
                    <a:pt x="1" y="0"/>
                    <a:pt x="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2" name="Freeform 214">
              <a:extLst>
                <a:ext uri="{FF2B5EF4-FFF2-40B4-BE49-F238E27FC236}">
                  <a16:creationId xmlns:a16="http://schemas.microsoft.com/office/drawing/2014/main" id="{D2DC7C42-412A-4051-BD10-EFF00B103E4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81700" y="-1300163"/>
              <a:ext cx="17463" cy="15875"/>
            </a:xfrm>
            <a:custGeom>
              <a:avLst/>
              <a:gdLst>
                <a:gd name="T0" fmla="*/ 1 w 7"/>
                <a:gd name="T1" fmla="*/ 1 h 7"/>
                <a:gd name="T2" fmla="*/ 1 w 7"/>
                <a:gd name="T3" fmla="*/ 6 h 7"/>
                <a:gd name="T4" fmla="*/ 6 w 7"/>
                <a:gd name="T5" fmla="*/ 6 h 7"/>
                <a:gd name="T6" fmla="*/ 6 w 7"/>
                <a:gd name="T7" fmla="*/ 1 h 7"/>
                <a:gd name="T8" fmla="*/ 1 w 7"/>
                <a:gd name="T9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1" y="1"/>
                  </a:moveTo>
                  <a:cubicBezTo>
                    <a:pt x="0" y="2"/>
                    <a:pt x="0" y="5"/>
                    <a:pt x="1" y="6"/>
                  </a:cubicBezTo>
                  <a:cubicBezTo>
                    <a:pt x="2" y="7"/>
                    <a:pt x="5" y="7"/>
                    <a:pt x="6" y="6"/>
                  </a:cubicBezTo>
                  <a:cubicBezTo>
                    <a:pt x="7" y="4"/>
                    <a:pt x="7" y="2"/>
                    <a:pt x="6" y="1"/>
                  </a:cubicBezTo>
                  <a:cubicBezTo>
                    <a:pt x="5" y="0"/>
                    <a:pt x="2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3" name="Freeform 215">
              <a:extLst>
                <a:ext uri="{FF2B5EF4-FFF2-40B4-BE49-F238E27FC236}">
                  <a16:creationId xmlns:a16="http://schemas.microsoft.com/office/drawing/2014/main" id="{7EBE5A95-6A99-4D5E-8E5C-CBA343FAA9C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34113" y="-1371600"/>
              <a:ext cx="19050" cy="15875"/>
            </a:xfrm>
            <a:custGeom>
              <a:avLst/>
              <a:gdLst>
                <a:gd name="T0" fmla="*/ 2 w 8"/>
                <a:gd name="T1" fmla="*/ 1 h 7"/>
                <a:gd name="T2" fmla="*/ 2 w 8"/>
                <a:gd name="T3" fmla="*/ 6 h 7"/>
                <a:gd name="T4" fmla="*/ 7 w 8"/>
                <a:gd name="T5" fmla="*/ 6 h 7"/>
                <a:gd name="T6" fmla="*/ 7 w 8"/>
                <a:gd name="T7" fmla="*/ 1 h 7"/>
                <a:gd name="T8" fmla="*/ 2 w 8"/>
                <a:gd name="T9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7">
                  <a:moveTo>
                    <a:pt x="2" y="1"/>
                  </a:moveTo>
                  <a:cubicBezTo>
                    <a:pt x="0" y="2"/>
                    <a:pt x="1" y="5"/>
                    <a:pt x="2" y="6"/>
                  </a:cubicBezTo>
                  <a:cubicBezTo>
                    <a:pt x="3" y="7"/>
                    <a:pt x="5" y="7"/>
                    <a:pt x="7" y="6"/>
                  </a:cubicBezTo>
                  <a:cubicBezTo>
                    <a:pt x="8" y="4"/>
                    <a:pt x="8" y="2"/>
                    <a:pt x="7" y="1"/>
                  </a:cubicBezTo>
                  <a:cubicBezTo>
                    <a:pt x="5" y="0"/>
                    <a:pt x="3" y="0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4" name="Freeform 216">
              <a:extLst>
                <a:ext uri="{FF2B5EF4-FFF2-40B4-BE49-F238E27FC236}">
                  <a16:creationId xmlns:a16="http://schemas.microsoft.com/office/drawing/2014/main" id="{0CB0DB3B-991A-4937-BCFB-B0F67A41D5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84938" y="-1446213"/>
              <a:ext cx="25400" cy="23813"/>
            </a:xfrm>
            <a:custGeom>
              <a:avLst/>
              <a:gdLst>
                <a:gd name="T0" fmla="*/ 2 w 11"/>
                <a:gd name="T1" fmla="*/ 1 h 10"/>
                <a:gd name="T2" fmla="*/ 2 w 11"/>
                <a:gd name="T3" fmla="*/ 8 h 10"/>
                <a:gd name="T4" fmla="*/ 9 w 11"/>
                <a:gd name="T5" fmla="*/ 8 h 10"/>
                <a:gd name="T6" fmla="*/ 9 w 11"/>
                <a:gd name="T7" fmla="*/ 1 h 10"/>
                <a:gd name="T8" fmla="*/ 2 w 11"/>
                <a:gd name="T9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" h="10">
                  <a:moveTo>
                    <a:pt x="2" y="1"/>
                  </a:moveTo>
                  <a:cubicBezTo>
                    <a:pt x="0" y="3"/>
                    <a:pt x="1" y="6"/>
                    <a:pt x="2" y="8"/>
                  </a:cubicBezTo>
                  <a:cubicBezTo>
                    <a:pt x="4" y="10"/>
                    <a:pt x="7" y="10"/>
                    <a:pt x="9" y="8"/>
                  </a:cubicBezTo>
                  <a:cubicBezTo>
                    <a:pt x="11" y="6"/>
                    <a:pt x="11" y="3"/>
                    <a:pt x="9" y="1"/>
                  </a:cubicBezTo>
                  <a:cubicBezTo>
                    <a:pt x="7" y="0"/>
                    <a:pt x="4" y="0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5" name="Freeform 217">
              <a:extLst>
                <a:ext uri="{FF2B5EF4-FFF2-40B4-BE49-F238E27FC236}">
                  <a16:creationId xmlns:a16="http://schemas.microsoft.com/office/drawing/2014/main" id="{0F43C46F-5EA0-48C7-B4C6-3D6898253179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34175" y="-1522413"/>
              <a:ext cx="36513" cy="31750"/>
            </a:xfrm>
            <a:custGeom>
              <a:avLst/>
              <a:gdLst>
                <a:gd name="T0" fmla="*/ 3 w 15"/>
                <a:gd name="T1" fmla="*/ 2 h 13"/>
                <a:gd name="T2" fmla="*/ 3 w 15"/>
                <a:gd name="T3" fmla="*/ 11 h 13"/>
                <a:gd name="T4" fmla="*/ 12 w 15"/>
                <a:gd name="T5" fmla="*/ 11 h 13"/>
                <a:gd name="T6" fmla="*/ 12 w 15"/>
                <a:gd name="T7" fmla="*/ 2 h 13"/>
                <a:gd name="T8" fmla="*/ 3 w 15"/>
                <a:gd name="T9" fmla="*/ 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3">
                  <a:moveTo>
                    <a:pt x="3" y="2"/>
                  </a:moveTo>
                  <a:cubicBezTo>
                    <a:pt x="0" y="5"/>
                    <a:pt x="0" y="9"/>
                    <a:pt x="3" y="11"/>
                  </a:cubicBezTo>
                  <a:cubicBezTo>
                    <a:pt x="5" y="13"/>
                    <a:pt x="10" y="13"/>
                    <a:pt x="12" y="11"/>
                  </a:cubicBezTo>
                  <a:cubicBezTo>
                    <a:pt x="15" y="9"/>
                    <a:pt x="15" y="5"/>
                    <a:pt x="12" y="2"/>
                  </a:cubicBezTo>
                  <a:cubicBezTo>
                    <a:pt x="10" y="0"/>
                    <a:pt x="5" y="0"/>
                    <a:pt x="3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6" name="Freeform 218">
              <a:extLst>
                <a:ext uri="{FF2B5EF4-FFF2-40B4-BE49-F238E27FC236}">
                  <a16:creationId xmlns:a16="http://schemas.microsoft.com/office/drawing/2014/main" id="{AE47CD96-419B-470E-816D-532D9FB1990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85000" y="-1598613"/>
              <a:ext cx="42863" cy="41275"/>
            </a:xfrm>
            <a:custGeom>
              <a:avLst/>
              <a:gdLst>
                <a:gd name="T0" fmla="*/ 4 w 18"/>
                <a:gd name="T1" fmla="*/ 3 h 17"/>
                <a:gd name="T2" fmla="*/ 3 w 18"/>
                <a:gd name="T3" fmla="*/ 14 h 17"/>
                <a:gd name="T4" fmla="*/ 15 w 18"/>
                <a:gd name="T5" fmla="*/ 14 h 17"/>
                <a:gd name="T6" fmla="*/ 15 w 18"/>
                <a:gd name="T7" fmla="*/ 3 h 17"/>
                <a:gd name="T8" fmla="*/ 4 w 18"/>
                <a:gd name="T9" fmla="*/ 3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7">
                  <a:moveTo>
                    <a:pt x="4" y="3"/>
                  </a:moveTo>
                  <a:cubicBezTo>
                    <a:pt x="0" y="6"/>
                    <a:pt x="0" y="11"/>
                    <a:pt x="3" y="14"/>
                  </a:cubicBezTo>
                  <a:cubicBezTo>
                    <a:pt x="7" y="17"/>
                    <a:pt x="12" y="17"/>
                    <a:pt x="15" y="14"/>
                  </a:cubicBezTo>
                  <a:cubicBezTo>
                    <a:pt x="18" y="11"/>
                    <a:pt x="18" y="6"/>
                    <a:pt x="15" y="3"/>
                  </a:cubicBezTo>
                  <a:cubicBezTo>
                    <a:pt x="12" y="0"/>
                    <a:pt x="7" y="0"/>
                    <a:pt x="4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40" name="Group 420">
              <a:extLst>
                <a:ext uri="{FF2B5EF4-FFF2-40B4-BE49-F238E27FC236}">
                  <a16:creationId xmlns:a16="http://schemas.microsoft.com/office/drawing/2014/main" id="{486753CD-84FF-490E-9F7D-8DD741C0B99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8761075" y="-3686174"/>
              <a:ext cx="10128250" cy="3441700"/>
              <a:chOff x="9952" y="-2510"/>
              <a:chExt cx="6380" cy="2168"/>
            </a:xfrm>
            <a:grpFill/>
          </p:grpSpPr>
          <p:sp>
            <p:nvSpPr>
              <p:cNvPr id="657" name="Freeform 220">
                <a:extLst>
                  <a:ext uri="{FF2B5EF4-FFF2-40B4-BE49-F238E27FC236}">
                    <a16:creationId xmlns:a16="http://schemas.microsoft.com/office/drawing/2014/main" id="{AD255EC4-B5C2-4CCE-A754-A61B227644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693" y="-1241"/>
                <a:ext cx="30" cy="28"/>
              </a:xfrm>
              <a:custGeom>
                <a:avLst/>
                <a:gdLst>
                  <a:gd name="T0" fmla="*/ 16 w 20"/>
                  <a:gd name="T1" fmla="*/ 4 h 19"/>
                  <a:gd name="T2" fmla="*/ 3 w 20"/>
                  <a:gd name="T3" fmla="*/ 3 h 19"/>
                  <a:gd name="T4" fmla="*/ 3 w 20"/>
                  <a:gd name="T5" fmla="*/ 16 h 19"/>
                  <a:gd name="T6" fmla="*/ 16 w 20"/>
                  <a:gd name="T7" fmla="*/ 16 h 19"/>
                  <a:gd name="T8" fmla="*/ 16 w 20"/>
                  <a:gd name="T9" fmla="*/ 4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6" y="4"/>
                    </a:moveTo>
                    <a:cubicBezTo>
                      <a:pt x="13" y="0"/>
                      <a:pt x="7" y="0"/>
                      <a:pt x="3" y="3"/>
                    </a:cubicBezTo>
                    <a:cubicBezTo>
                      <a:pt x="0" y="7"/>
                      <a:pt x="0" y="12"/>
                      <a:pt x="3" y="16"/>
                    </a:cubicBezTo>
                    <a:cubicBezTo>
                      <a:pt x="7" y="19"/>
                      <a:pt x="13" y="19"/>
                      <a:pt x="16" y="16"/>
                    </a:cubicBezTo>
                    <a:cubicBezTo>
                      <a:pt x="20" y="12"/>
                      <a:pt x="20" y="7"/>
                      <a:pt x="16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8" name="Freeform 221">
                <a:extLst>
                  <a:ext uri="{FF2B5EF4-FFF2-40B4-BE49-F238E27FC236}">
                    <a16:creationId xmlns:a16="http://schemas.microsoft.com/office/drawing/2014/main" id="{E206E65D-00F4-4CE2-A850-515214BD92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850" y="-1287"/>
                <a:ext cx="35" cy="32"/>
              </a:xfrm>
              <a:custGeom>
                <a:avLst/>
                <a:gdLst>
                  <a:gd name="T0" fmla="*/ 19 w 23"/>
                  <a:gd name="T1" fmla="*/ 3 h 22"/>
                  <a:gd name="T2" fmla="*/ 4 w 23"/>
                  <a:gd name="T3" fmla="*/ 4 h 22"/>
                  <a:gd name="T4" fmla="*/ 4 w 23"/>
                  <a:gd name="T5" fmla="*/ 18 h 22"/>
                  <a:gd name="T6" fmla="*/ 19 w 23"/>
                  <a:gd name="T7" fmla="*/ 18 h 22"/>
                  <a:gd name="T8" fmla="*/ 19 w 23"/>
                  <a:gd name="T9" fmla="*/ 3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3" h="22">
                    <a:moveTo>
                      <a:pt x="19" y="3"/>
                    </a:moveTo>
                    <a:cubicBezTo>
                      <a:pt x="15" y="0"/>
                      <a:pt x="8" y="0"/>
                      <a:pt x="4" y="4"/>
                    </a:cubicBezTo>
                    <a:cubicBezTo>
                      <a:pt x="0" y="7"/>
                      <a:pt x="0" y="14"/>
                      <a:pt x="4" y="18"/>
                    </a:cubicBezTo>
                    <a:cubicBezTo>
                      <a:pt x="8" y="22"/>
                      <a:pt x="15" y="22"/>
                      <a:pt x="19" y="18"/>
                    </a:cubicBezTo>
                    <a:cubicBezTo>
                      <a:pt x="23" y="14"/>
                      <a:pt x="23" y="7"/>
                      <a:pt x="19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9" name="Freeform 222">
                <a:extLst>
                  <a:ext uri="{FF2B5EF4-FFF2-40B4-BE49-F238E27FC236}">
                    <a16:creationId xmlns:a16="http://schemas.microsoft.com/office/drawing/2014/main" id="{342E3855-332D-45B0-B124-2BF8C2B943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06" y="-1335"/>
                <a:ext cx="42" cy="37"/>
              </a:xfrm>
              <a:custGeom>
                <a:avLst/>
                <a:gdLst>
                  <a:gd name="T0" fmla="*/ 23 w 28"/>
                  <a:gd name="T1" fmla="*/ 4 h 25"/>
                  <a:gd name="T2" fmla="*/ 5 w 28"/>
                  <a:gd name="T3" fmla="*/ 4 h 25"/>
                  <a:gd name="T4" fmla="*/ 5 w 28"/>
                  <a:gd name="T5" fmla="*/ 21 h 25"/>
                  <a:gd name="T6" fmla="*/ 23 w 28"/>
                  <a:gd name="T7" fmla="*/ 21 h 25"/>
                  <a:gd name="T8" fmla="*/ 23 w 28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5">
                    <a:moveTo>
                      <a:pt x="23" y="4"/>
                    </a:moveTo>
                    <a:cubicBezTo>
                      <a:pt x="18" y="0"/>
                      <a:pt x="10" y="0"/>
                      <a:pt x="5" y="4"/>
                    </a:cubicBezTo>
                    <a:cubicBezTo>
                      <a:pt x="0" y="9"/>
                      <a:pt x="1" y="16"/>
                      <a:pt x="5" y="21"/>
                    </a:cubicBezTo>
                    <a:cubicBezTo>
                      <a:pt x="10" y="25"/>
                      <a:pt x="18" y="25"/>
                      <a:pt x="23" y="21"/>
                    </a:cubicBezTo>
                    <a:cubicBezTo>
                      <a:pt x="27" y="16"/>
                      <a:pt x="28" y="9"/>
                      <a:pt x="23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0" name="Freeform 223">
                <a:extLst>
                  <a:ext uri="{FF2B5EF4-FFF2-40B4-BE49-F238E27FC236}">
                    <a16:creationId xmlns:a16="http://schemas.microsoft.com/office/drawing/2014/main" id="{5615337E-EA2A-4886-A153-08F5338D6C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66" y="-1383"/>
                <a:ext cx="45" cy="43"/>
              </a:xfrm>
              <a:custGeom>
                <a:avLst/>
                <a:gdLst>
                  <a:gd name="T0" fmla="*/ 5 w 30"/>
                  <a:gd name="T1" fmla="*/ 6 h 29"/>
                  <a:gd name="T2" fmla="*/ 5 w 30"/>
                  <a:gd name="T3" fmla="*/ 24 h 29"/>
                  <a:gd name="T4" fmla="*/ 25 w 30"/>
                  <a:gd name="T5" fmla="*/ 24 h 29"/>
                  <a:gd name="T6" fmla="*/ 25 w 30"/>
                  <a:gd name="T7" fmla="*/ 6 h 29"/>
                  <a:gd name="T8" fmla="*/ 5 w 30"/>
                  <a:gd name="T9" fmla="*/ 6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9">
                    <a:moveTo>
                      <a:pt x="5" y="6"/>
                    </a:moveTo>
                    <a:cubicBezTo>
                      <a:pt x="0" y="11"/>
                      <a:pt x="0" y="19"/>
                      <a:pt x="5" y="24"/>
                    </a:cubicBezTo>
                    <a:cubicBezTo>
                      <a:pt x="10" y="29"/>
                      <a:pt x="19" y="29"/>
                      <a:pt x="25" y="24"/>
                    </a:cubicBezTo>
                    <a:cubicBezTo>
                      <a:pt x="30" y="19"/>
                      <a:pt x="30" y="11"/>
                      <a:pt x="25" y="6"/>
                    </a:cubicBezTo>
                    <a:cubicBezTo>
                      <a:pt x="19" y="0"/>
                      <a:pt x="11" y="0"/>
                      <a:pt x="5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1" name="Freeform 224">
                <a:extLst>
                  <a:ext uri="{FF2B5EF4-FFF2-40B4-BE49-F238E27FC236}">
                    <a16:creationId xmlns:a16="http://schemas.microsoft.com/office/drawing/2014/main" id="{B157BB2B-1926-4F28-ADF6-DAC1CA5B2D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325" y="-1428"/>
                <a:ext cx="46" cy="43"/>
              </a:xfrm>
              <a:custGeom>
                <a:avLst/>
                <a:gdLst>
                  <a:gd name="T0" fmla="*/ 6 w 31"/>
                  <a:gd name="T1" fmla="*/ 5 h 29"/>
                  <a:gd name="T2" fmla="*/ 6 w 31"/>
                  <a:gd name="T3" fmla="*/ 24 h 29"/>
                  <a:gd name="T4" fmla="*/ 25 w 31"/>
                  <a:gd name="T5" fmla="*/ 24 h 29"/>
                  <a:gd name="T6" fmla="*/ 25 w 31"/>
                  <a:gd name="T7" fmla="*/ 6 h 29"/>
                  <a:gd name="T8" fmla="*/ 6 w 31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6" y="5"/>
                    </a:moveTo>
                    <a:cubicBezTo>
                      <a:pt x="0" y="11"/>
                      <a:pt x="0" y="19"/>
                      <a:pt x="6" y="24"/>
                    </a:cubicBezTo>
                    <a:cubicBezTo>
                      <a:pt x="11" y="29"/>
                      <a:pt x="20" y="29"/>
                      <a:pt x="25" y="24"/>
                    </a:cubicBezTo>
                    <a:cubicBezTo>
                      <a:pt x="31" y="19"/>
                      <a:pt x="31" y="11"/>
                      <a:pt x="25" y="6"/>
                    </a:cubicBezTo>
                    <a:cubicBezTo>
                      <a:pt x="20" y="0"/>
                      <a:pt x="11" y="0"/>
                      <a:pt x="6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2" name="Freeform 225">
                <a:extLst>
                  <a:ext uri="{FF2B5EF4-FFF2-40B4-BE49-F238E27FC236}">
                    <a16:creationId xmlns:a16="http://schemas.microsoft.com/office/drawing/2014/main" id="{733F6A81-BD6A-4811-BFEE-A4BC7559A1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82" y="-1475"/>
                <a:ext cx="51" cy="48"/>
              </a:xfrm>
              <a:custGeom>
                <a:avLst/>
                <a:gdLst>
                  <a:gd name="T0" fmla="*/ 28 w 34"/>
                  <a:gd name="T1" fmla="*/ 6 h 32"/>
                  <a:gd name="T2" fmla="*/ 6 w 34"/>
                  <a:gd name="T3" fmla="*/ 6 h 32"/>
                  <a:gd name="T4" fmla="*/ 6 w 34"/>
                  <a:gd name="T5" fmla="*/ 26 h 32"/>
                  <a:gd name="T6" fmla="*/ 28 w 34"/>
                  <a:gd name="T7" fmla="*/ 26 h 32"/>
                  <a:gd name="T8" fmla="*/ 28 w 34"/>
                  <a:gd name="T9" fmla="*/ 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6"/>
                    </a:moveTo>
                    <a:cubicBezTo>
                      <a:pt x="22" y="0"/>
                      <a:pt x="12" y="0"/>
                      <a:pt x="6" y="6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ubicBezTo>
                      <a:pt x="34" y="20"/>
                      <a:pt x="34" y="11"/>
                      <a:pt x="28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3" name="Freeform 226">
                <a:extLst>
                  <a:ext uri="{FF2B5EF4-FFF2-40B4-BE49-F238E27FC236}">
                    <a16:creationId xmlns:a16="http://schemas.microsoft.com/office/drawing/2014/main" id="{2183F01B-24C7-4F9C-A0AF-086AD9AB83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40" y="-1523"/>
                <a:ext cx="57" cy="53"/>
              </a:xfrm>
              <a:custGeom>
                <a:avLst/>
                <a:gdLst>
                  <a:gd name="T0" fmla="*/ 31 w 38"/>
                  <a:gd name="T1" fmla="*/ 7 h 35"/>
                  <a:gd name="T2" fmla="*/ 7 w 38"/>
                  <a:gd name="T3" fmla="*/ 6 h 35"/>
                  <a:gd name="T4" fmla="*/ 7 w 38"/>
                  <a:gd name="T5" fmla="*/ 29 h 35"/>
                  <a:gd name="T6" fmla="*/ 31 w 38"/>
                  <a:gd name="T7" fmla="*/ 29 h 35"/>
                  <a:gd name="T8" fmla="*/ 31 w 38"/>
                  <a:gd name="T9" fmla="*/ 7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7"/>
                    </a:moveTo>
                    <a:cubicBezTo>
                      <a:pt x="24" y="0"/>
                      <a:pt x="14" y="0"/>
                      <a:pt x="7" y="6"/>
                    </a:cubicBezTo>
                    <a:cubicBezTo>
                      <a:pt x="0" y="13"/>
                      <a:pt x="0" y="23"/>
                      <a:pt x="7" y="29"/>
                    </a:cubicBezTo>
                    <a:cubicBezTo>
                      <a:pt x="13" y="35"/>
                      <a:pt x="24" y="35"/>
                      <a:pt x="31" y="29"/>
                    </a:cubicBezTo>
                    <a:cubicBezTo>
                      <a:pt x="38" y="23"/>
                      <a:pt x="37" y="13"/>
                      <a:pt x="31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4" name="Freeform 227">
                <a:extLst>
                  <a:ext uri="{FF2B5EF4-FFF2-40B4-BE49-F238E27FC236}">
                    <a16:creationId xmlns:a16="http://schemas.microsoft.com/office/drawing/2014/main" id="{D1963917-9258-4181-B70D-660DFD9D5A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97" y="-1569"/>
                <a:ext cx="62" cy="57"/>
              </a:xfrm>
              <a:custGeom>
                <a:avLst/>
                <a:gdLst>
                  <a:gd name="T0" fmla="*/ 34 w 41"/>
                  <a:gd name="T1" fmla="*/ 7 h 38"/>
                  <a:gd name="T2" fmla="*/ 7 w 41"/>
                  <a:gd name="T3" fmla="*/ 6 h 38"/>
                  <a:gd name="T4" fmla="*/ 7 w 41"/>
                  <a:gd name="T5" fmla="*/ 31 h 38"/>
                  <a:gd name="T6" fmla="*/ 34 w 41"/>
                  <a:gd name="T7" fmla="*/ 31 h 38"/>
                  <a:gd name="T8" fmla="*/ 34 w 41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7"/>
                    </a:moveTo>
                    <a:cubicBezTo>
                      <a:pt x="26" y="0"/>
                      <a:pt x="15" y="0"/>
                      <a:pt x="7" y="6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5" y="38"/>
                      <a:pt x="26" y="38"/>
                      <a:pt x="34" y="31"/>
                    </a:cubicBezTo>
                    <a:cubicBezTo>
                      <a:pt x="41" y="24"/>
                      <a:pt x="41" y="13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5" name="Freeform 228">
                <a:extLst>
                  <a:ext uri="{FF2B5EF4-FFF2-40B4-BE49-F238E27FC236}">
                    <a16:creationId xmlns:a16="http://schemas.microsoft.com/office/drawing/2014/main" id="{02FD3AC1-3453-4F71-953A-6C19E5948A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55" y="-1617"/>
                <a:ext cx="66" cy="61"/>
              </a:xfrm>
              <a:custGeom>
                <a:avLst/>
                <a:gdLst>
                  <a:gd name="T0" fmla="*/ 8 w 44"/>
                  <a:gd name="T1" fmla="*/ 8 h 41"/>
                  <a:gd name="T2" fmla="*/ 8 w 44"/>
                  <a:gd name="T3" fmla="*/ 34 h 41"/>
                  <a:gd name="T4" fmla="*/ 36 w 44"/>
                  <a:gd name="T5" fmla="*/ 34 h 41"/>
                  <a:gd name="T6" fmla="*/ 36 w 44"/>
                  <a:gd name="T7" fmla="*/ 8 h 41"/>
                  <a:gd name="T8" fmla="*/ 8 w 44"/>
                  <a:gd name="T9" fmla="*/ 8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8" y="8"/>
                    </a:moveTo>
                    <a:cubicBezTo>
                      <a:pt x="0" y="15"/>
                      <a:pt x="0" y="27"/>
                      <a:pt x="8" y="34"/>
                    </a:cubicBezTo>
                    <a:cubicBezTo>
                      <a:pt x="16" y="41"/>
                      <a:pt x="28" y="41"/>
                      <a:pt x="36" y="34"/>
                    </a:cubicBezTo>
                    <a:cubicBezTo>
                      <a:pt x="44" y="27"/>
                      <a:pt x="44" y="15"/>
                      <a:pt x="36" y="8"/>
                    </a:cubicBezTo>
                    <a:cubicBezTo>
                      <a:pt x="29" y="0"/>
                      <a:pt x="16" y="0"/>
                      <a:pt x="8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6" name="Freeform 229">
                <a:extLst>
                  <a:ext uri="{FF2B5EF4-FFF2-40B4-BE49-F238E27FC236}">
                    <a16:creationId xmlns:a16="http://schemas.microsoft.com/office/drawing/2014/main" id="{FB5ABB08-CC93-4099-88FF-411F47178C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12" y="-1664"/>
                <a:ext cx="71" cy="66"/>
              </a:xfrm>
              <a:custGeom>
                <a:avLst/>
                <a:gdLst>
                  <a:gd name="T0" fmla="*/ 9 w 47"/>
                  <a:gd name="T1" fmla="*/ 7 h 44"/>
                  <a:gd name="T2" fmla="*/ 9 w 47"/>
                  <a:gd name="T3" fmla="*/ 36 h 44"/>
                  <a:gd name="T4" fmla="*/ 39 w 47"/>
                  <a:gd name="T5" fmla="*/ 36 h 44"/>
                  <a:gd name="T6" fmla="*/ 39 w 47"/>
                  <a:gd name="T7" fmla="*/ 8 h 44"/>
                  <a:gd name="T8" fmla="*/ 9 w 47"/>
                  <a:gd name="T9" fmla="*/ 7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9" y="7"/>
                    </a:moveTo>
                    <a:cubicBezTo>
                      <a:pt x="0" y="15"/>
                      <a:pt x="0" y="28"/>
                      <a:pt x="9" y="36"/>
                    </a:cubicBezTo>
                    <a:cubicBezTo>
                      <a:pt x="17" y="44"/>
                      <a:pt x="30" y="44"/>
                      <a:pt x="39" y="36"/>
                    </a:cubicBezTo>
                    <a:cubicBezTo>
                      <a:pt x="47" y="28"/>
                      <a:pt x="47" y="16"/>
                      <a:pt x="39" y="8"/>
                    </a:cubicBezTo>
                    <a:cubicBezTo>
                      <a:pt x="31" y="0"/>
                      <a:pt x="17" y="0"/>
                      <a:pt x="9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7" name="Freeform 230">
                <a:extLst>
                  <a:ext uri="{FF2B5EF4-FFF2-40B4-BE49-F238E27FC236}">
                    <a16:creationId xmlns:a16="http://schemas.microsoft.com/office/drawing/2014/main" id="{FF1D2B2A-F49A-4F5F-AD87-9F74EE4F7C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70" y="-1711"/>
                <a:ext cx="76" cy="70"/>
              </a:xfrm>
              <a:custGeom>
                <a:avLst/>
                <a:gdLst>
                  <a:gd name="T0" fmla="*/ 9 w 51"/>
                  <a:gd name="T1" fmla="*/ 9 h 47"/>
                  <a:gd name="T2" fmla="*/ 9 w 51"/>
                  <a:gd name="T3" fmla="*/ 39 h 47"/>
                  <a:gd name="T4" fmla="*/ 42 w 51"/>
                  <a:gd name="T5" fmla="*/ 39 h 47"/>
                  <a:gd name="T6" fmla="*/ 42 w 51"/>
                  <a:gd name="T7" fmla="*/ 9 h 47"/>
                  <a:gd name="T8" fmla="*/ 9 w 51"/>
                  <a:gd name="T9" fmla="*/ 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1" h="47">
                    <a:moveTo>
                      <a:pt x="9" y="9"/>
                    </a:moveTo>
                    <a:cubicBezTo>
                      <a:pt x="1" y="17"/>
                      <a:pt x="0" y="30"/>
                      <a:pt x="9" y="39"/>
                    </a:cubicBezTo>
                    <a:cubicBezTo>
                      <a:pt x="18" y="47"/>
                      <a:pt x="33" y="47"/>
                      <a:pt x="42" y="39"/>
                    </a:cubicBezTo>
                    <a:cubicBezTo>
                      <a:pt x="51" y="31"/>
                      <a:pt x="51" y="17"/>
                      <a:pt x="42" y="9"/>
                    </a:cubicBezTo>
                    <a:cubicBezTo>
                      <a:pt x="33" y="0"/>
                      <a:pt x="18" y="0"/>
                      <a:pt x="9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8" name="Freeform 231">
                <a:extLst>
                  <a:ext uri="{FF2B5EF4-FFF2-40B4-BE49-F238E27FC236}">
                    <a16:creationId xmlns:a16="http://schemas.microsoft.com/office/drawing/2014/main" id="{FE3F72BB-CC97-45D4-AB9E-751873BEEB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27" y="-1758"/>
                <a:ext cx="82" cy="75"/>
              </a:xfrm>
              <a:custGeom>
                <a:avLst/>
                <a:gdLst>
                  <a:gd name="T0" fmla="*/ 10 w 54"/>
                  <a:gd name="T1" fmla="*/ 9 h 50"/>
                  <a:gd name="T2" fmla="*/ 10 w 54"/>
                  <a:gd name="T3" fmla="*/ 41 h 50"/>
                  <a:gd name="T4" fmla="*/ 44 w 54"/>
                  <a:gd name="T5" fmla="*/ 41 h 50"/>
                  <a:gd name="T6" fmla="*/ 45 w 54"/>
                  <a:gd name="T7" fmla="*/ 9 h 50"/>
                  <a:gd name="T8" fmla="*/ 10 w 54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10" y="9"/>
                    </a:moveTo>
                    <a:cubicBezTo>
                      <a:pt x="0" y="17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4" y="41"/>
                    </a:cubicBezTo>
                    <a:cubicBezTo>
                      <a:pt x="54" y="32"/>
                      <a:pt x="54" y="18"/>
                      <a:pt x="45" y="9"/>
                    </a:cubicBezTo>
                    <a:cubicBezTo>
                      <a:pt x="35" y="0"/>
                      <a:pt x="20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9" name="Freeform 232">
                <a:extLst>
                  <a:ext uri="{FF2B5EF4-FFF2-40B4-BE49-F238E27FC236}">
                    <a16:creationId xmlns:a16="http://schemas.microsoft.com/office/drawing/2014/main" id="{A6D9B395-F071-4394-B095-47288A0D0D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85" y="-1806"/>
                <a:ext cx="86" cy="80"/>
              </a:xfrm>
              <a:custGeom>
                <a:avLst/>
                <a:gdLst>
                  <a:gd name="T0" fmla="*/ 10 w 57"/>
                  <a:gd name="T1" fmla="*/ 10 h 53"/>
                  <a:gd name="T2" fmla="*/ 10 w 57"/>
                  <a:gd name="T3" fmla="*/ 44 h 53"/>
                  <a:gd name="T4" fmla="*/ 47 w 57"/>
                  <a:gd name="T5" fmla="*/ 44 h 53"/>
                  <a:gd name="T6" fmla="*/ 47 w 57"/>
                  <a:gd name="T7" fmla="*/ 10 h 53"/>
                  <a:gd name="T8" fmla="*/ 10 w 57"/>
                  <a:gd name="T9" fmla="*/ 1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10" y="10"/>
                    </a:moveTo>
                    <a:cubicBezTo>
                      <a:pt x="0" y="19"/>
                      <a:pt x="0" y="34"/>
                      <a:pt x="10" y="44"/>
                    </a:cubicBezTo>
                    <a:cubicBezTo>
                      <a:pt x="21" y="53"/>
                      <a:pt x="37" y="53"/>
                      <a:pt x="47" y="44"/>
                    </a:cubicBezTo>
                    <a:cubicBezTo>
                      <a:pt x="57" y="35"/>
                      <a:pt x="57" y="19"/>
                      <a:pt x="47" y="10"/>
                    </a:cubicBezTo>
                    <a:cubicBezTo>
                      <a:pt x="37" y="0"/>
                      <a:pt x="21" y="0"/>
                      <a:pt x="10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0" name="Freeform 233">
                <a:extLst>
                  <a:ext uri="{FF2B5EF4-FFF2-40B4-BE49-F238E27FC236}">
                    <a16:creationId xmlns:a16="http://schemas.microsoft.com/office/drawing/2014/main" id="{4978B207-0AFF-4E24-B24B-0CC9E55968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46" y="-1851"/>
                <a:ext cx="85" cy="81"/>
              </a:xfrm>
              <a:custGeom>
                <a:avLst/>
                <a:gdLst>
                  <a:gd name="T0" fmla="*/ 10 w 57"/>
                  <a:gd name="T1" fmla="*/ 10 h 54"/>
                  <a:gd name="T2" fmla="*/ 10 w 57"/>
                  <a:gd name="T3" fmla="*/ 44 h 54"/>
                  <a:gd name="T4" fmla="*/ 47 w 57"/>
                  <a:gd name="T5" fmla="*/ 44 h 54"/>
                  <a:gd name="T6" fmla="*/ 47 w 57"/>
                  <a:gd name="T7" fmla="*/ 10 h 54"/>
                  <a:gd name="T8" fmla="*/ 10 w 57"/>
                  <a:gd name="T9" fmla="*/ 10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4">
                    <a:moveTo>
                      <a:pt x="10" y="10"/>
                    </a:moveTo>
                    <a:cubicBezTo>
                      <a:pt x="0" y="19"/>
                      <a:pt x="0" y="34"/>
                      <a:pt x="10" y="44"/>
                    </a:cubicBezTo>
                    <a:cubicBezTo>
                      <a:pt x="20" y="54"/>
                      <a:pt x="37" y="54"/>
                      <a:pt x="47" y="44"/>
                    </a:cubicBezTo>
                    <a:cubicBezTo>
                      <a:pt x="57" y="35"/>
                      <a:pt x="57" y="19"/>
                      <a:pt x="47" y="10"/>
                    </a:cubicBezTo>
                    <a:cubicBezTo>
                      <a:pt x="37" y="0"/>
                      <a:pt x="20" y="0"/>
                      <a:pt x="10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1" name="Freeform 234">
                <a:extLst>
                  <a:ext uri="{FF2B5EF4-FFF2-40B4-BE49-F238E27FC236}">
                    <a16:creationId xmlns:a16="http://schemas.microsoft.com/office/drawing/2014/main" id="{FF14EF61-EC14-42DE-B5C4-B88F9ACB72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03" y="-1897"/>
                <a:ext cx="90" cy="84"/>
              </a:xfrm>
              <a:custGeom>
                <a:avLst/>
                <a:gdLst>
                  <a:gd name="T0" fmla="*/ 11 w 60"/>
                  <a:gd name="T1" fmla="*/ 10 h 56"/>
                  <a:gd name="T2" fmla="*/ 11 w 60"/>
                  <a:gd name="T3" fmla="*/ 46 h 56"/>
                  <a:gd name="T4" fmla="*/ 49 w 60"/>
                  <a:gd name="T5" fmla="*/ 46 h 56"/>
                  <a:gd name="T6" fmla="*/ 50 w 60"/>
                  <a:gd name="T7" fmla="*/ 10 h 56"/>
                  <a:gd name="T8" fmla="*/ 11 w 60"/>
                  <a:gd name="T9" fmla="*/ 1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6">
                    <a:moveTo>
                      <a:pt x="11" y="10"/>
                    </a:moveTo>
                    <a:cubicBezTo>
                      <a:pt x="0" y="20"/>
                      <a:pt x="0" y="36"/>
                      <a:pt x="11" y="46"/>
                    </a:cubicBezTo>
                    <a:cubicBezTo>
                      <a:pt x="21" y="56"/>
                      <a:pt x="39" y="56"/>
                      <a:pt x="49" y="46"/>
                    </a:cubicBezTo>
                    <a:cubicBezTo>
                      <a:pt x="60" y="36"/>
                      <a:pt x="60" y="20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2" name="Freeform 235">
                <a:extLst>
                  <a:ext uri="{FF2B5EF4-FFF2-40B4-BE49-F238E27FC236}">
                    <a16:creationId xmlns:a16="http://schemas.microsoft.com/office/drawing/2014/main" id="{6E31A585-EE5B-46E9-9279-037B345CBA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61" y="-1945"/>
                <a:ext cx="96" cy="90"/>
              </a:xfrm>
              <a:custGeom>
                <a:avLst/>
                <a:gdLst>
                  <a:gd name="T0" fmla="*/ 11 w 64"/>
                  <a:gd name="T1" fmla="*/ 11 h 60"/>
                  <a:gd name="T2" fmla="*/ 11 w 64"/>
                  <a:gd name="T3" fmla="*/ 49 h 60"/>
                  <a:gd name="T4" fmla="*/ 52 w 64"/>
                  <a:gd name="T5" fmla="*/ 49 h 60"/>
                  <a:gd name="T6" fmla="*/ 52 w 64"/>
                  <a:gd name="T7" fmla="*/ 11 h 60"/>
                  <a:gd name="T8" fmla="*/ 11 w 64"/>
                  <a:gd name="T9" fmla="*/ 11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1" y="11"/>
                    </a:moveTo>
                    <a:cubicBezTo>
                      <a:pt x="0" y="21"/>
                      <a:pt x="0" y="38"/>
                      <a:pt x="11" y="49"/>
                    </a:cubicBezTo>
                    <a:cubicBezTo>
                      <a:pt x="22" y="60"/>
                      <a:pt x="41" y="60"/>
                      <a:pt x="52" y="49"/>
                    </a:cubicBezTo>
                    <a:cubicBezTo>
                      <a:pt x="64" y="38"/>
                      <a:pt x="64" y="22"/>
                      <a:pt x="52" y="11"/>
                    </a:cubicBezTo>
                    <a:cubicBezTo>
                      <a:pt x="41" y="0"/>
                      <a:pt x="23" y="0"/>
                      <a:pt x="11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3" name="Freeform 236">
                <a:extLst>
                  <a:ext uri="{FF2B5EF4-FFF2-40B4-BE49-F238E27FC236}">
                    <a16:creationId xmlns:a16="http://schemas.microsoft.com/office/drawing/2014/main" id="{000F5D5A-2584-4E4E-8697-394BF9BFA48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18" y="-1992"/>
                <a:ext cx="101" cy="93"/>
              </a:xfrm>
              <a:custGeom>
                <a:avLst/>
                <a:gdLst>
                  <a:gd name="T0" fmla="*/ 12 w 67"/>
                  <a:gd name="T1" fmla="*/ 11 h 62"/>
                  <a:gd name="T2" fmla="*/ 12 w 67"/>
                  <a:gd name="T3" fmla="*/ 51 h 62"/>
                  <a:gd name="T4" fmla="*/ 55 w 67"/>
                  <a:gd name="T5" fmla="*/ 51 h 62"/>
                  <a:gd name="T6" fmla="*/ 55 w 67"/>
                  <a:gd name="T7" fmla="*/ 11 h 62"/>
                  <a:gd name="T8" fmla="*/ 12 w 67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ubicBezTo>
                      <a:pt x="67" y="40"/>
                      <a:pt x="67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4" name="Freeform 237">
                <a:extLst>
                  <a:ext uri="{FF2B5EF4-FFF2-40B4-BE49-F238E27FC236}">
                    <a16:creationId xmlns:a16="http://schemas.microsoft.com/office/drawing/2014/main" id="{018604CF-9381-490F-9E9B-6C9202327AC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76" y="-2040"/>
                <a:ext cx="105" cy="99"/>
              </a:xfrm>
              <a:custGeom>
                <a:avLst/>
                <a:gdLst>
                  <a:gd name="T0" fmla="*/ 12 w 70"/>
                  <a:gd name="T1" fmla="*/ 54 h 66"/>
                  <a:gd name="T2" fmla="*/ 57 w 70"/>
                  <a:gd name="T3" fmla="*/ 54 h 66"/>
                  <a:gd name="T4" fmla="*/ 57 w 70"/>
                  <a:gd name="T5" fmla="*/ 12 h 66"/>
                  <a:gd name="T6" fmla="*/ 13 w 70"/>
                  <a:gd name="T7" fmla="*/ 12 h 66"/>
                  <a:gd name="T8" fmla="*/ 12 w 70"/>
                  <a:gd name="T9" fmla="*/ 54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6">
                    <a:moveTo>
                      <a:pt x="12" y="54"/>
                    </a:moveTo>
                    <a:cubicBezTo>
                      <a:pt x="25" y="66"/>
                      <a:pt x="45" y="66"/>
                      <a:pt x="57" y="54"/>
                    </a:cubicBezTo>
                    <a:cubicBezTo>
                      <a:pt x="70" y="43"/>
                      <a:pt x="70" y="24"/>
                      <a:pt x="57" y="12"/>
                    </a:cubicBezTo>
                    <a:cubicBezTo>
                      <a:pt x="45" y="1"/>
                      <a:pt x="25" y="0"/>
                      <a:pt x="13" y="12"/>
                    </a:cubicBezTo>
                    <a:cubicBezTo>
                      <a:pt x="0" y="23"/>
                      <a:pt x="0" y="42"/>
                      <a:pt x="12" y="5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5" name="Freeform 238">
                <a:extLst>
                  <a:ext uri="{FF2B5EF4-FFF2-40B4-BE49-F238E27FC236}">
                    <a16:creationId xmlns:a16="http://schemas.microsoft.com/office/drawing/2014/main" id="{93E19978-457E-4C33-9D06-E8F1EDF269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33" y="-2086"/>
                <a:ext cx="110" cy="102"/>
              </a:xfrm>
              <a:custGeom>
                <a:avLst/>
                <a:gdLst>
                  <a:gd name="T0" fmla="*/ 13 w 73"/>
                  <a:gd name="T1" fmla="*/ 12 h 68"/>
                  <a:gd name="T2" fmla="*/ 13 w 73"/>
                  <a:gd name="T3" fmla="*/ 56 h 68"/>
                  <a:gd name="T4" fmla="*/ 60 w 73"/>
                  <a:gd name="T5" fmla="*/ 56 h 68"/>
                  <a:gd name="T6" fmla="*/ 61 w 73"/>
                  <a:gd name="T7" fmla="*/ 12 h 68"/>
                  <a:gd name="T8" fmla="*/ 13 w 73"/>
                  <a:gd name="T9" fmla="*/ 12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8">
                    <a:moveTo>
                      <a:pt x="13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8"/>
                      <a:pt x="60" y="56"/>
                    </a:cubicBezTo>
                    <a:cubicBezTo>
                      <a:pt x="73" y="44"/>
                      <a:pt x="73" y="24"/>
                      <a:pt x="61" y="12"/>
                    </a:cubicBezTo>
                    <a:cubicBezTo>
                      <a:pt x="48" y="0"/>
                      <a:pt x="27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6" name="Freeform 239">
                <a:extLst>
                  <a:ext uri="{FF2B5EF4-FFF2-40B4-BE49-F238E27FC236}">
                    <a16:creationId xmlns:a16="http://schemas.microsoft.com/office/drawing/2014/main" id="{61C22A4B-DA80-4D71-89E5-34AB37AF24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91" y="-2134"/>
                <a:ext cx="116" cy="108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59 h 72"/>
                  <a:gd name="T6" fmla="*/ 63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0" y="25"/>
                      <a:pt x="0" y="46"/>
                      <a:pt x="14" y="59"/>
                    </a:cubicBezTo>
                    <a:cubicBezTo>
                      <a:pt x="27" y="72"/>
                      <a:pt x="49" y="72"/>
                      <a:pt x="63" y="59"/>
                    </a:cubicBezTo>
                    <a:cubicBezTo>
                      <a:pt x="77" y="46"/>
                      <a:pt x="77" y="26"/>
                      <a:pt x="63" y="13"/>
                    </a:cubicBezTo>
                    <a:cubicBezTo>
                      <a:pt x="50" y="0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7" name="Freeform 240">
                <a:extLst>
                  <a:ext uri="{FF2B5EF4-FFF2-40B4-BE49-F238E27FC236}">
                    <a16:creationId xmlns:a16="http://schemas.microsoft.com/office/drawing/2014/main" id="{5FF58BA3-EFA3-4410-9FFA-811CDEC4FE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49" y="-2180"/>
                <a:ext cx="120" cy="112"/>
              </a:xfrm>
              <a:custGeom>
                <a:avLst/>
                <a:gdLst>
                  <a:gd name="T0" fmla="*/ 15 w 80"/>
                  <a:gd name="T1" fmla="*/ 13 h 75"/>
                  <a:gd name="T2" fmla="*/ 14 w 80"/>
                  <a:gd name="T3" fmla="*/ 61 h 75"/>
                  <a:gd name="T4" fmla="*/ 66 w 80"/>
                  <a:gd name="T5" fmla="*/ 61 h 75"/>
                  <a:gd name="T6" fmla="*/ 66 w 80"/>
                  <a:gd name="T7" fmla="*/ 13 h 75"/>
                  <a:gd name="T8" fmla="*/ 15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5" y="13"/>
                    </a:moveTo>
                    <a:cubicBezTo>
                      <a:pt x="0" y="26"/>
                      <a:pt x="0" y="48"/>
                      <a:pt x="14" y="61"/>
                    </a:cubicBezTo>
                    <a:cubicBezTo>
                      <a:pt x="28" y="74"/>
                      <a:pt x="51" y="75"/>
                      <a:pt x="66" y="61"/>
                    </a:cubicBezTo>
                    <a:cubicBezTo>
                      <a:pt x="80" y="48"/>
                      <a:pt x="80" y="26"/>
                      <a:pt x="66" y="13"/>
                    </a:cubicBezTo>
                    <a:cubicBezTo>
                      <a:pt x="52" y="0"/>
                      <a:pt x="29" y="0"/>
                      <a:pt x="15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8" name="Freeform 241">
                <a:extLst>
                  <a:ext uri="{FF2B5EF4-FFF2-40B4-BE49-F238E27FC236}">
                    <a16:creationId xmlns:a16="http://schemas.microsoft.com/office/drawing/2014/main" id="{67F080E8-55B3-4DC0-8709-AA4547F0F6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09" y="-2225"/>
                <a:ext cx="120" cy="112"/>
              </a:xfrm>
              <a:custGeom>
                <a:avLst/>
                <a:gdLst>
                  <a:gd name="T0" fmla="*/ 14 w 80"/>
                  <a:gd name="T1" fmla="*/ 13 h 75"/>
                  <a:gd name="T2" fmla="*/ 14 w 80"/>
                  <a:gd name="T3" fmla="*/ 61 h 75"/>
                  <a:gd name="T4" fmla="*/ 65 w 80"/>
                  <a:gd name="T5" fmla="*/ 61 h 75"/>
                  <a:gd name="T6" fmla="*/ 66 w 80"/>
                  <a:gd name="T7" fmla="*/ 13 h 75"/>
                  <a:gd name="T8" fmla="*/ 14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4" y="13"/>
                    </a:moveTo>
                    <a:cubicBezTo>
                      <a:pt x="0" y="26"/>
                      <a:pt x="0" y="48"/>
                      <a:pt x="14" y="61"/>
                    </a:cubicBezTo>
                    <a:cubicBezTo>
                      <a:pt x="28" y="75"/>
                      <a:pt x="51" y="75"/>
                      <a:pt x="65" y="61"/>
                    </a:cubicBezTo>
                    <a:cubicBezTo>
                      <a:pt x="80" y="48"/>
                      <a:pt x="80" y="27"/>
                      <a:pt x="66" y="13"/>
                    </a:cubicBezTo>
                    <a:cubicBezTo>
                      <a:pt x="51" y="0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9" name="Freeform 242">
                <a:extLst>
                  <a:ext uri="{FF2B5EF4-FFF2-40B4-BE49-F238E27FC236}">
                    <a16:creationId xmlns:a16="http://schemas.microsoft.com/office/drawing/2014/main" id="{803E6631-DEA3-4954-91DF-E332B45DF5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67" y="-2273"/>
                <a:ext cx="124" cy="117"/>
              </a:xfrm>
              <a:custGeom>
                <a:avLst/>
                <a:gdLst>
                  <a:gd name="T0" fmla="*/ 15 w 83"/>
                  <a:gd name="T1" fmla="*/ 14 h 78"/>
                  <a:gd name="T2" fmla="*/ 14 w 83"/>
                  <a:gd name="T3" fmla="*/ 64 h 78"/>
                  <a:gd name="T4" fmla="*/ 68 w 83"/>
                  <a:gd name="T5" fmla="*/ 64 h 78"/>
                  <a:gd name="T6" fmla="*/ 68 w 83"/>
                  <a:gd name="T7" fmla="*/ 14 h 78"/>
                  <a:gd name="T8" fmla="*/ 15 w 83"/>
                  <a:gd name="T9" fmla="*/ 1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3" h="78">
                    <a:moveTo>
                      <a:pt x="15" y="14"/>
                    </a:moveTo>
                    <a:cubicBezTo>
                      <a:pt x="0" y="28"/>
                      <a:pt x="0" y="50"/>
                      <a:pt x="14" y="64"/>
                    </a:cubicBezTo>
                    <a:cubicBezTo>
                      <a:pt x="29" y="78"/>
                      <a:pt x="53" y="78"/>
                      <a:pt x="68" y="64"/>
                    </a:cubicBezTo>
                    <a:cubicBezTo>
                      <a:pt x="83" y="50"/>
                      <a:pt x="83" y="28"/>
                      <a:pt x="68" y="14"/>
                    </a:cubicBezTo>
                    <a:cubicBezTo>
                      <a:pt x="53" y="0"/>
                      <a:pt x="30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0" name="Freeform 243">
                <a:extLst>
                  <a:ext uri="{FF2B5EF4-FFF2-40B4-BE49-F238E27FC236}">
                    <a16:creationId xmlns:a16="http://schemas.microsoft.com/office/drawing/2014/main" id="{9012FA6B-6A6A-48D3-BCF4-544698B5C59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24" y="-2320"/>
                <a:ext cx="131" cy="122"/>
              </a:xfrm>
              <a:custGeom>
                <a:avLst/>
                <a:gdLst>
                  <a:gd name="T0" fmla="*/ 15 w 87"/>
                  <a:gd name="T1" fmla="*/ 14 h 81"/>
                  <a:gd name="T2" fmla="*/ 15 w 87"/>
                  <a:gd name="T3" fmla="*/ 66 h 81"/>
                  <a:gd name="T4" fmla="*/ 71 w 87"/>
                  <a:gd name="T5" fmla="*/ 66 h 81"/>
                  <a:gd name="T6" fmla="*/ 71 w 87"/>
                  <a:gd name="T7" fmla="*/ 14 h 81"/>
                  <a:gd name="T8" fmla="*/ 15 w 87"/>
                  <a:gd name="T9" fmla="*/ 14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15" y="14"/>
                    </a:moveTo>
                    <a:cubicBezTo>
                      <a:pt x="0" y="28"/>
                      <a:pt x="0" y="52"/>
                      <a:pt x="15" y="66"/>
                    </a:cubicBezTo>
                    <a:cubicBezTo>
                      <a:pt x="31" y="81"/>
                      <a:pt x="55" y="81"/>
                      <a:pt x="71" y="66"/>
                    </a:cubicBezTo>
                    <a:cubicBezTo>
                      <a:pt x="86" y="52"/>
                      <a:pt x="87" y="29"/>
                      <a:pt x="71" y="14"/>
                    </a:cubicBezTo>
                    <a:cubicBezTo>
                      <a:pt x="56" y="0"/>
                      <a:pt x="31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1" name="Freeform 244">
                <a:extLst>
                  <a:ext uri="{FF2B5EF4-FFF2-40B4-BE49-F238E27FC236}">
                    <a16:creationId xmlns:a16="http://schemas.microsoft.com/office/drawing/2014/main" id="{62D48057-BE1E-4BFF-B2D0-6ADEAEF0312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82" y="-2368"/>
                <a:ext cx="133" cy="126"/>
              </a:xfrm>
              <a:custGeom>
                <a:avLst/>
                <a:gdLst>
                  <a:gd name="T0" fmla="*/ 73 w 89"/>
                  <a:gd name="T1" fmla="*/ 69 h 84"/>
                  <a:gd name="T2" fmla="*/ 74 w 89"/>
                  <a:gd name="T3" fmla="*/ 15 h 84"/>
                  <a:gd name="T4" fmla="*/ 16 w 89"/>
                  <a:gd name="T5" fmla="*/ 15 h 84"/>
                  <a:gd name="T6" fmla="*/ 16 w 89"/>
                  <a:gd name="T7" fmla="*/ 69 h 84"/>
                  <a:gd name="T8" fmla="*/ 73 w 89"/>
                  <a:gd name="T9" fmla="*/ 69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" h="84">
                    <a:moveTo>
                      <a:pt x="73" y="69"/>
                    </a:moveTo>
                    <a:cubicBezTo>
                      <a:pt x="89" y="54"/>
                      <a:pt x="89" y="30"/>
                      <a:pt x="74" y="15"/>
                    </a:cubicBezTo>
                    <a:cubicBezTo>
                      <a:pt x="58" y="0"/>
                      <a:pt x="32" y="0"/>
                      <a:pt x="16" y="15"/>
                    </a:cubicBezTo>
                    <a:cubicBezTo>
                      <a:pt x="0" y="30"/>
                      <a:pt x="0" y="54"/>
                      <a:pt x="16" y="69"/>
                    </a:cubicBezTo>
                    <a:cubicBezTo>
                      <a:pt x="32" y="84"/>
                      <a:pt x="58" y="84"/>
                      <a:pt x="73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2" name="Freeform 245">
                <a:extLst>
                  <a:ext uri="{FF2B5EF4-FFF2-40B4-BE49-F238E27FC236}">
                    <a16:creationId xmlns:a16="http://schemas.microsoft.com/office/drawing/2014/main" id="{E0B7B498-A469-4549-ABAB-C854AF5CE3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39" y="-2414"/>
                <a:ext cx="140" cy="130"/>
              </a:xfrm>
              <a:custGeom>
                <a:avLst/>
                <a:gdLst>
                  <a:gd name="T0" fmla="*/ 76 w 93"/>
                  <a:gd name="T1" fmla="*/ 71 h 87"/>
                  <a:gd name="T2" fmla="*/ 76 w 93"/>
                  <a:gd name="T3" fmla="*/ 15 h 87"/>
                  <a:gd name="T4" fmla="*/ 17 w 93"/>
                  <a:gd name="T5" fmla="*/ 15 h 87"/>
                  <a:gd name="T6" fmla="*/ 16 w 93"/>
                  <a:gd name="T7" fmla="*/ 71 h 87"/>
                  <a:gd name="T8" fmla="*/ 76 w 93"/>
                  <a:gd name="T9" fmla="*/ 71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76" y="71"/>
                    </a:moveTo>
                    <a:cubicBezTo>
                      <a:pt x="93" y="56"/>
                      <a:pt x="93" y="31"/>
                      <a:pt x="76" y="15"/>
                    </a:cubicBezTo>
                    <a:cubicBezTo>
                      <a:pt x="60" y="0"/>
                      <a:pt x="33" y="0"/>
                      <a:pt x="17" y="15"/>
                    </a:cubicBezTo>
                    <a:cubicBezTo>
                      <a:pt x="0" y="31"/>
                      <a:pt x="0" y="55"/>
                      <a:pt x="16" y="71"/>
                    </a:cubicBezTo>
                    <a:cubicBezTo>
                      <a:pt x="33" y="86"/>
                      <a:pt x="60" y="87"/>
                      <a:pt x="76" y="7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3" name="Freeform 246">
                <a:extLst>
                  <a:ext uri="{FF2B5EF4-FFF2-40B4-BE49-F238E27FC236}">
                    <a16:creationId xmlns:a16="http://schemas.microsoft.com/office/drawing/2014/main" id="{24FA71D1-1317-4E75-9BDB-0A527F9074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97" y="-2462"/>
                <a:ext cx="144" cy="135"/>
              </a:xfrm>
              <a:custGeom>
                <a:avLst/>
                <a:gdLst>
                  <a:gd name="T0" fmla="*/ 79 w 96"/>
                  <a:gd name="T1" fmla="*/ 74 h 90"/>
                  <a:gd name="T2" fmla="*/ 79 w 96"/>
                  <a:gd name="T3" fmla="*/ 17 h 90"/>
                  <a:gd name="T4" fmla="*/ 17 w 96"/>
                  <a:gd name="T5" fmla="*/ 16 h 90"/>
                  <a:gd name="T6" fmla="*/ 17 w 96"/>
                  <a:gd name="T7" fmla="*/ 74 h 90"/>
                  <a:gd name="T8" fmla="*/ 79 w 96"/>
                  <a:gd name="T9" fmla="*/ 74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6" h="90">
                    <a:moveTo>
                      <a:pt x="79" y="74"/>
                    </a:moveTo>
                    <a:cubicBezTo>
                      <a:pt x="96" y="59"/>
                      <a:pt x="96" y="33"/>
                      <a:pt x="79" y="17"/>
                    </a:cubicBezTo>
                    <a:cubicBezTo>
                      <a:pt x="62" y="0"/>
                      <a:pt x="35" y="0"/>
                      <a:pt x="17" y="16"/>
                    </a:cubicBezTo>
                    <a:cubicBezTo>
                      <a:pt x="0" y="32"/>
                      <a:pt x="0" y="58"/>
                      <a:pt x="17" y="74"/>
                    </a:cubicBezTo>
                    <a:cubicBezTo>
                      <a:pt x="34" y="90"/>
                      <a:pt x="62" y="90"/>
                      <a:pt x="79" y="7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4" name="Freeform 247">
                <a:extLst>
                  <a:ext uri="{FF2B5EF4-FFF2-40B4-BE49-F238E27FC236}">
                    <a16:creationId xmlns:a16="http://schemas.microsoft.com/office/drawing/2014/main" id="{5D5A6A51-8BE1-4D0A-B72B-BD5028F47A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54" y="-2510"/>
                <a:ext cx="151" cy="141"/>
              </a:xfrm>
              <a:custGeom>
                <a:avLst/>
                <a:gdLst>
                  <a:gd name="T0" fmla="*/ 82 w 100"/>
                  <a:gd name="T1" fmla="*/ 77 h 94"/>
                  <a:gd name="T2" fmla="*/ 82 w 100"/>
                  <a:gd name="T3" fmla="*/ 17 h 94"/>
                  <a:gd name="T4" fmla="*/ 18 w 100"/>
                  <a:gd name="T5" fmla="*/ 17 h 94"/>
                  <a:gd name="T6" fmla="*/ 17 w 100"/>
                  <a:gd name="T7" fmla="*/ 77 h 94"/>
                  <a:gd name="T8" fmla="*/ 82 w 100"/>
                  <a:gd name="T9" fmla="*/ 77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" h="94">
                    <a:moveTo>
                      <a:pt x="82" y="77"/>
                    </a:moveTo>
                    <a:cubicBezTo>
                      <a:pt x="100" y="61"/>
                      <a:pt x="100" y="34"/>
                      <a:pt x="82" y="17"/>
                    </a:cubicBezTo>
                    <a:cubicBezTo>
                      <a:pt x="64" y="1"/>
                      <a:pt x="36" y="0"/>
                      <a:pt x="18" y="17"/>
                    </a:cubicBezTo>
                    <a:cubicBezTo>
                      <a:pt x="0" y="33"/>
                      <a:pt x="0" y="60"/>
                      <a:pt x="17" y="77"/>
                    </a:cubicBezTo>
                    <a:cubicBezTo>
                      <a:pt x="35" y="94"/>
                      <a:pt x="64" y="94"/>
                      <a:pt x="82" y="7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5" name="Freeform 248">
                <a:extLst>
                  <a:ext uri="{FF2B5EF4-FFF2-40B4-BE49-F238E27FC236}">
                    <a16:creationId xmlns:a16="http://schemas.microsoft.com/office/drawing/2014/main" id="{75E724AE-5D5F-43F0-8316-BC5C881C37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15" y="-2506"/>
                <a:ext cx="149" cy="95"/>
              </a:xfrm>
              <a:custGeom>
                <a:avLst/>
                <a:gdLst>
                  <a:gd name="T0" fmla="*/ 16 w 99"/>
                  <a:gd name="T1" fmla="*/ 45 h 63"/>
                  <a:gd name="T2" fmla="*/ 82 w 99"/>
                  <a:gd name="T3" fmla="*/ 46 h 63"/>
                  <a:gd name="T4" fmla="*/ 94 w 99"/>
                  <a:gd name="T5" fmla="*/ 0 h 63"/>
                  <a:gd name="T6" fmla="*/ 5 w 99"/>
                  <a:gd name="T7" fmla="*/ 0 h 63"/>
                  <a:gd name="T8" fmla="*/ 16 w 99"/>
                  <a:gd name="T9" fmla="*/ 45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9" h="63">
                    <a:moveTo>
                      <a:pt x="16" y="45"/>
                    </a:moveTo>
                    <a:cubicBezTo>
                      <a:pt x="34" y="62"/>
                      <a:pt x="64" y="63"/>
                      <a:pt x="82" y="46"/>
                    </a:cubicBezTo>
                    <a:cubicBezTo>
                      <a:pt x="96" y="33"/>
                      <a:pt x="99" y="16"/>
                      <a:pt x="94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0" y="15"/>
                      <a:pt x="3" y="33"/>
                      <a:pt x="16" y="4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6" name="Freeform 249">
                <a:extLst>
                  <a:ext uri="{FF2B5EF4-FFF2-40B4-BE49-F238E27FC236}">
                    <a16:creationId xmlns:a16="http://schemas.microsoft.com/office/drawing/2014/main" id="{A54DC356-9DAD-44FE-B103-01689C7C6A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82" y="-2506"/>
                <a:ext cx="135" cy="51"/>
              </a:xfrm>
              <a:custGeom>
                <a:avLst/>
                <a:gdLst>
                  <a:gd name="T0" fmla="*/ 79 w 90"/>
                  <a:gd name="T1" fmla="*/ 16 h 34"/>
                  <a:gd name="T2" fmla="*/ 90 w 90"/>
                  <a:gd name="T3" fmla="*/ 0 h 34"/>
                  <a:gd name="T4" fmla="*/ 0 w 90"/>
                  <a:gd name="T5" fmla="*/ 0 h 34"/>
                  <a:gd name="T6" fmla="*/ 11 w 90"/>
                  <a:gd name="T7" fmla="*/ 16 h 34"/>
                  <a:gd name="T8" fmla="*/ 79 w 90"/>
                  <a:gd name="T9" fmla="*/ 16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34">
                    <a:moveTo>
                      <a:pt x="79" y="16"/>
                    </a:moveTo>
                    <a:cubicBezTo>
                      <a:pt x="84" y="12"/>
                      <a:pt x="88" y="6"/>
                      <a:pt x="9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" y="6"/>
                      <a:pt x="6" y="12"/>
                      <a:pt x="11" y="16"/>
                    </a:cubicBezTo>
                    <a:cubicBezTo>
                      <a:pt x="29" y="34"/>
                      <a:pt x="60" y="34"/>
                      <a:pt x="79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7" name="Freeform 250">
                <a:extLst>
                  <a:ext uri="{FF2B5EF4-FFF2-40B4-BE49-F238E27FC236}">
                    <a16:creationId xmlns:a16="http://schemas.microsoft.com/office/drawing/2014/main" id="{BABBD9B9-87F6-47FC-B584-E277423DD61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952" y="-856"/>
                <a:ext cx="7" cy="6"/>
              </a:xfrm>
              <a:custGeom>
                <a:avLst/>
                <a:gdLst>
                  <a:gd name="T0" fmla="*/ 1 w 5"/>
                  <a:gd name="T1" fmla="*/ 1 h 4"/>
                  <a:gd name="T2" fmla="*/ 1 w 5"/>
                  <a:gd name="T3" fmla="*/ 3 h 4"/>
                  <a:gd name="T4" fmla="*/ 4 w 5"/>
                  <a:gd name="T5" fmla="*/ 4 h 4"/>
                  <a:gd name="T6" fmla="*/ 4 w 5"/>
                  <a:gd name="T7" fmla="*/ 1 h 4"/>
                  <a:gd name="T8" fmla="*/ 1 w 5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" h="4">
                    <a:moveTo>
                      <a:pt x="1" y="1"/>
                    </a:moveTo>
                    <a:cubicBezTo>
                      <a:pt x="0" y="2"/>
                      <a:pt x="1" y="3"/>
                      <a:pt x="1" y="3"/>
                    </a:cubicBezTo>
                    <a:cubicBezTo>
                      <a:pt x="2" y="4"/>
                      <a:pt x="3" y="4"/>
                      <a:pt x="4" y="4"/>
                    </a:cubicBezTo>
                    <a:cubicBezTo>
                      <a:pt x="5" y="3"/>
                      <a:pt x="5" y="2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8" name="Freeform 251">
                <a:extLst>
                  <a:ext uri="{FF2B5EF4-FFF2-40B4-BE49-F238E27FC236}">
                    <a16:creationId xmlns:a16="http://schemas.microsoft.com/office/drawing/2014/main" id="{1FE5A83E-901E-466F-B7B8-0695958167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109" y="-902"/>
                <a:ext cx="12" cy="10"/>
              </a:xfrm>
              <a:custGeom>
                <a:avLst/>
                <a:gdLst>
                  <a:gd name="T0" fmla="*/ 2 w 8"/>
                  <a:gd name="T1" fmla="*/ 1 h 7"/>
                  <a:gd name="T2" fmla="*/ 2 w 8"/>
                  <a:gd name="T3" fmla="*/ 6 h 7"/>
                  <a:gd name="T4" fmla="*/ 7 w 8"/>
                  <a:gd name="T5" fmla="*/ 6 h 7"/>
                  <a:gd name="T6" fmla="*/ 7 w 8"/>
                  <a:gd name="T7" fmla="*/ 1 h 7"/>
                  <a:gd name="T8" fmla="*/ 2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2" y="1"/>
                    </a:moveTo>
                    <a:cubicBezTo>
                      <a:pt x="0" y="2"/>
                      <a:pt x="1" y="4"/>
                      <a:pt x="2" y="6"/>
                    </a:cubicBezTo>
                    <a:cubicBezTo>
                      <a:pt x="3" y="7"/>
                      <a:pt x="5" y="7"/>
                      <a:pt x="7" y="6"/>
                    </a:cubicBezTo>
                    <a:cubicBezTo>
                      <a:pt x="8" y="4"/>
                      <a:pt x="8" y="2"/>
                      <a:pt x="7" y="1"/>
                    </a:cubicBezTo>
                    <a:cubicBezTo>
                      <a:pt x="5" y="0"/>
                      <a:pt x="3" y="0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9" name="Freeform 252">
                <a:extLst>
                  <a:ext uri="{FF2B5EF4-FFF2-40B4-BE49-F238E27FC236}">
                    <a16:creationId xmlns:a16="http://schemas.microsoft.com/office/drawing/2014/main" id="{676888F3-963F-482D-BE92-5BA0C8F5B7E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267" y="-950"/>
                <a:ext cx="16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9 h 10"/>
                  <a:gd name="T4" fmla="*/ 9 w 11"/>
                  <a:gd name="T5" fmla="*/ 9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4"/>
                      <a:pt x="1" y="7"/>
                      <a:pt x="2" y="9"/>
                    </a:cubicBezTo>
                    <a:cubicBezTo>
                      <a:pt x="4" y="10"/>
                      <a:pt x="7" y="10"/>
                      <a:pt x="9" y="9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8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0" name="Freeform 253">
                <a:extLst>
                  <a:ext uri="{FF2B5EF4-FFF2-40B4-BE49-F238E27FC236}">
                    <a16:creationId xmlns:a16="http://schemas.microsoft.com/office/drawing/2014/main" id="{C36A1C8D-5CC4-48E4-AC0C-5D2B2DCE6C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424" y="-997"/>
                <a:ext cx="23" cy="20"/>
              </a:xfrm>
              <a:custGeom>
                <a:avLst/>
                <a:gdLst>
                  <a:gd name="T0" fmla="*/ 3 w 15"/>
                  <a:gd name="T1" fmla="*/ 2 h 13"/>
                  <a:gd name="T2" fmla="*/ 3 w 15"/>
                  <a:gd name="T3" fmla="*/ 11 h 13"/>
                  <a:gd name="T4" fmla="*/ 12 w 15"/>
                  <a:gd name="T5" fmla="*/ 11 h 13"/>
                  <a:gd name="T6" fmla="*/ 12 w 15"/>
                  <a:gd name="T7" fmla="*/ 2 h 13"/>
                  <a:gd name="T8" fmla="*/ 3 w 15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13">
                    <a:moveTo>
                      <a:pt x="3" y="2"/>
                    </a:moveTo>
                    <a:cubicBezTo>
                      <a:pt x="0" y="4"/>
                      <a:pt x="0" y="8"/>
                      <a:pt x="3" y="11"/>
                    </a:cubicBezTo>
                    <a:cubicBezTo>
                      <a:pt x="5" y="13"/>
                      <a:pt x="10" y="13"/>
                      <a:pt x="12" y="11"/>
                    </a:cubicBezTo>
                    <a:cubicBezTo>
                      <a:pt x="15" y="8"/>
                      <a:pt x="15" y="4"/>
                      <a:pt x="12" y="2"/>
                    </a:cubicBezTo>
                    <a:cubicBezTo>
                      <a:pt x="10" y="0"/>
                      <a:pt x="5" y="0"/>
                      <a:pt x="3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1" name="Freeform 254">
                <a:extLst>
                  <a:ext uri="{FF2B5EF4-FFF2-40B4-BE49-F238E27FC236}">
                    <a16:creationId xmlns:a16="http://schemas.microsoft.com/office/drawing/2014/main" id="{2713EE15-2DD7-4589-8D96-3E6D3558D2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582" y="-1045"/>
                <a:ext cx="27" cy="26"/>
              </a:xfrm>
              <a:custGeom>
                <a:avLst/>
                <a:gdLst>
                  <a:gd name="T0" fmla="*/ 4 w 18"/>
                  <a:gd name="T1" fmla="*/ 3 h 17"/>
                  <a:gd name="T2" fmla="*/ 3 w 18"/>
                  <a:gd name="T3" fmla="*/ 14 h 17"/>
                  <a:gd name="T4" fmla="*/ 15 w 18"/>
                  <a:gd name="T5" fmla="*/ 14 h 17"/>
                  <a:gd name="T6" fmla="*/ 15 w 18"/>
                  <a:gd name="T7" fmla="*/ 3 h 17"/>
                  <a:gd name="T8" fmla="*/ 4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4" y="3"/>
                    </a:moveTo>
                    <a:cubicBezTo>
                      <a:pt x="1" y="6"/>
                      <a:pt x="0" y="11"/>
                      <a:pt x="3" y="14"/>
                    </a:cubicBezTo>
                    <a:cubicBezTo>
                      <a:pt x="7" y="17"/>
                      <a:pt x="12" y="17"/>
                      <a:pt x="15" y="14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2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2" name="Freeform 255">
                <a:extLst>
                  <a:ext uri="{FF2B5EF4-FFF2-40B4-BE49-F238E27FC236}">
                    <a16:creationId xmlns:a16="http://schemas.microsoft.com/office/drawing/2014/main" id="{0375F6C0-0280-4EA2-A9CB-EAC4189218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742" y="-1090"/>
                <a:ext cx="27" cy="26"/>
              </a:xfrm>
              <a:custGeom>
                <a:avLst/>
                <a:gdLst>
                  <a:gd name="T0" fmla="*/ 3 w 18"/>
                  <a:gd name="T1" fmla="*/ 3 h 17"/>
                  <a:gd name="T2" fmla="*/ 3 w 18"/>
                  <a:gd name="T3" fmla="*/ 14 h 17"/>
                  <a:gd name="T4" fmla="*/ 14 w 18"/>
                  <a:gd name="T5" fmla="*/ 14 h 17"/>
                  <a:gd name="T6" fmla="*/ 14 w 18"/>
                  <a:gd name="T7" fmla="*/ 3 h 17"/>
                  <a:gd name="T8" fmla="*/ 3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3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1" y="17"/>
                      <a:pt x="14" y="14"/>
                    </a:cubicBezTo>
                    <a:cubicBezTo>
                      <a:pt x="17" y="11"/>
                      <a:pt x="18" y="6"/>
                      <a:pt x="14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3" name="Freeform 256">
                <a:extLst>
                  <a:ext uri="{FF2B5EF4-FFF2-40B4-BE49-F238E27FC236}">
                    <a16:creationId xmlns:a16="http://schemas.microsoft.com/office/drawing/2014/main" id="{CC0E0029-7FE0-4719-899D-3331BEC4803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900" y="-1136"/>
                <a:ext cx="31" cy="28"/>
              </a:xfrm>
              <a:custGeom>
                <a:avLst/>
                <a:gdLst>
                  <a:gd name="T0" fmla="*/ 17 w 21"/>
                  <a:gd name="T1" fmla="*/ 3 h 19"/>
                  <a:gd name="T2" fmla="*/ 4 w 21"/>
                  <a:gd name="T3" fmla="*/ 3 h 19"/>
                  <a:gd name="T4" fmla="*/ 4 w 21"/>
                  <a:gd name="T5" fmla="*/ 16 h 19"/>
                  <a:gd name="T6" fmla="*/ 17 w 21"/>
                  <a:gd name="T7" fmla="*/ 16 h 19"/>
                  <a:gd name="T8" fmla="*/ 17 w 21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17" y="3"/>
                    </a:moveTo>
                    <a:cubicBezTo>
                      <a:pt x="14" y="0"/>
                      <a:pt x="8" y="0"/>
                      <a:pt x="4" y="3"/>
                    </a:cubicBezTo>
                    <a:cubicBezTo>
                      <a:pt x="0" y="7"/>
                      <a:pt x="0" y="12"/>
                      <a:pt x="4" y="16"/>
                    </a:cubicBezTo>
                    <a:cubicBezTo>
                      <a:pt x="8" y="19"/>
                      <a:pt x="13" y="19"/>
                      <a:pt x="17" y="16"/>
                    </a:cubicBezTo>
                    <a:cubicBezTo>
                      <a:pt x="21" y="12"/>
                      <a:pt x="21" y="7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4" name="Freeform 257">
                <a:extLst>
                  <a:ext uri="{FF2B5EF4-FFF2-40B4-BE49-F238E27FC236}">
                    <a16:creationId xmlns:a16="http://schemas.microsoft.com/office/drawing/2014/main" id="{7051A7BF-D989-48F8-83BD-E3677703A7E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57" y="-1184"/>
                <a:ext cx="36" cy="34"/>
              </a:xfrm>
              <a:custGeom>
                <a:avLst/>
                <a:gdLst>
                  <a:gd name="T0" fmla="*/ 20 w 24"/>
                  <a:gd name="T1" fmla="*/ 4 h 23"/>
                  <a:gd name="T2" fmla="*/ 5 w 24"/>
                  <a:gd name="T3" fmla="*/ 4 h 23"/>
                  <a:gd name="T4" fmla="*/ 5 w 24"/>
                  <a:gd name="T5" fmla="*/ 19 h 23"/>
                  <a:gd name="T6" fmla="*/ 20 w 24"/>
                  <a:gd name="T7" fmla="*/ 19 h 23"/>
                  <a:gd name="T8" fmla="*/ 20 w 24"/>
                  <a:gd name="T9" fmla="*/ 4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3">
                    <a:moveTo>
                      <a:pt x="20" y="4"/>
                    </a:moveTo>
                    <a:cubicBezTo>
                      <a:pt x="16" y="0"/>
                      <a:pt x="9" y="1"/>
                      <a:pt x="5" y="4"/>
                    </a:cubicBezTo>
                    <a:cubicBezTo>
                      <a:pt x="0" y="8"/>
                      <a:pt x="0" y="15"/>
                      <a:pt x="5" y="19"/>
                    </a:cubicBezTo>
                    <a:cubicBezTo>
                      <a:pt x="9" y="23"/>
                      <a:pt x="16" y="23"/>
                      <a:pt x="20" y="19"/>
                    </a:cubicBezTo>
                    <a:cubicBezTo>
                      <a:pt x="24" y="15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5" name="Freeform 258">
                <a:extLst>
                  <a:ext uri="{FF2B5EF4-FFF2-40B4-BE49-F238E27FC236}">
                    <a16:creationId xmlns:a16="http://schemas.microsoft.com/office/drawing/2014/main" id="{40E9EB47-A737-4EBA-A52D-8730248C21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15" y="-1231"/>
                <a:ext cx="42" cy="38"/>
              </a:xfrm>
              <a:custGeom>
                <a:avLst/>
                <a:gdLst>
                  <a:gd name="T0" fmla="*/ 5 w 28"/>
                  <a:gd name="T1" fmla="*/ 4 h 25"/>
                  <a:gd name="T2" fmla="*/ 5 w 28"/>
                  <a:gd name="T3" fmla="*/ 21 h 25"/>
                  <a:gd name="T4" fmla="*/ 23 w 28"/>
                  <a:gd name="T5" fmla="*/ 21 h 25"/>
                  <a:gd name="T6" fmla="*/ 23 w 28"/>
                  <a:gd name="T7" fmla="*/ 4 h 25"/>
                  <a:gd name="T8" fmla="*/ 5 w 28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5">
                    <a:moveTo>
                      <a:pt x="5" y="4"/>
                    </a:moveTo>
                    <a:cubicBezTo>
                      <a:pt x="0" y="9"/>
                      <a:pt x="0" y="16"/>
                      <a:pt x="5" y="21"/>
                    </a:cubicBezTo>
                    <a:cubicBezTo>
                      <a:pt x="10" y="25"/>
                      <a:pt x="18" y="25"/>
                      <a:pt x="23" y="21"/>
                    </a:cubicBezTo>
                    <a:cubicBezTo>
                      <a:pt x="28" y="16"/>
                      <a:pt x="27" y="9"/>
                      <a:pt x="23" y="4"/>
                    </a:cubicBezTo>
                    <a:cubicBezTo>
                      <a:pt x="18" y="0"/>
                      <a:pt x="10" y="0"/>
                      <a:pt x="5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6" name="Freeform 259">
                <a:extLst>
                  <a:ext uri="{FF2B5EF4-FFF2-40B4-BE49-F238E27FC236}">
                    <a16:creationId xmlns:a16="http://schemas.microsoft.com/office/drawing/2014/main" id="{7E8788BA-9705-466E-B0B3-91815E4161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373" y="-1278"/>
                <a:ext cx="46" cy="43"/>
              </a:xfrm>
              <a:custGeom>
                <a:avLst/>
                <a:gdLst>
                  <a:gd name="T0" fmla="*/ 6 w 31"/>
                  <a:gd name="T1" fmla="*/ 5 h 29"/>
                  <a:gd name="T2" fmla="*/ 6 w 31"/>
                  <a:gd name="T3" fmla="*/ 24 h 29"/>
                  <a:gd name="T4" fmla="*/ 25 w 31"/>
                  <a:gd name="T5" fmla="*/ 24 h 29"/>
                  <a:gd name="T6" fmla="*/ 25 w 31"/>
                  <a:gd name="T7" fmla="*/ 5 h 29"/>
                  <a:gd name="T8" fmla="*/ 6 w 31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6" y="5"/>
                    </a:moveTo>
                    <a:cubicBezTo>
                      <a:pt x="0" y="10"/>
                      <a:pt x="0" y="19"/>
                      <a:pt x="6" y="24"/>
                    </a:cubicBezTo>
                    <a:cubicBezTo>
                      <a:pt x="11" y="29"/>
                      <a:pt x="20" y="29"/>
                      <a:pt x="25" y="24"/>
                    </a:cubicBezTo>
                    <a:cubicBezTo>
                      <a:pt x="31" y="19"/>
                      <a:pt x="31" y="10"/>
                      <a:pt x="25" y="5"/>
                    </a:cubicBezTo>
                    <a:cubicBezTo>
                      <a:pt x="20" y="0"/>
                      <a:pt x="11" y="0"/>
                      <a:pt x="6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7" name="Freeform 260">
                <a:extLst>
                  <a:ext uri="{FF2B5EF4-FFF2-40B4-BE49-F238E27FC236}">
                    <a16:creationId xmlns:a16="http://schemas.microsoft.com/office/drawing/2014/main" id="{021ADDC3-3711-4C1B-B103-48F17CD270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530" y="-1325"/>
                <a:ext cx="51" cy="47"/>
              </a:xfrm>
              <a:custGeom>
                <a:avLst/>
                <a:gdLst>
                  <a:gd name="T0" fmla="*/ 28 w 34"/>
                  <a:gd name="T1" fmla="*/ 26 h 31"/>
                  <a:gd name="T2" fmla="*/ 28 w 34"/>
                  <a:gd name="T3" fmla="*/ 5 h 31"/>
                  <a:gd name="T4" fmla="*/ 6 w 34"/>
                  <a:gd name="T5" fmla="*/ 5 h 31"/>
                  <a:gd name="T6" fmla="*/ 6 w 34"/>
                  <a:gd name="T7" fmla="*/ 26 h 31"/>
                  <a:gd name="T8" fmla="*/ 28 w 34"/>
                  <a:gd name="T9" fmla="*/ 26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1">
                    <a:moveTo>
                      <a:pt x="28" y="26"/>
                    </a:moveTo>
                    <a:cubicBezTo>
                      <a:pt x="34" y="20"/>
                      <a:pt x="34" y="11"/>
                      <a:pt x="28" y="5"/>
                    </a:cubicBezTo>
                    <a:cubicBezTo>
                      <a:pt x="22" y="0"/>
                      <a:pt x="12" y="0"/>
                      <a:pt x="6" y="5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1"/>
                      <a:pt x="22" y="31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8" name="Freeform 261">
                <a:extLst>
                  <a:ext uri="{FF2B5EF4-FFF2-40B4-BE49-F238E27FC236}">
                    <a16:creationId xmlns:a16="http://schemas.microsoft.com/office/drawing/2014/main" id="{5082F527-09F5-4CBA-8433-1C7C36F700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88" y="-1373"/>
                <a:ext cx="57" cy="53"/>
              </a:xfrm>
              <a:custGeom>
                <a:avLst/>
                <a:gdLst>
                  <a:gd name="T0" fmla="*/ 31 w 38"/>
                  <a:gd name="T1" fmla="*/ 6 h 35"/>
                  <a:gd name="T2" fmla="*/ 7 w 38"/>
                  <a:gd name="T3" fmla="*/ 6 h 35"/>
                  <a:gd name="T4" fmla="*/ 7 w 38"/>
                  <a:gd name="T5" fmla="*/ 29 h 35"/>
                  <a:gd name="T6" fmla="*/ 31 w 38"/>
                  <a:gd name="T7" fmla="*/ 29 h 35"/>
                  <a:gd name="T8" fmla="*/ 31 w 38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6"/>
                    </a:moveTo>
                    <a:cubicBezTo>
                      <a:pt x="24" y="0"/>
                      <a:pt x="14" y="0"/>
                      <a:pt x="7" y="6"/>
                    </a:cubicBezTo>
                    <a:cubicBezTo>
                      <a:pt x="0" y="13"/>
                      <a:pt x="0" y="23"/>
                      <a:pt x="7" y="29"/>
                    </a:cubicBezTo>
                    <a:cubicBezTo>
                      <a:pt x="13" y="35"/>
                      <a:pt x="24" y="35"/>
                      <a:pt x="31" y="29"/>
                    </a:cubicBezTo>
                    <a:cubicBezTo>
                      <a:pt x="37" y="23"/>
                      <a:pt x="38" y="13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9" name="Freeform 262">
                <a:extLst>
                  <a:ext uri="{FF2B5EF4-FFF2-40B4-BE49-F238E27FC236}">
                    <a16:creationId xmlns:a16="http://schemas.microsoft.com/office/drawing/2014/main" id="{B8D4CFAD-B578-4C09-B696-063F5A6D4C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45" y="-1421"/>
                <a:ext cx="62" cy="59"/>
              </a:xfrm>
              <a:custGeom>
                <a:avLst/>
                <a:gdLst>
                  <a:gd name="T0" fmla="*/ 34 w 41"/>
                  <a:gd name="T1" fmla="*/ 7 h 39"/>
                  <a:gd name="T2" fmla="*/ 8 w 41"/>
                  <a:gd name="T3" fmla="*/ 7 h 39"/>
                  <a:gd name="T4" fmla="*/ 7 w 41"/>
                  <a:gd name="T5" fmla="*/ 32 h 39"/>
                  <a:gd name="T6" fmla="*/ 34 w 41"/>
                  <a:gd name="T7" fmla="*/ 32 h 39"/>
                  <a:gd name="T8" fmla="*/ 34 w 41"/>
                  <a:gd name="T9" fmla="*/ 7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34" y="7"/>
                    </a:moveTo>
                    <a:cubicBezTo>
                      <a:pt x="26" y="0"/>
                      <a:pt x="15" y="1"/>
                      <a:pt x="8" y="7"/>
                    </a:cubicBezTo>
                    <a:cubicBezTo>
                      <a:pt x="0" y="14"/>
                      <a:pt x="0" y="25"/>
                      <a:pt x="7" y="32"/>
                    </a:cubicBezTo>
                    <a:cubicBezTo>
                      <a:pt x="15" y="39"/>
                      <a:pt x="26" y="39"/>
                      <a:pt x="34" y="32"/>
                    </a:cubicBezTo>
                    <a:cubicBezTo>
                      <a:pt x="41" y="25"/>
                      <a:pt x="41" y="14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0" name="Freeform 263">
                <a:extLst>
                  <a:ext uri="{FF2B5EF4-FFF2-40B4-BE49-F238E27FC236}">
                    <a16:creationId xmlns:a16="http://schemas.microsoft.com/office/drawing/2014/main" id="{1CE590A0-EF84-4BC0-B77E-0658E7792B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03" y="-1467"/>
                <a:ext cx="66" cy="61"/>
              </a:xfrm>
              <a:custGeom>
                <a:avLst/>
                <a:gdLst>
                  <a:gd name="T0" fmla="*/ 36 w 44"/>
                  <a:gd name="T1" fmla="*/ 8 h 41"/>
                  <a:gd name="T2" fmla="*/ 8 w 44"/>
                  <a:gd name="T3" fmla="*/ 8 h 41"/>
                  <a:gd name="T4" fmla="*/ 8 w 44"/>
                  <a:gd name="T5" fmla="*/ 34 h 41"/>
                  <a:gd name="T6" fmla="*/ 36 w 44"/>
                  <a:gd name="T7" fmla="*/ 34 h 41"/>
                  <a:gd name="T8" fmla="*/ 36 w 44"/>
                  <a:gd name="T9" fmla="*/ 8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36" y="8"/>
                    </a:moveTo>
                    <a:cubicBezTo>
                      <a:pt x="29" y="0"/>
                      <a:pt x="16" y="0"/>
                      <a:pt x="8" y="8"/>
                    </a:cubicBezTo>
                    <a:cubicBezTo>
                      <a:pt x="1" y="15"/>
                      <a:pt x="0" y="26"/>
                      <a:pt x="8" y="34"/>
                    </a:cubicBezTo>
                    <a:cubicBezTo>
                      <a:pt x="16" y="41"/>
                      <a:pt x="28" y="41"/>
                      <a:pt x="36" y="34"/>
                    </a:cubicBezTo>
                    <a:cubicBezTo>
                      <a:pt x="44" y="27"/>
                      <a:pt x="44" y="15"/>
                      <a:pt x="36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1" name="Freeform 264">
                <a:extLst>
                  <a:ext uri="{FF2B5EF4-FFF2-40B4-BE49-F238E27FC236}">
                    <a16:creationId xmlns:a16="http://schemas.microsoft.com/office/drawing/2014/main" id="{38DC43A2-296B-4B65-9199-8141510994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63" y="-1512"/>
                <a:ext cx="66" cy="61"/>
              </a:xfrm>
              <a:custGeom>
                <a:avLst/>
                <a:gdLst>
                  <a:gd name="T0" fmla="*/ 8 w 44"/>
                  <a:gd name="T1" fmla="*/ 8 h 41"/>
                  <a:gd name="T2" fmla="*/ 8 w 44"/>
                  <a:gd name="T3" fmla="*/ 34 h 41"/>
                  <a:gd name="T4" fmla="*/ 36 w 44"/>
                  <a:gd name="T5" fmla="*/ 34 h 41"/>
                  <a:gd name="T6" fmla="*/ 36 w 44"/>
                  <a:gd name="T7" fmla="*/ 8 h 41"/>
                  <a:gd name="T8" fmla="*/ 8 w 44"/>
                  <a:gd name="T9" fmla="*/ 8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8" y="8"/>
                    </a:moveTo>
                    <a:cubicBezTo>
                      <a:pt x="0" y="15"/>
                      <a:pt x="0" y="26"/>
                      <a:pt x="8" y="34"/>
                    </a:cubicBezTo>
                    <a:cubicBezTo>
                      <a:pt x="16" y="41"/>
                      <a:pt x="28" y="41"/>
                      <a:pt x="36" y="34"/>
                    </a:cubicBezTo>
                    <a:cubicBezTo>
                      <a:pt x="44" y="27"/>
                      <a:pt x="44" y="15"/>
                      <a:pt x="36" y="8"/>
                    </a:cubicBezTo>
                    <a:cubicBezTo>
                      <a:pt x="28" y="0"/>
                      <a:pt x="16" y="0"/>
                      <a:pt x="8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2" name="Freeform 265">
                <a:extLst>
                  <a:ext uri="{FF2B5EF4-FFF2-40B4-BE49-F238E27FC236}">
                    <a16:creationId xmlns:a16="http://schemas.microsoft.com/office/drawing/2014/main" id="{81104678-1B59-4ED6-84A3-E0EE37EEDA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21" y="-1559"/>
                <a:ext cx="70" cy="66"/>
              </a:xfrm>
              <a:custGeom>
                <a:avLst/>
                <a:gdLst>
                  <a:gd name="T0" fmla="*/ 9 w 47"/>
                  <a:gd name="T1" fmla="*/ 7 h 44"/>
                  <a:gd name="T2" fmla="*/ 8 w 47"/>
                  <a:gd name="T3" fmla="*/ 36 h 44"/>
                  <a:gd name="T4" fmla="*/ 39 w 47"/>
                  <a:gd name="T5" fmla="*/ 36 h 44"/>
                  <a:gd name="T6" fmla="*/ 39 w 47"/>
                  <a:gd name="T7" fmla="*/ 8 h 44"/>
                  <a:gd name="T8" fmla="*/ 9 w 47"/>
                  <a:gd name="T9" fmla="*/ 7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9" y="7"/>
                    </a:moveTo>
                    <a:cubicBezTo>
                      <a:pt x="0" y="15"/>
                      <a:pt x="0" y="28"/>
                      <a:pt x="8" y="36"/>
                    </a:cubicBezTo>
                    <a:cubicBezTo>
                      <a:pt x="17" y="43"/>
                      <a:pt x="30" y="44"/>
                      <a:pt x="39" y="36"/>
                    </a:cubicBezTo>
                    <a:cubicBezTo>
                      <a:pt x="47" y="28"/>
                      <a:pt x="47" y="15"/>
                      <a:pt x="39" y="8"/>
                    </a:cubicBezTo>
                    <a:cubicBezTo>
                      <a:pt x="30" y="0"/>
                      <a:pt x="17" y="0"/>
                      <a:pt x="9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3" name="Freeform 266">
                <a:extLst>
                  <a:ext uri="{FF2B5EF4-FFF2-40B4-BE49-F238E27FC236}">
                    <a16:creationId xmlns:a16="http://schemas.microsoft.com/office/drawing/2014/main" id="{AB94C7F0-39DE-47DE-BE38-0CDED33453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79" y="-1607"/>
                <a:ext cx="75" cy="71"/>
              </a:xfrm>
              <a:custGeom>
                <a:avLst/>
                <a:gdLst>
                  <a:gd name="T0" fmla="*/ 9 w 50"/>
                  <a:gd name="T1" fmla="*/ 8 h 47"/>
                  <a:gd name="T2" fmla="*/ 9 w 50"/>
                  <a:gd name="T3" fmla="*/ 39 h 47"/>
                  <a:gd name="T4" fmla="*/ 41 w 50"/>
                  <a:gd name="T5" fmla="*/ 39 h 47"/>
                  <a:gd name="T6" fmla="*/ 42 w 50"/>
                  <a:gd name="T7" fmla="*/ 9 h 47"/>
                  <a:gd name="T8" fmla="*/ 9 w 50"/>
                  <a:gd name="T9" fmla="*/ 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9" y="8"/>
                    </a:moveTo>
                    <a:cubicBezTo>
                      <a:pt x="0" y="17"/>
                      <a:pt x="0" y="30"/>
                      <a:pt x="9" y="39"/>
                    </a:cubicBezTo>
                    <a:cubicBezTo>
                      <a:pt x="18" y="47"/>
                      <a:pt x="32" y="47"/>
                      <a:pt x="41" y="39"/>
                    </a:cubicBezTo>
                    <a:cubicBezTo>
                      <a:pt x="50" y="30"/>
                      <a:pt x="50" y="17"/>
                      <a:pt x="42" y="9"/>
                    </a:cubicBezTo>
                    <a:cubicBezTo>
                      <a:pt x="33" y="0"/>
                      <a:pt x="18" y="0"/>
                      <a:pt x="9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4" name="Freeform 267">
                <a:extLst>
                  <a:ext uri="{FF2B5EF4-FFF2-40B4-BE49-F238E27FC236}">
                    <a16:creationId xmlns:a16="http://schemas.microsoft.com/office/drawing/2014/main" id="{18CD8B54-A8A5-4062-830E-F9DDCF4609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36" y="-1653"/>
                <a:ext cx="81" cy="75"/>
              </a:xfrm>
              <a:custGeom>
                <a:avLst/>
                <a:gdLst>
                  <a:gd name="T0" fmla="*/ 10 w 54"/>
                  <a:gd name="T1" fmla="*/ 9 h 50"/>
                  <a:gd name="T2" fmla="*/ 10 w 54"/>
                  <a:gd name="T3" fmla="*/ 41 h 50"/>
                  <a:gd name="T4" fmla="*/ 44 w 54"/>
                  <a:gd name="T5" fmla="*/ 41 h 50"/>
                  <a:gd name="T6" fmla="*/ 44 w 54"/>
                  <a:gd name="T7" fmla="*/ 9 h 50"/>
                  <a:gd name="T8" fmla="*/ 10 w 54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10" y="9"/>
                    </a:moveTo>
                    <a:cubicBezTo>
                      <a:pt x="0" y="17"/>
                      <a:pt x="0" y="32"/>
                      <a:pt x="10" y="41"/>
                    </a:cubicBezTo>
                    <a:cubicBezTo>
                      <a:pt x="19" y="50"/>
                      <a:pt x="34" y="50"/>
                      <a:pt x="44" y="41"/>
                    </a:cubicBezTo>
                    <a:cubicBezTo>
                      <a:pt x="54" y="32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5" name="Freeform 268">
                <a:extLst>
                  <a:ext uri="{FF2B5EF4-FFF2-40B4-BE49-F238E27FC236}">
                    <a16:creationId xmlns:a16="http://schemas.microsoft.com/office/drawing/2014/main" id="{563FFBDE-0419-41FC-98B8-480C27FE1A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94" y="-1701"/>
                <a:ext cx="85" cy="79"/>
              </a:xfrm>
              <a:custGeom>
                <a:avLst/>
                <a:gdLst>
                  <a:gd name="T0" fmla="*/ 10 w 57"/>
                  <a:gd name="T1" fmla="*/ 9 h 53"/>
                  <a:gd name="T2" fmla="*/ 10 w 57"/>
                  <a:gd name="T3" fmla="*/ 44 h 53"/>
                  <a:gd name="T4" fmla="*/ 47 w 57"/>
                  <a:gd name="T5" fmla="*/ 44 h 53"/>
                  <a:gd name="T6" fmla="*/ 47 w 57"/>
                  <a:gd name="T7" fmla="*/ 10 h 53"/>
                  <a:gd name="T8" fmla="*/ 10 w 57"/>
                  <a:gd name="T9" fmla="*/ 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10" y="9"/>
                    </a:moveTo>
                    <a:cubicBezTo>
                      <a:pt x="0" y="19"/>
                      <a:pt x="0" y="34"/>
                      <a:pt x="10" y="44"/>
                    </a:cubicBezTo>
                    <a:cubicBezTo>
                      <a:pt x="20" y="53"/>
                      <a:pt x="36" y="53"/>
                      <a:pt x="47" y="44"/>
                    </a:cubicBezTo>
                    <a:cubicBezTo>
                      <a:pt x="57" y="34"/>
                      <a:pt x="57" y="19"/>
                      <a:pt x="47" y="10"/>
                    </a:cubicBezTo>
                    <a:cubicBezTo>
                      <a:pt x="37" y="0"/>
                      <a:pt x="20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6" name="Freeform 269">
                <a:extLst>
                  <a:ext uri="{FF2B5EF4-FFF2-40B4-BE49-F238E27FC236}">
                    <a16:creationId xmlns:a16="http://schemas.microsoft.com/office/drawing/2014/main" id="{03CB07D0-22CF-4914-AD6B-0270E29EA2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51" y="-1749"/>
                <a:ext cx="92" cy="85"/>
              </a:xfrm>
              <a:custGeom>
                <a:avLst/>
                <a:gdLst>
                  <a:gd name="T0" fmla="*/ 11 w 61"/>
                  <a:gd name="T1" fmla="*/ 10 h 57"/>
                  <a:gd name="T2" fmla="*/ 11 w 61"/>
                  <a:gd name="T3" fmla="*/ 47 h 57"/>
                  <a:gd name="T4" fmla="*/ 50 w 61"/>
                  <a:gd name="T5" fmla="*/ 47 h 57"/>
                  <a:gd name="T6" fmla="*/ 50 w 61"/>
                  <a:gd name="T7" fmla="*/ 10 h 57"/>
                  <a:gd name="T8" fmla="*/ 11 w 61"/>
                  <a:gd name="T9" fmla="*/ 1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11" y="10"/>
                    </a:moveTo>
                    <a:cubicBezTo>
                      <a:pt x="0" y="20"/>
                      <a:pt x="0" y="37"/>
                      <a:pt x="11" y="47"/>
                    </a:cubicBezTo>
                    <a:cubicBezTo>
                      <a:pt x="22" y="57"/>
                      <a:pt x="39" y="57"/>
                      <a:pt x="50" y="47"/>
                    </a:cubicBezTo>
                    <a:cubicBezTo>
                      <a:pt x="60" y="37"/>
                      <a:pt x="61" y="21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7" name="Freeform 270">
                <a:extLst>
                  <a:ext uri="{FF2B5EF4-FFF2-40B4-BE49-F238E27FC236}">
                    <a16:creationId xmlns:a16="http://schemas.microsoft.com/office/drawing/2014/main" id="{B73A6924-32AA-44E8-9737-268D655C5F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09" y="-1795"/>
                <a:ext cx="96" cy="90"/>
              </a:xfrm>
              <a:custGeom>
                <a:avLst/>
                <a:gdLst>
                  <a:gd name="T0" fmla="*/ 11 w 64"/>
                  <a:gd name="T1" fmla="*/ 10 h 60"/>
                  <a:gd name="T2" fmla="*/ 11 w 64"/>
                  <a:gd name="T3" fmla="*/ 49 h 60"/>
                  <a:gd name="T4" fmla="*/ 52 w 64"/>
                  <a:gd name="T5" fmla="*/ 49 h 60"/>
                  <a:gd name="T6" fmla="*/ 52 w 64"/>
                  <a:gd name="T7" fmla="*/ 11 h 60"/>
                  <a:gd name="T8" fmla="*/ 11 w 64"/>
                  <a:gd name="T9" fmla="*/ 1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1" y="10"/>
                    </a:moveTo>
                    <a:cubicBezTo>
                      <a:pt x="0" y="21"/>
                      <a:pt x="0" y="38"/>
                      <a:pt x="11" y="49"/>
                    </a:cubicBezTo>
                    <a:cubicBezTo>
                      <a:pt x="23" y="60"/>
                      <a:pt x="41" y="60"/>
                      <a:pt x="52" y="49"/>
                    </a:cubicBezTo>
                    <a:cubicBezTo>
                      <a:pt x="64" y="39"/>
                      <a:pt x="64" y="21"/>
                      <a:pt x="52" y="11"/>
                    </a:cubicBezTo>
                    <a:cubicBezTo>
                      <a:pt x="41" y="0"/>
                      <a:pt x="23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8" name="Freeform 271">
                <a:extLst>
                  <a:ext uri="{FF2B5EF4-FFF2-40B4-BE49-F238E27FC236}">
                    <a16:creationId xmlns:a16="http://schemas.microsoft.com/office/drawing/2014/main" id="{9D7981BB-3E30-4E86-8697-102AF44D71E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66" y="-1842"/>
                <a:ext cx="101" cy="93"/>
              </a:xfrm>
              <a:custGeom>
                <a:avLst/>
                <a:gdLst>
                  <a:gd name="T0" fmla="*/ 12 w 67"/>
                  <a:gd name="T1" fmla="*/ 11 h 62"/>
                  <a:gd name="T2" fmla="*/ 12 w 67"/>
                  <a:gd name="T3" fmla="*/ 51 h 62"/>
                  <a:gd name="T4" fmla="*/ 55 w 67"/>
                  <a:gd name="T5" fmla="*/ 51 h 62"/>
                  <a:gd name="T6" fmla="*/ 55 w 67"/>
                  <a:gd name="T7" fmla="*/ 11 h 62"/>
                  <a:gd name="T8" fmla="*/ 12 w 67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ubicBezTo>
                      <a:pt x="67" y="40"/>
                      <a:pt x="67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9" name="Freeform 272">
                <a:extLst>
                  <a:ext uri="{FF2B5EF4-FFF2-40B4-BE49-F238E27FC236}">
                    <a16:creationId xmlns:a16="http://schemas.microsoft.com/office/drawing/2014/main" id="{0B0B57EC-C2FF-4DEE-918E-38BBCA362C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27" y="-1887"/>
                <a:ext cx="99" cy="93"/>
              </a:xfrm>
              <a:custGeom>
                <a:avLst/>
                <a:gdLst>
                  <a:gd name="T0" fmla="*/ 12 w 66"/>
                  <a:gd name="T1" fmla="*/ 11 h 62"/>
                  <a:gd name="T2" fmla="*/ 12 w 66"/>
                  <a:gd name="T3" fmla="*/ 51 h 62"/>
                  <a:gd name="T4" fmla="*/ 54 w 66"/>
                  <a:gd name="T5" fmla="*/ 51 h 62"/>
                  <a:gd name="T6" fmla="*/ 55 w 66"/>
                  <a:gd name="T7" fmla="*/ 11 h 62"/>
                  <a:gd name="T8" fmla="*/ 12 w 66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2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3" y="62"/>
                      <a:pt x="43" y="62"/>
                      <a:pt x="54" y="51"/>
                    </a:cubicBezTo>
                    <a:cubicBezTo>
                      <a:pt x="66" y="40"/>
                      <a:pt x="66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0" name="Freeform 273">
                <a:extLst>
                  <a:ext uri="{FF2B5EF4-FFF2-40B4-BE49-F238E27FC236}">
                    <a16:creationId xmlns:a16="http://schemas.microsoft.com/office/drawing/2014/main" id="{2AEFBE1D-923D-41A9-AC4D-E9A44A7B11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84" y="-1935"/>
                <a:ext cx="105" cy="99"/>
              </a:xfrm>
              <a:custGeom>
                <a:avLst/>
                <a:gdLst>
                  <a:gd name="T0" fmla="*/ 12 w 70"/>
                  <a:gd name="T1" fmla="*/ 12 h 66"/>
                  <a:gd name="T2" fmla="*/ 12 w 70"/>
                  <a:gd name="T3" fmla="*/ 54 h 66"/>
                  <a:gd name="T4" fmla="*/ 57 w 70"/>
                  <a:gd name="T5" fmla="*/ 54 h 66"/>
                  <a:gd name="T6" fmla="*/ 58 w 70"/>
                  <a:gd name="T7" fmla="*/ 12 h 66"/>
                  <a:gd name="T8" fmla="*/ 12 w 70"/>
                  <a:gd name="T9" fmla="*/ 12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6">
                    <a:moveTo>
                      <a:pt x="12" y="12"/>
                    </a:moveTo>
                    <a:cubicBezTo>
                      <a:pt x="0" y="23"/>
                      <a:pt x="0" y="42"/>
                      <a:pt x="12" y="54"/>
                    </a:cubicBezTo>
                    <a:cubicBezTo>
                      <a:pt x="25" y="66"/>
                      <a:pt x="45" y="66"/>
                      <a:pt x="57" y="54"/>
                    </a:cubicBezTo>
                    <a:cubicBezTo>
                      <a:pt x="70" y="42"/>
                      <a:pt x="70" y="24"/>
                      <a:pt x="58" y="12"/>
                    </a:cubicBezTo>
                    <a:cubicBezTo>
                      <a:pt x="45" y="0"/>
                      <a:pt x="25" y="0"/>
                      <a:pt x="12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1" name="Freeform 274">
                <a:extLst>
                  <a:ext uri="{FF2B5EF4-FFF2-40B4-BE49-F238E27FC236}">
                    <a16:creationId xmlns:a16="http://schemas.microsoft.com/office/drawing/2014/main" id="{77A99512-02D9-4C7F-85D8-1613C732D2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42" y="-1981"/>
                <a:ext cx="110" cy="102"/>
              </a:xfrm>
              <a:custGeom>
                <a:avLst/>
                <a:gdLst>
                  <a:gd name="T0" fmla="*/ 13 w 73"/>
                  <a:gd name="T1" fmla="*/ 12 h 68"/>
                  <a:gd name="T2" fmla="*/ 13 w 73"/>
                  <a:gd name="T3" fmla="*/ 56 h 68"/>
                  <a:gd name="T4" fmla="*/ 60 w 73"/>
                  <a:gd name="T5" fmla="*/ 56 h 68"/>
                  <a:gd name="T6" fmla="*/ 60 w 73"/>
                  <a:gd name="T7" fmla="*/ 12 h 68"/>
                  <a:gd name="T8" fmla="*/ 13 w 73"/>
                  <a:gd name="T9" fmla="*/ 12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8">
                    <a:moveTo>
                      <a:pt x="13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8"/>
                      <a:pt x="60" y="56"/>
                    </a:cubicBezTo>
                    <a:cubicBezTo>
                      <a:pt x="73" y="44"/>
                      <a:pt x="73" y="24"/>
                      <a:pt x="60" y="12"/>
                    </a:cubicBezTo>
                    <a:cubicBezTo>
                      <a:pt x="47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2" name="Freeform 275">
                <a:extLst>
                  <a:ext uri="{FF2B5EF4-FFF2-40B4-BE49-F238E27FC236}">
                    <a16:creationId xmlns:a16="http://schemas.microsoft.com/office/drawing/2014/main" id="{2E69E40E-86F2-461A-A8AC-2C9301F09A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00" y="-2029"/>
                <a:ext cx="114" cy="108"/>
              </a:xfrm>
              <a:custGeom>
                <a:avLst/>
                <a:gdLst>
                  <a:gd name="T0" fmla="*/ 14 w 76"/>
                  <a:gd name="T1" fmla="*/ 13 h 72"/>
                  <a:gd name="T2" fmla="*/ 13 w 76"/>
                  <a:gd name="T3" fmla="*/ 59 h 72"/>
                  <a:gd name="T4" fmla="*/ 63 w 76"/>
                  <a:gd name="T5" fmla="*/ 59 h 72"/>
                  <a:gd name="T6" fmla="*/ 63 w 76"/>
                  <a:gd name="T7" fmla="*/ 13 h 72"/>
                  <a:gd name="T8" fmla="*/ 14 w 76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6" h="72">
                    <a:moveTo>
                      <a:pt x="14" y="13"/>
                    </a:moveTo>
                    <a:cubicBezTo>
                      <a:pt x="0" y="25"/>
                      <a:pt x="0" y="46"/>
                      <a:pt x="13" y="59"/>
                    </a:cubicBezTo>
                    <a:cubicBezTo>
                      <a:pt x="27" y="72"/>
                      <a:pt x="49" y="72"/>
                      <a:pt x="63" y="59"/>
                    </a:cubicBezTo>
                    <a:cubicBezTo>
                      <a:pt x="76" y="46"/>
                      <a:pt x="76" y="26"/>
                      <a:pt x="63" y="13"/>
                    </a:cubicBezTo>
                    <a:cubicBezTo>
                      <a:pt x="49" y="0"/>
                      <a:pt x="27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3" name="Freeform 276">
                <a:extLst>
                  <a:ext uri="{FF2B5EF4-FFF2-40B4-BE49-F238E27FC236}">
                    <a16:creationId xmlns:a16="http://schemas.microsoft.com/office/drawing/2014/main" id="{947CDE53-6ABC-4D88-8C8F-0C1B8CBCE5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57" y="-2077"/>
                <a:ext cx="120" cy="112"/>
              </a:xfrm>
              <a:custGeom>
                <a:avLst/>
                <a:gdLst>
                  <a:gd name="T0" fmla="*/ 14 w 80"/>
                  <a:gd name="T1" fmla="*/ 14 h 75"/>
                  <a:gd name="T2" fmla="*/ 14 w 80"/>
                  <a:gd name="T3" fmla="*/ 62 h 75"/>
                  <a:gd name="T4" fmla="*/ 66 w 80"/>
                  <a:gd name="T5" fmla="*/ 62 h 75"/>
                  <a:gd name="T6" fmla="*/ 66 w 80"/>
                  <a:gd name="T7" fmla="*/ 14 h 75"/>
                  <a:gd name="T8" fmla="*/ 14 w 80"/>
                  <a:gd name="T9" fmla="*/ 14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4" y="14"/>
                    </a:moveTo>
                    <a:cubicBezTo>
                      <a:pt x="0" y="27"/>
                      <a:pt x="0" y="49"/>
                      <a:pt x="14" y="62"/>
                    </a:cubicBezTo>
                    <a:cubicBezTo>
                      <a:pt x="28" y="75"/>
                      <a:pt x="51" y="75"/>
                      <a:pt x="66" y="62"/>
                    </a:cubicBezTo>
                    <a:cubicBezTo>
                      <a:pt x="80" y="49"/>
                      <a:pt x="80" y="27"/>
                      <a:pt x="66" y="14"/>
                    </a:cubicBezTo>
                    <a:cubicBezTo>
                      <a:pt x="52" y="0"/>
                      <a:pt x="28" y="1"/>
                      <a:pt x="14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4" name="Freeform 277">
                <a:extLst>
                  <a:ext uri="{FF2B5EF4-FFF2-40B4-BE49-F238E27FC236}">
                    <a16:creationId xmlns:a16="http://schemas.microsoft.com/office/drawing/2014/main" id="{0CEB9F1B-42DA-44CB-95C9-BA406D89B8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15" y="-2124"/>
                <a:ext cx="124" cy="117"/>
              </a:xfrm>
              <a:custGeom>
                <a:avLst/>
                <a:gdLst>
                  <a:gd name="T0" fmla="*/ 15 w 83"/>
                  <a:gd name="T1" fmla="*/ 14 h 78"/>
                  <a:gd name="T2" fmla="*/ 15 w 83"/>
                  <a:gd name="T3" fmla="*/ 64 h 78"/>
                  <a:gd name="T4" fmla="*/ 68 w 83"/>
                  <a:gd name="T5" fmla="*/ 64 h 78"/>
                  <a:gd name="T6" fmla="*/ 68 w 83"/>
                  <a:gd name="T7" fmla="*/ 14 h 78"/>
                  <a:gd name="T8" fmla="*/ 15 w 83"/>
                  <a:gd name="T9" fmla="*/ 1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3" h="78">
                    <a:moveTo>
                      <a:pt x="15" y="14"/>
                    </a:moveTo>
                    <a:cubicBezTo>
                      <a:pt x="0" y="27"/>
                      <a:pt x="0" y="50"/>
                      <a:pt x="15" y="64"/>
                    </a:cubicBezTo>
                    <a:cubicBezTo>
                      <a:pt x="29" y="78"/>
                      <a:pt x="53" y="78"/>
                      <a:pt x="68" y="64"/>
                    </a:cubicBezTo>
                    <a:cubicBezTo>
                      <a:pt x="83" y="50"/>
                      <a:pt x="83" y="28"/>
                      <a:pt x="68" y="14"/>
                    </a:cubicBezTo>
                    <a:cubicBezTo>
                      <a:pt x="54" y="0"/>
                      <a:pt x="29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5" name="Freeform 278">
                <a:extLst>
                  <a:ext uri="{FF2B5EF4-FFF2-40B4-BE49-F238E27FC236}">
                    <a16:creationId xmlns:a16="http://schemas.microsoft.com/office/drawing/2014/main" id="{CDEDF837-30C7-48C1-94FA-A99A040CCA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72" y="-2171"/>
                <a:ext cx="131" cy="122"/>
              </a:xfrm>
              <a:custGeom>
                <a:avLst/>
                <a:gdLst>
                  <a:gd name="T0" fmla="*/ 15 w 87"/>
                  <a:gd name="T1" fmla="*/ 15 h 82"/>
                  <a:gd name="T2" fmla="*/ 15 w 87"/>
                  <a:gd name="T3" fmla="*/ 67 h 82"/>
                  <a:gd name="T4" fmla="*/ 71 w 87"/>
                  <a:gd name="T5" fmla="*/ 67 h 82"/>
                  <a:gd name="T6" fmla="*/ 71 w 87"/>
                  <a:gd name="T7" fmla="*/ 15 h 82"/>
                  <a:gd name="T8" fmla="*/ 15 w 87"/>
                  <a:gd name="T9" fmla="*/ 15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2">
                    <a:moveTo>
                      <a:pt x="15" y="15"/>
                    </a:moveTo>
                    <a:cubicBezTo>
                      <a:pt x="0" y="29"/>
                      <a:pt x="0" y="52"/>
                      <a:pt x="15" y="67"/>
                    </a:cubicBezTo>
                    <a:cubicBezTo>
                      <a:pt x="30" y="82"/>
                      <a:pt x="55" y="82"/>
                      <a:pt x="71" y="67"/>
                    </a:cubicBezTo>
                    <a:cubicBezTo>
                      <a:pt x="86" y="53"/>
                      <a:pt x="87" y="29"/>
                      <a:pt x="71" y="15"/>
                    </a:cubicBezTo>
                    <a:cubicBezTo>
                      <a:pt x="56" y="0"/>
                      <a:pt x="31" y="0"/>
                      <a:pt x="15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6" name="Freeform 279">
                <a:extLst>
                  <a:ext uri="{FF2B5EF4-FFF2-40B4-BE49-F238E27FC236}">
                    <a16:creationId xmlns:a16="http://schemas.microsoft.com/office/drawing/2014/main" id="{CA60933F-5D44-48C6-B19B-26FC63CC7B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30" y="-2218"/>
                <a:ext cx="135" cy="126"/>
              </a:xfrm>
              <a:custGeom>
                <a:avLst/>
                <a:gdLst>
                  <a:gd name="T0" fmla="*/ 16 w 90"/>
                  <a:gd name="T1" fmla="*/ 15 h 84"/>
                  <a:gd name="T2" fmla="*/ 16 w 90"/>
                  <a:gd name="T3" fmla="*/ 69 h 84"/>
                  <a:gd name="T4" fmla="*/ 74 w 90"/>
                  <a:gd name="T5" fmla="*/ 69 h 84"/>
                  <a:gd name="T6" fmla="*/ 74 w 90"/>
                  <a:gd name="T7" fmla="*/ 15 h 84"/>
                  <a:gd name="T8" fmla="*/ 16 w 90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84">
                    <a:moveTo>
                      <a:pt x="16" y="15"/>
                    </a:moveTo>
                    <a:cubicBezTo>
                      <a:pt x="0" y="30"/>
                      <a:pt x="0" y="54"/>
                      <a:pt x="16" y="69"/>
                    </a:cubicBezTo>
                    <a:cubicBezTo>
                      <a:pt x="32" y="84"/>
                      <a:pt x="58" y="84"/>
                      <a:pt x="74" y="69"/>
                    </a:cubicBezTo>
                    <a:cubicBezTo>
                      <a:pt x="89" y="54"/>
                      <a:pt x="90" y="30"/>
                      <a:pt x="74" y="15"/>
                    </a:cubicBezTo>
                    <a:cubicBezTo>
                      <a:pt x="58" y="0"/>
                      <a:pt x="32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7" name="Freeform 280">
                <a:extLst>
                  <a:ext uri="{FF2B5EF4-FFF2-40B4-BE49-F238E27FC236}">
                    <a16:creationId xmlns:a16="http://schemas.microsoft.com/office/drawing/2014/main" id="{AC631612-8661-4D58-8078-159830269D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87" y="-2264"/>
                <a:ext cx="140" cy="130"/>
              </a:xfrm>
              <a:custGeom>
                <a:avLst/>
                <a:gdLst>
                  <a:gd name="T0" fmla="*/ 17 w 93"/>
                  <a:gd name="T1" fmla="*/ 15 h 87"/>
                  <a:gd name="T2" fmla="*/ 16 w 93"/>
                  <a:gd name="T3" fmla="*/ 71 h 87"/>
                  <a:gd name="T4" fmla="*/ 76 w 93"/>
                  <a:gd name="T5" fmla="*/ 71 h 87"/>
                  <a:gd name="T6" fmla="*/ 76 w 93"/>
                  <a:gd name="T7" fmla="*/ 15 h 87"/>
                  <a:gd name="T8" fmla="*/ 17 w 93"/>
                  <a:gd name="T9" fmla="*/ 15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7" y="15"/>
                    </a:moveTo>
                    <a:cubicBezTo>
                      <a:pt x="0" y="30"/>
                      <a:pt x="0" y="55"/>
                      <a:pt x="16" y="71"/>
                    </a:cubicBezTo>
                    <a:cubicBezTo>
                      <a:pt x="33" y="87"/>
                      <a:pt x="59" y="87"/>
                      <a:pt x="76" y="71"/>
                    </a:cubicBezTo>
                    <a:cubicBezTo>
                      <a:pt x="93" y="56"/>
                      <a:pt x="93" y="31"/>
                      <a:pt x="76" y="15"/>
                    </a:cubicBezTo>
                    <a:cubicBezTo>
                      <a:pt x="60" y="0"/>
                      <a:pt x="33" y="0"/>
                      <a:pt x="17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8" name="Freeform 281">
                <a:extLst>
                  <a:ext uri="{FF2B5EF4-FFF2-40B4-BE49-F238E27FC236}">
                    <a16:creationId xmlns:a16="http://schemas.microsoft.com/office/drawing/2014/main" id="{DCF86208-C5E4-48D2-9E7B-F4EC65F3AB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48" y="-2309"/>
                <a:ext cx="139" cy="130"/>
              </a:xfrm>
              <a:custGeom>
                <a:avLst/>
                <a:gdLst>
                  <a:gd name="T0" fmla="*/ 16 w 93"/>
                  <a:gd name="T1" fmla="*/ 15 h 87"/>
                  <a:gd name="T2" fmla="*/ 16 w 93"/>
                  <a:gd name="T3" fmla="*/ 71 h 87"/>
                  <a:gd name="T4" fmla="*/ 76 w 93"/>
                  <a:gd name="T5" fmla="*/ 71 h 87"/>
                  <a:gd name="T6" fmla="*/ 76 w 93"/>
                  <a:gd name="T7" fmla="*/ 15 h 87"/>
                  <a:gd name="T8" fmla="*/ 16 w 93"/>
                  <a:gd name="T9" fmla="*/ 15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6" y="15"/>
                    </a:moveTo>
                    <a:cubicBezTo>
                      <a:pt x="0" y="30"/>
                      <a:pt x="0" y="55"/>
                      <a:pt x="16" y="71"/>
                    </a:cubicBezTo>
                    <a:cubicBezTo>
                      <a:pt x="32" y="87"/>
                      <a:pt x="59" y="87"/>
                      <a:pt x="76" y="71"/>
                    </a:cubicBezTo>
                    <a:cubicBezTo>
                      <a:pt x="92" y="56"/>
                      <a:pt x="93" y="31"/>
                      <a:pt x="76" y="15"/>
                    </a:cubicBezTo>
                    <a:cubicBezTo>
                      <a:pt x="60" y="0"/>
                      <a:pt x="33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9" name="Freeform 282">
                <a:extLst>
                  <a:ext uri="{FF2B5EF4-FFF2-40B4-BE49-F238E27FC236}">
                    <a16:creationId xmlns:a16="http://schemas.microsoft.com/office/drawing/2014/main" id="{D57A45C7-D57A-42FB-9CD3-ECD52F86A2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04" y="-2357"/>
                <a:ext cx="146" cy="135"/>
              </a:xfrm>
              <a:custGeom>
                <a:avLst/>
                <a:gdLst>
                  <a:gd name="T0" fmla="*/ 18 w 97"/>
                  <a:gd name="T1" fmla="*/ 16 h 90"/>
                  <a:gd name="T2" fmla="*/ 17 w 97"/>
                  <a:gd name="T3" fmla="*/ 74 h 90"/>
                  <a:gd name="T4" fmla="*/ 80 w 97"/>
                  <a:gd name="T5" fmla="*/ 74 h 90"/>
                  <a:gd name="T6" fmla="*/ 80 w 97"/>
                  <a:gd name="T7" fmla="*/ 16 h 90"/>
                  <a:gd name="T8" fmla="*/ 18 w 97"/>
                  <a:gd name="T9" fmla="*/ 16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7" h="90">
                    <a:moveTo>
                      <a:pt x="18" y="16"/>
                    </a:moveTo>
                    <a:cubicBezTo>
                      <a:pt x="1" y="32"/>
                      <a:pt x="0" y="58"/>
                      <a:pt x="17" y="74"/>
                    </a:cubicBezTo>
                    <a:cubicBezTo>
                      <a:pt x="34" y="90"/>
                      <a:pt x="62" y="90"/>
                      <a:pt x="80" y="74"/>
                    </a:cubicBezTo>
                    <a:cubicBezTo>
                      <a:pt x="97" y="58"/>
                      <a:pt x="97" y="32"/>
                      <a:pt x="80" y="16"/>
                    </a:cubicBezTo>
                    <a:cubicBezTo>
                      <a:pt x="63" y="0"/>
                      <a:pt x="35" y="0"/>
                      <a:pt x="1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0" name="Freeform 283">
                <a:extLst>
                  <a:ext uri="{FF2B5EF4-FFF2-40B4-BE49-F238E27FC236}">
                    <a16:creationId xmlns:a16="http://schemas.microsoft.com/office/drawing/2014/main" id="{31E5544E-1ED2-4545-BFC7-D9E729FD59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63" y="-2405"/>
                <a:ext cx="149" cy="141"/>
              </a:xfrm>
              <a:custGeom>
                <a:avLst/>
                <a:gdLst>
                  <a:gd name="T0" fmla="*/ 81 w 99"/>
                  <a:gd name="T1" fmla="*/ 77 h 94"/>
                  <a:gd name="T2" fmla="*/ 82 w 99"/>
                  <a:gd name="T3" fmla="*/ 17 h 94"/>
                  <a:gd name="T4" fmla="*/ 17 w 99"/>
                  <a:gd name="T5" fmla="*/ 17 h 94"/>
                  <a:gd name="T6" fmla="*/ 17 w 99"/>
                  <a:gd name="T7" fmla="*/ 77 h 94"/>
                  <a:gd name="T8" fmla="*/ 81 w 99"/>
                  <a:gd name="T9" fmla="*/ 77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9" h="94">
                    <a:moveTo>
                      <a:pt x="81" y="77"/>
                    </a:moveTo>
                    <a:cubicBezTo>
                      <a:pt x="99" y="61"/>
                      <a:pt x="99" y="34"/>
                      <a:pt x="82" y="17"/>
                    </a:cubicBezTo>
                    <a:cubicBezTo>
                      <a:pt x="64" y="1"/>
                      <a:pt x="35" y="0"/>
                      <a:pt x="17" y="17"/>
                    </a:cubicBezTo>
                    <a:cubicBezTo>
                      <a:pt x="0" y="34"/>
                      <a:pt x="0" y="60"/>
                      <a:pt x="17" y="77"/>
                    </a:cubicBezTo>
                    <a:cubicBezTo>
                      <a:pt x="35" y="94"/>
                      <a:pt x="63" y="94"/>
                      <a:pt x="81" y="7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1" name="Freeform 284">
                <a:extLst>
                  <a:ext uri="{FF2B5EF4-FFF2-40B4-BE49-F238E27FC236}">
                    <a16:creationId xmlns:a16="http://schemas.microsoft.com/office/drawing/2014/main" id="{D25277F7-89EE-431B-B56C-9BC88813BF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19" y="-2452"/>
                <a:ext cx="156" cy="144"/>
              </a:xfrm>
              <a:custGeom>
                <a:avLst/>
                <a:gdLst>
                  <a:gd name="T0" fmla="*/ 85 w 104"/>
                  <a:gd name="T1" fmla="*/ 79 h 96"/>
                  <a:gd name="T2" fmla="*/ 85 w 104"/>
                  <a:gd name="T3" fmla="*/ 17 h 96"/>
                  <a:gd name="T4" fmla="*/ 19 w 104"/>
                  <a:gd name="T5" fmla="*/ 17 h 96"/>
                  <a:gd name="T6" fmla="*/ 19 w 104"/>
                  <a:gd name="T7" fmla="*/ 79 h 96"/>
                  <a:gd name="T8" fmla="*/ 85 w 104"/>
                  <a:gd name="T9" fmla="*/ 79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4" h="96">
                    <a:moveTo>
                      <a:pt x="85" y="79"/>
                    </a:moveTo>
                    <a:cubicBezTo>
                      <a:pt x="103" y="62"/>
                      <a:pt x="104" y="34"/>
                      <a:pt x="85" y="17"/>
                    </a:cubicBezTo>
                    <a:cubicBezTo>
                      <a:pt x="67" y="0"/>
                      <a:pt x="37" y="0"/>
                      <a:pt x="19" y="17"/>
                    </a:cubicBezTo>
                    <a:cubicBezTo>
                      <a:pt x="1" y="34"/>
                      <a:pt x="0" y="62"/>
                      <a:pt x="19" y="79"/>
                    </a:cubicBezTo>
                    <a:cubicBezTo>
                      <a:pt x="37" y="96"/>
                      <a:pt x="67" y="96"/>
                      <a:pt x="85" y="7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2" name="Freeform 285">
                <a:extLst>
                  <a:ext uri="{FF2B5EF4-FFF2-40B4-BE49-F238E27FC236}">
                    <a16:creationId xmlns:a16="http://schemas.microsoft.com/office/drawing/2014/main" id="{E86C40E9-F562-46E4-AF8B-8E8BEF12E7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77" y="-2500"/>
                <a:ext cx="160" cy="150"/>
              </a:xfrm>
              <a:custGeom>
                <a:avLst/>
                <a:gdLst>
                  <a:gd name="T0" fmla="*/ 88 w 107"/>
                  <a:gd name="T1" fmla="*/ 83 h 100"/>
                  <a:gd name="T2" fmla="*/ 88 w 107"/>
                  <a:gd name="T3" fmla="*/ 18 h 100"/>
                  <a:gd name="T4" fmla="*/ 19 w 107"/>
                  <a:gd name="T5" fmla="*/ 18 h 100"/>
                  <a:gd name="T6" fmla="*/ 19 w 107"/>
                  <a:gd name="T7" fmla="*/ 82 h 100"/>
                  <a:gd name="T8" fmla="*/ 88 w 107"/>
                  <a:gd name="T9" fmla="*/ 83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7" h="100">
                    <a:moveTo>
                      <a:pt x="88" y="83"/>
                    </a:moveTo>
                    <a:cubicBezTo>
                      <a:pt x="107" y="65"/>
                      <a:pt x="107" y="36"/>
                      <a:pt x="88" y="18"/>
                    </a:cubicBezTo>
                    <a:cubicBezTo>
                      <a:pt x="70" y="0"/>
                      <a:pt x="39" y="0"/>
                      <a:pt x="19" y="18"/>
                    </a:cubicBezTo>
                    <a:cubicBezTo>
                      <a:pt x="0" y="36"/>
                      <a:pt x="0" y="64"/>
                      <a:pt x="19" y="82"/>
                    </a:cubicBezTo>
                    <a:cubicBezTo>
                      <a:pt x="38" y="100"/>
                      <a:pt x="69" y="100"/>
                      <a:pt x="88" y="8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3" name="Freeform 286">
                <a:extLst>
                  <a:ext uri="{FF2B5EF4-FFF2-40B4-BE49-F238E27FC236}">
                    <a16:creationId xmlns:a16="http://schemas.microsoft.com/office/drawing/2014/main" id="{D4C66387-8AD4-497F-A706-D331C01FC1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37" y="-2506"/>
                <a:ext cx="161" cy="113"/>
              </a:xfrm>
              <a:custGeom>
                <a:avLst/>
                <a:gdLst>
                  <a:gd name="T0" fmla="*/ 18 w 107"/>
                  <a:gd name="T1" fmla="*/ 57 h 75"/>
                  <a:gd name="T2" fmla="*/ 89 w 107"/>
                  <a:gd name="T3" fmla="*/ 57 h 75"/>
                  <a:gd name="T4" fmla="*/ 96 w 107"/>
                  <a:gd name="T5" fmla="*/ 0 h 75"/>
                  <a:gd name="T6" fmla="*/ 11 w 107"/>
                  <a:gd name="T7" fmla="*/ 0 h 75"/>
                  <a:gd name="T8" fmla="*/ 18 w 107"/>
                  <a:gd name="T9" fmla="*/ 57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7" h="75">
                    <a:moveTo>
                      <a:pt x="18" y="57"/>
                    </a:moveTo>
                    <a:cubicBezTo>
                      <a:pt x="37" y="75"/>
                      <a:pt x="69" y="75"/>
                      <a:pt x="89" y="57"/>
                    </a:cubicBezTo>
                    <a:cubicBezTo>
                      <a:pt x="105" y="42"/>
                      <a:pt x="107" y="18"/>
                      <a:pt x="96" y="0"/>
                    </a:cubicBezTo>
                    <a:cubicBezTo>
                      <a:pt x="11" y="0"/>
                      <a:pt x="11" y="0"/>
                      <a:pt x="11" y="0"/>
                    </a:cubicBezTo>
                    <a:cubicBezTo>
                      <a:pt x="0" y="18"/>
                      <a:pt x="2" y="41"/>
                      <a:pt x="18" y="5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4" name="Freeform 287">
                <a:extLst>
                  <a:ext uri="{FF2B5EF4-FFF2-40B4-BE49-F238E27FC236}">
                    <a16:creationId xmlns:a16="http://schemas.microsoft.com/office/drawing/2014/main" id="{DD61AD20-01BC-41B7-81A1-36EC608AE9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01" y="-2506"/>
                <a:ext cx="153" cy="71"/>
              </a:xfrm>
              <a:custGeom>
                <a:avLst/>
                <a:gdLst>
                  <a:gd name="T0" fmla="*/ 87 w 102"/>
                  <a:gd name="T1" fmla="*/ 28 h 47"/>
                  <a:gd name="T2" fmla="*/ 102 w 102"/>
                  <a:gd name="T3" fmla="*/ 0 h 47"/>
                  <a:gd name="T4" fmla="*/ 0 w 102"/>
                  <a:gd name="T5" fmla="*/ 0 h 47"/>
                  <a:gd name="T6" fmla="*/ 15 w 102"/>
                  <a:gd name="T7" fmla="*/ 28 h 47"/>
                  <a:gd name="T8" fmla="*/ 87 w 102"/>
                  <a:gd name="T9" fmla="*/ 2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2" h="47">
                    <a:moveTo>
                      <a:pt x="87" y="28"/>
                    </a:moveTo>
                    <a:cubicBezTo>
                      <a:pt x="96" y="20"/>
                      <a:pt x="100" y="11"/>
                      <a:pt x="10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" y="10"/>
                      <a:pt x="6" y="20"/>
                      <a:pt x="15" y="28"/>
                    </a:cubicBezTo>
                    <a:cubicBezTo>
                      <a:pt x="35" y="47"/>
                      <a:pt x="67" y="47"/>
                      <a:pt x="87" y="2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5" name="Freeform 288">
                <a:extLst>
                  <a:ext uri="{FF2B5EF4-FFF2-40B4-BE49-F238E27FC236}">
                    <a16:creationId xmlns:a16="http://schemas.microsoft.com/office/drawing/2014/main" id="{33E8C3EA-6804-4755-8809-5EE98AB51B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84" y="-2506"/>
                <a:ext cx="108" cy="27"/>
              </a:xfrm>
              <a:custGeom>
                <a:avLst/>
                <a:gdLst>
                  <a:gd name="T0" fmla="*/ 72 w 72"/>
                  <a:gd name="T1" fmla="*/ 0 h 18"/>
                  <a:gd name="T2" fmla="*/ 0 w 72"/>
                  <a:gd name="T3" fmla="*/ 0 h 18"/>
                  <a:gd name="T4" fmla="*/ 72 w 72"/>
                  <a:gd name="T5" fmla="*/ 0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2" h="18">
                    <a:moveTo>
                      <a:pt x="7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21" y="18"/>
                      <a:pt x="51" y="18"/>
                      <a:pt x="72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6" name="Freeform 289">
                <a:extLst>
                  <a:ext uri="{FF2B5EF4-FFF2-40B4-BE49-F238E27FC236}">
                    <a16:creationId xmlns:a16="http://schemas.microsoft.com/office/drawing/2014/main" id="{7F76C79F-76B2-4BF8-82D4-F5FC052081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001" y="-706"/>
                <a:ext cx="6" cy="6"/>
              </a:xfrm>
              <a:custGeom>
                <a:avLst/>
                <a:gdLst>
                  <a:gd name="T0" fmla="*/ 0 w 4"/>
                  <a:gd name="T1" fmla="*/ 1 h 4"/>
                  <a:gd name="T2" fmla="*/ 0 w 4"/>
                  <a:gd name="T3" fmla="*/ 3 h 4"/>
                  <a:gd name="T4" fmla="*/ 3 w 4"/>
                  <a:gd name="T5" fmla="*/ 3 h 4"/>
                  <a:gd name="T6" fmla="*/ 3 w 4"/>
                  <a:gd name="T7" fmla="*/ 1 h 4"/>
                  <a:gd name="T8" fmla="*/ 0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0" y="1"/>
                    </a:moveTo>
                    <a:cubicBezTo>
                      <a:pt x="0" y="2"/>
                      <a:pt x="0" y="3"/>
                      <a:pt x="0" y="3"/>
                    </a:cubicBezTo>
                    <a:cubicBezTo>
                      <a:pt x="1" y="4"/>
                      <a:pt x="2" y="4"/>
                      <a:pt x="3" y="3"/>
                    </a:cubicBezTo>
                    <a:cubicBezTo>
                      <a:pt x="4" y="3"/>
                      <a:pt x="4" y="2"/>
                      <a:pt x="3" y="1"/>
                    </a:cubicBezTo>
                    <a:cubicBezTo>
                      <a:pt x="2" y="0"/>
                      <a:pt x="1" y="0"/>
                      <a:pt x="0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7" name="Freeform 290">
                <a:extLst>
                  <a:ext uri="{FF2B5EF4-FFF2-40B4-BE49-F238E27FC236}">
                    <a16:creationId xmlns:a16="http://schemas.microsoft.com/office/drawing/2014/main" id="{19589D3B-37A3-4473-9F9E-E3BE642A00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160" y="-751"/>
                <a:ext cx="6" cy="6"/>
              </a:xfrm>
              <a:custGeom>
                <a:avLst/>
                <a:gdLst>
                  <a:gd name="T0" fmla="*/ 1 w 4"/>
                  <a:gd name="T1" fmla="*/ 1 h 4"/>
                  <a:gd name="T2" fmla="*/ 1 w 4"/>
                  <a:gd name="T3" fmla="*/ 3 h 4"/>
                  <a:gd name="T4" fmla="*/ 4 w 4"/>
                  <a:gd name="T5" fmla="*/ 3 h 4"/>
                  <a:gd name="T6" fmla="*/ 4 w 4"/>
                  <a:gd name="T7" fmla="*/ 1 h 4"/>
                  <a:gd name="T8" fmla="*/ 1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1"/>
                    </a:moveTo>
                    <a:cubicBezTo>
                      <a:pt x="0" y="2"/>
                      <a:pt x="0" y="3"/>
                      <a:pt x="1" y="3"/>
                    </a:cubicBezTo>
                    <a:cubicBezTo>
                      <a:pt x="2" y="4"/>
                      <a:pt x="3" y="4"/>
                      <a:pt x="4" y="3"/>
                    </a:cubicBezTo>
                    <a:cubicBezTo>
                      <a:pt x="4" y="3"/>
                      <a:pt x="4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8" name="Freeform 291">
                <a:extLst>
                  <a:ext uri="{FF2B5EF4-FFF2-40B4-BE49-F238E27FC236}">
                    <a16:creationId xmlns:a16="http://schemas.microsoft.com/office/drawing/2014/main" id="{3FCD5D86-A38F-46A6-A628-2F58111F6A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318" y="-798"/>
                <a:ext cx="12" cy="11"/>
              </a:xfrm>
              <a:custGeom>
                <a:avLst/>
                <a:gdLst>
                  <a:gd name="T0" fmla="*/ 1 w 8"/>
                  <a:gd name="T1" fmla="*/ 1 h 7"/>
                  <a:gd name="T2" fmla="*/ 2 w 8"/>
                  <a:gd name="T3" fmla="*/ 5 h 7"/>
                  <a:gd name="T4" fmla="*/ 6 w 8"/>
                  <a:gd name="T5" fmla="*/ 5 h 7"/>
                  <a:gd name="T6" fmla="*/ 6 w 8"/>
                  <a:gd name="T7" fmla="*/ 1 h 7"/>
                  <a:gd name="T8" fmla="*/ 1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1" y="1"/>
                    </a:moveTo>
                    <a:cubicBezTo>
                      <a:pt x="0" y="2"/>
                      <a:pt x="0" y="4"/>
                      <a:pt x="2" y="5"/>
                    </a:cubicBezTo>
                    <a:cubicBezTo>
                      <a:pt x="3" y="7"/>
                      <a:pt x="5" y="7"/>
                      <a:pt x="6" y="5"/>
                    </a:cubicBezTo>
                    <a:cubicBezTo>
                      <a:pt x="8" y="4"/>
                      <a:pt x="8" y="2"/>
                      <a:pt x="6" y="1"/>
                    </a:cubicBezTo>
                    <a:cubicBezTo>
                      <a:pt x="5" y="0"/>
                      <a:pt x="3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9" name="Freeform 292">
                <a:extLst>
                  <a:ext uri="{FF2B5EF4-FFF2-40B4-BE49-F238E27FC236}">
                    <a16:creationId xmlns:a16="http://schemas.microsoft.com/office/drawing/2014/main" id="{5E4C0C0C-AE19-457A-A9CA-E38827E577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475" y="-845"/>
                <a:ext cx="17" cy="14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4"/>
                      <a:pt x="0" y="7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0" name="Freeform 293">
                <a:extLst>
                  <a:ext uri="{FF2B5EF4-FFF2-40B4-BE49-F238E27FC236}">
                    <a16:creationId xmlns:a16="http://schemas.microsoft.com/office/drawing/2014/main" id="{771C8750-9B57-45DB-B99C-55D3605AE5D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633" y="-892"/>
                <a:ext cx="21" cy="20"/>
              </a:xfrm>
              <a:custGeom>
                <a:avLst/>
                <a:gdLst>
                  <a:gd name="T0" fmla="*/ 3 w 14"/>
                  <a:gd name="T1" fmla="*/ 2 h 13"/>
                  <a:gd name="T2" fmla="*/ 3 w 14"/>
                  <a:gd name="T3" fmla="*/ 11 h 13"/>
                  <a:gd name="T4" fmla="*/ 12 w 14"/>
                  <a:gd name="T5" fmla="*/ 11 h 13"/>
                  <a:gd name="T6" fmla="*/ 12 w 14"/>
                  <a:gd name="T7" fmla="*/ 2 h 13"/>
                  <a:gd name="T8" fmla="*/ 3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3" y="2"/>
                    </a:moveTo>
                    <a:cubicBezTo>
                      <a:pt x="0" y="4"/>
                      <a:pt x="0" y="8"/>
                      <a:pt x="3" y="11"/>
                    </a:cubicBezTo>
                    <a:cubicBezTo>
                      <a:pt x="5" y="13"/>
                      <a:pt x="9" y="13"/>
                      <a:pt x="12" y="11"/>
                    </a:cubicBezTo>
                    <a:cubicBezTo>
                      <a:pt x="14" y="8"/>
                      <a:pt x="14" y="4"/>
                      <a:pt x="12" y="2"/>
                    </a:cubicBezTo>
                    <a:cubicBezTo>
                      <a:pt x="9" y="0"/>
                      <a:pt x="5" y="0"/>
                      <a:pt x="3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1" name="Freeform 294">
                <a:extLst>
                  <a:ext uri="{FF2B5EF4-FFF2-40B4-BE49-F238E27FC236}">
                    <a16:creationId xmlns:a16="http://schemas.microsoft.com/office/drawing/2014/main" id="{F474768F-EE1D-4B9B-904D-4F35880061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790" y="-940"/>
                <a:ext cx="27" cy="26"/>
              </a:xfrm>
              <a:custGeom>
                <a:avLst/>
                <a:gdLst>
                  <a:gd name="T0" fmla="*/ 3 w 18"/>
                  <a:gd name="T1" fmla="*/ 3 h 17"/>
                  <a:gd name="T2" fmla="*/ 3 w 18"/>
                  <a:gd name="T3" fmla="*/ 14 h 17"/>
                  <a:gd name="T4" fmla="*/ 15 w 18"/>
                  <a:gd name="T5" fmla="*/ 14 h 17"/>
                  <a:gd name="T6" fmla="*/ 15 w 18"/>
                  <a:gd name="T7" fmla="*/ 3 h 17"/>
                  <a:gd name="T8" fmla="*/ 3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3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6"/>
                      <a:pt x="11" y="17"/>
                      <a:pt x="15" y="14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2" name="Freeform 295">
                <a:extLst>
                  <a:ext uri="{FF2B5EF4-FFF2-40B4-BE49-F238E27FC236}">
                    <a16:creationId xmlns:a16="http://schemas.microsoft.com/office/drawing/2014/main" id="{BDD01908-A403-40B4-BED0-5AC0CFBA3D8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948" y="-986"/>
                <a:ext cx="31" cy="28"/>
              </a:xfrm>
              <a:custGeom>
                <a:avLst/>
                <a:gdLst>
                  <a:gd name="T0" fmla="*/ 17 w 21"/>
                  <a:gd name="T1" fmla="*/ 3 h 19"/>
                  <a:gd name="T2" fmla="*/ 4 w 21"/>
                  <a:gd name="T3" fmla="*/ 3 h 19"/>
                  <a:gd name="T4" fmla="*/ 4 w 21"/>
                  <a:gd name="T5" fmla="*/ 15 h 19"/>
                  <a:gd name="T6" fmla="*/ 17 w 21"/>
                  <a:gd name="T7" fmla="*/ 15 h 19"/>
                  <a:gd name="T8" fmla="*/ 17 w 21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17" y="3"/>
                    </a:moveTo>
                    <a:cubicBezTo>
                      <a:pt x="13" y="0"/>
                      <a:pt x="8" y="0"/>
                      <a:pt x="4" y="3"/>
                    </a:cubicBezTo>
                    <a:cubicBezTo>
                      <a:pt x="0" y="6"/>
                      <a:pt x="0" y="12"/>
                      <a:pt x="4" y="15"/>
                    </a:cubicBezTo>
                    <a:cubicBezTo>
                      <a:pt x="8" y="19"/>
                      <a:pt x="13" y="19"/>
                      <a:pt x="17" y="15"/>
                    </a:cubicBezTo>
                    <a:cubicBezTo>
                      <a:pt x="21" y="12"/>
                      <a:pt x="21" y="7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3" name="Freeform 296">
                <a:extLst>
                  <a:ext uri="{FF2B5EF4-FFF2-40B4-BE49-F238E27FC236}">
                    <a16:creationId xmlns:a16="http://schemas.microsoft.com/office/drawing/2014/main" id="{2D643236-6D3E-4058-9914-E294FBCBC5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05" y="-1034"/>
                <a:ext cx="37" cy="33"/>
              </a:xfrm>
              <a:custGeom>
                <a:avLst/>
                <a:gdLst>
                  <a:gd name="T0" fmla="*/ 20 w 24"/>
                  <a:gd name="T1" fmla="*/ 4 h 22"/>
                  <a:gd name="T2" fmla="*/ 5 w 24"/>
                  <a:gd name="T3" fmla="*/ 4 h 22"/>
                  <a:gd name="T4" fmla="*/ 4 w 24"/>
                  <a:gd name="T5" fmla="*/ 18 h 22"/>
                  <a:gd name="T6" fmla="*/ 20 w 24"/>
                  <a:gd name="T7" fmla="*/ 19 h 22"/>
                  <a:gd name="T8" fmla="*/ 20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20" y="4"/>
                    </a:moveTo>
                    <a:cubicBezTo>
                      <a:pt x="16" y="0"/>
                      <a:pt x="9" y="0"/>
                      <a:pt x="5" y="4"/>
                    </a:cubicBezTo>
                    <a:cubicBezTo>
                      <a:pt x="0" y="8"/>
                      <a:pt x="0" y="15"/>
                      <a:pt x="4" y="18"/>
                    </a:cubicBezTo>
                    <a:cubicBezTo>
                      <a:pt x="9" y="22"/>
                      <a:pt x="16" y="22"/>
                      <a:pt x="20" y="19"/>
                    </a:cubicBezTo>
                    <a:cubicBezTo>
                      <a:pt x="24" y="15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4" name="Freeform 297">
                <a:extLst>
                  <a:ext uri="{FF2B5EF4-FFF2-40B4-BE49-F238E27FC236}">
                    <a16:creationId xmlns:a16="http://schemas.microsoft.com/office/drawing/2014/main" id="{D57F794D-C274-4870-9D31-D8F58519810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63" y="-1081"/>
                <a:ext cx="42" cy="38"/>
              </a:xfrm>
              <a:custGeom>
                <a:avLst/>
                <a:gdLst>
                  <a:gd name="T0" fmla="*/ 23 w 28"/>
                  <a:gd name="T1" fmla="*/ 4 h 25"/>
                  <a:gd name="T2" fmla="*/ 5 w 28"/>
                  <a:gd name="T3" fmla="*/ 4 h 25"/>
                  <a:gd name="T4" fmla="*/ 5 w 28"/>
                  <a:gd name="T5" fmla="*/ 20 h 25"/>
                  <a:gd name="T6" fmla="*/ 22 w 28"/>
                  <a:gd name="T7" fmla="*/ 20 h 25"/>
                  <a:gd name="T8" fmla="*/ 23 w 28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5">
                    <a:moveTo>
                      <a:pt x="23" y="4"/>
                    </a:moveTo>
                    <a:cubicBezTo>
                      <a:pt x="18" y="0"/>
                      <a:pt x="10" y="0"/>
                      <a:pt x="5" y="4"/>
                    </a:cubicBezTo>
                    <a:cubicBezTo>
                      <a:pt x="0" y="9"/>
                      <a:pt x="0" y="16"/>
                      <a:pt x="5" y="20"/>
                    </a:cubicBezTo>
                    <a:cubicBezTo>
                      <a:pt x="10" y="25"/>
                      <a:pt x="18" y="25"/>
                      <a:pt x="22" y="20"/>
                    </a:cubicBezTo>
                    <a:cubicBezTo>
                      <a:pt x="27" y="16"/>
                      <a:pt x="28" y="9"/>
                      <a:pt x="23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5" name="Freeform 298">
                <a:extLst>
                  <a:ext uri="{FF2B5EF4-FFF2-40B4-BE49-F238E27FC236}">
                    <a16:creationId xmlns:a16="http://schemas.microsoft.com/office/drawing/2014/main" id="{D319A350-D1DB-4C5B-B4EB-64EAED9729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21" y="-1129"/>
                <a:ext cx="46" cy="44"/>
              </a:xfrm>
              <a:custGeom>
                <a:avLst/>
                <a:gdLst>
                  <a:gd name="T0" fmla="*/ 25 w 31"/>
                  <a:gd name="T1" fmla="*/ 24 h 29"/>
                  <a:gd name="T2" fmla="*/ 25 w 31"/>
                  <a:gd name="T3" fmla="*/ 5 h 29"/>
                  <a:gd name="T4" fmla="*/ 6 w 31"/>
                  <a:gd name="T5" fmla="*/ 5 h 29"/>
                  <a:gd name="T6" fmla="*/ 6 w 31"/>
                  <a:gd name="T7" fmla="*/ 24 h 29"/>
                  <a:gd name="T8" fmla="*/ 25 w 31"/>
                  <a:gd name="T9" fmla="*/ 2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5" y="24"/>
                    </a:moveTo>
                    <a:cubicBezTo>
                      <a:pt x="31" y="18"/>
                      <a:pt x="31" y="10"/>
                      <a:pt x="25" y="5"/>
                    </a:cubicBez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0" y="18"/>
                      <a:pt x="6" y="24"/>
                    </a:cubicBezTo>
                    <a:cubicBezTo>
                      <a:pt x="11" y="29"/>
                      <a:pt x="20" y="29"/>
                      <a:pt x="25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6" name="Freeform 299">
                <a:extLst>
                  <a:ext uri="{FF2B5EF4-FFF2-40B4-BE49-F238E27FC236}">
                    <a16:creationId xmlns:a16="http://schemas.microsoft.com/office/drawing/2014/main" id="{C2E5CB9B-4FC5-4A7B-8BB7-422F7D36B5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581" y="-1174"/>
                <a:ext cx="45" cy="44"/>
              </a:xfrm>
              <a:custGeom>
                <a:avLst/>
                <a:gdLst>
                  <a:gd name="T0" fmla="*/ 25 w 30"/>
                  <a:gd name="T1" fmla="*/ 24 h 29"/>
                  <a:gd name="T2" fmla="*/ 25 w 30"/>
                  <a:gd name="T3" fmla="*/ 5 h 29"/>
                  <a:gd name="T4" fmla="*/ 5 w 30"/>
                  <a:gd name="T5" fmla="*/ 5 h 29"/>
                  <a:gd name="T6" fmla="*/ 5 w 30"/>
                  <a:gd name="T7" fmla="*/ 24 h 29"/>
                  <a:gd name="T8" fmla="*/ 25 w 30"/>
                  <a:gd name="T9" fmla="*/ 2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9">
                    <a:moveTo>
                      <a:pt x="25" y="24"/>
                    </a:moveTo>
                    <a:cubicBezTo>
                      <a:pt x="30" y="18"/>
                      <a:pt x="30" y="10"/>
                      <a:pt x="25" y="5"/>
                    </a:cubicBezTo>
                    <a:cubicBezTo>
                      <a:pt x="20" y="0"/>
                      <a:pt x="11" y="0"/>
                      <a:pt x="5" y="5"/>
                    </a:cubicBezTo>
                    <a:cubicBezTo>
                      <a:pt x="0" y="10"/>
                      <a:pt x="0" y="18"/>
                      <a:pt x="5" y="24"/>
                    </a:cubicBezTo>
                    <a:cubicBezTo>
                      <a:pt x="11" y="29"/>
                      <a:pt x="19" y="29"/>
                      <a:pt x="25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7" name="Freeform 300">
                <a:extLst>
                  <a:ext uri="{FF2B5EF4-FFF2-40B4-BE49-F238E27FC236}">
                    <a16:creationId xmlns:a16="http://schemas.microsoft.com/office/drawing/2014/main" id="{284F87C2-6EFD-400D-A73A-B836FA4AC46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39" y="-1222"/>
                <a:ext cx="51" cy="48"/>
              </a:xfrm>
              <a:custGeom>
                <a:avLst/>
                <a:gdLst>
                  <a:gd name="T0" fmla="*/ 28 w 34"/>
                  <a:gd name="T1" fmla="*/ 6 h 32"/>
                  <a:gd name="T2" fmla="*/ 6 w 34"/>
                  <a:gd name="T3" fmla="*/ 6 h 32"/>
                  <a:gd name="T4" fmla="*/ 6 w 34"/>
                  <a:gd name="T5" fmla="*/ 27 h 32"/>
                  <a:gd name="T6" fmla="*/ 28 w 34"/>
                  <a:gd name="T7" fmla="*/ 27 h 32"/>
                  <a:gd name="T8" fmla="*/ 28 w 34"/>
                  <a:gd name="T9" fmla="*/ 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6"/>
                    </a:moveTo>
                    <a:cubicBezTo>
                      <a:pt x="22" y="0"/>
                      <a:pt x="12" y="0"/>
                      <a:pt x="6" y="6"/>
                    </a:cubicBezTo>
                    <a:cubicBezTo>
                      <a:pt x="0" y="12"/>
                      <a:pt x="0" y="21"/>
                      <a:pt x="6" y="27"/>
                    </a:cubicBezTo>
                    <a:cubicBezTo>
                      <a:pt x="12" y="32"/>
                      <a:pt x="22" y="32"/>
                      <a:pt x="28" y="27"/>
                    </a:cubicBezTo>
                    <a:cubicBezTo>
                      <a:pt x="34" y="21"/>
                      <a:pt x="34" y="12"/>
                      <a:pt x="28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8" name="Freeform 301">
                <a:extLst>
                  <a:ext uri="{FF2B5EF4-FFF2-40B4-BE49-F238E27FC236}">
                    <a16:creationId xmlns:a16="http://schemas.microsoft.com/office/drawing/2014/main" id="{41194200-B362-468A-9D4A-3E7C9CABCF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96" y="-1268"/>
                <a:ext cx="56" cy="52"/>
              </a:xfrm>
              <a:custGeom>
                <a:avLst/>
                <a:gdLst>
                  <a:gd name="T0" fmla="*/ 31 w 37"/>
                  <a:gd name="T1" fmla="*/ 6 h 35"/>
                  <a:gd name="T2" fmla="*/ 7 w 37"/>
                  <a:gd name="T3" fmla="*/ 6 h 35"/>
                  <a:gd name="T4" fmla="*/ 7 w 37"/>
                  <a:gd name="T5" fmla="*/ 29 h 35"/>
                  <a:gd name="T6" fmla="*/ 30 w 37"/>
                  <a:gd name="T7" fmla="*/ 29 h 35"/>
                  <a:gd name="T8" fmla="*/ 31 w 37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6"/>
                    </a:moveTo>
                    <a:cubicBezTo>
                      <a:pt x="24" y="0"/>
                      <a:pt x="13" y="0"/>
                      <a:pt x="7" y="6"/>
                    </a:cubicBezTo>
                    <a:cubicBezTo>
                      <a:pt x="0" y="12"/>
                      <a:pt x="0" y="22"/>
                      <a:pt x="7" y="29"/>
                    </a:cubicBezTo>
                    <a:cubicBezTo>
                      <a:pt x="13" y="35"/>
                      <a:pt x="24" y="35"/>
                      <a:pt x="30" y="29"/>
                    </a:cubicBezTo>
                    <a:cubicBezTo>
                      <a:pt x="37" y="23"/>
                      <a:pt x="37" y="12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9" name="Freeform 302">
                <a:extLst>
                  <a:ext uri="{FF2B5EF4-FFF2-40B4-BE49-F238E27FC236}">
                    <a16:creationId xmlns:a16="http://schemas.microsoft.com/office/drawing/2014/main" id="{3E6B3275-B716-44A4-8316-E66C47BC49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54" y="-1316"/>
                <a:ext cx="61" cy="58"/>
              </a:xfrm>
              <a:custGeom>
                <a:avLst/>
                <a:gdLst>
                  <a:gd name="T0" fmla="*/ 34 w 41"/>
                  <a:gd name="T1" fmla="*/ 7 h 39"/>
                  <a:gd name="T2" fmla="*/ 7 w 41"/>
                  <a:gd name="T3" fmla="*/ 7 h 39"/>
                  <a:gd name="T4" fmla="*/ 7 w 41"/>
                  <a:gd name="T5" fmla="*/ 32 h 39"/>
                  <a:gd name="T6" fmla="*/ 33 w 41"/>
                  <a:gd name="T7" fmla="*/ 32 h 39"/>
                  <a:gd name="T8" fmla="*/ 34 w 41"/>
                  <a:gd name="T9" fmla="*/ 7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34" y="7"/>
                    </a:moveTo>
                    <a:cubicBezTo>
                      <a:pt x="26" y="0"/>
                      <a:pt x="14" y="0"/>
                      <a:pt x="7" y="7"/>
                    </a:cubicBezTo>
                    <a:cubicBezTo>
                      <a:pt x="0" y="14"/>
                      <a:pt x="0" y="25"/>
                      <a:pt x="7" y="32"/>
                    </a:cubicBezTo>
                    <a:cubicBezTo>
                      <a:pt x="14" y="38"/>
                      <a:pt x="26" y="39"/>
                      <a:pt x="33" y="32"/>
                    </a:cubicBezTo>
                    <a:cubicBezTo>
                      <a:pt x="40" y="25"/>
                      <a:pt x="41" y="14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0" name="Freeform 303">
                <a:extLst>
                  <a:ext uri="{FF2B5EF4-FFF2-40B4-BE49-F238E27FC236}">
                    <a16:creationId xmlns:a16="http://schemas.microsoft.com/office/drawing/2014/main" id="{85C99F47-12B4-4B41-BA46-29DFE8D521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11" y="-1362"/>
                <a:ext cx="66" cy="61"/>
              </a:xfrm>
              <a:custGeom>
                <a:avLst/>
                <a:gdLst>
                  <a:gd name="T0" fmla="*/ 8 w 44"/>
                  <a:gd name="T1" fmla="*/ 7 h 41"/>
                  <a:gd name="T2" fmla="*/ 8 w 44"/>
                  <a:gd name="T3" fmla="*/ 34 h 41"/>
                  <a:gd name="T4" fmla="*/ 36 w 44"/>
                  <a:gd name="T5" fmla="*/ 34 h 41"/>
                  <a:gd name="T6" fmla="*/ 36 w 44"/>
                  <a:gd name="T7" fmla="*/ 7 h 41"/>
                  <a:gd name="T8" fmla="*/ 8 w 44"/>
                  <a:gd name="T9" fmla="*/ 7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8" y="7"/>
                    </a:moveTo>
                    <a:cubicBezTo>
                      <a:pt x="0" y="14"/>
                      <a:pt x="0" y="26"/>
                      <a:pt x="8" y="34"/>
                    </a:cubicBezTo>
                    <a:cubicBezTo>
                      <a:pt x="16" y="41"/>
                      <a:pt x="28" y="41"/>
                      <a:pt x="36" y="34"/>
                    </a:cubicBezTo>
                    <a:cubicBezTo>
                      <a:pt x="44" y="27"/>
                      <a:pt x="44" y="15"/>
                      <a:pt x="36" y="7"/>
                    </a:cubicBezTo>
                    <a:cubicBezTo>
                      <a:pt x="28" y="0"/>
                      <a:pt x="16" y="0"/>
                      <a:pt x="8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1" name="Freeform 304">
                <a:extLst>
                  <a:ext uri="{FF2B5EF4-FFF2-40B4-BE49-F238E27FC236}">
                    <a16:creationId xmlns:a16="http://schemas.microsoft.com/office/drawing/2014/main" id="{8B8EC7AF-B251-4B3B-B7CB-A77122243B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69" y="-1410"/>
                <a:ext cx="70" cy="66"/>
              </a:xfrm>
              <a:custGeom>
                <a:avLst/>
                <a:gdLst>
                  <a:gd name="T0" fmla="*/ 39 w 47"/>
                  <a:gd name="T1" fmla="*/ 8 h 44"/>
                  <a:gd name="T2" fmla="*/ 8 w 47"/>
                  <a:gd name="T3" fmla="*/ 8 h 44"/>
                  <a:gd name="T4" fmla="*/ 8 w 47"/>
                  <a:gd name="T5" fmla="*/ 36 h 44"/>
                  <a:gd name="T6" fmla="*/ 39 w 47"/>
                  <a:gd name="T7" fmla="*/ 37 h 44"/>
                  <a:gd name="T8" fmla="*/ 39 w 47"/>
                  <a:gd name="T9" fmla="*/ 8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9" y="8"/>
                    </a:moveTo>
                    <a:cubicBezTo>
                      <a:pt x="30" y="1"/>
                      <a:pt x="17" y="0"/>
                      <a:pt x="8" y="8"/>
                    </a:cubicBezTo>
                    <a:cubicBezTo>
                      <a:pt x="0" y="16"/>
                      <a:pt x="0" y="29"/>
                      <a:pt x="8" y="36"/>
                    </a:cubicBezTo>
                    <a:cubicBezTo>
                      <a:pt x="17" y="44"/>
                      <a:pt x="30" y="44"/>
                      <a:pt x="39" y="37"/>
                    </a:cubicBezTo>
                    <a:cubicBezTo>
                      <a:pt x="47" y="29"/>
                      <a:pt x="47" y="16"/>
                      <a:pt x="39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2" name="Freeform 305">
                <a:extLst>
                  <a:ext uri="{FF2B5EF4-FFF2-40B4-BE49-F238E27FC236}">
                    <a16:creationId xmlns:a16="http://schemas.microsoft.com/office/drawing/2014/main" id="{CFEA87A4-BC5A-499B-9178-76CBEDA39F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27" y="-1457"/>
                <a:ext cx="75" cy="71"/>
              </a:xfrm>
              <a:custGeom>
                <a:avLst/>
                <a:gdLst>
                  <a:gd name="T0" fmla="*/ 41 w 50"/>
                  <a:gd name="T1" fmla="*/ 39 h 47"/>
                  <a:gd name="T2" fmla="*/ 41 w 50"/>
                  <a:gd name="T3" fmla="*/ 8 h 47"/>
                  <a:gd name="T4" fmla="*/ 9 w 50"/>
                  <a:gd name="T5" fmla="*/ 8 h 47"/>
                  <a:gd name="T6" fmla="*/ 9 w 50"/>
                  <a:gd name="T7" fmla="*/ 39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0"/>
                      <a:pt x="50" y="17"/>
                      <a:pt x="41" y="8"/>
                    </a:cubicBezTo>
                    <a:cubicBezTo>
                      <a:pt x="33" y="0"/>
                      <a:pt x="18" y="0"/>
                      <a:pt x="9" y="8"/>
                    </a:cubicBezTo>
                    <a:cubicBezTo>
                      <a:pt x="0" y="17"/>
                      <a:pt x="0" y="30"/>
                      <a:pt x="9" y="39"/>
                    </a:cubicBezTo>
                    <a:cubicBezTo>
                      <a:pt x="18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3" name="Freeform 306">
                <a:extLst>
                  <a:ext uri="{FF2B5EF4-FFF2-40B4-BE49-F238E27FC236}">
                    <a16:creationId xmlns:a16="http://schemas.microsoft.com/office/drawing/2014/main" id="{E76F7B5A-6C53-4FCF-945D-0E16C85100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84" y="-1505"/>
                <a:ext cx="81" cy="77"/>
              </a:xfrm>
              <a:custGeom>
                <a:avLst/>
                <a:gdLst>
                  <a:gd name="T0" fmla="*/ 44 w 54"/>
                  <a:gd name="T1" fmla="*/ 42 h 51"/>
                  <a:gd name="T2" fmla="*/ 44 w 54"/>
                  <a:gd name="T3" fmla="*/ 9 h 51"/>
                  <a:gd name="T4" fmla="*/ 10 w 54"/>
                  <a:gd name="T5" fmla="*/ 9 h 51"/>
                  <a:gd name="T6" fmla="*/ 10 w 54"/>
                  <a:gd name="T7" fmla="*/ 41 h 51"/>
                  <a:gd name="T8" fmla="*/ 44 w 54"/>
                  <a:gd name="T9" fmla="*/ 42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1">
                    <a:moveTo>
                      <a:pt x="44" y="42"/>
                    </a:moveTo>
                    <a:cubicBezTo>
                      <a:pt x="54" y="33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9"/>
                    </a:cubicBezTo>
                    <a:cubicBezTo>
                      <a:pt x="0" y="18"/>
                      <a:pt x="0" y="32"/>
                      <a:pt x="10" y="41"/>
                    </a:cubicBezTo>
                    <a:cubicBezTo>
                      <a:pt x="19" y="51"/>
                      <a:pt x="35" y="51"/>
                      <a:pt x="44" y="4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4" name="Freeform 307">
                <a:extLst>
                  <a:ext uri="{FF2B5EF4-FFF2-40B4-BE49-F238E27FC236}">
                    <a16:creationId xmlns:a16="http://schemas.microsoft.com/office/drawing/2014/main" id="{2CE49DBF-7247-4733-9C70-8294C466E3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45" y="-1550"/>
                <a:ext cx="81" cy="77"/>
              </a:xfrm>
              <a:custGeom>
                <a:avLst/>
                <a:gdLst>
                  <a:gd name="T0" fmla="*/ 9 w 54"/>
                  <a:gd name="T1" fmla="*/ 9 h 51"/>
                  <a:gd name="T2" fmla="*/ 9 w 54"/>
                  <a:gd name="T3" fmla="*/ 42 h 51"/>
                  <a:gd name="T4" fmla="*/ 44 w 54"/>
                  <a:gd name="T5" fmla="*/ 42 h 51"/>
                  <a:gd name="T6" fmla="*/ 44 w 54"/>
                  <a:gd name="T7" fmla="*/ 9 h 51"/>
                  <a:gd name="T8" fmla="*/ 9 w 54"/>
                  <a:gd name="T9" fmla="*/ 9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1">
                    <a:moveTo>
                      <a:pt x="9" y="9"/>
                    </a:moveTo>
                    <a:cubicBezTo>
                      <a:pt x="0" y="18"/>
                      <a:pt x="0" y="33"/>
                      <a:pt x="9" y="42"/>
                    </a:cubicBezTo>
                    <a:cubicBezTo>
                      <a:pt x="19" y="51"/>
                      <a:pt x="34" y="51"/>
                      <a:pt x="44" y="42"/>
                    </a:cubicBezTo>
                    <a:cubicBezTo>
                      <a:pt x="53" y="33"/>
                      <a:pt x="54" y="18"/>
                      <a:pt x="44" y="9"/>
                    </a:cubicBezTo>
                    <a:cubicBezTo>
                      <a:pt x="35" y="0"/>
                      <a:pt x="19" y="0"/>
                      <a:pt x="9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5" name="Freeform 308">
                <a:extLst>
                  <a:ext uri="{FF2B5EF4-FFF2-40B4-BE49-F238E27FC236}">
                    <a16:creationId xmlns:a16="http://schemas.microsoft.com/office/drawing/2014/main" id="{86B769AA-B6D3-41D2-9614-E127A745FBA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02" y="-1596"/>
                <a:ext cx="86" cy="79"/>
              </a:xfrm>
              <a:custGeom>
                <a:avLst/>
                <a:gdLst>
                  <a:gd name="T0" fmla="*/ 10 w 57"/>
                  <a:gd name="T1" fmla="*/ 9 h 53"/>
                  <a:gd name="T2" fmla="*/ 10 w 57"/>
                  <a:gd name="T3" fmla="*/ 44 h 53"/>
                  <a:gd name="T4" fmla="*/ 46 w 57"/>
                  <a:gd name="T5" fmla="*/ 44 h 53"/>
                  <a:gd name="T6" fmla="*/ 47 w 57"/>
                  <a:gd name="T7" fmla="*/ 9 h 53"/>
                  <a:gd name="T8" fmla="*/ 10 w 57"/>
                  <a:gd name="T9" fmla="*/ 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10" y="9"/>
                    </a:moveTo>
                    <a:cubicBezTo>
                      <a:pt x="0" y="19"/>
                      <a:pt x="0" y="34"/>
                      <a:pt x="10" y="44"/>
                    </a:cubicBezTo>
                    <a:cubicBezTo>
                      <a:pt x="20" y="53"/>
                      <a:pt x="36" y="53"/>
                      <a:pt x="46" y="44"/>
                    </a:cubicBezTo>
                    <a:cubicBezTo>
                      <a:pt x="57" y="34"/>
                      <a:pt x="57" y="19"/>
                      <a:pt x="47" y="9"/>
                    </a:cubicBezTo>
                    <a:cubicBezTo>
                      <a:pt x="37" y="0"/>
                      <a:pt x="20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6" name="Freeform 309">
                <a:extLst>
                  <a:ext uri="{FF2B5EF4-FFF2-40B4-BE49-F238E27FC236}">
                    <a16:creationId xmlns:a16="http://schemas.microsoft.com/office/drawing/2014/main" id="{58335DCC-CC03-475F-B404-416DD2CE87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60" y="-1644"/>
                <a:ext cx="90" cy="85"/>
              </a:xfrm>
              <a:custGeom>
                <a:avLst/>
                <a:gdLst>
                  <a:gd name="T0" fmla="*/ 10 w 60"/>
                  <a:gd name="T1" fmla="*/ 10 h 57"/>
                  <a:gd name="T2" fmla="*/ 10 w 60"/>
                  <a:gd name="T3" fmla="*/ 47 h 57"/>
                  <a:gd name="T4" fmla="*/ 49 w 60"/>
                  <a:gd name="T5" fmla="*/ 47 h 57"/>
                  <a:gd name="T6" fmla="*/ 49 w 60"/>
                  <a:gd name="T7" fmla="*/ 10 h 57"/>
                  <a:gd name="T8" fmla="*/ 10 w 60"/>
                  <a:gd name="T9" fmla="*/ 1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7">
                    <a:moveTo>
                      <a:pt x="10" y="10"/>
                    </a:moveTo>
                    <a:cubicBezTo>
                      <a:pt x="0" y="20"/>
                      <a:pt x="0" y="37"/>
                      <a:pt x="10" y="47"/>
                    </a:cubicBezTo>
                    <a:cubicBezTo>
                      <a:pt x="21" y="57"/>
                      <a:pt x="39" y="57"/>
                      <a:pt x="49" y="47"/>
                    </a:cubicBezTo>
                    <a:cubicBezTo>
                      <a:pt x="60" y="37"/>
                      <a:pt x="60" y="20"/>
                      <a:pt x="49" y="10"/>
                    </a:cubicBezTo>
                    <a:cubicBezTo>
                      <a:pt x="39" y="0"/>
                      <a:pt x="21" y="0"/>
                      <a:pt x="10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7" name="Freeform 310">
                <a:extLst>
                  <a:ext uri="{FF2B5EF4-FFF2-40B4-BE49-F238E27FC236}">
                    <a16:creationId xmlns:a16="http://schemas.microsoft.com/office/drawing/2014/main" id="{85CBFB27-3508-4ED2-9A92-B7A1A7E248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16" y="-1691"/>
                <a:ext cx="96" cy="89"/>
              </a:xfrm>
              <a:custGeom>
                <a:avLst/>
                <a:gdLst>
                  <a:gd name="T0" fmla="*/ 12 w 64"/>
                  <a:gd name="T1" fmla="*/ 10 h 59"/>
                  <a:gd name="T2" fmla="*/ 12 w 64"/>
                  <a:gd name="T3" fmla="*/ 49 h 59"/>
                  <a:gd name="T4" fmla="*/ 53 w 64"/>
                  <a:gd name="T5" fmla="*/ 49 h 59"/>
                  <a:gd name="T6" fmla="*/ 53 w 64"/>
                  <a:gd name="T7" fmla="*/ 10 h 59"/>
                  <a:gd name="T8" fmla="*/ 12 w 64"/>
                  <a:gd name="T9" fmla="*/ 10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59">
                    <a:moveTo>
                      <a:pt x="12" y="10"/>
                    </a:moveTo>
                    <a:cubicBezTo>
                      <a:pt x="0" y="21"/>
                      <a:pt x="1" y="38"/>
                      <a:pt x="12" y="49"/>
                    </a:cubicBezTo>
                    <a:cubicBezTo>
                      <a:pt x="23" y="59"/>
                      <a:pt x="41" y="59"/>
                      <a:pt x="53" y="49"/>
                    </a:cubicBezTo>
                    <a:cubicBezTo>
                      <a:pt x="64" y="38"/>
                      <a:pt x="64" y="21"/>
                      <a:pt x="53" y="10"/>
                    </a:cubicBezTo>
                    <a:cubicBezTo>
                      <a:pt x="42" y="0"/>
                      <a:pt x="24" y="0"/>
                      <a:pt x="12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8" name="Freeform 311">
                <a:extLst>
                  <a:ext uri="{FF2B5EF4-FFF2-40B4-BE49-F238E27FC236}">
                    <a16:creationId xmlns:a16="http://schemas.microsoft.com/office/drawing/2014/main" id="{C9E37414-B3E0-4258-9925-7FBF29BF6C6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75" y="-1738"/>
                <a:ext cx="100" cy="94"/>
              </a:xfrm>
              <a:custGeom>
                <a:avLst/>
                <a:gdLst>
                  <a:gd name="T0" fmla="*/ 12 w 67"/>
                  <a:gd name="T1" fmla="*/ 11 h 63"/>
                  <a:gd name="T2" fmla="*/ 12 w 67"/>
                  <a:gd name="T3" fmla="*/ 51 h 63"/>
                  <a:gd name="T4" fmla="*/ 55 w 67"/>
                  <a:gd name="T5" fmla="*/ 52 h 63"/>
                  <a:gd name="T6" fmla="*/ 55 w 67"/>
                  <a:gd name="T7" fmla="*/ 12 h 63"/>
                  <a:gd name="T8" fmla="*/ 12 w 67"/>
                  <a:gd name="T9" fmla="*/ 11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3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4" y="63"/>
                      <a:pt x="43" y="63"/>
                      <a:pt x="55" y="52"/>
                    </a:cubicBezTo>
                    <a:cubicBezTo>
                      <a:pt x="66" y="41"/>
                      <a:pt x="67" y="23"/>
                      <a:pt x="55" y="12"/>
                    </a:cubicBezTo>
                    <a:cubicBezTo>
                      <a:pt x="43" y="1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9" name="Freeform 312">
                <a:extLst>
                  <a:ext uri="{FF2B5EF4-FFF2-40B4-BE49-F238E27FC236}">
                    <a16:creationId xmlns:a16="http://schemas.microsoft.com/office/drawing/2014/main" id="{FC86A8B2-64DF-4098-8C21-99D6D5CC8E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32" y="-1785"/>
                <a:ext cx="105" cy="97"/>
              </a:xfrm>
              <a:custGeom>
                <a:avLst/>
                <a:gdLst>
                  <a:gd name="T0" fmla="*/ 12 w 70"/>
                  <a:gd name="T1" fmla="*/ 11 h 65"/>
                  <a:gd name="T2" fmla="*/ 12 w 70"/>
                  <a:gd name="T3" fmla="*/ 53 h 65"/>
                  <a:gd name="T4" fmla="*/ 57 w 70"/>
                  <a:gd name="T5" fmla="*/ 54 h 65"/>
                  <a:gd name="T6" fmla="*/ 57 w 70"/>
                  <a:gd name="T7" fmla="*/ 11 h 65"/>
                  <a:gd name="T8" fmla="*/ 12 w 70"/>
                  <a:gd name="T9" fmla="*/ 11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12" y="11"/>
                    </a:moveTo>
                    <a:cubicBezTo>
                      <a:pt x="0" y="23"/>
                      <a:pt x="0" y="42"/>
                      <a:pt x="12" y="53"/>
                    </a:cubicBezTo>
                    <a:cubicBezTo>
                      <a:pt x="25" y="65"/>
                      <a:pt x="45" y="65"/>
                      <a:pt x="57" y="54"/>
                    </a:cubicBezTo>
                    <a:cubicBezTo>
                      <a:pt x="70" y="42"/>
                      <a:pt x="70" y="23"/>
                      <a:pt x="57" y="11"/>
                    </a:cubicBezTo>
                    <a:cubicBezTo>
                      <a:pt x="45" y="0"/>
                      <a:pt x="25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0" name="Freeform 313">
                <a:extLst>
                  <a:ext uri="{FF2B5EF4-FFF2-40B4-BE49-F238E27FC236}">
                    <a16:creationId xmlns:a16="http://schemas.microsoft.com/office/drawing/2014/main" id="{D5A4CF1F-18E1-40E0-AD27-6C83882C6B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90" y="-1833"/>
                <a:ext cx="110" cy="104"/>
              </a:xfrm>
              <a:custGeom>
                <a:avLst/>
                <a:gdLst>
                  <a:gd name="T0" fmla="*/ 13 w 73"/>
                  <a:gd name="T1" fmla="*/ 13 h 69"/>
                  <a:gd name="T2" fmla="*/ 13 w 73"/>
                  <a:gd name="T3" fmla="*/ 57 h 69"/>
                  <a:gd name="T4" fmla="*/ 60 w 73"/>
                  <a:gd name="T5" fmla="*/ 57 h 69"/>
                  <a:gd name="T6" fmla="*/ 60 w 73"/>
                  <a:gd name="T7" fmla="*/ 13 h 69"/>
                  <a:gd name="T8" fmla="*/ 13 w 73"/>
                  <a:gd name="T9" fmla="*/ 13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9">
                    <a:moveTo>
                      <a:pt x="13" y="13"/>
                    </a:moveTo>
                    <a:cubicBezTo>
                      <a:pt x="0" y="25"/>
                      <a:pt x="0" y="44"/>
                      <a:pt x="13" y="57"/>
                    </a:cubicBezTo>
                    <a:cubicBezTo>
                      <a:pt x="26" y="69"/>
                      <a:pt x="47" y="69"/>
                      <a:pt x="60" y="57"/>
                    </a:cubicBezTo>
                    <a:cubicBezTo>
                      <a:pt x="73" y="45"/>
                      <a:pt x="73" y="25"/>
                      <a:pt x="60" y="13"/>
                    </a:cubicBezTo>
                    <a:cubicBezTo>
                      <a:pt x="47" y="1"/>
                      <a:pt x="26" y="0"/>
                      <a:pt x="1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1" name="Freeform 314">
                <a:extLst>
                  <a:ext uri="{FF2B5EF4-FFF2-40B4-BE49-F238E27FC236}">
                    <a16:creationId xmlns:a16="http://schemas.microsoft.com/office/drawing/2014/main" id="{B8F32AA7-7704-471A-8956-1A477B8399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48" y="-1879"/>
                <a:ext cx="114" cy="108"/>
              </a:xfrm>
              <a:custGeom>
                <a:avLst/>
                <a:gdLst>
                  <a:gd name="T0" fmla="*/ 13 w 76"/>
                  <a:gd name="T1" fmla="*/ 13 h 72"/>
                  <a:gd name="T2" fmla="*/ 13 w 76"/>
                  <a:gd name="T3" fmla="*/ 59 h 72"/>
                  <a:gd name="T4" fmla="*/ 63 w 76"/>
                  <a:gd name="T5" fmla="*/ 59 h 72"/>
                  <a:gd name="T6" fmla="*/ 63 w 76"/>
                  <a:gd name="T7" fmla="*/ 13 h 72"/>
                  <a:gd name="T8" fmla="*/ 13 w 76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6" h="72">
                    <a:moveTo>
                      <a:pt x="13" y="13"/>
                    </a:moveTo>
                    <a:cubicBezTo>
                      <a:pt x="0" y="25"/>
                      <a:pt x="0" y="46"/>
                      <a:pt x="13" y="59"/>
                    </a:cubicBezTo>
                    <a:cubicBezTo>
                      <a:pt x="27" y="72"/>
                      <a:pt x="49" y="71"/>
                      <a:pt x="63" y="59"/>
                    </a:cubicBezTo>
                    <a:cubicBezTo>
                      <a:pt x="76" y="46"/>
                      <a:pt x="76" y="26"/>
                      <a:pt x="63" y="13"/>
                    </a:cubicBezTo>
                    <a:cubicBezTo>
                      <a:pt x="49" y="0"/>
                      <a:pt x="27" y="0"/>
                      <a:pt x="1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2" name="Freeform 315">
                <a:extLst>
                  <a:ext uri="{FF2B5EF4-FFF2-40B4-BE49-F238E27FC236}">
                    <a16:creationId xmlns:a16="http://schemas.microsoft.com/office/drawing/2014/main" id="{9FED9524-95FD-4590-B23E-98A6E3BEDC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05" y="-1927"/>
                <a:ext cx="120" cy="112"/>
              </a:xfrm>
              <a:custGeom>
                <a:avLst/>
                <a:gdLst>
                  <a:gd name="T0" fmla="*/ 14 w 80"/>
                  <a:gd name="T1" fmla="*/ 13 h 75"/>
                  <a:gd name="T2" fmla="*/ 14 w 80"/>
                  <a:gd name="T3" fmla="*/ 62 h 75"/>
                  <a:gd name="T4" fmla="*/ 66 w 80"/>
                  <a:gd name="T5" fmla="*/ 62 h 75"/>
                  <a:gd name="T6" fmla="*/ 66 w 80"/>
                  <a:gd name="T7" fmla="*/ 14 h 75"/>
                  <a:gd name="T8" fmla="*/ 14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4" y="13"/>
                    </a:moveTo>
                    <a:cubicBezTo>
                      <a:pt x="0" y="27"/>
                      <a:pt x="0" y="48"/>
                      <a:pt x="14" y="62"/>
                    </a:cubicBezTo>
                    <a:cubicBezTo>
                      <a:pt x="28" y="75"/>
                      <a:pt x="51" y="75"/>
                      <a:pt x="66" y="62"/>
                    </a:cubicBezTo>
                    <a:cubicBezTo>
                      <a:pt x="80" y="49"/>
                      <a:pt x="80" y="27"/>
                      <a:pt x="66" y="14"/>
                    </a:cubicBezTo>
                    <a:cubicBezTo>
                      <a:pt x="52" y="0"/>
                      <a:pt x="29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3" name="Freeform 316">
                <a:extLst>
                  <a:ext uri="{FF2B5EF4-FFF2-40B4-BE49-F238E27FC236}">
                    <a16:creationId xmlns:a16="http://schemas.microsoft.com/office/drawing/2014/main" id="{AE4CBC51-C845-4B36-8410-DF8FD58947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66" y="-1972"/>
                <a:ext cx="120" cy="112"/>
              </a:xfrm>
              <a:custGeom>
                <a:avLst/>
                <a:gdLst>
                  <a:gd name="T0" fmla="*/ 14 w 80"/>
                  <a:gd name="T1" fmla="*/ 14 h 75"/>
                  <a:gd name="T2" fmla="*/ 14 w 80"/>
                  <a:gd name="T3" fmla="*/ 62 h 75"/>
                  <a:gd name="T4" fmla="*/ 65 w 80"/>
                  <a:gd name="T5" fmla="*/ 62 h 75"/>
                  <a:gd name="T6" fmla="*/ 66 w 80"/>
                  <a:gd name="T7" fmla="*/ 14 h 75"/>
                  <a:gd name="T8" fmla="*/ 14 w 80"/>
                  <a:gd name="T9" fmla="*/ 14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4" y="14"/>
                    </a:moveTo>
                    <a:cubicBezTo>
                      <a:pt x="0" y="27"/>
                      <a:pt x="0" y="48"/>
                      <a:pt x="14" y="62"/>
                    </a:cubicBezTo>
                    <a:cubicBezTo>
                      <a:pt x="28" y="75"/>
                      <a:pt x="51" y="75"/>
                      <a:pt x="65" y="62"/>
                    </a:cubicBezTo>
                    <a:cubicBezTo>
                      <a:pt x="79" y="49"/>
                      <a:pt x="80" y="27"/>
                      <a:pt x="66" y="14"/>
                    </a:cubicBezTo>
                    <a:cubicBezTo>
                      <a:pt x="51" y="0"/>
                      <a:pt x="28" y="0"/>
                      <a:pt x="14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4" name="Freeform 317">
                <a:extLst>
                  <a:ext uri="{FF2B5EF4-FFF2-40B4-BE49-F238E27FC236}">
                    <a16:creationId xmlns:a16="http://schemas.microsoft.com/office/drawing/2014/main" id="{C5DF1E33-99CB-48C0-BD5D-7FD61ED2F8A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22" y="-2019"/>
                <a:ext cx="126" cy="117"/>
              </a:xfrm>
              <a:custGeom>
                <a:avLst/>
                <a:gdLst>
                  <a:gd name="T0" fmla="*/ 16 w 84"/>
                  <a:gd name="T1" fmla="*/ 13 h 78"/>
                  <a:gd name="T2" fmla="*/ 15 w 84"/>
                  <a:gd name="T3" fmla="*/ 64 h 78"/>
                  <a:gd name="T4" fmla="*/ 69 w 84"/>
                  <a:gd name="T5" fmla="*/ 64 h 78"/>
                  <a:gd name="T6" fmla="*/ 69 w 84"/>
                  <a:gd name="T7" fmla="*/ 14 h 78"/>
                  <a:gd name="T8" fmla="*/ 16 w 84"/>
                  <a:gd name="T9" fmla="*/ 13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8">
                    <a:moveTo>
                      <a:pt x="16" y="13"/>
                    </a:moveTo>
                    <a:cubicBezTo>
                      <a:pt x="0" y="27"/>
                      <a:pt x="0" y="50"/>
                      <a:pt x="15" y="64"/>
                    </a:cubicBezTo>
                    <a:cubicBezTo>
                      <a:pt x="30" y="78"/>
                      <a:pt x="54" y="78"/>
                      <a:pt x="69" y="64"/>
                    </a:cubicBezTo>
                    <a:cubicBezTo>
                      <a:pt x="84" y="50"/>
                      <a:pt x="84" y="28"/>
                      <a:pt x="69" y="14"/>
                    </a:cubicBezTo>
                    <a:cubicBezTo>
                      <a:pt x="54" y="0"/>
                      <a:pt x="30" y="0"/>
                      <a:pt x="16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5" name="Freeform 318">
                <a:extLst>
                  <a:ext uri="{FF2B5EF4-FFF2-40B4-BE49-F238E27FC236}">
                    <a16:creationId xmlns:a16="http://schemas.microsoft.com/office/drawing/2014/main" id="{E32AE4C8-6E27-45C6-8B9E-22083AF6C9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79" y="-2067"/>
                <a:ext cx="131" cy="122"/>
              </a:xfrm>
              <a:custGeom>
                <a:avLst/>
                <a:gdLst>
                  <a:gd name="T0" fmla="*/ 16 w 87"/>
                  <a:gd name="T1" fmla="*/ 15 h 81"/>
                  <a:gd name="T2" fmla="*/ 16 w 87"/>
                  <a:gd name="T3" fmla="*/ 67 h 81"/>
                  <a:gd name="T4" fmla="*/ 71 w 87"/>
                  <a:gd name="T5" fmla="*/ 67 h 81"/>
                  <a:gd name="T6" fmla="*/ 72 w 87"/>
                  <a:gd name="T7" fmla="*/ 15 h 81"/>
                  <a:gd name="T8" fmla="*/ 16 w 87"/>
                  <a:gd name="T9" fmla="*/ 15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16" y="15"/>
                    </a:moveTo>
                    <a:cubicBezTo>
                      <a:pt x="1" y="29"/>
                      <a:pt x="0" y="53"/>
                      <a:pt x="16" y="67"/>
                    </a:cubicBezTo>
                    <a:cubicBezTo>
                      <a:pt x="31" y="81"/>
                      <a:pt x="56" y="81"/>
                      <a:pt x="71" y="67"/>
                    </a:cubicBezTo>
                    <a:cubicBezTo>
                      <a:pt x="87" y="53"/>
                      <a:pt x="87" y="29"/>
                      <a:pt x="72" y="15"/>
                    </a:cubicBezTo>
                    <a:cubicBezTo>
                      <a:pt x="57" y="0"/>
                      <a:pt x="31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6" name="Freeform 319">
                <a:extLst>
                  <a:ext uri="{FF2B5EF4-FFF2-40B4-BE49-F238E27FC236}">
                    <a16:creationId xmlns:a16="http://schemas.microsoft.com/office/drawing/2014/main" id="{5BE9FEFF-79D9-4D12-9337-E286CE227E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38" y="-2113"/>
                <a:ext cx="134" cy="126"/>
              </a:xfrm>
              <a:custGeom>
                <a:avLst/>
                <a:gdLst>
                  <a:gd name="T0" fmla="*/ 16 w 89"/>
                  <a:gd name="T1" fmla="*/ 15 h 84"/>
                  <a:gd name="T2" fmla="*/ 16 w 89"/>
                  <a:gd name="T3" fmla="*/ 69 h 84"/>
                  <a:gd name="T4" fmla="*/ 73 w 89"/>
                  <a:gd name="T5" fmla="*/ 69 h 84"/>
                  <a:gd name="T6" fmla="*/ 74 w 89"/>
                  <a:gd name="T7" fmla="*/ 15 h 84"/>
                  <a:gd name="T8" fmla="*/ 16 w 89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" h="84">
                    <a:moveTo>
                      <a:pt x="16" y="15"/>
                    </a:moveTo>
                    <a:cubicBezTo>
                      <a:pt x="0" y="29"/>
                      <a:pt x="0" y="54"/>
                      <a:pt x="16" y="69"/>
                    </a:cubicBezTo>
                    <a:cubicBezTo>
                      <a:pt x="31" y="84"/>
                      <a:pt x="57" y="84"/>
                      <a:pt x="73" y="69"/>
                    </a:cubicBezTo>
                    <a:cubicBezTo>
                      <a:pt x="89" y="54"/>
                      <a:pt x="89" y="30"/>
                      <a:pt x="74" y="15"/>
                    </a:cubicBezTo>
                    <a:cubicBezTo>
                      <a:pt x="58" y="0"/>
                      <a:pt x="32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7" name="Freeform 320">
                <a:extLst>
                  <a:ext uri="{FF2B5EF4-FFF2-40B4-BE49-F238E27FC236}">
                    <a16:creationId xmlns:a16="http://schemas.microsoft.com/office/drawing/2014/main" id="{3A11BD62-0218-4C2E-97AF-26ADE9DDD1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96" y="-2161"/>
                <a:ext cx="139" cy="130"/>
              </a:xfrm>
              <a:custGeom>
                <a:avLst/>
                <a:gdLst>
                  <a:gd name="T0" fmla="*/ 16 w 93"/>
                  <a:gd name="T1" fmla="*/ 16 h 87"/>
                  <a:gd name="T2" fmla="*/ 16 w 93"/>
                  <a:gd name="T3" fmla="*/ 72 h 87"/>
                  <a:gd name="T4" fmla="*/ 76 w 93"/>
                  <a:gd name="T5" fmla="*/ 72 h 87"/>
                  <a:gd name="T6" fmla="*/ 76 w 93"/>
                  <a:gd name="T7" fmla="*/ 16 h 87"/>
                  <a:gd name="T8" fmla="*/ 16 w 93"/>
                  <a:gd name="T9" fmla="*/ 16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6" y="16"/>
                    </a:moveTo>
                    <a:cubicBezTo>
                      <a:pt x="0" y="31"/>
                      <a:pt x="0" y="56"/>
                      <a:pt x="16" y="72"/>
                    </a:cubicBezTo>
                    <a:cubicBezTo>
                      <a:pt x="32" y="87"/>
                      <a:pt x="59" y="87"/>
                      <a:pt x="76" y="72"/>
                    </a:cubicBezTo>
                    <a:cubicBezTo>
                      <a:pt x="92" y="57"/>
                      <a:pt x="93" y="32"/>
                      <a:pt x="76" y="16"/>
                    </a:cubicBezTo>
                    <a:cubicBezTo>
                      <a:pt x="60" y="0"/>
                      <a:pt x="33" y="0"/>
                      <a:pt x="16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8" name="Freeform 321">
                <a:extLst>
                  <a:ext uri="{FF2B5EF4-FFF2-40B4-BE49-F238E27FC236}">
                    <a16:creationId xmlns:a16="http://schemas.microsoft.com/office/drawing/2014/main" id="{81774C93-CCBC-4D62-BB6F-3DE938417B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52" y="-2207"/>
                <a:ext cx="146" cy="134"/>
              </a:xfrm>
              <a:custGeom>
                <a:avLst/>
                <a:gdLst>
                  <a:gd name="T0" fmla="*/ 18 w 97"/>
                  <a:gd name="T1" fmla="*/ 16 h 90"/>
                  <a:gd name="T2" fmla="*/ 17 w 97"/>
                  <a:gd name="T3" fmla="*/ 74 h 90"/>
                  <a:gd name="T4" fmla="*/ 80 w 97"/>
                  <a:gd name="T5" fmla="*/ 74 h 90"/>
                  <a:gd name="T6" fmla="*/ 80 w 97"/>
                  <a:gd name="T7" fmla="*/ 16 h 90"/>
                  <a:gd name="T8" fmla="*/ 18 w 97"/>
                  <a:gd name="T9" fmla="*/ 16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7" h="90">
                    <a:moveTo>
                      <a:pt x="18" y="16"/>
                    </a:moveTo>
                    <a:cubicBezTo>
                      <a:pt x="1" y="32"/>
                      <a:pt x="0" y="58"/>
                      <a:pt x="17" y="74"/>
                    </a:cubicBezTo>
                    <a:cubicBezTo>
                      <a:pt x="34" y="90"/>
                      <a:pt x="62" y="90"/>
                      <a:pt x="80" y="74"/>
                    </a:cubicBezTo>
                    <a:cubicBezTo>
                      <a:pt x="97" y="58"/>
                      <a:pt x="97" y="32"/>
                      <a:pt x="80" y="16"/>
                    </a:cubicBezTo>
                    <a:cubicBezTo>
                      <a:pt x="63" y="0"/>
                      <a:pt x="35" y="0"/>
                      <a:pt x="1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9" name="Freeform 322">
                <a:extLst>
                  <a:ext uri="{FF2B5EF4-FFF2-40B4-BE49-F238E27FC236}">
                    <a16:creationId xmlns:a16="http://schemas.microsoft.com/office/drawing/2014/main" id="{5E5E58DA-C8A7-4BBB-9DF0-330195C72B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10" y="-2255"/>
                <a:ext cx="150" cy="140"/>
              </a:xfrm>
              <a:custGeom>
                <a:avLst/>
                <a:gdLst>
                  <a:gd name="T0" fmla="*/ 18 w 100"/>
                  <a:gd name="T1" fmla="*/ 17 h 94"/>
                  <a:gd name="T2" fmla="*/ 18 w 100"/>
                  <a:gd name="T3" fmla="*/ 77 h 94"/>
                  <a:gd name="T4" fmla="*/ 82 w 100"/>
                  <a:gd name="T5" fmla="*/ 77 h 94"/>
                  <a:gd name="T6" fmla="*/ 83 w 100"/>
                  <a:gd name="T7" fmla="*/ 17 h 94"/>
                  <a:gd name="T8" fmla="*/ 18 w 100"/>
                  <a:gd name="T9" fmla="*/ 17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" h="94">
                    <a:moveTo>
                      <a:pt x="18" y="17"/>
                    </a:moveTo>
                    <a:cubicBezTo>
                      <a:pt x="0" y="33"/>
                      <a:pt x="1" y="60"/>
                      <a:pt x="18" y="77"/>
                    </a:cubicBezTo>
                    <a:cubicBezTo>
                      <a:pt x="36" y="93"/>
                      <a:pt x="65" y="94"/>
                      <a:pt x="82" y="77"/>
                    </a:cubicBezTo>
                    <a:cubicBezTo>
                      <a:pt x="100" y="61"/>
                      <a:pt x="100" y="34"/>
                      <a:pt x="83" y="17"/>
                    </a:cubicBezTo>
                    <a:cubicBezTo>
                      <a:pt x="65" y="1"/>
                      <a:pt x="36" y="0"/>
                      <a:pt x="18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0" name="Freeform 323">
                <a:extLst>
                  <a:ext uri="{FF2B5EF4-FFF2-40B4-BE49-F238E27FC236}">
                    <a16:creationId xmlns:a16="http://schemas.microsoft.com/office/drawing/2014/main" id="{42A5855A-803E-4D8C-B75C-D54499C36CF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67" y="-2302"/>
                <a:ext cx="156" cy="144"/>
              </a:xfrm>
              <a:custGeom>
                <a:avLst/>
                <a:gdLst>
                  <a:gd name="T0" fmla="*/ 19 w 104"/>
                  <a:gd name="T1" fmla="*/ 17 h 96"/>
                  <a:gd name="T2" fmla="*/ 19 w 104"/>
                  <a:gd name="T3" fmla="*/ 79 h 96"/>
                  <a:gd name="T4" fmla="*/ 85 w 104"/>
                  <a:gd name="T5" fmla="*/ 79 h 96"/>
                  <a:gd name="T6" fmla="*/ 85 w 104"/>
                  <a:gd name="T7" fmla="*/ 17 h 96"/>
                  <a:gd name="T8" fmla="*/ 19 w 104"/>
                  <a:gd name="T9" fmla="*/ 17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4" h="96">
                    <a:moveTo>
                      <a:pt x="19" y="17"/>
                    </a:moveTo>
                    <a:cubicBezTo>
                      <a:pt x="1" y="34"/>
                      <a:pt x="0" y="62"/>
                      <a:pt x="19" y="79"/>
                    </a:cubicBezTo>
                    <a:cubicBezTo>
                      <a:pt x="37" y="96"/>
                      <a:pt x="67" y="96"/>
                      <a:pt x="85" y="79"/>
                    </a:cubicBezTo>
                    <a:cubicBezTo>
                      <a:pt x="103" y="62"/>
                      <a:pt x="104" y="34"/>
                      <a:pt x="85" y="17"/>
                    </a:cubicBezTo>
                    <a:cubicBezTo>
                      <a:pt x="67" y="0"/>
                      <a:pt x="37" y="0"/>
                      <a:pt x="19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1" name="Freeform 324">
                <a:extLst>
                  <a:ext uri="{FF2B5EF4-FFF2-40B4-BE49-F238E27FC236}">
                    <a16:creationId xmlns:a16="http://schemas.microsoft.com/office/drawing/2014/main" id="{AD753EF6-B5CC-452C-8321-88D44D1D0B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28" y="-2347"/>
                <a:ext cx="154" cy="144"/>
              </a:xfrm>
              <a:custGeom>
                <a:avLst/>
                <a:gdLst>
                  <a:gd name="T0" fmla="*/ 19 w 103"/>
                  <a:gd name="T1" fmla="*/ 17 h 96"/>
                  <a:gd name="T2" fmla="*/ 19 w 103"/>
                  <a:gd name="T3" fmla="*/ 79 h 96"/>
                  <a:gd name="T4" fmla="*/ 85 w 103"/>
                  <a:gd name="T5" fmla="*/ 79 h 96"/>
                  <a:gd name="T6" fmla="*/ 85 w 103"/>
                  <a:gd name="T7" fmla="*/ 17 h 96"/>
                  <a:gd name="T8" fmla="*/ 19 w 103"/>
                  <a:gd name="T9" fmla="*/ 17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96">
                    <a:moveTo>
                      <a:pt x="19" y="17"/>
                    </a:moveTo>
                    <a:cubicBezTo>
                      <a:pt x="0" y="34"/>
                      <a:pt x="0" y="61"/>
                      <a:pt x="19" y="79"/>
                    </a:cubicBezTo>
                    <a:cubicBezTo>
                      <a:pt x="37" y="96"/>
                      <a:pt x="66" y="96"/>
                      <a:pt x="85" y="79"/>
                    </a:cubicBezTo>
                    <a:cubicBezTo>
                      <a:pt x="103" y="62"/>
                      <a:pt x="103" y="34"/>
                      <a:pt x="85" y="17"/>
                    </a:cubicBezTo>
                    <a:cubicBezTo>
                      <a:pt x="67" y="0"/>
                      <a:pt x="37" y="0"/>
                      <a:pt x="19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2" name="Freeform 325">
                <a:extLst>
                  <a:ext uri="{FF2B5EF4-FFF2-40B4-BE49-F238E27FC236}">
                    <a16:creationId xmlns:a16="http://schemas.microsoft.com/office/drawing/2014/main" id="{2A04796B-8A7C-43F7-B03B-A9619FC8F29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85" y="-2395"/>
                <a:ext cx="161" cy="150"/>
              </a:xfrm>
              <a:custGeom>
                <a:avLst/>
                <a:gdLst>
                  <a:gd name="T0" fmla="*/ 87 w 107"/>
                  <a:gd name="T1" fmla="*/ 82 h 100"/>
                  <a:gd name="T2" fmla="*/ 88 w 107"/>
                  <a:gd name="T3" fmla="*/ 18 h 100"/>
                  <a:gd name="T4" fmla="*/ 19 w 107"/>
                  <a:gd name="T5" fmla="*/ 18 h 100"/>
                  <a:gd name="T6" fmla="*/ 19 w 107"/>
                  <a:gd name="T7" fmla="*/ 82 h 100"/>
                  <a:gd name="T8" fmla="*/ 87 w 107"/>
                  <a:gd name="T9" fmla="*/ 82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7" h="100">
                    <a:moveTo>
                      <a:pt x="87" y="82"/>
                    </a:moveTo>
                    <a:cubicBezTo>
                      <a:pt x="107" y="65"/>
                      <a:pt x="107" y="36"/>
                      <a:pt x="88" y="18"/>
                    </a:cubicBezTo>
                    <a:cubicBezTo>
                      <a:pt x="69" y="0"/>
                      <a:pt x="38" y="0"/>
                      <a:pt x="19" y="18"/>
                    </a:cubicBezTo>
                    <a:cubicBezTo>
                      <a:pt x="0" y="35"/>
                      <a:pt x="0" y="64"/>
                      <a:pt x="19" y="82"/>
                    </a:cubicBezTo>
                    <a:cubicBezTo>
                      <a:pt x="38" y="100"/>
                      <a:pt x="69" y="100"/>
                      <a:pt x="87" y="8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3" name="Freeform 326">
                <a:extLst>
                  <a:ext uri="{FF2B5EF4-FFF2-40B4-BE49-F238E27FC236}">
                    <a16:creationId xmlns:a16="http://schemas.microsoft.com/office/drawing/2014/main" id="{A260948E-0258-413E-8DE8-783AF6EC16E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44" y="-2441"/>
                <a:ext cx="164" cy="153"/>
              </a:xfrm>
              <a:custGeom>
                <a:avLst/>
                <a:gdLst>
                  <a:gd name="T0" fmla="*/ 89 w 109"/>
                  <a:gd name="T1" fmla="*/ 84 h 102"/>
                  <a:gd name="T2" fmla="*/ 90 w 109"/>
                  <a:gd name="T3" fmla="*/ 18 h 102"/>
                  <a:gd name="T4" fmla="*/ 19 w 109"/>
                  <a:gd name="T5" fmla="*/ 18 h 102"/>
                  <a:gd name="T6" fmla="*/ 19 w 109"/>
                  <a:gd name="T7" fmla="*/ 84 h 102"/>
                  <a:gd name="T8" fmla="*/ 89 w 109"/>
                  <a:gd name="T9" fmla="*/ 84 h 1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9" h="102">
                    <a:moveTo>
                      <a:pt x="89" y="84"/>
                    </a:moveTo>
                    <a:cubicBezTo>
                      <a:pt x="109" y="66"/>
                      <a:pt x="109" y="36"/>
                      <a:pt x="90" y="18"/>
                    </a:cubicBezTo>
                    <a:cubicBezTo>
                      <a:pt x="70" y="0"/>
                      <a:pt x="39" y="0"/>
                      <a:pt x="19" y="18"/>
                    </a:cubicBezTo>
                    <a:cubicBezTo>
                      <a:pt x="0" y="36"/>
                      <a:pt x="0" y="66"/>
                      <a:pt x="19" y="84"/>
                    </a:cubicBezTo>
                    <a:cubicBezTo>
                      <a:pt x="38" y="102"/>
                      <a:pt x="70" y="102"/>
                      <a:pt x="89" y="8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4" name="Freeform 327">
                <a:extLst>
                  <a:ext uri="{FF2B5EF4-FFF2-40B4-BE49-F238E27FC236}">
                    <a16:creationId xmlns:a16="http://schemas.microsoft.com/office/drawing/2014/main" id="{A791638F-3BD2-4B3C-9CA9-B01B366717C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00" y="-2489"/>
                <a:ext cx="170" cy="159"/>
              </a:xfrm>
              <a:custGeom>
                <a:avLst/>
                <a:gdLst>
                  <a:gd name="T0" fmla="*/ 93 w 113"/>
                  <a:gd name="T1" fmla="*/ 87 h 106"/>
                  <a:gd name="T2" fmla="*/ 93 w 113"/>
                  <a:gd name="T3" fmla="*/ 19 h 106"/>
                  <a:gd name="T4" fmla="*/ 21 w 113"/>
                  <a:gd name="T5" fmla="*/ 19 h 106"/>
                  <a:gd name="T6" fmla="*/ 20 w 113"/>
                  <a:gd name="T7" fmla="*/ 87 h 106"/>
                  <a:gd name="T8" fmla="*/ 93 w 113"/>
                  <a:gd name="T9" fmla="*/ 87 h 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3" h="106">
                    <a:moveTo>
                      <a:pt x="93" y="87"/>
                    </a:moveTo>
                    <a:cubicBezTo>
                      <a:pt x="113" y="69"/>
                      <a:pt x="113" y="38"/>
                      <a:pt x="93" y="19"/>
                    </a:cubicBezTo>
                    <a:cubicBezTo>
                      <a:pt x="73" y="1"/>
                      <a:pt x="41" y="0"/>
                      <a:pt x="21" y="19"/>
                    </a:cubicBezTo>
                    <a:cubicBezTo>
                      <a:pt x="1" y="38"/>
                      <a:pt x="0" y="68"/>
                      <a:pt x="20" y="87"/>
                    </a:cubicBezTo>
                    <a:cubicBezTo>
                      <a:pt x="40" y="106"/>
                      <a:pt x="73" y="106"/>
                      <a:pt x="93" y="8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5" name="Freeform 328">
                <a:extLst>
                  <a:ext uri="{FF2B5EF4-FFF2-40B4-BE49-F238E27FC236}">
                    <a16:creationId xmlns:a16="http://schemas.microsoft.com/office/drawing/2014/main" id="{453D0A80-C85B-4C03-A4A0-8A6439B4D1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59" y="-2506"/>
                <a:ext cx="173" cy="134"/>
              </a:xfrm>
              <a:custGeom>
                <a:avLst/>
                <a:gdLst>
                  <a:gd name="T0" fmla="*/ 20 w 115"/>
                  <a:gd name="T1" fmla="*/ 69 h 89"/>
                  <a:gd name="T2" fmla="*/ 95 w 115"/>
                  <a:gd name="T3" fmla="*/ 69 h 89"/>
                  <a:gd name="T4" fmla="*/ 96 w 115"/>
                  <a:gd name="T5" fmla="*/ 0 h 89"/>
                  <a:gd name="T6" fmla="*/ 19 w 115"/>
                  <a:gd name="T7" fmla="*/ 0 h 89"/>
                  <a:gd name="T8" fmla="*/ 20 w 115"/>
                  <a:gd name="T9" fmla="*/ 69 h 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5" h="89">
                    <a:moveTo>
                      <a:pt x="20" y="69"/>
                    </a:moveTo>
                    <a:cubicBezTo>
                      <a:pt x="41" y="88"/>
                      <a:pt x="74" y="89"/>
                      <a:pt x="95" y="69"/>
                    </a:cubicBezTo>
                    <a:cubicBezTo>
                      <a:pt x="115" y="50"/>
                      <a:pt x="115" y="20"/>
                      <a:pt x="96" y="0"/>
                    </a:cubicBezTo>
                    <a:cubicBezTo>
                      <a:pt x="19" y="0"/>
                      <a:pt x="19" y="0"/>
                      <a:pt x="19" y="0"/>
                    </a:cubicBezTo>
                    <a:cubicBezTo>
                      <a:pt x="0" y="20"/>
                      <a:pt x="0" y="50"/>
                      <a:pt x="20" y="6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6" name="Freeform 329">
                <a:extLst>
                  <a:ext uri="{FF2B5EF4-FFF2-40B4-BE49-F238E27FC236}">
                    <a16:creationId xmlns:a16="http://schemas.microsoft.com/office/drawing/2014/main" id="{625E74EB-F458-4CA0-8E1F-FC74DA89F4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324" y="-2506"/>
                <a:ext cx="3" cy="29"/>
              </a:xfrm>
              <a:custGeom>
                <a:avLst/>
                <a:gdLst>
                  <a:gd name="T0" fmla="*/ 2 w 2"/>
                  <a:gd name="T1" fmla="*/ 19 h 19"/>
                  <a:gd name="T2" fmla="*/ 2 w 2"/>
                  <a:gd name="T3" fmla="*/ 0 h 19"/>
                  <a:gd name="T4" fmla="*/ 0 w 2"/>
                  <a:gd name="T5" fmla="*/ 0 h 19"/>
                  <a:gd name="T6" fmla="*/ 2 w 2"/>
                  <a:gd name="T7" fmla="*/ 19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" h="19">
                    <a:moveTo>
                      <a:pt x="2" y="19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0" y="13"/>
                      <a:pt x="2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7" name="Freeform 330">
                <a:extLst>
                  <a:ext uri="{FF2B5EF4-FFF2-40B4-BE49-F238E27FC236}">
                    <a16:creationId xmlns:a16="http://schemas.microsoft.com/office/drawing/2014/main" id="{76FBDD00-CE47-4608-A579-BEEB2DC90E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208" y="-601"/>
                <a:ext cx="6" cy="6"/>
              </a:xfrm>
              <a:custGeom>
                <a:avLst/>
                <a:gdLst>
                  <a:gd name="T0" fmla="*/ 1 w 4"/>
                  <a:gd name="T1" fmla="*/ 1 h 4"/>
                  <a:gd name="T2" fmla="*/ 1 w 4"/>
                  <a:gd name="T3" fmla="*/ 3 h 4"/>
                  <a:gd name="T4" fmla="*/ 4 w 4"/>
                  <a:gd name="T5" fmla="*/ 3 h 4"/>
                  <a:gd name="T6" fmla="*/ 4 w 4"/>
                  <a:gd name="T7" fmla="*/ 1 h 4"/>
                  <a:gd name="T8" fmla="*/ 1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1"/>
                    </a:moveTo>
                    <a:cubicBezTo>
                      <a:pt x="0" y="1"/>
                      <a:pt x="0" y="3"/>
                      <a:pt x="1" y="3"/>
                    </a:cubicBezTo>
                    <a:cubicBezTo>
                      <a:pt x="2" y="4"/>
                      <a:pt x="3" y="4"/>
                      <a:pt x="4" y="3"/>
                    </a:cubicBezTo>
                    <a:cubicBezTo>
                      <a:pt x="4" y="3"/>
                      <a:pt x="4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8" name="Freeform 331">
                <a:extLst>
                  <a:ext uri="{FF2B5EF4-FFF2-40B4-BE49-F238E27FC236}">
                    <a16:creationId xmlns:a16="http://schemas.microsoft.com/office/drawing/2014/main" id="{9CDEADBA-17CA-4FCB-A4DF-7D71CBCA67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366" y="-649"/>
                <a:ext cx="12" cy="12"/>
              </a:xfrm>
              <a:custGeom>
                <a:avLst/>
                <a:gdLst>
                  <a:gd name="T0" fmla="*/ 2 w 8"/>
                  <a:gd name="T1" fmla="*/ 2 h 8"/>
                  <a:gd name="T2" fmla="*/ 2 w 8"/>
                  <a:gd name="T3" fmla="*/ 6 h 8"/>
                  <a:gd name="T4" fmla="*/ 6 w 8"/>
                  <a:gd name="T5" fmla="*/ 6 h 8"/>
                  <a:gd name="T6" fmla="*/ 6 w 8"/>
                  <a:gd name="T7" fmla="*/ 2 h 8"/>
                  <a:gd name="T8" fmla="*/ 2 w 8"/>
                  <a:gd name="T9" fmla="*/ 2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8">
                    <a:moveTo>
                      <a:pt x="2" y="2"/>
                    </a:moveTo>
                    <a:cubicBezTo>
                      <a:pt x="0" y="3"/>
                      <a:pt x="0" y="5"/>
                      <a:pt x="2" y="6"/>
                    </a:cubicBezTo>
                    <a:cubicBezTo>
                      <a:pt x="3" y="7"/>
                      <a:pt x="5" y="8"/>
                      <a:pt x="6" y="6"/>
                    </a:cubicBezTo>
                    <a:cubicBezTo>
                      <a:pt x="8" y="5"/>
                      <a:pt x="8" y="3"/>
                      <a:pt x="6" y="2"/>
                    </a:cubicBezTo>
                    <a:cubicBezTo>
                      <a:pt x="5" y="0"/>
                      <a:pt x="3" y="1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9" name="Freeform 332">
                <a:extLst>
                  <a:ext uri="{FF2B5EF4-FFF2-40B4-BE49-F238E27FC236}">
                    <a16:creationId xmlns:a16="http://schemas.microsoft.com/office/drawing/2014/main" id="{90EEEE97-1F2D-4EC0-8384-8DB25C22A9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523" y="-696"/>
                <a:ext cx="17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3"/>
                      <a:pt x="0" y="7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6"/>
                      <a:pt x="11" y="3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0" name="Freeform 333">
                <a:extLst>
                  <a:ext uri="{FF2B5EF4-FFF2-40B4-BE49-F238E27FC236}">
                    <a16:creationId xmlns:a16="http://schemas.microsoft.com/office/drawing/2014/main" id="{66AFDE7C-5712-4597-AFE2-64B22F50CC8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681" y="-744"/>
                <a:ext cx="21" cy="21"/>
              </a:xfrm>
              <a:custGeom>
                <a:avLst/>
                <a:gdLst>
                  <a:gd name="T0" fmla="*/ 3 w 14"/>
                  <a:gd name="T1" fmla="*/ 3 h 14"/>
                  <a:gd name="T2" fmla="*/ 3 w 14"/>
                  <a:gd name="T3" fmla="*/ 11 h 14"/>
                  <a:gd name="T4" fmla="*/ 12 w 14"/>
                  <a:gd name="T5" fmla="*/ 11 h 14"/>
                  <a:gd name="T6" fmla="*/ 12 w 14"/>
                  <a:gd name="T7" fmla="*/ 3 h 14"/>
                  <a:gd name="T8" fmla="*/ 3 w 14"/>
                  <a:gd name="T9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4">
                    <a:moveTo>
                      <a:pt x="3" y="3"/>
                    </a:moveTo>
                    <a:cubicBezTo>
                      <a:pt x="0" y="5"/>
                      <a:pt x="0" y="9"/>
                      <a:pt x="3" y="11"/>
                    </a:cubicBezTo>
                    <a:cubicBezTo>
                      <a:pt x="5" y="14"/>
                      <a:pt x="9" y="14"/>
                      <a:pt x="12" y="11"/>
                    </a:cubicBezTo>
                    <a:cubicBezTo>
                      <a:pt x="14" y="9"/>
                      <a:pt x="14" y="5"/>
                      <a:pt x="12" y="3"/>
                    </a:cubicBezTo>
                    <a:cubicBezTo>
                      <a:pt x="9" y="0"/>
                      <a:pt x="5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1" name="Freeform 334">
                <a:extLst>
                  <a:ext uri="{FF2B5EF4-FFF2-40B4-BE49-F238E27FC236}">
                    <a16:creationId xmlns:a16="http://schemas.microsoft.com/office/drawing/2014/main" id="{A06C0103-5AF8-40C3-A333-EC6BE3756B5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838" y="-790"/>
                <a:ext cx="27" cy="24"/>
              </a:xfrm>
              <a:custGeom>
                <a:avLst/>
                <a:gdLst>
                  <a:gd name="T0" fmla="*/ 3 w 18"/>
                  <a:gd name="T1" fmla="*/ 3 h 16"/>
                  <a:gd name="T2" fmla="*/ 3 w 18"/>
                  <a:gd name="T3" fmla="*/ 13 h 16"/>
                  <a:gd name="T4" fmla="*/ 14 w 18"/>
                  <a:gd name="T5" fmla="*/ 13 h 16"/>
                  <a:gd name="T6" fmla="*/ 15 w 18"/>
                  <a:gd name="T7" fmla="*/ 3 h 16"/>
                  <a:gd name="T8" fmla="*/ 3 w 18"/>
                  <a:gd name="T9" fmla="*/ 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6">
                    <a:moveTo>
                      <a:pt x="3" y="3"/>
                    </a:moveTo>
                    <a:cubicBezTo>
                      <a:pt x="0" y="6"/>
                      <a:pt x="0" y="10"/>
                      <a:pt x="3" y="13"/>
                    </a:cubicBezTo>
                    <a:cubicBezTo>
                      <a:pt x="6" y="16"/>
                      <a:pt x="11" y="16"/>
                      <a:pt x="14" y="13"/>
                    </a:cubicBezTo>
                    <a:cubicBezTo>
                      <a:pt x="18" y="10"/>
                      <a:pt x="18" y="6"/>
                      <a:pt x="15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2" name="Freeform 335">
                <a:extLst>
                  <a:ext uri="{FF2B5EF4-FFF2-40B4-BE49-F238E27FC236}">
                    <a16:creationId xmlns:a16="http://schemas.microsoft.com/office/drawing/2014/main" id="{2EAFC3CE-6556-458F-9C61-9661BFBF4B5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999" y="-835"/>
                <a:ext cx="25" cy="24"/>
              </a:xfrm>
              <a:custGeom>
                <a:avLst/>
                <a:gdLst>
                  <a:gd name="T0" fmla="*/ 3 w 17"/>
                  <a:gd name="T1" fmla="*/ 3 h 16"/>
                  <a:gd name="T2" fmla="*/ 3 w 17"/>
                  <a:gd name="T3" fmla="*/ 13 h 16"/>
                  <a:gd name="T4" fmla="*/ 14 w 17"/>
                  <a:gd name="T5" fmla="*/ 13 h 16"/>
                  <a:gd name="T6" fmla="*/ 14 w 17"/>
                  <a:gd name="T7" fmla="*/ 3 h 16"/>
                  <a:gd name="T8" fmla="*/ 3 w 17"/>
                  <a:gd name="T9" fmla="*/ 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" h="16">
                    <a:moveTo>
                      <a:pt x="3" y="3"/>
                    </a:moveTo>
                    <a:cubicBezTo>
                      <a:pt x="0" y="6"/>
                      <a:pt x="0" y="10"/>
                      <a:pt x="3" y="13"/>
                    </a:cubicBezTo>
                    <a:cubicBezTo>
                      <a:pt x="6" y="16"/>
                      <a:pt x="11" y="16"/>
                      <a:pt x="14" y="13"/>
                    </a:cubicBezTo>
                    <a:cubicBezTo>
                      <a:pt x="17" y="10"/>
                      <a:pt x="17" y="6"/>
                      <a:pt x="14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3" name="Freeform 336">
                <a:extLst>
                  <a:ext uri="{FF2B5EF4-FFF2-40B4-BE49-F238E27FC236}">
                    <a16:creationId xmlns:a16="http://schemas.microsoft.com/office/drawing/2014/main" id="{4EE418A2-F23F-414D-8B13-859909BCC9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57" y="-881"/>
                <a:ext cx="30" cy="28"/>
              </a:xfrm>
              <a:custGeom>
                <a:avLst/>
                <a:gdLst>
                  <a:gd name="T0" fmla="*/ 17 w 20"/>
                  <a:gd name="T1" fmla="*/ 3 h 19"/>
                  <a:gd name="T2" fmla="*/ 4 w 20"/>
                  <a:gd name="T3" fmla="*/ 3 h 19"/>
                  <a:gd name="T4" fmla="*/ 4 w 20"/>
                  <a:gd name="T5" fmla="*/ 15 h 19"/>
                  <a:gd name="T6" fmla="*/ 17 w 20"/>
                  <a:gd name="T7" fmla="*/ 15 h 19"/>
                  <a:gd name="T8" fmla="*/ 17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7" y="3"/>
                    </a:moveTo>
                    <a:cubicBezTo>
                      <a:pt x="13" y="0"/>
                      <a:pt x="7" y="0"/>
                      <a:pt x="4" y="3"/>
                    </a:cubicBezTo>
                    <a:cubicBezTo>
                      <a:pt x="0" y="6"/>
                      <a:pt x="0" y="12"/>
                      <a:pt x="4" y="15"/>
                    </a:cubicBezTo>
                    <a:cubicBezTo>
                      <a:pt x="7" y="19"/>
                      <a:pt x="13" y="19"/>
                      <a:pt x="17" y="15"/>
                    </a:cubicBezTo>
                    <a:cubicBezTo>
                      <a:pt x="20" y="12"/>
                      <a:pt x="20" y="6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4" name="Freeform 337">
                <a:extLst>
                  <a:ext uri="{FF2B5EF4-FFF2-40B4-BE49-F238E27FC236}">
                    <a16:creationId xmlns:a16="http://schemas.microsoft.com/office/drawing/2014/main" id="{2E3EE167-7826-4F36-86B0-360CCF507B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314" y="-929"/>
                <a:ext cx="36" cy="33"/>
              </a:xfrm>
              <a:custGeom>
                <a:avLst/>
                <a:gdLst>
                  <a:gd name="T0" fmla="*/ 20 w 24"/>
                  <a:gd name="T1" fmla="*/ 4 h 22"/>
                  <a:gd name="T2" fmla="*/ 4 w 24"/>
                  <a:gd name="T3" fmla="*/ 4 h 22"/>
                  <a:gd name="T4" fmla="*/ 4 w 24"/>
                  <a:gd name="T5" fmla="*/ 18 h 22"/>
                  <a:gd name="T6" fmla="*/ 20 w 24"/>
                  <a:gd name="T7" fmla="*/ 18 h 22"/>
                  <a:gd name="T8" fmla="*/ 20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20" y="4"/>
                    </a:moveTo>
                    <a:cubicBezTo>
                      <a:pt x="16" y="0"/>
                      <a:pt x="9" y="0"/>
                      <a:pt x="4" y="4"/>
                    </a:cubicBezTo>
                    <a:cubicBezTo>
                      <a:pt x="0" y="8"/>
                      <a:pt x="0" y="14"/>
                      <a:pt x="4" y="18"/>
                    </a:cubicBezTo>
                    <a:cubicBezTo>
                      <a:pt x="8" y="22"/>
                      <a:pt x="15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5" name="Freeform 338">
                <a:extLst>
                  <a:ext uri="{FF2B5EF4-FFF2-40B4-BE49-F238E27FC236}">
                    <a16:creationId xmlns:a16="http://schemas.microsoft.com/office/drawing/2014/main" id="{872A5DBD-6DC5-4DC1-8006-E7AEF87375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72" y="-977"/>
                <a:ext cx="40" cy="39"/>
              </a:xfrm>
              <a:custGeom>
                <a:avLst/>
                <a:gdLst>
                  <a:gd name="T0" fmla="*/ 22 w 27"/>
                  <a:gd name="T1" fmla="*/ 21 h 26"/>
                  <a:gd name="T2" fmla="*/ 22 w 27"/>
                  <a:gd name="T3" fmla="*/ 5 h 26"/>
                  <a:gd name="T4" fmla="*/ 5 w 27"/>
                  <a:gd name="T5" fmla="*/ 5 h 26"/>
                  <a:gd name="T6" fmla="*/ 5 w 27"/>
                  <a:gd name="T7" fmla="*/ 21 h 26"/>
                  <a:gd name="T8" fmla="*/ 22 w 27"/>
                  <a:gd name="T9" fmla="*/ 21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22" y="21"/>
                    </a:moveTo>
                    <a:cubicBezTo>
                      <a:pt x="27" y="17"/>
                      <a:pt x="27" y="10"/>
                      <a:pt x="22" y="5"/>
                    </a:cubicBezTo>
                    <a:cubicBezTo>
                      <a:pt x="17" y="0"/>
                      <a:pt x="10" y="0"/>
                      <a:pt x="5" y="5"/>
                    </a:cubicBezTo>
                    <a:cubicBezTo>
                      <a:pt x="0" y="9"/>
                      <a:pt x="0" y="17"/>
                      <a:pt x="5" y="21"/>
                    </a:cubicBezTo>
                    <a:cubicBezTo>
                      <a:pt x="10" y="26"/>
                      <a:pt x="18" y="26"/>
                      <a:pt x="22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6" name="Freeform 339">
                <a:extLst>
                  <a:ext uri="{FF2B5EF4-FFF2-40B4-BE49-F238E27FC236}">
                    <a16:creationId xmlns:a16="http://schemas.microsoft.com/office/drawing/2014/main" id="{C11BECA4-34DA-443F-9F6D-D1B5D7F169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29" y="-1024"/>
                <a:ext cx="47" cy="42"/>
              </a:xfrm>
              <a:custGeom>
                <a:avLst/>
                <a:gdLst>
                  <a:gd name="T0" fmla="*/ 25 w 31"/>
                  <a:gd name="T1" fmla="*/ 23 h 28"/>
                  <a:gd name="T2" fmla="*/ 25 w 31"/>
                  <a:gd name="T3" fmla="*/ 5 h 28"/>
                  <a:gd name="T4" fmla="*/ 6 w 31"/>
                  <a:gd name="T5" fmla="*/ 5 h 28"/>
                  <a:gd name="T6" fmla="*/ 5 w 31"/>
                  <a:gd name="T7" fmla="*/ 23 h 28"/>
                  <a:gd name="T8" fmla="*/ 25 w 31"/>
                  <a:gd name="T9" fmla="*/ 23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8">
                    <a:moveTo>
                      <a:pt x="25" y="23"/>
                    </a:moveTo>
                    <a:cubicBezTo>
                      <a:pt x="30" y="18"/>
                      <a:pt x="31" y="10"/>
                      <a:pt x="25" y="5"/>
                    </a:cubicBez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0" y="18"/>
                      <a:pt x="5" y="23"/>
                    </a:cubicBezTo>
                    <a:cubicBezTo>
                      <a:pt x="11" y="28"/>
                      <a:pt x="19" y="28"/>
                      <a:pt x="25" y="2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7" name="Freeform 340">
                <a:extLst>
                  <a:ext uri="{FF2B5EF4-FFF2-40B4-BE49-F238E27FC236}">
                    <a16:creationId xmlns:a16="http://schemas.microsoft.com/office/drawing/2014/main" id="{8D1CD95D-838F-41CF-B015-CA340E65C8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87" y="-1072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1"/>
                      <a:pt x="34" y="12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ubicBezTo>
                      <a:pt x="0" y="12"/>
                      <a:pt x="0" y="21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8" name="Freeform 341">
                <a:extLst>
                  <a:ext uri="{FF2B5EF4-FFF2-40B4-BE49-F238E27FC236}">
                    <a16:creationId xmlns:a16="http://schemas.microsoft.com/office/drawing/2014/main" id="{F2DEF17E-9C70-432C-946D-FABAF71F53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44" y="-1118"/>
                <a:ext cx="56" cy="52"/>
              </a:xfrm>
              <a:custGeom>
                <a:avLst/>
                <a:gdLst>
                  <a:gd name="T0" fmla="*/ 31 w 37"/>
                  <a:gd name="T1" fmla="*/ 6 h 35"/>
                  <a:gd name="T2" fmla="*/ 7 w 37"/>
                  <a:gd name="T3" fmla="*/ 6 h 35"/>
                  <a:gd name="T4" fmla="*/ 6 w 37"/>
                  <a:gd name="T5" fmla="*/ 28 h 35"/>
                  <a:gd name="T6" fmla="*/ 30 w 37"/>
                  <a:gd name="T7" fmla="*/ 28 h 35"/>
                  <a:gd name="T8" fmla="*/ 31 w 37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6"/>
                    </a:moveTo>
                    <a:cubicBezTo>
                      <a:pt x="24" y="0"/>
                      <a:pt x="13" y="0"/>
                      <a:pt x="7" y="6"/>
                    </a:cubicBezTo>
                    <a:cubicBezTo>
                      <a:pt x="0" y="12"/>
                      <a:pt x="0" y="22"/>
                      <a:pt x="6" y="28"/>
                    </a:cubicBezTo>
                    <a:cubicBezTo>
                      <a:pt x="13" y="35"/>
                      <a:pt x="24" y="35"/>
                      <a:pt x="30" y="28"/>
                    </a:cubicBezTo>
                    <a:cubicBezTo>
                      <a:pt x="37" y="22"/>
                      <a:pt x="37" y="12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9" name="Freeform 342">
                <a:extLst>
                  <a:ext uri="{FF2B5EF4-FFF2-40B4-BE49-F238E27FC236}">
                    <a16:creationId xmlns:a16="http://schemas.microsoft.com/office/drawing/2014/main" id="{26EFA02D-CC3F-4204-9E3A-4580710FAF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02" y="-1166"/>
                <a:ext cx="61" cy="57"/>
              </a:xfrm>
              <a:custGeom>
                <a:avLst/>
                <a:gdLst>
                  <a:gd name="T0" fmla="*/ 33 w 41"/>
                  <a:gd name="T1" fmla="*/ 7 h 38"/>
                  <a:gd name="T2" fmla="*/ 7 w 41"/>
                  <a:gd name="T3" fmla="*/ 7 h 38"/>
                  <a:gd name="T4" fmla="*/ 7 w 41"/>
                  <a:gd name="T5" fmla="*/ 31 h 38"/>
                  <a:gd name="T6" fmla="*/ 33 w 41"/>
                  <a:gd name="T7" fmla="*/ 32 h 38"/>
                  <a:gd name="T8" fmla="*/ 33 w 41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3" y="7"/>
                    </a:moveTo>
                    <a:cubicBezTo>
                      <a:pt x="26" y="0"/>
                      <a:pt x="15" y="0"/>
                      <a:pt x="7" y="7"/>
                    </a:cubicBezTo>
                    <a:cubicBezTo>
                      <a:pt x="0" y="14"/>
                      <a:pt x="0" y="25"/>
                      <a:pt x="7" y="31"/>
                    </a:cubicBezTo>
                    <a:cubicBezTo>
                      <a:pt x="14" y="38"/>
                      <a:pt x="26" y="38"/>
                      <a:pt x="33" y="32"/>
                    </a:cubicBezTo>
                    <a:cubicBezTo>
                      <a:pt x="40" y="25"/>
                      <a:pt x="41" y="14"/>
                      <a:pt x="33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0" name="Freeform 343">
                <a:extLst>
                  <a:ext uri="{FF2B5EF4-FFF2-40B4-BE49-F238E27FC236}">
                    <a16:creationId xmlns:a16="http://schemas.microsoft.com/office/drawing/2014/main" id="{04CA81C4-575A-4E50-848A-C06EB763D8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62" y="-1211"/>
                <a:ext cx="60" cy="57"/>
              </a:xfrm>
              <a:custGeom>
                <a:avLst/>
                <a:gdLst>
                  <a:gd name="T0" fmla="*/ 33 w 40"/>
                  <a:gd name="T1" fmla="*/ 7 h 38"/>
                  <a:gd name="T2" fmla="*/ 7 w 40"/>
                  <a:gd name="T3" fmla="*/ 7 h 38"/>
                  <a:gd name="T4" fmla="*/ 7 w 40"/>
                  <a:gd name="T5" fmla="*/ 32 h 38"/>
                  <a:gd name="T6" fmla="*/ 33 w 40"/>
                  <a:gd name="T7" fmla="*/ 32 h 38"/>
                  <a:gd name="T8" fmla="*/ 33 w 40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8">
                    <a:moveTo>
                      <a:pt x="33" y="7"/>
                    </a:moveTo>
                    <a:cubicBezTo>
                      <a:pt x="26" y="0"/>
                      <a:pt x="14" y="0"/>
                      <a:pt x="7" y="7"/>
                    </a:cubicBezTo>
                    <a:cubicBezTo>
                      <a:pt x="0" y="14"/>
                      <a:pt x="0" y="25"/>
                      <a:pt x="7" y="32"/>
                    </a:cubicBezTo>
                    <a:cubicBezTo>
                      <a:pt x="14" y="38"/>
                      <a:pt x="26" y="38"/>
                      <a:pt x="33" y="32"/>
                    </a:cubicBezTo>
                    <a:cubicBezTo>
                      <a:pt x="40" y="25"/>
                      <a:pt x="40" y="14"/>
                      <a:pt x="33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1" name="Freeform 344">
                <a:extLst>
                  <a:ext uri="{FF2B5EF4-FFF2-40B4-BE49-F238E27FC236}">
                    <a16:creationId xmlns:a16="http://schemas.microsoft.com/office/drawing/2014/main" id="{AEB7AB56-3CEF-4B34-9C07-4CBC8470B5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20" y="-1258"/>
                <a:ext cx="65" cy="62"/>
              </a:xfrm>
              <a:custGeom>
                <a:avLst/>
                <a:gdLst>
                  <a:gd name="T0" fmla="*/ 36 w 43"/>
                  <a:gd name="T1" fmla="*/ 33 h 41"/>
                  <a:gd name="T2" fmla="*/ 36 w 43"/>
                  <a:gd name="T3" fmla="*/ 7 h 41"/>
                  <a:gd name="T4" fmla="*/ 8 w 43"/>
                  <a:gd name="T5" fmla="*/ 7 h 41"/>
                  <a:gd name="T6" fmla="*/ 8 w 43"/>
                  <a:gd name="T7" fmla="*/ 33 h 41"/>
                  <a:gd name="T8" fmla="*/ 36 w 43"/>
                  <a:gd name="T9" fmla="*/ 33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6" y="33"/>
                    </a:moveTo>
                    <a:cubicBezTo>
                      <a:pt x="43" y="26"/>
                      <a:pt x="43" y="15"/>
                      <a:pt x="36" y="7"/>
                    </a:cubicBezTo>
                    <a:cubicBezTo>
                      <a:pt x="28" y="0"/>
                      <a:pt x="15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5" y="41"/>
                      <a:pt x="28" y="41"/>
                      <a:pt x="36" y="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2" name="Freeform 345">
                <a:extLst>
                  <a:ext uri="{FF2B5EF4-FFF2-40B4-BE49-F238E27FC236}">
                    <a16:creationId xmlns:a16="http://schemas.microsoft.com/office/drawing/2014/main" id="{EB36758F-6541-4E51-8058-D65B580CD9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78" y="-1305"/>
                <a:ext cx="70" cy="65"/>
              </a:xfrm>
              <a:custGeom>
                <a:avLst/>
                <a:gdLst>
                  <a:gd name="T0" fmla="*/ 38 w 47"/>
                  <a:gd name="T1" fmla="*/ 36 h 44"/>
                  <a:gd name="T2" fmla="*/ 38 w 47"/>
                  <a:gd name="T3" fmla="*/ 8 h 44"/>
                  <a:gd name="T4" fmla="*/ 8 w 47"/>
                  <a:gd name="T5" fmla="*/ 8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7" y="29"/>
                      <a:pt x="47" y="16"/>
                      <a:pt x="38" y="8"/>
                    </a:cubicBezTo>
                    <a:cubicBezTo>
                      <a:pt x="30" y="0"/>
                      <a:pt x="17" y="0"/>
                      <a:pt x="8" y="8"/>
                    </a:cubicBezTo>
                    <a:cubicBezTo>
                      <a:pt x="0" y="16"/>
                      <a:pt x="0" y="29"/>
                      <a:pt x="8" y="36"/>
                    </a:cubicBezTo>
                    <a:cubicBezTo>
                      <a:pt x="16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3" name="Freeform 346">
                <a:extLst>
                  <a:ext uri="{FF2B5EF4-FFF2-40B4-BE49-F238E27FC236}">
                    <a16:creationId xmlns:a16="http://schemas.microsoft.com/office/drawing/2014/main" id="{4E389186-AE87-473C-BE09-5B5F02A827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35" y="-1352"/>
                <a:ext cx="75" cy="71"/>
              </a:xfrm>
              <a:custGeom>
                <a:avLst/>
                <a:gdLst>
                  <a:gd name="T0" fmla="*/ 41 w 50"/>
                  <a:gd name="T1" fmla="*/ 8 h 47"/>
                  <a:gd name="T2" fmla="*/ 9 w 50"/>
                  <a:gd name="T3" fmla="*/ 8 h 47"/>
                  <a:gd name="T4" fmla="*/ 9 w 50"/>
                  <a:gd name="T5" fmla="*/ 38 h 47"/>
                  <a:gd name="T6" fmla="*/ 41 w 50"/>
                  <a:gd name="T7" fmla="*/ 39 h 47"/>
                  <a:gd name="T8" fmla="*/ 41 w 50"/>
                  <a:gd name="T9" fmla="*/ 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8"/>
                    </a:moveTo>
                    <a:cubicBezTo>
                      <a:pt x="32" y="0"/>
                      <a:pt x="18" y="0"/>
                      <a:pt x="9" y="8"/>
                    </a:cubicBezTo>
                    <a:cubicBezTo>
                      <a:pt x="0" y="16"/>
                      <a:pt x="0" y="30"/>
                      <a:pt x="9" y="38"/>
                    </a:cubicBezTo>
                    <a:cubicBezTo>
                      <a:pt x="18" y="47"/>
                      <a:pt x="32" y="47"/>
                      <a:pt x="41" y="39"/>
                    </a:cubicBezTo>
                    <a:cubicBezTo>
                      <a:pt x="50" y="30"/>
                      <a:pt x="50" y="17"/>
                      <a:pt x="41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4" name="Freeform 347">
                <a:extLst>
                  <a:ext uri="{FF2B5EF4-FFF2-40B4-BE49-F238E27FC236}">
                    <a16:creationId xmlns:a16="http://schemas.microsoft.com/office/drawing/2014/main" id="{95E75511-44E6-4860-8095-E21A585359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93" y="-1400"/>
                <a:ext cx="81" cy="75"/>
              </a:xfrm>
              <a:custGeom>
                <a:avLst/>
                <a:gdLst>
                  <a:gd name="T0" fmla="*/ 10 w 54"/>
                  <a:gd name="T1" fmla="*/ 9 h 50"/>
                  <a:gd name="T2" fmla="*/ 9 w 54"/>
                  <a:gd name="T3" fmla="*/ 41 h 50"/>
                  <a:gd name="T4" fmla="*/ 44 w 54"/>
                  <a:gd name="T5" fmla="*/ 41 h 50"/>
                  <a:gd name="T6" fmla="*/ 44 w 54"/>
                  <a:gd name="T7" fmla="*/ 9 h 50"/>
                  <a:gd name="T8" fmla="*/ 10 w 54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10" y="9"/>
                    </a:moveTo>
                    <a:cubicBezTo>
                      <a:pt x="0" y="18"/>
                      <a:pt x="0" y="32"/>
                      <a:pt x="9" y="41"/>
                    </a:cubicBezTo>
                    <a:cubicBezTo>
                      <a:pt x="19" y="50"/>
                      <a:pt x="34" y="50"/>
                      <a:pt x="44" y="41"/>
                    </a:cubicBezTo>
                    <a:cubicBezTo>
                      <a:pt x="53" y="33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5" name="Freeform 348">
                <a:extLst>
                  <a:ext uri="{FF2B5EF4-FFF2-40B4-BE49-F238E27FC236}">
                    <a16:creationId xmlns:a16="http://schemas.microsoft.com/office/drawing/2014/main" id="{31FB7353-F4D2-4D1E-9F7C-8C1319B841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50" y="-1446"/>
                <a:ext cx="86" cy="79"/>
              </a:xfrm>
              <a:custGeom>
                <a:avLst/>
                <a:gdLst>
                  <a:gd name="T0" fmla="*/ 10 w 57"/>
                  <a:gd name="T1" fmla="*/ 9 h 53"/>
                  <a:gd name="T2" fmla="*/ 10 w 57"/>
                  <a:gd name="T3" fmla="*/ 43 h 53"/>
                  <a:gd name="T4" fmla="*/ 46 w 57"/>
                  <a:gd name="T5" fmla="*/ 44 h 53"/>
                  <a:gd name="T6" fmla="*/ 47 w 57"/>
                  <a:gd name="T7" fmla="*/ 9 h 53"/>
                  <a:gd name="T8" fmla="*/ 10 w 57"/>
                  <a:gd name="T9" fmla="*/ 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10" y="9"/>
                    </a:moveTo>
                    <a:cubicBezTo>
                      <a:pt x="0" y="18"/>
                      <a:pt x="0" y="34"/>
                      <a:pt x="10" y="43"/>
                    </a:cubicBezTo>
                    <a:cubicBezTo>
                      <a:pt x="20" y="53"/>
                      <a:pt x="36" y="53"/>
                      <a:pt x="46" y="44"/>
                    </a:cubicBezTo>
                    <a:cubicBezTo>
                      <a:pt x="57" y="34"/>
                      <a:pt x="57" y="19"/>
                      <a:pt x="47" y="9"/>
                    </a:cubicBezTo>
                    <a:cubicBezTo>
                      <a:pt x="37" y="0"/>
                      <a:pt x="20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6" name="Freeform 349">
                <a:extLst>
                  <a:ext uri="{FF2B5EF4-FFF2-40B4-BE49-F238E27FC236}">
                    <a16:creationId xmlns:a16="http://schemas.microsoft.com/office/drawing/2014/main" id="{50AA530E-C25C-4B41-BF73-53F51E113A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08" y="-1494"/>
                <a:ext cx="90" cy="85"/>
              </a:xfrm>
              <a:custGeom>
                <a:avLst/>
                <a:gdLst>
                  <a:gd name="T0" fmla="*/ 11 w 60"/>
                  <a:gd name="T1" fmla="*/ 10 h 57"/>
                  <a:gd name="T2" fmla="*/ 10 w 60"/>
                  <a:gd name="T3" fmla="*/ 46 h 57"/>
                  <a:gd name="T4" fmla="*/ 49 w 60"/>
                  <a:gd name="T5" fmla="*/ 47 h 57"/>
                  <a:gd name="T6" fmla="*/ 50 w 60"/>
                  <a:gd name="T7" fmla="*/ 10 h 57"/>
                  <a:gd name="T8" fmla="*/ 11 w 60"/>
                  <a:gd name="T9" fmla="*/ 1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7">
                    <a:moveTo>
                      <a:pt x="11" y="10"/>
                    </a:moveTo>
                    <a:cubicBezTo>
                      <a:pt x="0" y="20"/>
                      <a:pt x="0" y="36"/>
                      <a:pt x="10" y="46"/>
                    </a:cubicBezTo>
                    <a:cubicBezTo>
                      <a:pt x="21" y="57"/>
                      <a:pt x="38" y="57"/>
                      <a:pt x="49" y="47"/>
                    </a:cubicBezTo>
                    <a:cubicBezTo>
                      <a:pt x="60" y="37"/>
                      <a:pt x="60" y="20"/>
                      <a:pt x="50" y="10"/>
                    </a:cubicBezTo>
                    <a:cubicBezTo>
                      <a:pt x="39" y="0"/>
                      <a:pt x="21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7" name="Freeform 350">
                <a:extLst>
                  <a:ext uri="{FF2B5EF4-FFF2-40B4-BE49-F238E27FC236}">
                    <a16:creationId xmlns:a16="http://schemas.microsoft.com/office/drawing/2014/main" id="{E8763169-F3FB-4DCF-8675-AC5A4F10777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65" y="-1542"/>
                <a:ext cx="96" cy="91"/>
              </a:xfrm>
              <a:custGeom>
                <a:avLst/>
                <a:gdLst>
                  <a:gd name="T0" fmla="*/ 11 w 64"/>
                  <a:gd name="T1" fmla="*/ 11 h 61"/>
                  <a:gd name="T2" fmla="*/ 11 w 64"/>
                  <a:gd name="T3" fmla="*/ 49 h 61"/>
                  <a:gd name="T4" fmla="*/ 52 w 64"/>
                  <a:gd name="T5" fmla="*/ 50 h 61"/>
                  <a:gd name="T6" fmla="*/ 52 w 64"/>
                  <a:gd name="T7" fmla="*/ 11 h 61"/>
                  <a:gd name="T8" fmla="*/ 11 w 64"/>
                  <a:gd name="T9" fmla="*/ 11 h 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1">
                    <a:moveTo>
                      <a:pt x="11" y="11"/>
                    </a:moveTo>
                    <a:cubicBezTo>
                      <a:pt x="0" y="22"/>
                      <a:pt x="0" y="39"/>
                      <a:pt x="11" y="49"/>
                    </a:cubicBezTo>
                    <a:cubicBezTo>
                      <a:pt x="22" y="60"/>
                      <a:pt x="41" y="61"/>
                      <a:pt x="52" y="50"/>
                    </a:cubicBezTo>
                    <a:cubicBezTo>
                      <a:pt x="64" y="39"/>
                      <a:pt x="64" y="22"/>
                      <a:pt x="52" y="11"/>
                    </a:cubicBezTo>
                    <a:cubicBezTo>
                      <a:pt x="41" y="1"/>
                      <a:pt x="22" y="0"/>
                      <a:pt x="11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8" name="Freeform 351">
                <a:extLst>
                  <a:ext uri="{FF2B5EF4-FFF2-40B4-BE49-F238E27FC236}">
                    <a16:creationId xmlns:a16="http://schemas.microsoft.com/office/drawing/2014/main" id="{BBF3E34F-C779-4A45-B9E6-E79E3B6FFD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23" y="-1589"/>
                <a:ext cx="100" cy="95"/>
              </a:xfrm>
              <a:custGeom>
                <a:avLst/>
                <a:gdLst>
                  <a:gd name="T0" fmla="*/ 12 w 67"/>
                  <a:gd name="T1" fmla="*/ 11 h 63"/>
                  <a:gd name="T2" fmla="*/ 12 w 67"/>
                  <a:gd name="T3" fmla="*/ 51 h 63"/>
                  <a:gd name="T4" fmla="*/ 55 w 67"/>
                  <a:gd name="T5" fmla="*/ 52 h 63"/>
                  <a:gd name="T6" fmla="*/ 55 w 67"/>
                  <a:gd name="T7" fmla="*/ 12 h 63"/>
                  <a:gd name="T8" fmla="*/ 12 w 67"/>
                  <a:gd name="T9" fmla="*/ 11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3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4" y="62"/>
                      <a:pt x="43" y="63"/>
                      <a:pt x="55" y="52"/>
                    </a:cubicBezTo>
                    <a:cubicBezTo>
                      <a:pt x="66" y="41"/>
                      <a:pt x="67" y="23"/>
                      <a:pt x="55" y="12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9" name="Freeform 352">
                <a:extLst>
                  <a:ext uri="{FF2B5EF4-FFF2-40B4-BE49-F238E27FC236}">
                    <a16:creationId xmlns:a16="http://schemas.microsoft.com/office/drawing/2014/main" id="{D4AE5DC2-F687-4813-9262-D7B934A7CC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83" y="-1634"/>
                <a:ext cx="100" cy="95"/>
              </a:xfrm>
              <a:custGeom>
                <a:avLst/>
                <a:gdLst>
                  <a:gd name="T0" fmla="*/ 12 w 66"/>
                  <a:gd name="T1" fmla="*/ 11 h 63"/>
                  <a:gd name="T2" fmla="*/ 12 w 66"/>
                  <a:gd name="T3" fmla="*/ 51 h 63"/>
                  <a:gd name="T4" fmla="*/ 54 w 66"/>
                  <a:gd name="T5" fmla="*/ 52 h 63"/>
                  <a:gd name="T6" fmla="*/ 55 w 66"/>
                  <a:gd name="T7" fmla="*/ 12 h 63"/>
                  <a:gd name="T8" fmla="*/ 12 w 66"/>
                  <a:gd name="T9" fmla="*/ 11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3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3" y="62"/>
                      <a:pt x="42" y="63"/>
                      <a:pt x="54" y="52"/>
                    </a:cubicBezTo>
                    <a:cubicBezTo>
                      <a:pt x="66" y="41"/>
                      <a:pt x="66" y="23"/>
                      <a:pt x="55" y="12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0" name="Freeform 353">
                <a:extLst>
                  <a:ext uri="{FF2B5EF4-FFF2-40B4-BE49-F238E27FC236}">
                    <a16:creationId xmlns:a16="http://schemas.microsoft.com/office/drawing/2014/main" id="{43D40A35-1FB3-42A2-B32D-FE32891E82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41" y="-1680"/>
                <a:ext cx="104" cy="97"/>
              </a:xfrm>
              <a:custGeom>
                <a:avLst/>
                <a:gdLst>
                  <a:gd name="T0" fmla="*/ 12 w 69"/>
                  <a:gd name="T1" fmla="*/ 11 h 65"/>
                  <a:gd name="T2" fmla="*/ 12 w 69"/>
                  <a:gd name="T3" fmla="*/ 54 h 65"/>
                  <a:gd name="T4" fmla="*/ 57 w 69"/>
                  <a:gd name="T5" fmla="*/ 54 h 65"/>
                  <a:gd name="T6" fmla="*/ 57 w 69"/>
                  <a:gd name="T7" fmla="*/ 12 h 65"/>
                  <a:gd name="T8" fmla="*/ 12 w 69"/>
                  <a:gd name="T9" fmla="*/ 11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" h="65">
                    <a:moveTo>
                      <a:pt x="12" y="11"/>
                    </a:moveTo>
                    <a:cubicBezTo>
                      <a:pt x="0" y="23"/>
                      <a:pt x="0" y="42"/>
                      <a:pt x="12" y="54"/>
                    </a:cubicBezTo>
                    <a:cubicBezTo>
                      <a:pt x="24" y="65"/>
                      <a:pt x="45" y="65"/>
                      <a:pt x="57" y="54"/>
                    </a:cubicBezTo>
                    <a:cubicBezTo>
                      <a:pt x="69" y="42"/>
                      <a:pt x="69" y="23"/>
                      <a:pt x="57" y="12"/>
                    </a:cubicBezTo>
                    <a:cubicBezTo>
                      <a:pt x="45" y="0"/>
                      <a:pt x="25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1" name="Freeform 354">
                <a:extLst>
                  <a:ext uri="{FF2B5EF4-FFF2-40B4-BE49-F238E27FC236}">
                    <a16:creationId xmlns:a16="http://schemas.microsoft.com/office/drawing/2014/main" id="{5CE3EC45-CC63-49CF-BC44-1A31496C75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99" y="-1728"/>
                <a:ext cx="109" cy="103"/>
              </a:xfrm>
              <a:custGeom>
                <a:avLst/>
                <a:gdLst>
                  <a:gd name="T0" fmla="*/ 13 w 73"/>
                  <a:gd name="T1" fmla="*/ 12 h 69"/>
                  <a:gd name="T2" fmla="*/ 13 w 73"/>
                  <a:gd name="T3" fmla="*/ 57 h 69"/>
                  <a:gd name="T4" fmla="*/ 60 w 73"/>
                  <a:gd name="T5" fmla="*/ 57 h 69"/>
                  <a:gd name="T6" fmla="*/ 60 w 73"/>
                  <a:gd name="T7" fmla="*/ 13 h 69"/>
                  <a:gd name="T8" fmla="*/ 13 w 73"/>
                  <a:gd name="T9" fmla="*/ 12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9">
                    <a:moveTo>
                      <a:pt x="13" y="12"/>
                    </a:moveTo>
                    <a:cubicBezTo>
                      <a:pt x="0" y="25"/>
                      <a:pt x="0" y="44"/>
                      <a:pt x="13" y="57"/>
                    </a:cubicBezTo>
                    <a:cubicBezTo>
                      <a:pt x="25" y="69"/>
                      <a:pt x="47" y="69"/>
                      <a:pt x="60" y="57"/>
                    </a:cubicBezTo>
                    <a:cubicBezTo>
                      <a:pt x="73" y="45"/>
                      <a:pt x="73" y="25"/>
                      <a:pt x="60" y="13"/>
                    </a:cubicBezTo>
                    <a:cubicBezTo>
                      <a:pt x="47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2" name="Freeform 355">
                <a:extLst>
                  <a:ext uri="{FF2B5EF4-FFF2-40B4-BE49-F238E27FC236}">
                    <a16:creationId xmlns:a16="http://schemas.microsoft.com/office/drawing/2014/main" id="{1F91D9B8-E96F-4F03-8D3A-6C64E73D9A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55" y="-1774"/>
                <a:ext cx="115" cy="106"/>
              </a:xfrm>
              <a:custGeom>
                <a:avLst/>
                <a:gdLst>
                  <a:gd name="T0" fmla="*/ 14 w 77"/>
                  <a:gd name="T1" fmla="*/ 12 h 71"/>
                  <a:gd name="T2" fmla="*/ 14 w 77"/>
                  <a:gd name="T3" fmla="*/ 59 h 71"/>
                  <a:gd name="T4" fmla="*/ 63 w 77"/>
                  <a:gd name="T5" fmla="*/ 59 h 71"/>
                  <a:gd name="T6" fmla="*/ 64 w 77"/>
                  <a:gd name="T7" fmla="*/ 13 h 71"/>
                  <a:gd name="T8" fmla="*/ 14 w 77"/>
                  <a:gd name="T9" fmla="*/ 12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1">
                    <a:moveTo>
                      <a:pt x="14" y="12"/>
                    </a:moveTo>
                    <a:cubicBezTo>
                      <a:pt x="0" y="25"/>
                      <a:pt x="0" y="46"/>
                      <a:pt x="14" y="59"/>
                    </a:cubicBezTo>
                    <a:cubicBezTo>
                      <a:pt x="28" y="71"/>
                      <a:pt x="50" y="71"/>
                      <a:pt x="63" y="59"/>
                    </a:cubicBezTo>
                    <a:cubicBezTo>
                      <a:pt x="77" y="46"/>
                      <a:pt x="77" y="26"/>
                      <a:pt x="64" y="13"/>
                    </a:cubicBezTo>
                    <a:cubicBezTo>
                      <a:pt x="50" y="0"/>
                      <a:pt x="28" y="0"/>
                      <a:pt x="14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3" name="Freeform 356">
                <a:extLst>
                  <a:ext uri="{FF2B5EF4-FFF2-40B4-BE49-F238E27FC236}">
                    <a16:creationId xmlns:a16="http://schemas.microsoft.com/office/drawing/2014/main" id="{1602AD61-3201-4E4F-9F75-825BFAA945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12" y="-1822"/>
                <a:ext cx="120" cy="112"/>
              </a:xfrm>
              <a:custGeom>
                <a:avLst/>
                <a:gdLst>
                  <a:gd name="T0" fmla="*/ 15 w 80"/>
                  <a:gd name="T1" fmla="*/ 14 h 75"/>
                  <a:gd name="T2" fmla="*/ 14 w 80"/>
                  <a:gd name="T3" fmla="*/ 62 h 75"/>
                  <a:gd name="T4" fmla="*/ 66 w 80"/>
                  <a:gd name="T5" fmla="*/ 62 h 75"/>
                  <a:gd name="T6" fmla="*/ 66 w 80"/>
                  <a:gd name="T7" fmla="*/ 14 h 75"/>
                  <a:gd name="T8" fmla="*/ 15 w 80"/>
                  <a:gd name="T9" fmla="*/ 14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5" y="14"/>
                    </a:moveTo>
                    <a:cubicBezTo>
                      <a:pt x="1" y="27"/>
                      <a:pt x="0" y="48"/>
                      <a:pt x="14" y="62"/>
                    </a:cubicBezTo>
                    <a:cubicBezTo>
                      <a:pt x="29" y="75"/>
                      <a:pt x="52" y="75"/>
                      <a:pt x="66" y="62"/>
                    </a:cubicBezTo>
                    <a:cubicBezTo>
                      <a:pt x="80" y="48"/>
                      <a:pt x="80" y="27"/>
                      <a:pt x="66" y="14"/>
                    </a:cubicBezTo>
                    <a:cubicBezTo>
                      <a:pt x="52" y="0"/>
                      <a:pt x="29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4" name="Freeform 357">
                <a:extLst>
                  <a:ext uri="{FF2B5EF4-FFF2-40B4-BE49-F238E27FC236}">
                    <a16:creationId xmlns:a16="http://schemas.microsoft.com/office/drawing/2014/main" id="{AD7FC814-CC6A-41A9-BD5F-ACCCAB7ECD7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70" y="-1869"/>
                <a:ext cx="126" cy="117"/>
              </a:xfrm>
              <a:custGeom>
                <a:avLst/>
                <a:gdLst>
                  <a:gd name="T0" fmla="*/ 16 w 84"/>
                  <a:gd name="T1" fmla="*/ 13 h 78"/>
                  <a:gd name="T2" fmla="*/ 15 w 84"/>
                  <a:gd name="T3" fmla="*/ 64 h 78"/>
                  <a:gd name="T4" fmla="*/ 69 w 84"/>
                  <a:gd name="T5" fmla="*/ 64 h 78"/>
                  <a:gd name="T6" fmla="*/ 69 w 84"/>
                  <a:gd name="T7" fmla="*/ 14 h 78"/>
                  <a:gd name="T8" fmla="*/ 16 w 84"/>
                  <a:gd name="T9" fmla="*/ 13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8">
                    <a:moveTo>
                      <a:pt x="16" y="13"/>
                    </a:moveTo>
                    <a:cubicBezTo>
                      <a:pt x="0" y="27"/>
                      <a:pt x="0" y="50"/>
                      <a:pt x="15" y="64"/>
                    </a:cubicBezTo>
                    <a:cubicBezTo>
                      <a:pt x="30" y="78"/>
                      <a:pt x="54" y="78"/>
                      <a:pt x="69" y="64"/>
                    </a:cubicBezTo>
                    <a:cubicBezTo>
                      <a:pt x="84" y="50"/>
                      <a:pt x="84" y="28"/>
                      <a:pt x="69" y="14"/>
                    </a:cubicBezTo>
                    <a:cubicBezTo>
                      <a:pt x="54" y="0"/>
                      <a:pt x="30" y="0"/>
                      <a:pt x="16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5" name="Freeform 358">
                <a:extLst>
                  <a:ext uri="{FF2B5EF4-FFF2-40B4-BE49-F238E27FC236}">
                    <a16:creationId xmlns:a16="http://schemas.microsoft.com/office/drawing/2014/main" id="{DFDC3A03-4E44-48E8-8FD1-76B14D888C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27" y="-1917"/>
                <a:ext cx="131" cy="122"/>
              </a:xfrm>
              <a:custGeom>
                <a:avLst/>
                <a:gdLst>
                  <a:gd name="T0" fmla="*/ 16 w 87"/>
                  <a:gd name="T1" fmla="*/ 15 h 81"/>
                  <a:gd name="T2" fmla="*/ 16 w 87"/>
                  <a:gd name="T3" fmla="*/ 67 h 81"/>
                  <a:gd name="T4" fmla="*/ 72 w 87"/>
                  <a:gd name="T5" fmla="*/ 67 h 81"/>
                  <a:gd name="T6" fmla="*/ 72 w 87"/>
                  <a:gd name="T7" fmla="*/ 15 h 81"/>
                  <a:gd name="T8" fmla="*/ 16 w 87"/>
                  <a:gd name="T9" fmla="*/ 15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16" y="15"/>
                    </a:moveTo>
                    <a:cubicBezTo>
                      <a:pt x="1" y="29"/>
                      <a:pt x="0" y="52"/>
                      <a:pt x="16" y="67"/>
                    </a:cubicBezTo>
                    <a:cubicBezTo>
                      <a:pt x="31" y="81"/>
                      <a:pt x="56" y="81"/>
                      <a:pt x="72" y="67"/>
                    </a:cubicBezTo>
                    <a:cubicBezTo>
                      <a:pt x="87" y="53"/>
                      <a:pt x="87" y="29"/>
                      <a:pt x="72" y="15"/>
                    </a:cubicBezTo>
                    <a:cubicBezTo>
                      <a:pt x="57" y="0"/>
                      <a:pt x="31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6" name="Freeform 359">
                <a:extLst>
                  <a:ext uri="{FF2B5EF4-FFF2-40B4-BE49-F238E27FC236}">
                    <a16:creationId xmlns:a16="http://schemas.microsoft.com/office/drawing/2014/main" id="{C5EEB40D-5B03-4635-B667-BC75AB6C93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86" y="-1963"/>
                <a:ext cx="134" cy="126"/>
              </a:xfrm>
              <a:custGeom>
                <a:avLst/>
                <a:gdLst>
                  <a:gd name="T0" fmla="*/ 16 w 89"/>
                  <a:gd name="T1" fmla="*/ 15 h 84"/>
                  <a:gd name="T2" fmla="*/ 16 w 89"/>
                  <a:gd name="T3" fmla="*/ 69 h 84"/>
                  <a:gd name="T4" fmla="*/ 73 w 89"/>
                  <a:gd name="T5" fmla="*/ 69 h 84"/>
                  <a:gd name="T6" fmla="*/ 74 w 89"/>
                  <a:gd name="T7" fmla="*/ 15 h 84"/>
                  <a:gd name="T8" fmla="*/ 16 w 89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" h="84">
                    <a:moveTo>
                      <a:pt x="16" y="15"/>
                    </a:moveTo>
                    <a:cubicBezTo>
                      <a:pt x="0" y="30"/>
                      <a:pt x="0" y="53"/>
                      <a:pt x="16" y="69"/>
                    </a:cubicBezTo>
                    <a:cubicBezTo>
                      <a:pt x="31" y="83"/>
                      <a:pt x="57" y="84"/>
                      <a:pt x="73" y="69"/>
                    </a:cubicBezTo>
                    <a:cubicBezTo>
                      <a:pt x="89" y="54"/>
                      <a:pt x="89" y="30"/>
                      <a:pt x="74" y="15"/>
                    </a:cubicBezTo>
                    <a:cubicBezTo>
                      <a:pt x="57" y="0"/>
                      <a:pt x="32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7" name="Freeform 360">
                <a:extLst>
                  <a:ext uri="{FF2B5EF4-FFF2-40B4-BE49-F238E27FC236}">
                    <a16:creationId xmlns:a16="http://schemas.microsoft.com/office/drawing/2014/main" id="{0E1E625F-EB29-4A64-89BC-4C4CAD5B16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45" y="-2008"/>
                <a:ext cx="136" cy="126"/>
              </a:xfrm>
              <a:custGeom>
                <a:avLst/>
                <a:gdLst>
                  <a:gd name="T0" fmla="*/ 17 w 90"/>
                  <a:gd name="T1" fmla="*/ 15 h 84"/>
                  <a:gd name="T2" fmla="*/ 16 w 90"/>
                  <a:gd name="T3" fmla="*/ 69 h 84"/>
                  <a:gd name="T4" fmla="*/ 74 w 90"/>
                  <a:gd name="T5" fmla="*/ 69 h 84"/>
                  <a:gd name="T6" fmla="*/ 74 w 90"/>
                  <a:gd name="T7" fmla="*/ 15 h 84"/>
                  <a:gd name="T8" fmla="*/ 17 w 90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84">
                    <a:moveTo>
                      <a:pt x="17" y="15"/>
                    </a:moveTo>
                    <a:cubicBezTo>
                      <a:pt x="0" y="29"/>
                      <a:pt x="0" y="53"/>
                      <a:pt x="16" y="69"/>
                    </a:cubicBezTo>
                    <a:cubicBezTo>
                      <a:pt x="32" y="84"/>
                      <a:pt x="58" y="84"/>
                      <a:pt x="74" y="69"/>
                    </a:cubicBezTo>
                    <a:cubicBezTo>
                      <a:pt x="90" y="54"/>
                      <a:pt x="90" y="30"/>
                      <a:pt x="74" y="15"/>
                    </a:cubicBezTo>
                    <a:cubicBezTo>
                      <a:pt x="58" y="0"/>
                      <a:pt x="33" y="0"/>
                      <a:pt x="17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8" name="Freeform 361">
                <a:extLst>
                  <a:ext uri="{FF2B5EF4-FFF2-40B4-BE49-F238E27FC236}">
                    <a16:creationId xmlns:a16="http://schemas.microsoft.com/office/drawing/2014/main" id="{C9CA5E79-89ED-49B5-8429-DF8E239AB4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03" y="-2056"/>
                <a:ext cx="140" cy="130"/>
              </a:xfrm>
              <a:custGeom>
                <a:avLst/>
                <a:gdLst>
                  <a:gd name="T0" fmla="*/ 17 w 93"/>
                  <a:gd name="T1" fmla="*/ 16 h 87"/>
                  <a:gd name="T2" fmla="*/ 17 w 93"/>
                  <a:gd name="T3" fmla="*/ 72 h 87"/>
                  <a:gd name="T4" fmla="*/ 76 w 93"/>
                  <a:gd name="T5" fmla="*/ 72 h 87"/>
                  <a:gd name="T6" fmla="*/ 77 w 93"/>
                  <a:gd name="T7" fmla="*/ 16 h 87"/>
                  <a:gd name="T8" fmla="*/ 17 w 93"/>
                  <a:gd name="T9" fmla="*/ 16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7" y="16"/>
                    </a:moveTo>
                    <a:cubicBezTo>
                      <a:pt x="0" y="31"/>
                      <a:pt x="0" y="56"/>
                      <a:pt x="17" y="72"/>
                    </a:cubicBezTo>
                    <a:cubicBezTo>
                      <a:pt x="33" y="87"/>
                      <a:pt x="60" y="87"/>
                      <a:pt x="76" y="72"/>
                    </a:cubicBezTo>
                    <a:cubicBezTo>
                      <a:pt x="93" y="56"/>
                      <a:pt x="93" y="31"/>
                      <a:pt x="77" y="16"/>
                    </a:cubicBezTo>
                    <a:cubicBezTo>
                      <a:pt x="61" y="0"/>
                      <a:pt x="34" y="0"/>
                      <a:pt x="17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9" name="Freeform 362">
                <a:extLst>
                  <a:ext uri="{FF2B5EF4-FFF2-40B4-BE49-F238E27FC236}">
                    <a16:creationId xmlns:a16="http://schemas.microsoft.com/office/drawing/2014/main" id="{716B0F50-F5C0-49B4-8A12-91F688C756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61" y="-2103"/>
                <a:ext cx="145" cy="135"/>
              </a:xfrm>
              <a:custGeom>
                <a:avLst/>
                <a:gdLst>
                  <a:gd name="T0" fmla="*/ 18 w 97"/>
                  <a:gd name="T1" fmla="*/ 16 h 90"/>
                  <a:gd name="T2" fmla="*/ 17 w 97"/>
                  <a:gd name="T3" fmla="*/ 74 h 90"/>
                  <a:gd name="T4" fmla="*/ 79 w 97"/>
                  <a:gd name="T5" fmla="*/ 74 h 90"/>
                  <a:gd name="T6" fmla="*/ 80 w 97"/>
                  <a:gd name="T7" fmla="*/ 16 h 90"/>
                  <a:gd name="T8" fmla="*/ 18 w 97"/>
                  <a:gd name="T9" fmla="*/ 16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7" h="90">
                    <a:moveTo>
                      <a:pt x="18" y="16"/>
                    </a:moveTo>
                    <a:cubicBezTo>
                      <a:pt x="0" y="32"/>
                      <a:pt x="0" y="58"/>
                      <a:pt x="17" y="74"/>
                    </a:cubicBezTo>
                    <a:cubicBezTo>
                      <a:pt x="34" y="90"/>
                      <a:pt x="62" y="90"/>
                      <a:pt x="79" y="74"/>
                    </a:cubicBezTo>
                    <a:cubicBezTo>
                      <a:pt x="96" y="58"/>
                      <a:pt x="97" y="32"/>
                      <a:pt x="80" y="16"/>
                    </a:cubicBezTo>
                    <a:cubicBezTo>
                      <a:pt x="63" y="0"/>
                      <a:pt x="35" y="0"/>
                      <a:pt x="1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0" name="Freeform 363">
                <a:extLst>
                  <a:ext uri="{FF2B5EF4-FFF2-40B4-BE49-F238E27FC236}">
                    <a16:creationId xmlns:a16="http://schemas.microsoft.com/office/drawing/2014/main" id="{60AE8317-5491-46E9-B58F-A7FD55FD74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18" y="-2150"/>
                <a:ext cx="150" cy="140"/>
              </a:xfrm>
              <a:custGeom>
                <a:avLst/>
                <a:gdLst>
                  <a:gd name="T0" fmla="*/ 18 w 100"/>
                  <a:gd name="T1" fmla="*/ 17 h 94"/>
                  <a:gd name="T2" fmla="*/ 18 w 100"/>
                  <a:gd name="T3" fmla="*/ 77 h 94"/>
                  <a:gd name="T4" fmla="*/ 82 w 100"/>
                  <a:gd name="T5" fmla="*/ 77 h 94"/>
                  <a:gd name="T6" fmla="*/ 83 w 100"/>
                  <a:gd name="T7" fmla="*/ 17 h 94"/>
                  <a:gd name="T8" fmla="*/ 18 w 100"/>
                  <a:gd name="T9" fmla="*/ 17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" h="94">
                    <a:moveTo>
                      <a:pt x="18" y="17"/>
                    </a:moveTo>
                    <a:cubicBezTo>
                      <a:pt x="0" y="33"/>
                      <a:pt x="0" y="60"/>
                      <a:pt x="18" y="77"/>
                    </a:cubicBezTo>
                    <a:cubicBezTo>
                      <a:pt x="36" y="93"/>
                      <a:pt x="64" y="94"/>
                      <a:pt x="82" y="77"/>
                    </a:cubicBezTo>
                    <a:cubicBezTo>
                      <a:pt x="100" y="61"/>
                      <a:pt x="100" y="33"/>
                      <a:pt x="83" y="17"/>
                    </a:cubicBezTo>
                    <a:cubicBezTo>
                      <a:pt x="65" y="0"/>
                      <a:pt x="36" y="0"/>
                      <a:pt x="18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1" name="Freeform 364">
                <a:extLst>
                  <a:ext uri="{FF2B5EF4-FFF2-40B4-BE49-F238E27FC236}">
                    <a16:creationId xmlns:a16="http://schemas.microsoft.com/office/drawing/2014/main" id="{78B1F9F5-E8F5-40F5-9488-43CF2345A1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76" y="-2198"/>
                <a:ext cx="154" cy="145"/>
              </a:xfrm>
              <a:custGeom>
                <a:avLst/>
                <a:gdLst>
                  <a:gd name="T0" fmla="*/ 19 w 103"/>
                  <a:gd name="T1" fmla="*/ 18 h 97"/>
                  <a:gd name="T2" fmla="*/ 19 w 103"/>
                  <a:gd name="T3" fmla="*/ 80 h 97"/>
                  <a:gd name="T4" fmla="*/ 85 w 103"/>
                  <a:gd name="T5" fmla="*/ 80 h 97"/>
                  <a:gd name="T6" fmla="*/ 85 w 103"/>
                  <a:gd name="T7" fmla="*/ 18 h 97"/>
                  <a:gd name="T8" fmla="*/ 19 w 103"/>
                  <a:gd name="T9" fmla="*/ 18 h 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97">
                    <a:moveTo>
                      <a:pt x="19" y="18"/>
                    </a:moveTo>
                    <a:cubicBezTo>
                      <a:pt x="0" y="35"/>
                      <a:pt x="0" y="62"/>
                      <a:pt x="19" y="80"/>
                    </a:cubicBezTo>
                    <a:cubicBezTo>
                      <a:pt x="37" y="97"/>
                      <a:pt x="66" y="97"/>
                      <a:pt x="85" y="80"/>
                    </a:cubicBezTo>
                    <a:cubicBezTo>
                      <a:pt x="103" y="63"/>
                      <a:pt x="103" y="35"/>
                      <a:pt x="85" y="18"/>
                    </a:cubicBezTo>
                    <a:cubicBezTo>
                      <a:pt x="67" y="1"/>
                      <a:pt x="37" y="0"/>
                      <a:pt x="19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2" name="Freeform 365">
                <a:extLst>
                  <a:ext uri="{FF2B5EF4-FFF2-40B4-BE49-F238E27FC236}">
                    <a16:creationId xmlns:a16="http://schemas.microsoft.com/office/drawing/2014/main" id="{A7FD3F4F-7542-4FE2-9AB7-35851954E2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33" y="-2245"/>
                <a:ext cx="161" cy="150"/>
              </a:xfrm>
              <a:custGeom>
                <a:avLst/>
                <a:gdLst>
                  <a:gd name="T0" fmla="*/ 19 w 107"/>
                  <a:gd name="T1" fmla="*/ 18 h 100"/>
                  <a:gd name="T2" fmla="*/ 19 w 107"/>
                  <a:gd name="T3" fmla="*/ 82 h 100"/>
                  <a:gd name="T4" fmla="*/ 88 w 107"/>
                  <a:gd name="T5" fmla="*/ 82 h 100"/>
                  <a:gd name="T6" fmla="*/ 88 w 107"/>
                  <a:gd name="T7" fmla="*/ 18 h 100"/>
                  <a:gd name="T8" fmla="*/ 19 w 107"/>
                  <a:gd name="T9" fmla="*/ 18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7" h="100">
                    <a:moveTo>
                      <a:pt x="19" y="18"/>
                    </a:moveTo>
                    <a:cubicBezTo>
                      <a:pt x="0" y="35"/>
                      <a:pt x="0" y="64"/>
                      <a:pt x="19" y="82"/>
                    </a:cubicBezTo>
                    <a:cubicBezTo>
                      <a:pt x="38" y="99"/>
                      <a:pt x="69" y="100"/>
                      <a:pt x="88" y="82"/>
                    </a:cubicBezTo>
                    <a:cubicBezTo>
                      <a:pt x="107" y="64"/>
                      <a:pt x="107" y="36"/>
                      <a:pt x="88" y="18"/>
                    </a:cubicBezTo>
                    <a:cubicBezTo>
                      <a:pt x="69" y="0"/>
                      <a:pt x="39" y="0"/>
                      <a:pt x="19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3" name="Freeform 366">
                <a:extLst>
                  <a:ext uri="{FF2B5EF4-FFF2-40B4-BE49-F238E27FC236}">
                    <a16:creationId xmlns:a16="http://schemas.microsoft.com/office/drawing/2014/main" id="{5C00B0C3-EE6F-4F3F-89EB-9EFC73878A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91" y="-2291"/>
                <a:ext cx="165" cy="153"/>
              </a:xfrm>
              <a:custGeom>
                <a:avLst/>
                <a:gdLst>
                  <a:gd name="T0" fmla="*/ 20 w 110"/>
                  <a:gd name="T1" fmla="*/ 18 h 102"/>
                  <a:gd name="T2" fmla="*/ 20 w 110"/>
                  <a:gd name="T3" fmla="*/ 84 h 102"/>
                  <a:gd name="T4" fmla="*/ 90 w 110"/>
                  <a:gd name="T5" fmla="*/ 84 h 102"/>
                  <a:gd name="T6" fmla="*/ 91 w 110"/>
                  <a:gd name="T7" fmla="*/ 18 h 102"/>
                  <a:gd name="T8" fmla="*/ 20 w 110"/>
                  <a:gd name="T9" fmla="*/ 18 h 1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0" h="102">
                    <a:moveTo>
                      <a:pt x="20" y="18"/>
                    </a:moveTo>
                    <a:cubicBezTo>
                      <a:pt x="1" y="36"/>
                      <a:pt x="0" y="65"/>
                      <a:pt x="20" y="84"/>
                    </a:cubicBezTo>
                    <a:cubicBezTo>
                      <a:pt x="39" y="102"/>
                      <a:pt x="71" y="102"/>
                      <a:pt x="90" y="84"/>
                    </a:cubicBezTo>
                    <a:cubicBezTo>
                      <a:pt x="110" y="66"/>
                      <a:pt x="110" y="36"/>
                      <a:pt x="91" y="18"/>
                    </a:cubicBezTo>
                    <a:cubicBezTo>
                      <a:pt x="71" y="0"/>
                      <a:pt x="40" y="0"/>
                      <a:pt x="20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4" name="Freeform 367">
                <a:extLst>
                  <a:ext uri="{FF2B5EF4-FFF2-40B4-BE49-F238E27FC236}">
                    <a16:creationId xmlns:a16="http://schemas.microsoft.com/office/drawing/2014/main" id="{50C36425-95A8-42D9-A5BE-02C2721C08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48" y="-2339"/>
                <a:ext cx="170" cy="159"/>
              </a:xfrm>
              <a:custGeom>
                <a:avLst/>
                <a:gdLst>
                  <a:gd name="T0" fmla="*/ 21 w 113"/>
                  <a:gd name="T1" fmla="*/ 19 h 106"/>
                  <a:gd name="T2" fmla="*/ 20 w 113"/>
                  <a:gd name="T3" fmla="*/ 87 h 106"/>
                  <a:gd name="T4" fmla="*/ 93 w 113"/>
                  <a:gd name="T5" fmla="*/ 87 h 106"/>
                  <a:gd name="T6" fmla="*/ 93 w 113"/>
                  <a:gd name="T7" fmla="*/ 19 h 106"/>
                  <a:gd name="T8" fmla="*/ 21 w 113"/>
                  <a:gd name="T9" fmla="*/ 19 h 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3" h="106">
                    <a:moveTo>
                      <a:pt x="21" y="19"/>
                    </a:moveTo>
                    <a:cubicBezTo>
                      <a:pt x="1" y="37"/>
                      <a:pt x="0" y="68"/>
                      <a:pt x="20" y="87"/>
                    </a:cubicBezTo>
                    <a:cubicBezTo>
                      <a:pt x="40" y="106"/>
                      <a:pt x="73" y="106"/>
                      <a:pt x="93" y="87"/>
                    </a:cubicBezTo>
                    <a:cubicBezTo>
                      <a:pt x="113" y="68"/>
                      <a:pt x="113" y="38"/>
                      <a:pt x="93" y="19"/>
                    </a:cubicBezTo>
                    <a:cubicBezTo>
                      <a:pt x="73" y="0"/>
                      <a:pt x="41" y="0"/>
                      <a:pt x="21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5" name="Freeform 368">
                <a:extLst>
                  <a:ext uri="{FF2B5EF4-FFF2-40B4-BE49-F238E27FC236}">
                    <a16:creationId xmlns:a16="http://schemas.microsoft.com/office/drawing/2014/main" id="{DF6C4C39-754B-443B-9508-84DF12143D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06" y="-2384"/>
                <a:ext cx="121" cy="159"/>
              </a:xfrm>
              <a:custGeom>
                <a:avLst/>
                <a:gdLst>
                  <a:gd name="T0" fmla="*/ 21 w 81"/>
                  <a:gd name="T1" fmla="*/ 18 h 106"/>
                  <a:gd name="T2" fmla="*/ 21 w 81"/>
                  <a:gd name="T3" fmla="*/ 88 h 106"/>
                  <a:gd name="T4" fmla="*/ 81 w 81"/>
                  <a:gd name="T5" fmla="*/ 97 h 106"/>
                  <a:gd name="T6" fmla="*/ 81 w 81"/>
                  <a:gd name="T7" fmla="*/ 9 h 106"/>
                  <a:gd name="T8" fmla="*/ 21 w 81"/>
                  <a:gd name="T9" fmla="*/ 18 h 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1" h="106">
                    <a:moveTo>
                      <a:pt x="21" y="18"/>
                    </a:moveTo>
                    <a:cubicBezTo>
                      <a:pt x="0" y="37"/>
                      <a:pt x="0" y="68"/>
                      <a:pt x="21" y="88"/>
                    </a:cubicBezTo>
                    <a:cubicBezTo>
                      <a:pt x="37" y="103"/>
                      <a:pt x="62" y="106"/>
                      <a:pt x="81" y="97"/>
                    </a:cubicBezTo>
                    <a:cubicBezTo>
                      <a:pt x="81" y="9"/>
                      <a:pt x="81" y="9"/>
                      <a:pt x="81" y="9"/>
                    </a:cubicBezTo>
                    <a:cubicBezTo>
                      <a:pt x="62" y="0"/>
                      <a:pt x="38" y="3"/>
                      <a:pt x="21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6" name="Freeform 369">
                <a:extLst>
                  <a:ext uri="{FF2B5EF4-FFF2-40B4-BE49-F238E27FC236}">
                    <a16:creationId xmlns:a16="http://schemas.microsoft.com/office/drawing/2014/main" id="{27C97932-72F6-4251-B07D-B449051C03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256" y="-451"/>
                <a:ext cx="6" cy="6"/>
              </a:xfrm>
              <a:custGeom>
                <a:avLst/>
                <a:gdLst>
                  <a:gd name="T0" fmla="*/ 1 w 4"/>
                  <a:gd name="T1" fmla="*/ 1 h 4"/>
                  <a:gd name="T2" fmla="*/ 1 w 4"/>
                  <a:gd name="T3" fmla="*/ 3 h 4"/>
                  <a:gd name="T4" fmla="*/ 4 w 4"/>
                  <a:gd name="T5" fmla="*/ 3 h 4"/>
                  <a:gd name="T6" fmla="*/ 4 w 4"/>
                  <a:gd name="T7" fmla="*/ 1 h 4"/>
                  <a:gd name="T8" fmla="*/ 1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1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2" y="4"/>
                      <a:pt x="3" y="4"/>
                      <a:pt x="4" y="3"/>
                    </a:cubicBezTo>
                    <a:cubicBezTo>
                      <a:pt x="4" y="2"/>
                      <a:pt x="4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7" name="Freeform 370">
                <a:extLst>
                  <a:ext uri="{FF2B5EF4-FFF2-40B4-BE49-F238E27FC236}">
                    <a16:creationId xmlns:a16="http://schemas.microsoft.com/office/drawing/2014/main" id="{BCAACDB6-C155-4C67-A07B-1F24F10DA5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417" y="-496"/>
                <a:ext cx="6" cy="6"/>
              </a:xfrm>
              <a:custGeom>
                <a:avLst/>
                <a:gdLst>
                  <a:gd name="T0" fmla="*/ 1 w 4"/>
                  <a:gd name="T1" fmla="*/ 1 h 4"/>
                  <a:gd name="T2" fmla="*/ 1 w 4"/>
                  <a:gd name="T3" fmla="*/ 3 h 4"/>
                  <a:gd name="T4" fmla="*/ 3 w 4"/>
                  <a:gd name="T5" fmla="*/ 3 h 4"/>
                  <a:gd name="T6" fmla="*/ 3 w 4"/>
                  <a:gd name="T7" fmla="*/ 1 h 4"/>
                  <a:gd name="T8" fmla="*/ 1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1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1" y="4"/>
                      <a:pt x="3" y="4"/>
                      <a:pt x="3" y="3"/>
                    </a:cubicBezTo>
                    <a:cubicBezTo>
                      <a:pt x="4" y="2"/>
                      <a:pt x="4" y="1"/>
                      <a:pt x="3" y="1"/>
                    </a:cubicBezTo>
                    <a:cubicBezTo>
                      <a:pt x="3" y="0"/>
                      <a:pt x="1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8" name="Freeform 371">
                <a:extLst>
                  <a:ext uri="{FF2B5EF4-FFF2-40B4-BE49-F238E27FC236}">
                    <a16:creationId xmlns:a16="http://schemas.microsoft.com/office/drawing/2014/main" id="{EF31A21E-BD56-4AD2-B0CD-61097A60FF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574" y="-544"/>
                <a:ext cx="11" cy="10"/>
              </a:xfrm>
              <a:custGeom>
                <a:avLst/>
                <a:gdLst>
                  <a:gd name="T0" fmla="*/ 1 w 7"/>
                  <a:gd name="T1" fmla="*/ 2 h 7"/>
                  <a:gd name="T2" fmla="*/ 1 w 7"/>
                  <a:gd name="T3" fmla="*/ 6 h 7"/>
                  <a:gd name="T4" fmla="*/ 6 w 7"/>
                  <a:gd name="T5" fmla="*/ 6 h 7"/>
                  <a:gd name="T6" fmla="*/ 6 w 7"/>
                  <a:gd name="T7" fmla="*/ 2 h 7"/>
                  <a:gd name="T8" fmla="*/ 1 w 7"/>
                  <a:gd name="T9" fmla="*/ 2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7">
                    <a:moveTo>
                      <a:pt x="1" y="2"/>
                    </a:moveTo>
                    <a:cubicBezTo>
                      <a:pt x="0" y="3"/>
                      <a:pt x="0" y="5"/>
                      <a:pt x="1" y="6"/>
                    </a:cubicBezTo>
                    <a:cubicBezTo>
                      <a:pt x="2" y="7"/>
                      <a:pt x="5" y="7"/>
                      <a:pt x="6" y="6"/>
                    </a:cubicBezTo>
                    <a:cubicBezTo>
                      <a:pt x="7" y="5"/>
                      <a:pt x="7" y="3"/>
                      <a:pt x="6" y="2"/>
                    </a:cubicBezTo>
                    <a:cubicBezTo>
                      <a:pt x="5" y="0"/>
                      <a:pt x="3" y="0"/>
                      <a:pt x="1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9" name="Freeform 372">
                <a:extLst>
                  <a:ext uri="{FF2B5EF4-FFF2-40B4-BE49-F238E27FC236}">
                    <a16:creationId xmlns:a16="http://schemas.microsoft.com/office/drawing/2014/main" id="{EFFF4BEB-58DD-4913-B1C7-C0CC4755A4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732" y="-591"/>
                <a:ext cx="16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3"/>
                      <a:pt x="0" y="6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6"/>
                      <a:pt x="11" y="3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0" name="Freeform 373">
                <a:extLst>
                  <a:ext uri="{FF2B5EF4-FFF2-40B4-BE49-F238E27FC236}">
                    <a16:creationId xmlns:a16="http://schemas.microsoft.com/office/drawing/2014/main" id="{FE9CCCD7-97D3-454A-83E7-94BC124FC9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889" y="-639"/>
                <a:ext cx="21" cy="21"/>
              </a:xfrm>
              <a:custGeom>
                <a:avLst/>
                <a:gdLst>
                  <a:gd name="T0" fmla="*/ 2 w 14"/>
                  <a:gd name="T1" fmla="*/ 3 h 14"/>
                  <a:gd name="T2" fmla="*/ 2 w 14"/>
                  <a:gd name="T3" fmla="*/ 11 h 14"/>
                  <a:gd name="T4" fmla="*/ 12 w 14"/>
                  <a:gd name="T5" fmla="*/ 11 h 14"/>
                  <a:gd name="T6" fmla="*/ 12 w 14"/>
                  <a:gd name="T7" fmla="*/ 3 h 14"/>
                  <a:gd name="T8" fmla="*/ 2 w 14"/>
                  <a:gd name="T9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4">
                    <a:moveTo>
                      <a:pt x="2" y="3"/>
                    </a:moveTo>
                    <a:cubicBezTo>
                      <a:pt x="0" y="5"/>
                      <a:pt x="0" y="9"/>
                      <a:pt x="2" y="11"/>
                    </a:cubicBezTo>
                    <a:cubicBezTo>
                      <a:pt x="5" y="13"/>
                      <a:pt x="9" y="14"/>
                      <a:pt x="12" y="11"/>
                    </a:cubicBezTo>
                    <a:cubicBezTo>
                      <a:pt x="14" y="9"/>
                      <a:pt x="14" y="5"/>
                      <a:pt x="12" y="3"/>
                    </a:cubicBezTo>
                    <a:cubicBezTo>
                      <a:pt x="9" y="0"/>
                      <a:pt x="5" y="0"/>
                      <a:pt x="2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1" name="Freeform 374">
                <a:extLst>
                  <a:ext uri="{FF2B5EF4-FFF2-40B4-BE49-F238E27FC236}">
                    <a16:creationId xmlns:a16="http://schemas.microsoft.com/office/drawing/2014/main" id="{9AA5184C-5506-43F8-8780-62EF7BB233B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47" y="-685"/>
                <a:ext cx="25" cy="24"/>
              </a:xfrm>
              <a:custGeom>
                <a:avLst/>
                <a:gdLst>
                  <a:gd name="T0" fmla="*/ 3 w 17"/>
                  <a:gd name="T1" fmla="*/ 3 h 16"/>
                  <a:gd name="T2" fmla="*/ 3 w 17"/>
                  <a:gd name="T3" fmla="*/ 13 h 16"/>
                  <a:gd name="T4" fmla="*/ 14 w 17"/>
                  <a:gd name="T5" fmla="*/ 13 h 16"/>
                  <a:gd name="T6" fmla="*/ 14 w 17"/>
                  <a:gd name="T7" fmla="*/ 3 h 16"/>
                  <a:gd name="T8" fmla="*/ 3 w 17"/>
                  <a:gd name="T9" fmla="*/ 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" h="16">
                    <a:moveTo>
                      <a:pt x="3" y="3"/>
                    </a:moveTo>
                    <a:cubicBezTo>
                      <a:pt x="0" y="6"/>
                      <a:pt x="0" y="10"/>
                      <a:pt x="3" y="13"/>
                    </a:cubicBezTo>
                    <a:cubicBezTo>
                      <a:pt x="6" y="16"/>
                      <a:pt x="11" y="16"/>
                      <a:pt x="14" y="13"/>
                    </a:cubicBezTo>
                    <a:cubicBezTo>
                      <a:pt x="17" y="10"/>
                      <a:pt x="17" y="5"/>
                      <a:pt x="14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2" name="Freeform 375">
                <a:extLst>
                  <a:ext uri="{FF2B5EF4-FFF2-40B4-BE49-F238E27FC236}">
                    <a16:creationId xmlns:a16="http://schemas.microsoft.com/office/drawing/2014/main" id="{05AF960C-10B4-4EAF-B0C9-B3877127EF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05" y="-733"/>
                <a:ext cx="31" cy="28"/>
              </a:xfrm>
              <a:custGeom>
                <a:avLst/>
                <a:gdLst>
                  <a:gd name="T0" fmla="*/ 17 w 21"/>
                  <a:gd name="T1" fmla="*/ 4 h 19"/>
                  <a:gd name="T2" fmla="*/ 4 w 21"/>
                  <a:gd name="T3" fmla="*/ 4 h 19"/>
                  <a:gd name="T4" fmla="*/ 4 w 21"/>
                  <a:gd name="T5" fmla="*/ 16 h 19"/>
                  <a:gd name="T6" fmla="*/ 17 w 21"/>
                  <a:gd name="T7" fmla="*/ 16 h 19"/>
                  <a:gd name="T8" fmla="*/ 17 w 21"/>
                  <a:gd name="T9" fmla="*/ 4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17" y="4"/>
                    </a:moveTo>
                    <a:cubicBezTo>
                      <a:pt x="13" y="0"/>
                      <a:pt x="7" y="0"/>
                      <a:pt x="4" y="4"/>
                    </a:cubicBezTo>
                    <a:cubicBezTo>
                      <a:pt x="0" y="7"/>
                      <a:pt x="0" y="12"/>
                      <a:pt x="4" y="16"/>
                    </a:cubicBezTo>
                    <a:cubicBezTo>
                      <a:pt x="7" y="19"/>
                      <a:pt x="13" y="19"/>
                      <a:pt x="17" y="16"/>
                    </a:cubicBezTo>
                    <a:cubicBezTo>
                      <a:pt x="20" y="13"/>
                      <a:pt x="21" y="7"/>
                      <a:pt x="17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3" name="Freeform 376">
                <a:extLst>
                  <a:ext uri="{FF2B5EF4-FFF2-40B4-BE49-F238E27FC236}">
                    <a16:creationId xmlns:a16="http://schemas.microsoft.com/office/drawing/2014/main" id="{C091B0C6-B968-4FDF-A5B4-E364E91455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362" y="-780"/>
                <a:ext cx="36" cy="33"/>
              </a:xfrm>
              <a:custGeom>
                <a:avLst/>
                <a:gdLst>
                  <a:gd name="T0" fmla="*/ 20 w 24"/>
                  <a:gd name="T1" fmla="*/ 4 h 22"/>
                  <a:gd name="T2" fmla="*/ 4 w 24"/>
                  <a:gd name="T3" fmla="*/ 4 h 22"/>
                  <a:gd name="T4" fmla="*/ 4 w 24"/>
                  <a:gd name="T5" fmla="*/ 18 h 22"/>
                  <a:gd name="T6" fmla="*/ 20 w 24"/>
                  <a:gd name="T7" fmla="*/ 18 h 22"/>
                  <a:gd name="T8" fmla="*/ 20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20" y="4"/>
                    </a:moveTo>
                    <a:cubicBezTo>
                      <a:pt x="15" y="0"/>
                      <a:pt x="9" y="0"/>
                      <a:pt x="4" y="4"/>
                    </a:cubicBezTo>
                    <a:cubicBezTo>
                      <a:pt x="0" y="8"/>
                      <a:pt x="0" y="14"/>
                      <a:pt x="4" y="18"/>
                    </a:cubicBezTo>
                    <a:cubicBezTo>
                      <a:pt x="9" y="22"/>
                      <a:pt x="15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4" name="Freeform 377">
                <a:extLst>
                  <a:ext uri="{FF2B5EF4-FFF2-40B4-BE49-F238E27FC236}">
                    <a16:creationId xmlns:a16="http://schemas.microsoft.com/office/drawing/2014/main" id="{13172D5C-07E1-49C9-9E63-DF5D90971B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520" y="-828"/>
                <a:ext cx="40" cy="39"/>
              </a:xfrm>
              <a:custGeom>
                <a:avLst/>
                <a:gdLst>
                  <a:gd name="T0" fmla="*/ 22 w 27"/>
                  <a:gd name="T1" fmla="*/ 5 h 26"/>
                  <a:gd name="T2" fmla="*/ 5 w 27"/>
                  <a:gd name="T3" fmla="*/ 5 h 26"/>
                  <a:gd name="T4" fmla="*/ 5 w 27"/>
                  <a:gd name="T5" fmla="*/ 21 h 26"/>
                  <a:gd name="T6" fmla="*/ 22 w 27"/>
                  <a:gd name="T7" fmla="*/ 21 h 26"/>
                  <a:gd name="T8" fmla="*/ 22 w 27"/>
                  <a:gd name="T9" fmla="*/ 5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22" y="5"/>
                    </a:moveTo>
                    <a:cubicBezTo>
                      <a:pt x="18" y="0"/>
                      <a:pt x="10" y="0"/>
                      <a:pt x="5" y="5"/>
                    </a:cubicBezTo>
                    <a:cubicBezTo>
                      <a:pt x="0" y="9"/>
                      <a:pt x="0" y="17"/>
                      <a:pt x="5" y="21"/>
                    </a:cubicBezTo>
                    <a:cubicBezTo>
                      <a:pt x="10" y="26"/>
                      <a:pt x="17" y="25"/>
                      <a:pt x="22" y="21"/>
                    </a:cubicBezTo>
                    <a:cubicBezTo>
                      <a:pt x="27" y="17"/>
                      <a:pt x="27" y="9"/>
                      <a:pt x="22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5" name="Freeform 378">
                <a:extLst>
                  <a:ext uri="{FF2B5EF4-FFF2-40B4-BE49-F238E27FC236}">
                    <a16:creationId xmlns:a16="http://schemas.microsoft.com/office/drawing/2014/main" id="{9BD8A804-8237-4EAB-91D3-F86D8E923F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80" y="-872"/>
                <a:ext cx="41" cy="39"/>
              </a:xfrm>
              <a:custGeom>
                <a:avLst/>
                <a:gdLst>
                  <a:gd name="T0" fmla="*/ 22 w 27"/>
                  <a:gd name="T1" fmla="*/ 21 h 26"/>
                  <a:gd name="T2" fmla="*/ 22 w 27"/>
                  <a:gd name="T3" fmla="*/ 5 h 26"/>
                  <a:gd name="T4" fmla="*/ 4 w 27"/>
                  <a:gd name="T5" fmla="*/ 5 h 26"/>
                  <a:gd name="T6" fmla="*/ 5 w 27"/>
                  <a:gd name="T7" fmla="*/ 21 h 26"/>
                  <a:gd name="T8" fmla="*/ 22 w 27"/>
                  <a:gd name="T9" fmla="*/ 21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22" y="21"/>
                    </a:moveTo>
                    <a:cubicBezTo>
                      <a:pt x="27" y="17"/>
                      <a:pt x="27" y="9"/>
                      <a:pt x="22" y="5"/>
                    </a:cubicBezTo>
                    <a:cubicBezTo>
                      <a:pt x="17" y="0"/>
                      <a:pt x="9" y="0"/>
                      <a:pt x="4" y="5"/>
                    </a:cubicBezTo>
                    <a:cubicBezTo>
                      <a:pt x="0" y="9"/>
                      <a:pt x="0" y="17"/>
                      <a:pt x="5" y="21"/>
                    </a:cubicBezTo>
                    <a:cubicBezTo>
                      <a:pt x="9" y="26"/>
                      <a:pt x="17" y="26"/>
                      <a:pt x="22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6" name="Freeform 379">
                <a:extLst>
                  <a:ext uri="{FF2B5EF4-FFF2-40B4-BE49-F238E27FC236}">
                    <a16:creationId xmlns:a16="http://schemas.microsoft.com/office/drawing/2014/main" id="{83A95B4C-5B2A-4383-85A8-7D74266956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38" y="-919"/>
                <a:ext cx="45" cy="42"/>
              </a:xfrm>
              <a:custGeom>
                <a:avLst/>
                <a:gdLst>
                  <a:gd name="T0" fmla="*/ 25 w 30"/>
                  <a:gd name="T1" fmla="*/ 23 h 28"/>
                  <a:gd name="T2" fmla="*/ 25 w 30"/>
                  <a:gd name="T3" fmla="*/ 5 h 28"/>
                  <a:gd name="T4" fmla="*/ 5 w 30"/>
                  <a:gd name="T5" fmla="*/ 5 h 28"/>
                  <a:gd name="T6" fmla="*/ 5 w 30"/>
                  <a:gd name="T7" fmla="*/ 23 h 28"/>
                  <a:gd name="T8" fmla="*/ 25 w 30"/>
                  <a:gd name="T9" fmla="*/ 23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8">
                    <a:moveTo>
                      <a:pt x="25" y="23"/>
                    </a:moveTo>
                    <a:cubicBezTo>
                      <a:pt x="30" y="18"/>
                      <a:pt x="30" y="10"/>
                      <a:pt x="25" y="5"/>
                    </a:cubicBezTo>
                    <a:cubicBezTo>
                      <a:pt x="19" y="0"/>
                      <a:pt x="11" y="0"/>
                      <a:pt x="5" y="5"/>
                    </a:cubicBezTo>
                    <a:cubicBezTo>
                      <a:pt x="0" y="10"/>
                      <a:pt x="0" y="18"/>
                      <a:pt x="5" y="23"/>
                    </a:cubicBezTo>
                    <a:cubicBezTo>
                      <a:pt x="10" y="28"/>
                      <a:pt x="19" y="28"/>
                      <a:pt x="25" y="2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7" name="Freeform 380">
                <a:extLst>
                  <a:ext uri="{FF2B5EF4-FFF2-40B4-BE49-F238E27FC236}">
                    <a16:creationId xmlns:a16="http://schemas.microsoft.com/office/drawing/2014/main" id="{3527A205-58C2-4DDF-BBEE-1E9FC5B5C7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95" y="-967"/>
                <a:ext cx="51" cy="48"/>
              </a:xfrm>
              <a:custGeom>
                <a:avLst/>
                <a:gdLst>
                  <a:gd name="T0" fmla="*/ 28 w 34"/>
                  <a:gd name="T1" fmla="*/ 6 h 32"/>
                  <a:gd name="T2" fmla="*/ 6 w 34"/>
                  <a:gd name="T3" fmla="*/ 6 h 32"/>
                  <a:gd name="T4" fmla="*/ 6 w 34"/>
                  <a:gd name="T5" fmla="*/ 26 h 32"/>
                  <a:gd name="T6" fmla="*/ 28 w 34"/>
                  <a:gd name="T7" fmla="*/ 26 h 32"/>
                  <a:gd name="T8" fmla="*/ 28 w 34"/>
                  <a:gd name="T9" fmla="*/ 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6"/>
                    </a:moveTo>
                    <a:cubicBezTo>
                      <a:pt x="22" y="0"/>
                      <a:pt x="12" y="0"/>
                      <a:pt x="6" y="6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1" y="32"/>
                      <a:pt x="28" y="26"/>
                    </a:cubicBezTo>
                    <a:cubicBezTo>
                      <a:pt x="34" y="21"/>
                      <a:pt x="34" y="12"/>
                      <a:pt x="28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8" name="Freeform 381">
                <a:extLst>
                  <a:ext uri="{FF2B5EF4-FFF2-40B4-BE49-F238E27FC236}">
                    <a16:creationId xmlns:a16="http://schemas.microsoft.com/office/drawing/2014/main" id="{862F0B3B-8ED4-4E8E-87A0-A8F990D4E1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51" y="-1013"/>
                <a:ext cx="57" cy="52"/>
              </a:xfrm>
              <a:custGeom>
                <a:avLst/>
                <a:gdLst>
                  <a:gd name="T0" fmla="*/ 31 w 38"/>
                  <a:gd name="T1" fmla="*/ 6 h 35"/>
                  <a:gd name="T2" fmla="*/ 7 w 38"/>
                  <a:gd name="T3" fmla="*/ 6 h 35"/>
                  <a:gd name="T4" fmla="*/ 7 w 38"/>
                  <a:gd name="T5" fmla="*/ 28 h 35"/>
                  <a:gd name="T6" fmla="*/ 31 w 38"/>
                  <a:gd name="T7" fmla="*/ 28 h 35"/>
                  <a:gd name="T8" fmla="*/ 31 w 38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6"/>
                    </a:moveTo>
                    <a:cubicBezTo>
                      <a:pt x="25" y="0"/>
                      <a:pt x="14" y="0"/>
                      <a:pt x="7" y="6"/>
                    </a:cubicBezTo>
                    <a:cubicBezTo>
                      <a:pt x="1" y="12"/>
                      <a:pt x="0" y="22"/>
                      <a:pt x="7" y="28"/>
                    </a:cubicBezTo>
                    <a:cubicBezTo>
                      <a:pt x="14" y="34"/>
                      <a:pt x="24" y="35"/>
                      <a:pt x="31" y="28"/>
                    </a:cubicBezTo>
                    <a:cubicBezTo>
                      <a:pt x="38" y="22"/>
                      <a:pt x="38" y="12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9" name="Freeform 382">
                <a:extLst>
                  <a:ext uri="{FF2B5EF4-FFF2-40B4-BE49-F238E27FC236}">
                    <a16:creationId xmlns:a16="http://schemas.microsoft.com/office/drawing/2014/main" id="{A2EE2C8C-6EE6-43D9-8C19-4B0D59F91D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10" y="-1061"/>
                <a:ext cx="60" cy="57"/>
              </a:xfrm>
              <a:custGeom>
                <a:avLst/>
                <a:gdLst>
                  <a:gd name="T0" fmla="*/ 33 w 40"/>
                  <a:gd name="T1" fmla="*/ 7 h 38"/>
                  <a:gd name="T2" fmla="*/ 7 w 40"/>
                  <a:gd name="T3" fmla="*/ 7 h 38"/>
                  <a:gd name="T4" fmla="*/ 7 w 40"/>
                  <a:gd name="T5" fmla="*/ 31 h 38"/>
                  <a:gd name="T6" fmla="*/ 33 w 40"/>
                  <a:gd name="T7" fmla="*/ 31 h 38"/>
                  <a:gd name="T8" fmla="*/ 33 w 40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8">
                    <a:moveTo>
                      <a:pt x="33" y="7"/>
                    </a:moveTo>
                    <a:cubicBezTo>
                      <a:pt x="26" y="0"/>
                      <a:pt x="14" y="0"/>
                      <a:pt x="7" y="7"/>
                    </a:cubicBezTo>
                    <a:cubicBezTo>
                      <a:pt x="0" y="14"/>
                      <a:pt x="0" y="24"/>
                      <a:pt x="7" y="31"/>
                    </a:cubicBezTo>
                    <a:cubicBezTo>
                      <a:pt x="14" y="38"/>
                      <a:pt x="26" y="38"/>
                      <a:pt x="33" y="31"/>
                    </a:cubicBezTo>
                    <a:cubicBezTo>
                      <a:pt x="40" y="25"/>
                      <a:pt x="40" y="14"/>
                      <a:pt x="33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0" name="Freeform 383">
                <a:extLst>
                  <a:ext uri="{FF2B5EF4-FFF2-40B4-BE49-F238E27FC236}">
                    <a16:creationId xmlns:a16="http://schemas.microsoft.com/office/drawing/2014/main" id="{B2D97095-8C27-4AAD-A2B0-DA049A1B4E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68" y="-1108"/>
                <a:ext cx="65" cy="62"/>
              </a:xfrm>
              <a:custGeom>
                <a:avLst/>
                <a:gdLst>
                  <a:gd name="T0" fmla="*/ 35 w 43"/>
                  <a:gd name="T1" fmla="*/ 33 h 41"/>
                  <a:gd name="T2" fmla="*/ 36 w 43"/>
                  <a:gd name="T3" fmla="*/ 7 h 41"/>
                  <a:gd name="T4" fmla="*/ 7 w 43"/>
                  <a:gd name="T5" fmla="*/ 7 h 41"/>
                  <a:gd name="T6" fmla="*/ 8 w 43"/>
                  <a:gd name="T7" fmla="*/ 33 h 41"/>
                  <a:gd name="T8" fmla="*/ 35 w 43"/>
                  <a:gd name="T9" fmla="*/ 33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5" y="33"/>
                    </a:moveTo>
                    <a:cubicBezTo>
                      <a:pt x="43" y="26"/>
                      <a:pt x="43" y="14"/>
                      <a:pt x="36" y="7"/>
                    </a:cubicBezTo>
                    <a:cubicBezTo>
                      <a:pt x="28" y="0"/>
                      <a:pt x="15" y="0"/>
                      <a:pt x="7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5" y="40"/>
                      <a:pt x="28" y="41"/>
                      <a:pt x="35" y="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1" name="Freeform 384">
                <a:extLst>
                  <a:ext uri="{FF2B5EF4-FFF2-40B4-BE49-F238E27FC236}">
                    <a16:creationId xmlns:a16="http://schemas.microsoft.com/office/drawing/2014/main" id="{5B7B7F54-6574-4278-9B26-5B8CC9B0BE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26" y="-1156"/>
                <a:ext cx="70" cy="66"/>
              </a:xfrm>
              <a:custGeom>
                <a:avLst/>
                <a:gdLst>
                  <a:gd name="T0" fmla="*/ 38 w 47"/>
                  <a:gd name="T1" fmla="*/ 36 h 44"/>
                  <a:gd name="T2" fmla="*/ 38 w 47"/>
                  <a:gd name="T3" fmla="*/ 8 h 44"/>
                  <a:gd name="T4" fmla="*/ 8 w 47"/>
                  <a:gd name="T5" fmla="*/ 8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7" y="28"/>
                      <a:pt x="47" y="16"/>
                      <a:pt x="38" y="8"/>
                    </a:cubicBezTo>
                    <a:cubicBezTo>
                      <a:pt x="30" y="0"/>
                      <a:pt x="17" y="0"/>
                      <a:pt x="8" y="8"/>
                    </a:cubicBezTo>
                    <a:cubicBezTo>
                      <a:pt x="0" y="16"/>
                      <a:pt x="0" y="28"/>
                      <a:pt x="8" y="36"/>
                    </a:cubicBezTo>
                    <a:cubicBezTo>
                      <a:pt x="16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2" name="Freeform 385">
                <a:extLst>
                  <a:ext uri="{FF2B5EF4-FFF2-40B4-BE49-F238E27FC236}">
                    <a16:creationId xmlns:a16="http://schemas.microsoft.com/office/drawing/2014/main" id="{F43C6F2F-2FDA-4150-AF84-D9FE0E5EFF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83" y="-1202"/>
                <a:ext cx="75" cy="70"/>
              </a:xfrm>
              <a:custGeom>
                <a:avLst/>
                <a:gdLst>
                  <a:gd name="T0" fmla="*/ 41 w 50"/>
                  <a:gd name="T1" fmla="*/ 38 h 47"/>
                  <a:gd name="T2" fmla="*/ 41 w 50"/>
                  <a:gd name="T3" fmla="*/ 8 h 47"/>
                  <a:gd name="T4" fmla="*/ 9 w 50"/>
                  <a:gd name="T5" fmla="*/ 8 h 47"/>
                  <a:gd name="T6" fmla="*/ 9 w 50"/>
                  <a:gd name="T7" fmla="*/ 38 h 47"/>
                  <a:gd name="T8" fmla="*/ 41 w 50"/>
                  <a:gd name="T9" fmla="*/ 3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8"/>
                    </a:moveTo>
                    <a:cubicBezTo>
                      <a:pt x="50" y="30"/>
                      <a:pt x="50" y="17"/>
                      <a:pt x="41" y="8"/>
                    </a:cubicBezTo>
                    <a:cubicBezTo>
                      <a:pt x="32" y="0"/>
                      <a:pt x="18" y="0"/>
                      <a:pt x="9" y="8"/>
                    </a:cubicBezTo>
                    <a:cubicBezTo>
                      <a:pt x="0" y="16"/>
                      <a:pt x="0" y="30"/>
                      <a:pt x="9" y="38"/>
                    </a:cubicBezTo>
                    <a:cubicBezTo>
                      <a:pt x="18" y="47"/>
                      <a:pt x="32" y="47"/>
                      <a:pt x="41" y="3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3" name="Freeform 386">
                <a:extLst>
                  <a:ext uri="{FF2B5EF4-FFF2-40B4-BE49-F238E27FC236}">
                    <a16:creationId xmlns:a16="http://schemas.microsoft.com/office/drawing/2014/main" id="{D61D75C4-F986-4D10-841B-9EEF208F81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41" y="-1250"/>
                <a:ext cx="81" cy="75"/>
              </a:xfrm>
              <a:custGeom>
                <a:avLst/>
                <a:gdLst>
                  <a:gd name="T0" fmla="*/ 9 w 54"/>
                  <a:gd name="T1" fmla="*/ 41 h 50"/>
                  <a:gd name="T2" fmla="*/ 44 w 54"/>
                  <a:gd name="T3" fmla="*/ 41 h 50"/>
                  <a:gd name="T4" fmla="*/ 44 w 54"/>
                  <a:gd name="T5" fmla="*/ 9 h 50"/>
                  <a:gd name="T6" fmla="*/ 9 w 54"/>
                  <a:gd name="T7" fmla="*/ 9 h 50"/>
                  <a:gd name="T8" fmla="*/ 9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9" y="41"/>
                    </a:moveTo>
                    <a:cubicBezTo>
                      <a:pt x="19" y="50"/>
                      <a:pt x="34" y="50"/>
                      <a:pt x="44" y="41"/>
                    </a:cubicBezTo>
                    <a:cubicBezTo>
                      <a:pt x="54" y="33"/>
                      <a:pt x="54" y="18"/>
                      <a:pt x="44" y="9"/>
                    </a:cubicBezTo>
                    <a:cubicBezTo>
                      <a:pt x="35" y="0"/>
                      <a:pt x="19" y="0"/>
                      <a:pt x="9" y="9"/>
                    </a:cubicBezTo>
                    <a:cubicBezTo>
                      <a:pt x="0" y="18"/>
                      <a:pt x="0" y="32"/>
                      <a:pt x="9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4" name="Freeform 387">
                <a:extLst>
                  <a:ext uri="{FF2B5EF4-FFF2-40B4-BE49-F238E27FC236}">
                    <a16:creationId xmlns:a16="http://schemas.microsoft.com/office/drawing/2014/main" id="{F312E8E9-86A2-4939-888C-412EED74D4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00" y="-1295"/>
                <a:ext cx="81" cy="75"/>
              </a:xfrm>
              <a:custGeom>
                <a:avLst/>
                <a:gdLst>
                  <a:gd name="T0" fmla="*/ 10 w 54"/>
                  <a:gd name="T1" fmla="*/ 9 h 50"/>
                  <a:gd name="T2" fmla="*/ 10 w 54"/>
                  <a:gd name="T3" fmla="*/ 41 h 50"/>
                  <a:gd name="T4" fmla="*/ 45 w 54"/>
                  <a:gd name="T5" fmla="*/ 41 h 50"/>
                  <a:gd name="T6" fmla="*/ 45 w 54"/>
                  <a:gd name="T7" fmla="*/ 9 h 50"/>
                  <a:gd name="T8" fmla="*/ 10 w 54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10" y="9"/>
                    </a:moveTo>
                    <a:cubicBezTo>
                      <a:pt x="1" y="18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5" y="41"/>
                    </a:cubicBezTo>
                    <a:cubicBezTo>
                      <a:pt x="54" y="32"/>
                      <a:pt x="54" y="18"/>
                      <a:pt x="45" y="9"/>
                    </a:cubicBezTo>
                    <a:cubicBezTo>
                      <a:pt x="35" y="0"/>
                      <a:pt x="20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5" name="Freeform 388">
                <a:extLst>
                  <a:ext uri="{FF2B5EF4-FFF2-40B4-BE49-F238E27FC236}">
                    <a16:creationId xmlns:a16="http://schemas.microsoft.com/office/drawing/2014/main" id="{B80D9AB8-B589-43FE-8027-F60B1743E8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57" y="-1341"/>
                <a:ext cx="87" cy="79"/>
              </a:xfrm>
              <a:custGeom>
                <a:avLst/>
                <a:gdLst>
                  <a:gd name="T0" fmla="*/ 11 w 58"/>
                  <a:gd name="T1" fmla="*/ 9 h 53"/>
                  <a:gd name="T2" fmla="*/ 10 w 58"/>
                  <a:gd name="T3" fmla="*/ 43 h 53"/>
                  <a:gd name="T4" fmla="*/ 47 w 58"/>
                  <a:gd name="T5" fmla="*/ 43 h 53"/>
                  <a:gd name="T6" fmla="*/ 47 w 58"/>
                  <a:gd name="T7" fmla="*/ 9 h 53"/>
                  <a:gd name="T8" fmla="*/ 11 w 58"/>
                  <a:gd name="T9" fmla="*/ 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" h="53">
                    <a:moveTo>
                      <a:pt x="11" y="9"/>
                    </a:moveTo>
                    <a:cubicBezTo>
                      <a:pt x="0" y="18"/>
                      <a:pt x="1" y="34"/>
                      <a:pt x="10" y="43"/>
                    </a:cubicBezTo>
                    <a:cubicBezTo>
                      <a:pt x="21" y="53"/>
                      <a:pt x="37" y="53"/>
                      <a:pt x="47" y="43"/>
                    </a:cubicBezTo>
                    <a:cubicBezTo>
                      <a:pt x="57" y="34"/>
                      <a:pt x="58" y="19"/>
                      <a:pt x="47" y="9"/>
                    </a:cubicBezTo>
                    <a:cubicBezTo>
                      <a:pt x="37" y="0"/>
                      <a:pt x="21" y="0"/>
                      <a:pt x="11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6" name="Freeform 389">
                <a:extLst>
                  <a:ext uri="{FF2B5EF4-FFF2-40B4-BE49-F238E27FC236}">
                    <a16:creationId xmlns:a16="http://schemas.microsoft.com/office/drawing/2014/main" id="{C8DBD977-6634-4BDE-A913-18AF0A0C6B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15" y="-1389"/>
                <a:ext cx="91" cy="85"/>
              </a:xfrm>
              <a:custGeom>
                <a:avLst/>
                <a:gdLst>
                  <a:gd name="T0" fmla="*/ 11 w 61"/>
                  <a:gd name="T1" fmla="*/ 10 h 57"/>
                  <a:gd name="T2" fmla="*/ 11 w 61"/>
                  <a:gd name="T3" fmla="*/ 46 h 57"/>
                  <a:gd name="T4" fmla="*/ 50 w 61"/>
                  <a:gd name="T5" fmla="*/ 46 h 57"/>
                  <a:gd name="T6" fmla="*/ 50 w 61"/>
                  <a:gd name="T7" fmla="*/ 10 h 57"/>
                  <a:gd name="T8" fmla="*/ 11 w 61"/>
                  <a:gd name="T9" fmla="*/ 1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11" y="10"/>
                    </a:moveTo>
                    <a:cubicBezTo>
                      <a:pt x="0" y="20"/>
                      <a:pt x="0" y="36"/>
                      <a:pt x="11" y="46"/>
                    </a:cubicBezTo>
                    <a:cubicBezTo>
                      <a:pt x="22" y="56"/>
                      <a:pt x="39" y="57"/>
                      <a:pt x="50" y="46"/>
                    </a:cubicBezTo>
                    <a:cubicBezTo>
                      <a:pt x="61" y="37"/>
                      <a:pt x="61" y="20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7" name="Freeform 390">
                <a:extLst>
                  <a:ext uri="{FF2B5EF4-FFF2-40B4-BE49-F238E27FC236}">
                    <a16:creationId xmlns:a16="http://schemas.microsoft.com/office/drawing/2014/main" id="{CC76BF55-4B1A-4AE1-B653-47D124D465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72" y="-1437"/>
                <a:ext cx="96" cy="90"/>
              </a:xfrm>
              <a:custGeom>
                <a:avLst/>
                <a:gdLst>
                  <a:gd name="T0" fmla="*/ 12 w 64"/>
                  <a:gd name="T1" fmla="*/ 11 h 60"/>
                  <a:gd name="T2" fmla="*/ 12 w 64"/>
                  <a:gd name="T3" fmla="*/ 49 h 60"/>
                  <a:gd name="T4" fmla="*/ 53 w 64"/>
                  <a:gd name="T5" fmla="*/ 50 h 60"/>
                  <a:gd name="T6" fmla="*/ 53 w 64"/>
                  <a:gd name="T7" fmla="*/ 11 h 60"/>
                  <a:gd name="T8" fmla="*/ 12 w 64"/>
                  <a:gd name="T9" fmla="*/ 11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2" y="11"/>
                    </a:moveTo>
                    <a:cubicBezTo>
                      <a:pt x="0" y="21"/>
                      <a:pt x="1" y="39"/>
                      <a:pt x="12" y="49"/>
                    </a:cubicBezTo>
                    <a:cubicBezTo>
                      <a:pt x="23" y="60"/>
                      <a:pt x="42" y="60"/>
                      <a:pt x="53" y="50"/>
                    </a:cubicBezTo>
                    <a:cubicBezTo>
                      <a:pt x="64" y="39"/>
                      <a:pt x="64" y="22"/>
                      <a:pt x="53" y="11"/>
                    </a:cubicBezTo>
                    <a:cubicBezTo>
                      <a:pt x="42" y="0"/>
                      <a:pt x="23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8" name="Freeform 391">
                <a:extLst>
                  <a:ext uri="{FF2B5EF4-FFF2-40B4-BE49-F238E27FC236}">
                    <a16:creationId xmlns:a16="http://schemas.microsoft.com/office/drawing/2014/main" id="{44A5A7F5-C1BB-41F6-A7EA-29367A5F00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31" y="-1484"/>
                <a:ext cx="100" cy="93"/>
              </a:xfrm>
              <a:custGeom>
                <a:avLst/>
                <a:gdLst>
                  <a:gd name="T0" fmla="*/ 12 w 66"/>
                  <a:gd name="T1" fmla="*/ 11 h 62"/>
                  <a:gd name="T2" fmla="*/ 11 w 66"/>
                  <a:gd name="T3" fmla="*/ 51 h 62"/>
                  <a:gd name="T4" fmla="*/ 54 w 66"/>
                  <a:gd name="T5" fmla="*/ 51 h 62"/>
                  <a:gd name="T6" fmla="*/ 54 w 66"/>
                  <a:gd name="T7" fmla="*/ 11 h 62"/>
                  <a:gd name="T8" fmla="*/ 12 w 66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2">
                    <a:moveTo>
                      <a:pt x="12" y="11"/>
                    </a:moveTo>
                    <a:cubicBezTo>
                      <a:pt x="0" y="22"/>
                      <a:pt x="0" y="40"/>
                      <a:pt x="11" y="51"/>
                    </a:cubicBezTo>
                    <a:cubicBezTo>
                      <a:pt x="23" y="62"/>
                      <a:pt x="42" y="62"/>
                      <a:pt x="54" y="51"/>
                    </a:cubicBezTo>
                    <a:cubicBezTo>
                      <a:pt x="66" y="40"/>
                      <a:pt x="66" y="23"/>
                      <a:pt x="54" y="11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9" name="Freeform 392">
                <a:extLst>
                  <a:ext uri="{FF2B5EF4-FFF2-40B4-BE49-F238E27FC236}">
                    <a16:creationId xmlns:a16="http://schemas.microsoft.com/office/drawing/2014/main" id="{B4806B62-DEAC-4B3B-9430-9585D6AF8D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89" y="-1532"/>
                <a:ext cx="105" cy="99"/>
              </a:xfrm>
              <a:custGeom>
                <a:avLst/>
                <a:gdLst>
                  <a:gd name="T0" fmla="*/ 12 w 70"/>
                  <a:gd name="T1" fmla="*/ 12 h 66"/>
                  <a:gd name="T2" fmla="*/ 12 w 70"/>
                  <a:gd name="T3" fmla="*/ 54 h 66"/>
                  <a:gd name="T4" fmla="*/ 57 w 70"/>
                  <a:gd name="T5" fmla="*/ 54 h 66"/>
                  <a:gd name="T6" fmla="*/ 57 w 70"/>
                  <a:gd name="T7" fmla="*/ 13 h 66"/>
                  <a:gd name="T8" fmla="*/ 12 w 70"/>
                  <a:gd name="T9" fmla="*/ 12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6">
                    <a:moveTo>
                      <a:pt x="12" y="12"/>
                    </a:moveTo>
                    <a:cubicBezTo>
                      <a:pt x="0" y="24"/>
                      <a:pt x="0" y="43"/>
                      <a:pt x="12" y="54"/>
                    </a:cubicBezTo>
                    <a:cubicBezTo>
                      <a:pt x="24" y="66"/>
                      <a:pt x="45" y="66"/>
                      <a:pt x="57" y="54"/>
                    </a:cubicBezTo>
                    <a:cubicBezTo>
                      <a:pt x="70" y="43"/>
                      <a:pt x="69" y="24"/>
                      <a:pt x="57" y="13"/>
                    </a:cubicBezTo>
                    <a:cubicBezTo>
                      <a:pt x="45" y="1"/>
                      <a:pt x="25" y="0"/>
                      <a:pt x="12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0" name="Freeform 393">
                <a:extLst>
                  <a:ext uri="{FF2B5EF4-FFF2-40B4-BE49-F238E27FC236}">
                    <a16:creationId xmlns:a16="http://schemas.microsoft.com/office/drawing/2014/main" id="{0CAA80DE-B796-44C9-85F5-9861CD96D7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47" y="-1578"/>
                <a:ext cx="109" cy="103"/>
              </a:xfrm>
              <a:custGeom>
                <a:avLst/>
                <a:gdLst>
                  <a:gd name="T0" fmla="*/ 13 w 73"/>
                  <a:gd name="T1" fmla="*/ 12 h 69"/>
                  <a:gd name="T2" fmla="*/ 13 w 73"/>
                  <a:gd name="T3" fmla="*/ 56 h 69"/>
                  <a:gd name="T4" fmla="*/ 59 w 73"/>
                  <a:gd name="T5" fmla="*/ 57 h 69"/>
                  <a:gd name="T6" fmla="*/ 60 w 73"/>
                  <a:gd name="T7" fmla="*/ 12 h 69"/>
                  <a:gd name="T8" fmla="*/ 13 w 73"/>
                  <a:gd name="T9" fmla="*/ 12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9">
                    <a:moveTo>
                      <a:pt x="13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9"/>
                      <a:pt x="59" y="57"/>
                    </a:cubicBezTo>
                    <a:cubicBezTo>
                      <a:pt x="73" y="45"/>
                      <a:pt x="73" y="25"/>
                      <a:pt x="60" y="12"/>
                    </a:cubicBezTo>
                    <a:cubicBezTo>
                      <a:pt x="47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1" name="Freeform 394">
                <a:extLst>
                  <a:ext uri="{FF2B5EF4-FFF2-40B4-BE49-F238E27FC236}">
                    <a16:creationId xmlns:a16="http://schemas.microsoft.com/office/drawing/2014/main" id="{5EAE35C6-8C20-4491-A703-98E91BB5DF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03" y="-1626"/>
                <a:ext cx="115" cy="108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60 h 72"/>
                  <a:gd name="T6" fmla="*/ 64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1" y="26"/>
                      <a:pt x="0" y="46"/>
                      <a:pt x="14" y="59"/>
                    </a:cubicBezTo>
                    <a:cubicBezTo>
                      <a:pt x="28" y="72"/>
                      <a:pt x="50" y="72"/>
                      <a:pt x="63" y="60"/>
                    </a:cubicBezTo>
                    <a:cubicBezTo>
                      <a:pt x="77" y="47"/>
                      <a:pt x="77" y="26"/>
                      <a:pt x="64" y="13"/>
                    </a:cubicBezTo>
                    <a:cubicBezTo>
                      <a:pt x="50" y="0"/>
                      <a:pt x="28" y="1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2" name="Freeform 395">
                <a:extLst>
                  <a:ext uri="{FF2B5EF4-FFF2-40B4-BE49-F238E27FC236}">
                    <a16:creationId xmlns:a16="http://schemas.microsoft.com/office/drawing/2014/main" id="{CA45786B-69A6-4C76-9D56-6C14D8A915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63" y="-1671"/>
                <a:ext cx="116" cy="108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60 h 72"/>
                  <a:gd name="T6" fmla="*/ 63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0" y="26"/>
                      <a:pt x="0" y="46"/>
                      <a:pt x="14" y="59"/>
                    </a:cubicBezTo>
                    <a:cubicBezTo>
                      <a:pt x="27" y="72"/>
                      <a:pt x="49" y="72"/>
                      <a:pt x="63" y="60"/>
                    </a:cubicBezTo>
                    <a:cubicBezTo>
                      <a:pt x="77" y="47"/>
                      <a:pt x="77" y="26"/>
                      <a:pt x="63" y="13"/>
                    </a:cubicBezTo>
                    <a:cubicBezTo>
                      <a:pt x="50" y="0"/>
                      <a:pt x="28" y="1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3" name="Freeform 396">
                <a:extLst>
                  <a:ext uri="{FF2B5EF4-FFF2-40B4-BE49-F238E27FC236}">
                    <a16:creationId xmlns:a16="http://schemas.microsoft.com/office/drawing/2014/main" id="{10E9D009-3339-447D-9ECC-F1DC371C4EE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21" y="-1717"/>
                <a:ext cx="120" cy="112"/>
              </a:xfrm>
              <a:custGeom>
                <a:avLst/>
                <a:gdLst>
                  <a:gd name="T0" fmla="*/ 15 w 80"/>
                  <a:gd name="T1" fmla="*/ 13 h 75"/>
                  <a:gd name="T2" fmla="*/ 14 w 80"/>
                  <a:gd name="T3" fmla="*/ 61 h 75"/>
                  <a:gd name="T4" fmla="*/ 66 w 80"/>
                  <a:gd name="T5" fmla="*/ 62 h 75"/>
                  <a:gd name="T6" fmla="*/ 66 w 80"/>
                  <a:gd name="T7" fmla="*/ 13 h 75"/>
                  <a:gd name="T8" fmla="*/ 15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5" y="13"/>
                    </a:moveTo>
                    <a:cubicBezTo>
                      <a:pt x="0" y="27"/>
                      <a:pt x="0" y="48"/>
                      <a:pt x="14" y="61"/>
                    </a:cubicBezTo>
                    <a:cubicBezTo>
                      <a:pt x="28" y="75"/>
                      <a:pt x="52" y="75"/>
                      <a:pt x="66" y="62"/>
                    </a:cubicBezTo>
                    <a:cubicBezTo>
                      <a:pt x="80" y="49"/>
                      <a:pt x="80" y="27"/>
                      <a:pt x="66" y="13"/>
                    </a:cubicBezTo>
                    <a:cubicBezTo>
                      <a:pt x="52" y="0"/>
                      <a:pt x="29" y="0"/>
                      <a:pt x="15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4" name="Freeform 397">
                <a:extLst>
                  <a:ext uri="{FF2B5EF4-FFF2-40B4-BE49-F238E27FC236}">
                    <a16:creationId xmlns:a16="http://schemas.microsoft.com/office/drawing/2014/main" id="{E4C54A02-4508-4C21-80F7-301AC17DA47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78" y="-1765"/>
                <a:ext cx="126" cy="118"/>
              </a:xfrm>
              <a:custGeom>
                <a:avLst/>
                <a:gdLst>
                  <a:gd name="T0" fmla="*/ 15 w 84"/>
                  <a:gd name="T1" fmla="*/ 14 h 79"/>
                  <a:gd name="T2" fmla="*/ 15 w 84"/>
                  <a:gd name="T3" fmla="*/ 64 h 79"/>
                  <a:gd name="T4" fmla="*/ 68 w 84"/>
                  <a:gd name="T5" fmla="*/ 65 h 79"/>
                  <a:gd name="T6" fmla="*/ 69 w 84"/>
                  <a:gd name="T7" fmla="*/ 14 h 79"/>
                  <a:gd name="T8" fmla="*/ 15 w 84"/>
                  <a:gd name="T9" fmla="*/ 14 h 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9">
                    <a:moveTo>
                      <a:pt x="15" y="14"/>
                    </a:moveTo>
                    <a:cubicBezTo>
                      <a:pt x="0" y="28"/>
                      <a:pt x="0" y="51"/>
                      <a:pt x="15" y="64"/>
                    </a:cubicBezTo>
                    <a:cubicBezTo>
                      <a:pt x="30" y="79"/>
                      <a:pt x="53" y="79"/>
                      <a:pt x="68" y="65"/>
                    </a:cubicBezTo>
                    <a:cubicBezTo>
                      <a:pt x="83" y="51"/>
                      <a:pt x="84" y="28"/>
                      <a:pt x="69" y="14"/>
                    </a:cubicBezTo>
                    <a:cubicBezTo>
                      <a:pt x="54" y="1"/>
                      <a:pt x="30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5" name="Freeform 398">
                <a:extLst>
                  <a:ext uri="{FF2B5EF4-FFF2-40B4-BE49-F238E27FC236}">
                    <a16:creationId xmlns:a16="http://schemas.microsoft.com/office/drawing/2014/main" id="{AA6BE5A9-4A36-4BEC-9700-88C200F414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36" y="-1812"/>
                <a:ext cx="130" cy="121"/>
              </a:xfrm>
              <a:custGeom>
                <a:avLst/>
                <a:gdLst>
                  <a:gd name="T0" fmla="*/ 16 w 87"/>
                  <a:gd name="T1" fmla="*/ 14 h 81"/>
                  <a:gd name="T2" fmla="*/ 15 w 87"/>
                  <a:gd name="T3" fmla="*/ 66 h 81"/>
                  <a:gd name="T4" fmla="*/ 71 w 87"/>
                  <a:gd name="T5" fmla="*/ 67 h 81"/>
                  <a:gd name="T6" fmla="*/ 71 w 87"/>
                  <a:gd name="T7" fmla="*/ 15 h 81"/>
                  <a:gd name="T8" fmla="*/ 16 w 87"/>
                  <a:gd name="T9" fmla="*/ 14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16" y="14"/>
                    </a:moveTo>
                    <a:cubicBezTo>
                      <a:pt x="0" y="29"/>
                      <a:pt x="0" y="52"/>
                      <a:pt x="15" y="66"/>
                    </a:cubicBezTo>
                    <a:cubicBezTo>
                      <a:pt x="31" y="81"/>
                      <a:pt x="56" y="81"/>
                      <a:pt x="71" y="67"/>
                    </a:cubicBezTo>
                    <a:cubicBezTo>
                      <a:pt x="87" y="52"/>
                      <a:pt x="87" y="29"/>
                      <a:pt x="71" y="15"/>
                    </a:cubicBezTo>
                    <a:cubicBezTo>
                      <a:pt x="56" y="0"/>
                      <a:pt x="31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6" name="Freeform 399">
                <a:extLst>
                  <a:ext uri="{FF2B5EF4-FFF2-40B4-BE49-F238E27FC236}">
                    <a16:creationId xmlns:a16="http://schemas.microsoft.com/office/drawing/2014/main" id="{EF5F32D2-C92B-4613-BD28-7D5CD3CEAB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95" y="-1858"/>
                <a:ext cx="134" cy="124"/>
              </a:xfrm>
              <a:custGeom>
                <a:avLst/>
                <a:gdLst>
                  <a:gd name="T0" fmla="*/ 15 w 89"/>
                  <a:gd name="T1" fmla="*/ 15 h 83"/>
                  <a:gd name="T2" fmla="*/ 15 w 89"/>
                  <a:gd name="T3" fmla="*/ 68 h 83"/>
                  <a:gd name="T4" fmla="*/ 73 w 89"/>
                  <a:gd name="T5" fmla="*/ 69 h 83"/>
                  <a:gd name="T6" fmla="*/ 73 w 89"/>
                  <a:gd name="T7" fmla="*/ 15 h 83"/>
                  <a:gd name="T8" fmla="*/ 15 w 89"/>
                  <a:gd name="T9" fmla="*/ 15 h 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" h="83">
                    <a:moveTo>
                      <a:pt x="15" y="15"/>
                    </a:moveTo>
                    <a:cubicBezTo>
                      <a:pt x="0" y="29"/>
                      <a:pt x="0" y="53"/>
                      <a:pt x="15" y="68"/>
                    </a:cubicBezTo>
                    <a:cubicBezTo>
                      <a:pt x="31" y="83"/>
                      <a:pt x="57" y="83"/>
                      <a:pt x="73" y="69"/>
                    </a:cubicBezTo>
                    <a:cubicBezTo>
                      <a:pt x="89" y="54"/>
                      <a:pt x="89" y="30"/>
                      <a:pt x="73" y="15"/>
                    </a:cubicBezTo>
                    <a:cubicBezTo>
                      <a:pt x="57" y="0"/>
                      <a:pt x="31" y="0"/>
                      <a:pt x="15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7" name="Freeform 400">
                <a:extLst>
                  <a:ext uri="{FF2B5EF4-FFF2-40B4-BE49-F238E27FC236}">
                    <a16:creationId xmlns:a16="http://schemas.microsoft.com/office/drawing/2014/main" id="{034C4F78-BF30-4205-A7D5-E9A79D45CA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51" y="-1906"/>
                <a:ext cx="140" cy="130"/>
              </a:xfrm>
              <a:custGeom>
                <a:avLst/>
                <a:gdLst>
                  <a:gd name="T0" fmla="*/ 17 w 93"/>
                  <a:gd name="T1" fmla="*/ 15 h 87"/>
                  <a:gd name="T2" fmla="*/ 17 w 93"/>
                  <a:gd name="T3" fmla="*/ 71 h 87"/>
                  <a:gd name="T4" fmla="*/ 76 w 93"/>
                  <a:gd name="T5" fmla="*/ 72 h 87"/>
                  <a:gd name="T6" fmla="*/ 77 w 93"/>
                  <a:gd name="T7" fmla="*/ 16 h 87"/>
                  <a:gd name="T8" fmla="*/ 17 w 93"/>
                  <a:gd name="T9" fmla="*/ 15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7" y="15"/>
                    </a:moveTo>
                    <a:cubicBezTo>
                      <a:pt x="0" y="31"/>
                      <a:pt x="0" y="56"/>
                      <a:pt x="17" y="71"/>
                    </a:cubicBezTo>
                    <a:cubicBezTo>
                      <a:pt x="33" y="87"/>
                      <a:pt x="60" y="87"/>
                      <a:pt x="76" y="72"/>
                    </a:cubicBezTo>
                    <a:cubicBezTo>
                      <a:pt x="93" y="56"/>
                      <a:pt x="93" y="31"/>
                      <a:pt x="77" y="16"/>
                    </a:cubicBezTo>
                    <a:cubicBezTo>
                      <a:pt x="60" y="0"/>
                      <a:pt x="34" y="0"/>
                      <a:pt x="17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8" name="Freeform 401">
                <a:extLst>
                  <a:ext uri="{FF2B5EF4-FFF2-40B4-BE49-F238E27FC236}">
                    <a16:creationId xmlns:a16="http://schemas.microsoft.com/office/drawing/2014/main" id="{08FD23FD-108E-4B4D-AE35-9D512E84DA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09" y="-1954"/>
                <a:ext cx="145" cy="136"/>
              </a:xfrm>
              <a:custGeom>
                <a:avLst/>
                <a:gdLst>
                  <a:gd name="T0" fmla="*/ 17 w 97"/>
                  <a:gd name="T1" fmla="*/ 16 h 91"/>
                  <a:gd name="T2" fmla="*/ 17 w 97"/>
                  <a:gd name="T3" fmla="*/ 74 h 91"/>
                  <a:gd name="T4" fmla="*/ 79 w 97"/>
                  <a:gd name="T5" fmla="*/ 75 h 91"/>
                  <a:gd name="T6" fmla="*/ 80 w 97"/>
                  <a:gd name="T7" fmla="*/ 17 h 91"/>
                  <a:gd name="T8" fmla="*/ 17 w 97"/>
                  <a:gd name="T9" fmla="*/ 16 h 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7" h="91">
                    <a:moveTo>
                      <a:pt x="17" y="16"/>
                    </a:moveTo>
                    <a:cubicBezTo>
                      <a:pt x="0" y="32"/>
                      <a:pt x="0" y="58"/>
                      <a:pt x="17" y="74"/>
                    </a:cubicBezTo>
                    <a:cubicBezTo>
                      <a:pt x="34" y="90"/>
                      <a:pt x="62" y="91"/>
                      <a:pt x="79" y="75"/>
                    </a:cubicBezTo>
                    <a:cubicBezTo>
                      <a:pt x="97" y="59"/>
                      <a:pt x="97" y="33"/>
                      <a:pt x="80" y="17"/>
                    </a:cubicBezTo>
                    <a:cubicBezTo>
                      <a:pt x="63" y="1"/>
                      <a:pt x="35" y="0"/>
                      <a:pt x="17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9" name="Freeform 402">
                <a:extLst>
                  <a:ext uri="{FF2B5EF4-FFF2-40B4-BE49-F238E27FC236}">
                    <a16:creationId xmlns:a16="http://schemas.microsoft.com/office/drawing/2014/main" id="{B74938D9-F928-4DE9-B954-60D2E490A66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66" y="-2001"/>
                <a:ext cx="150" cy="140"/>
              </a:xfrm>
              <a:custGeom>
                <a:avLst/>
                <a:gdLst>
                  <a:gd name="T0" fmla="*/ 18 w 100"/>
                  <a:gd name="T1" fmla="*/ 16 h 93"/>
                  <a:gd name="T2" fmla="*/ 18 w 100"/>
                  <a:gd name="T3" fmla="*/ 76 h 93"/>
                  <a:gd name="T4" fmla="*/ 82 w 100"/>
                  <a:gd name="T5" fmla="*/ 77 h 93"/>
                  <a:gd name="T6" fmla="*/ 83 w 100"/>
                  <a:gd name="T7" fmla="*/ 17 h 93"/>
                  <a:gd name="T8" fmla="*/ 18 w 100"/>
                  <a:gd name="T9" fmla="*/ 16 h 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" h="93">
                    <a:moveTo>
                      <a:pt x="18" y="16"/>
                    </a:moveTo>
                    <a:cubicBezTo>
                      <a:pt x="0" y="33"/>
                      <a:pt x="0" y="60"/>
                      <a:pt x="18" y="76"/>
                    </a:cubicBezTo>
                    <a:cubicBezTo>
                      <a:pt x="36" y="93"/>
                      <a:pt x="64" y="93"/>
                      <a:pt x="82" y="77"/>
                    </a:cubicBezTo>
                    <a:cubicBezTo>
                      <a:pt x="100" y="60"/>
                      <a:pt x="100" y="33"/>
                      <a:pt x="83" y="17"/>
                    </a:cubicBezTo>
                    <a:cubicBezTo>
                      <a:pt x="65" y="0"/>
                      <a:pt x="36" y="0"/>
                      <a:pt x="1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0" name="Freeform 403">
                <a:extLst>
                  <a:ext uri="{FF2B5EF4-FFF2-40B4-BE49-F238E27FC236}">
                    <a16:creationId xmlns:a16="http://schemas.microsoft.com/office/drawing/2014/main" id="{844E53BC-F970-4CD9-BF9E-C2A4F498DF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24" y="-2049"/>
                <a:ext cx="154" cy="146"/>
              </a:xfrm>
              <a:custGeom>
                <a:avLst/>
                <a:gdLst>
                  <a:gd name="T0" fmla="*/ 19 w 103"/>
                  <a:gd name="T1" fmla="*/ 17 h 97"/>
                  <a:gd name="T2" fmla="*/ 18 w 103"/>
                  <a:gd name="T3" fmla="*/ 80 h 97"/>
                  <a:gd name="T4" fmla="*/ 85 w 103"/>
                  <a:gd name="T5" fmla="*/ 80 h 97"/>
                  <a:gd name="T6" fmla="*/ 85 w 103"/>
                  <a:gd name="T7" fmla="*/ 18 h 97"/>
                  <a:gd name="T8" fmla="*/ 19 w 103"/>
                  <a:gd name="T9" fmla="*/ 17 h 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97">
                    <a:moveTo>
                      <a:pt x="19" y="17"/>
                    </a:moveTo>
                    <a:cubicBezTo>
                      <a:pt x="0" y="34"/>
                      <a:pt x="0" y="62"/>
                      <a:pt x="18" y="80"/>
                    </a:cubicBezTo>
                    <a:cubicBezTo>
                      <a:pt x="37" y="97"/>
                      <a:pt x="66" y="97"/>
                      <a:pt x="85" y="80"/>
                    </a:cubicBezTo>
                    <a:cubicBezTo>
                      <a:pt x="103" y="63"/>
                      <a:pt x="103" y="35"/>
                      <a:pt x="85" y="18"/>
                    </a:cubicBezTo>
                    <a:cubicBezTo>
                      <a:pt x="67" y="1"/>
                      <a:pt x="37" y="0"/>
                      <a:pt x="19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1" name="Freeform 404">
                <a:extLst>
                  <a:ext uri="{FF2B5EF4-FFF2-40B4-BE49-F238E27FC236}">
                    <a16:creationId xmlns:a16="http://schemas.microsoft.com/office/drawing/2014/main" id="{25C5FE6A-BE27-43D7-84CD-2C94142C22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84" y="-2094"/>
                <a:ext cx="155" cy="146"/>
              </a:xfrm>
              <a:custGeom>
                <a:avLst/>
                <a:gdLst>
                  <a:gd name="T0" fmla="*/ 18 w 103"/>
                  <a:gd name="T1" fmla="*/ 17 h 97"/>
                  <a:gd name="T2" fmla="*/ 18 w 103"/>
                  <a:gd name="T3" fmla="*/ 80 h 97"/>
                  <a:gd name="T4" fmla="*/ 84 w 103"/>
                  <a:gd name="T5" fmla="*/ 80 h 97"/>
                  <a:gd name="T6" fmla="*/ 85 w 103"/>
                  <a:gd name="T7" fmla="*/ 18 h 97"/>
                  <a:gd name="T8" fmla="*/ 18 w 103"/>
                  <a:gd name="T9" fmla="*/ 17 h 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97">
                    <a:moveTo>
                      <a:pt x="18" y="17"/>
                    </a:moveTo>
                    <a:cubicBezTo>
                      <a:pt x="0" y="34"/>
                      <a:pt x="0" y="62"/>
                      <a:pt x="18" y="80"/>
                    </a:cubicBezTo>
                    <a:cubicBezTo>
                      <a:pt x="36" y="97"/>
                      <a:pt x="66" y="97"/>
                      <a:pt x="84" y="80"/>
                    </a:cubicBezTo>
                    <a:cubicBezTo>
                      <a:pt x="103" y="63"/>
                      <a:pt x="103" y="35"/>
                      <a:pt x="85" y="18"/>
                    </a:cubicBezTo>
                    <a:cubicBezTo>
                      <a:pt x="67" y="0"/>
                      <a:pt x="37" y="0"/>
                      <a:pt x="18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2" name="Freeform 405">
                <a:extLst>
                  <a:ext uri="{FF2B5EF4-FFF2-40B4-BE49-F238E27FC236}">
                    <a16:creationId xmlns:a16="http://schemas.microsoft.com/office/drawing/2014/main" id="{72933C2B-529C-4895-B684-3091A782F5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42" y="-2141"/>
                <a:ext cx="160" cy="151"/>
              </a:xfrm>
              <a:custGeom>
                <a:avLst/>
                <a:gdLst>
                  <a:gd name="T0" fmla="*/ 19 w 107"/>
                  <a:gd name="T1" fmla="*/ 18 h 101"/>
                  <a:gd name="T2" fmla="*/ 19 w 107"/>
                  <a:gd name="T3" fmla="*/ 83 h 101"/>
                  <a:gd name="T4" fmla="*/ 87 w 107"/>
                  <a:gd name="T5" fmla="*/ 83 h 101"/>
                  <a:gd name="T6" fmla="*/ 88 w 107"/>
                  <a:gd name="T7" fmla="*/ 19 h 101"/>
                  <a:gd name="T8" fmla="*/ 19 w 107"/>
                  <a:gd name="T9" fmla="*/ 18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7" h="101">
                    <a:moveTo>
                      <a:pt x="19" y="18"/>
                    </a:moveTo>
                    <a:cubicBezTo>
                      <a:pt x="0" y="36"/>
                      <a:pt x="0" y="65"/>
                      <a:pt x="19" y="83"/>
                    </a:cubicBezTo>
                    <a:cubicBezTo>
                      <a:pt x="37" y="100"/>
                      <a:pt x="68" y="101"/>
                      <a:pt x="87" y="83"/>
                    </a:cubicBezTo>
                    <a:cubicBezTo>
                      <a:pt x="107" y="65"/>
                      <a:pt x="106" y="37"/>
                      <a:pt x="88" y="19"/>
                    </a:cubicBezTo>
                    <a:cubicBezTo>
                      <a:pt x="69" y="1"/>
                      <a:pt x="38" y="0"/>
                      <a:pt x="19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3" name="Freeform 406">
                <a:extLst>
                  <a:ext uri="{FF2B5EF4-FFF2-40B4-BE49-F238E27FC236}">
                    <a16:creationId xmlns:a16="http://schemas.microsoft.com/office/drawing/2014/main" id="{CB87D48B-C5E3-4E8B-AF69-A464A00A179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99" y="-2186"/>
                <a:ext cx="165" cy="152"/>
              </a:xfrm>
              <a:custGeom>
                <a:avLst/>
                <a:gdLst>
                  <a:gd name="T0" fmla="*/ 20 w 110"/>
                  <a:gd name="T1" fmla="*/ 18 h 102"/>
                  <a:gd name="T2" fmla="*/ 20 w 110"/>
                  <a:gd name="T3" fmla="*/ 83 h 102"/>
                  <a:gd name="T4" fmla="*/ 90 w 110"/>
                  <a:gd name="T5" fmla="*/ 84 h 102"/>
                  <a:gd name="T6" fmla="*/ 90 w 110"/>
                  <a:gd name="T7" fmla="*/ 18 h 102"/>
                  <a:gd name="T8" fmla="*/ 20 w 110"/>
                  <a:gd name="T9" fmla="*/ 18 h 1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0" h="102">
                    <a:moveTo>
                      <a:pt x="20" y="18"/>
                    </a:moveTo>
                    <a:cubicBezTo>
                      <a:pt x="0" y="36"/>
                      <a:pt x="0" y="65"/>
                      <a:pt x="20" y="83"/>
                    </a:cubicBezTo>
                    <a:cubicBezTo>
                      <a:pt x="39" y="102"/>
                      <a:pt x="70" y="102"/>
                      <a:pt x="90" y="84"/>
                    </a:cubicBezTo>
                    <a:cubicBezTo>
                      <a:pt x="109" y="66"/>
                      <a:pt x="110" y="36"/>
                      <a:pt x="90" y="18"/>
                    </a:cubicBezTo>
                    <a:cubicBezTo>
                      <a:pt x="71" y="0"/>
                      <a:pt x="39" y="0"/>
                      <a:pt x="20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4" name="Freeform 407">
                <a:extLst>
                  <a:ext uri="{FF2B5EF4-FFF2-40B4-BE49-F238E27FC236}">
                    <a16:creationId xmlns:a16="http://schemas.microsoft.com/office/drawing/2014/main" id="{9AF33EF7-BF74-4DAB-A317-8AAF588252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57" y="-2227"/>
                <a:ext cx="70" cy="142"/>
              </a:xfrm>
              <a:custGeom>
                <a:avLst/>
                <a:gdLst>
                  <a:gd name="T0" fmla="*/ 20 w 47"/>
                  <a:gd name="T1" fmla="*/ 81 h 95"/>
                  <a:gd name="T2" fmla="*/ 47 w 47"/>
                  <a:gd name="T3" fmla="*/ 95 h 95"/>
                  <a:gd name="T4" fmla="*/ 47 w 47"/>
                  <a:gd name="T5" fmla="*/ 0 h 95"/>
                  <a:gd name="T6" fmla="*/ 20 w 47"/>
                  <a:gd name="T7" fmla="*/ 14 h 95"/>
                  <a:gd name="T8" fmla="*/ 20 w 47"/>
                  <a:gd name="T9" fmla="*/ 81 h 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95">
                    <a:moveTo>
                      <a:pt x="20" y="81"/>
                    </a:moveTo>
                    <a:cubicBezTo>
                      <a:pt x="28" y="89"/>
                      <a:pt x="37" y="93"/>
                      <a:pt x="47" y="95"/>
                    </a:cubicBezTo>
                    <a:cubicBezTo>
                      <a:pt x="47" y="0"/>
                      <a:pt x="47" y="0"/>
                      <a:pt x="47" y="0"/>
                    </a:cubicBezTo>
                    <a:cubicBezTo>
                      <a:pt x="38" y="2"/>
                      <a:pt x="28" y="6"/>
                      <a:pt x="20" y="14"/>
                    </a:cubicBezTo>
                    <a:cubicBezTo>
                      <a:pt x="0" y="32"/>
                      <a:pt x="0" y="62"/>
                      <a:pt x="20" y="8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5" name="Freeform 408">
                <a:extLst>
                  <a:ext uri="{FF2B5EF4-FFF2-40B4-BE49-F238E27FC236}">
                    <a16:creationId xmlns:a16="http://schemas.microsoft.com/office/drawing/2014/main" id="{64EFD1B1-4AAA-451B-BDB9-CC932EA67F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465" y="-347"/>
                <a:ext cx="6" cy="5"/>
              </a:xfrm>
              <a:custGeom>
                <a:avLst/>
                <a:gdLst>
                  <a:gd name="T0" fmla="*/ 1 w 4"/>
                  <a:gd name="T1" fmla="*/ 0 h 3"/>
                  <a:gd name="T2" fmla="*/ 1 w 4"/>
                  <a:gd name="T3" fmla="*/ 3 h 3"/>
                  <a:gd name="T4" fmla="*/ 3 w 4"/>
                  <a:gd name="T5" fmla="*/ 3 h 3"/>
                  <a:gd name="T6" fmla="*/ 3 w 4"/>
                  <a:gd name="T7" fmla="*/ 0 h 3"/>
                  <a:gd name="T8" fmla="*/ 1 w 4"/>
                  <a:gd name="T9" fmla="*/ 0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3">
                    <a:moveTo>
                      <a:pt x="1" y="0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1" y="3"/>
                      <a:pt x="3" y="3"/>
                      <a:pt x="3" y="3"/>
                    </a:cubicBezTo>
                    <a:cubicBezTo>
                      <a:pt x="4" y="2"/>
                      <a:pt x="4" y="1"/>
                      <a:pt x="3" y="0"/>
                    </a:cubicBezTo>
                    <a:cubicBezTo>
                      <a:pt x="2" y="0"/>
                      <a:pt x="1" y="0"/>
                      <a:pt x="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6" name="Freeform 409">
                <a:extLst>
                  <a:ext uri="{FF2B5EF4-FFF2-40B4-BE49-F238E27FC236}">
                    <a16:creationId xmlns:a16="http://schemas.microsoft.com/office/drawing/2014/main" id="{8FA4D43F-B011-4940-9BC7-FF23AF462B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622" y="-395"/>
                <a:ext cx="12" cy="11"/>
              </a:xfrm>
              <a:custGeom>
                <a:avLst/>
                <a:gdLst>
                  <a:gd name="T0" fmla="*/ 1 w 8"/>
                  <a:gd name="T1" fmla="*/ 1 h 7"/>
                  <a:gd name="T2" fmla="*/ 1 w 8"/>
                  <a:gd name="T3" fmla="*/ 6 h 7"/>
                  <a:gd name="T4" fmla="*/ 6 w 8"/>
                  <a:gd name="T5" fmla="*/ 6 h 7"/>
                  <a:gd name="T6" fmla="*/ 6 w 8"/>
                  <a:gd name="T7" fmla="*/ 1 h 7"/>
                  <a:gd name="T8" fmla="*/ 1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1" y="1"/>
                    </a:moveTo>
                    <a:cubicBezTo>
                      <a:pt x="0" y="3"/>
                      <a:pt x="0" y="5"/>
                      <a:pt x="1" y="6"/>
                    </a:cubicBezTo>
                    <a:cubicBezTo>
                      <a:pt x="2" y="7"/>
                      <a:pt x="5" y="7"/>
                      <a:pt x="6" y="6"/>
                    </a:cubicBezTo>
                    <a:cubicBezTo>
                      <a:pt x="8" y="5"/>
                      <a:pt x="7" y="3"/>
                      <a:pt x="6" y="1"/>
                    </a:cubicBezTo>
                    <a:cubicBezTo>
                      <a:pt x="5" y="0"/>
                      <a:pt x="3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7" name="Freeform 410">
                <a:extLst>
                  <a:ext uri="{FF2B5EF4-FFF2-40B4-BE49-F238E27FC236}">
                    <a16:creationId xmlns:a16="http://schemas.microsoft.com/office/drawing/2014/main" id="{041EEA14-AEB1-48E6-8469-4D01C8B4DE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780" y="-442"/>
                <a:ext cx="16" cy="16"/>
              </a:xfrm>
              <a:custGeom>
                <a:avLst/>
                <a:gdLst>
                  <a:gd name="T0" fmla="*/ 2 w 11"/>
                  <a:gd name="T1" fmla="*/ 2 h 11"/>
                  <a:gd name="T2" fmla="*/ 2 w 11"/>
                  <a:gd name="T3" fmla="*/ 9 h 11"/>
                  <a:gd name="T4" fmla="*/ 9 w 11"/>
                  <a:gd name="T5" fmla="*/ 9 h 11"/>
                  <a:gd name="T6" fmla="*/ 9 w 11"/>
                  <a:gd name="T7" fmla="*/ 2 h 11"/>
                  <a:gd name="T8" fmla="*/ 2 w 11"/>
                  <a:gd name="T9" fmla="*/ 2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1">
                    <a:moveTo>
                      <a:pt x="2" y="2"/>
                    </a:moveTo>
                    <a:cubicBezTo>
                      <a:pt x="0" y="4"/>
                      <a:pt x="0" y="7"/>
                      <a:pt x="2" y="9"/>
                    </a:cubicBezTo>
                    <a:cubicBezTo>
                      <a:pt x="4" y="11"/>
                      <a:pt x="7" y="11"/>
                      <a:pt x="9" y="9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7" y="1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8" name="Freeform 411">
                <a:extLst>
                  <a:ext uri="{FF2B5EF4-FFF2-40B4-BE49-F238E27FC236}">
                    <a16:creationId xmlns:a16="http://schemas.microsoft.com/office/drawing/2014/main" id="{43A04189-5C8B-4152-B87D-36C2A9D54A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937" y="-489"/>
                <a:ext cx="21" cy="20"/>
              </a:xfrm>
              <a:custGeom>
                <a:avLst/>
                <a:gdLst>
                  <a:gd name="T0" fmla="*/ 2 w 14"/>
                  <a:gd name="T1" fmla="*/ 2 h 13"/>
                  <a:gd name="T2" fmla="*/ 2 w 14"/>
                  <a:gd name="T3" fmla="*/ 11 h 13"/>
                  <a:gd name="T4" fmla="*/ 12 w 14"/>
                  <a:gd name="T5" fmla="*/ 11 h 13"/>
                  <a:gd name="T6" fmla="*/ 12 w 14"/>
                  <a:gd name="T7" fmla="*/ 2 h 13"/>
                  <a:gd name="T8" fmla="*/ 2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2" y="2"/>
                    </a:moveTo>
                    <a:cubicBezTo>
                      <a:pt x="0" y="5"/>
                      <a:pt x="0" y="9"/>
                      <a:pt x="2" y="11"/>
                    </a:cubicBezTo>
                    <a:cubicBezTo>
                      <a:pt x="5" y="13"/>
                      <a:pt x="9" y="13"/>
                      <a:pt x="12" y="11"/>
                    </a:cubicBezTo>
                    <a:cubicBezTo>
                      <a:pt x="14" y="9"/>
                      <a:pt x="14" y="5"/>
                      <a:pt x="12" y="2"/>
                    </a:cubicBezTo>
                    <a:cubicBezTo>
                      <a:pt x="9" y="0"/>
                      <a:pt x="5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9" name="Freeform 412">
                <a:extLst>
                  <a:ext uri="{FF2B5EF4-FFF2-40B4-BE49-F238E27FC236}">
                    <a16:creationId xmlns:a16="http://schemas.microsoft.com/office/drawing/2014/main" id="{F3A0621E-1007-4840-B431-329B6CE310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96" y="-534"/>
                <a:ext cx="23" cy="20"/>
              </a:xfrm>
              <a:custGeom>
                <a:avLst/>
                <a:gdLst>
                  <a:gd name="T0" fmla="*/ 3 w 15"/>
                  <a:gd name="T1" fmla="*/ 2 h 13"/>
                  <a:gd name="T2" fmla="*/ 3 w 15"/>
                  <a:gd name="T3" fmla="*/ 11 h 13"/>
                  <a:gd name="T4" fmla="*/ 12 w 15"/>
                  <a:gd name="T5" fmla="*/ 11 h 13"/>
                  <a:gd name="T6" fmla="*/ 12 w 15"/>
                  <a:gd name="T7" fmla="*/ 2 h 13"/>
                  <a:gd name="T8" fmla="*/ 3 w 15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13">
                    <a:moveTo>
                      <a:pt x="3" y="2"/>
                    </a:moveTo>
                    <a:cubicBezTo>
                      <a:pt x="0" y="5"/>
                      <a:pt x="1" y="9"/>
                      <a:pt x="3" y="11"/>
                    </a:cubicBezTo>
                    <a:cubicBezTo>
                      <a:pt x="6" y="13"/>
                      <a:pt x="10" y="13"/>
                      <a:pt x="12" y="11"/>
                    </a:cubicBezTo>
                    <a:cubicBezTo>
                      <a:pt x="15" y="9"/>
                      <a:pt x="15" y="5"/>
                      <a:pt x="12" y="2"/>
                    </a:cubicBezTo>
                    <a:cubicBezTo>
                      <a:pt x="10" y="0"/>
                      <a:pt x="6" y="0"/>
                      <a:pt x="3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0" name="Freeform 413">
                <a:extLst>
                  <a:ext uri="{FF2B5EF4-FFF2-40B4-BE49-F238E27FC236}">
                    <a16:creationId xmlns:a16="http://schemas.microsoft.com/office/drawing/2014/main" id="{C22198C6-CE9C-491B-B6A3-C64AE1A193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56" y="-582"/>
                <a:ext cx="25" cy="26"/>
              </a:xfrm>
              <a:custGeom>
                <a:avLst/>
                <a:gdLst>
                  <a:gd name="T0" fmla="*/ 3 w 17"/>
                  <a:gd name="T1" fmla="*/ 4 h 17"/>
                  <a:gd name="T2" fmla="*/ 3 w 17"/>
                  <a:gd name="T3" fmla="*/ 14 h 17"/>
                  <a:gd name="T4" fmla="*/ 14 w 17"/>
                  <a:gd name="T5" fmla="*/ 14 h 17"/>
                  <a:gd name="T6" fmla="*/ 14 w 17"/>
                  <a:gd name="T7" fmla="*/ 3 h 17"/>
                  <a:gd name="T8" fmla="*/ 3 w 17"/>
                  <a:gd name="T9" fmla="*/ 4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" h="17">
                    <a:moveTo>
                      <a:pt x="3" y="4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1" y="17"/>
                      <a:pt x="14" y="14"/>
                    </a:cubicBezTo>
                    <a:cubicBezTo>
                      <a:pt x="17" y="11"/>
                      <a:pt x="17" y="6"/>
                      <a:pt x="14" y="3"/>
                    </a:cubicBezTo>
                    <a:cubicBezTo>
                      <a:pt x="11" y="0"/>
                      <a:pt x="6" y="0"/>
                      <a:pt x="3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1" name="Freeform 414">
                <a:extLst>
                  <a:ext uri="{FF2B5EF4-FFF2-40B4-BE49-F238E27FC236}">
                    <a16:creationId xmlns:a16="http://schemas.microsoft.com/office/drawing/2014/main" id="{90EE3DB6-182B-4A16-8F7D-055AA32542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13" y="-628"/>
                <a:ext cx="30" cy="28"/>
              </a:xfrm>
              <a:custGeom>
                <a:avLst/>
                <a:gdLst>
                  <a:gd name="T0" fmla="*/ 16 w 20"/>
                  <a:gd name="T1" fmla="*/ 4 h 19"/>
                  <a:gd name="T2" fmla="*/ 3 w 20"/>
                  <a:gd name="T3" fmla="*/ 3 h 19"/>
                  <a:gd name="T4" fmla="*/ 3 w 20"/>
                  <a:gd name="T5" fmla="*/ 16 h 19"/>
                  <a:gd name="T6" fmla="*/ 16 w 20"/>
                  <a:gd name="T7" fmla="*/ 16 h 19"/>
                  <a:gd name="T8" fmla="*/ 16 w 20"/>
                  <a:gd name="T9" fmla="*/ 4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6" y="4"/>
                    </a:moveTo>
                    <a:cubicBezTo>
                      <a:pt x="13" y="0"/>
                      <a:pt x="7" y="0"/>
                      <a:pt x="3" y="3"/>
                    </a:cubicBezTo>
                    <a:cubicBezTo>
                      <a:pt x="0" y="7"/>
                      <a:pt x="0" y="13"/>
                      <a:pt x="3" y="16"/>
                    </a:cubicBezTo>
                    <a:cubicBezTo>
                      <a:pt x="7" y="19"/>
                      <a:pt x="13" y="19"/>
                      <a:pt x="16" y="16"/>
                    </a:cubicBezTo>
                    <a:cubicBezTo>
                      <a:pt x="20" y="12"/>
                      <a:pt x="20" y="7"/>
                      <a:pt x="16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2" name="Freeform 415">
                <a:extLst>
                  <a:ext uri="{FF2B5EF4-FFF2-40B4-BE49-F238E27FC236}">
                    <a16:creationId xmlns:a16="http://schemas.microsoft.com/office/drawing/2014/main" id="{166E5385-E85D-4688-936B-2C4FB789F9F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571" y="-675"/>
                <a:ext cx="36" cy="33"/>
              </a:xfrm>
              <a:custGeom>
                <a:avLst/>
                <a:gdLst>
                  <a:gd name="T0" fmla="*/ 19 w 24"/>
                  <a:gd name="T1" fmla="*/ 4 h 22"/>
                  <a:gd name="T2" fmla="*/ 4 w 24"/>
                  <a:gd name="T3" fmla="*/ 4 h 22"/>
                  <a:gd name="T4" fmla="*/ 4 w 24"/>
                  <a:gd name="T5" fmla="*/ 18 h 22"/>
                  <a:gd name="T6" fmla="*/ 19 w 24"/>
                  <a:gd name="T7" fmla="*/ 18 h 22"/>
                  <a:gd name="T8" fmla="*/ 19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19" y="4"/>
                    </a:moveTo>
                    <a:cubicBezTo>
                      <a:pt x="15" y="0"/>
                      <a:pt x="8" y="0"/>
                      <a:pt x="4" y="4"/>
                    </a:cubicBezTo>
                    <a:cubicBezTo>
                      <a:pt x="0" y="8"/>
                      <a:pt x="0" y="14"/>
                      <a:pt x="4" y="18"/>
                    </a:cubicBezTo>
                    <a:cubicBezTo>
                      <a:pt x="8" y="22"/>
                      <a:pt x="15" y="22"/>
                      <a:pt x="19" y="18"/>
                    </a:cubicBezTo>
                    <a:cubicBezTo>
                      <a:pt x="23" y="14"/>
                      <a:pt x="24" y="8"/>
                      <a:pt x="19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3" name="Freeform 416">
                <a:extLst>
                  <a:ext uri="{FF2B5EF4-FFF2-40B4-BE49-F238E27FC236}">
                    <a16:creationId xmlns:a16="http://schemas.microsoft.com/office/drawing/2014/main" id="{EE03B437-D064-4EC0-B5FE-42BFC9DE71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28" y="-723"/>
                <a:ext cx="41" cy="39"/>
              </a:xfrm>
              <a:custGeom>
                <a:avLst/>
                <a:gdLst>
                  <a:gd name="T0" fmla="*/ 22 w 27"/>
                  <a:gd name="T1" fmla="*/ 21 h 26"/>
                  <a:gd name="T2" fmla="*/ 22 w 27"/>
                  <a:gd name="T3" fmla="*/ 5 h 26"/>
                  <a:gd name="T4" fmla="*/ 5 w 27"/>
                  <a:gd name="T5" fmla="*/ 4 h 26"/>
                  <a:gd name="T6" fmla="*/ 5 w 27"/>
                  <a:gd name="T7" fmla="*/ 21 h 26"/>
                  <a:gd name="T8" fmla="*/ 22 w 27"/>
                  <a:gd name="T9" fmla="*/ 21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22" y="21"/>
                    </a:moveTo>
                    <a:cubicBezTo>
                      <a:pt x="27" y="17"/>
                      <a:pt x="27" y="9"/>
                      <a:pt x="22" y="5"/>
                    </a:cubicBezTo>
                    <a:cubicBezTo>
                      <a:pt x="17" y="0"/>
                      <a:pt x="9" y="0"/>
                      <a:pt x="5" y="4"/>
                    </a:cubicBezTo>
                    <a:cubicBezTo>
                      <a:pt x="0" y="9"/>
                      <a:pt x="0" y="16"/>
                      <a:pt x="5" y="21"/>
                    </a:cubicBezTo>
                    <a:cubicBezTo>
                      <a:pt x="9" y="26"/>
                      <a:pt x="17" y="26"/>
                      <a:pt x="22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4" name="Freeform 417">
                <a:extLst>
                  <a:ext uri="{FF2B5EF4-FFF2-40B4-BE49-F238E27FC236}">
                    <a16:creationId xmlns:a16="http://schemas.microsoft.com/office/drawing/2014/main" id="{53EC3C93-EE19-487F-A9DE-40C1D8B567D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86" y="-769"/>
                <a:ext cx="45" cy="42"/>
              </a:xfrm>
              <a:custGeom>
                <a:avLst/>
                <a:gdLst>
                  <a:gd name="T0" fmla="*/ 25 w 30"/>
                  <a:gd name="T1" fmla="*/ 23 h 28"/>
                  <a:gd name="T2" fmla="*/ 25 w 30"/>
                  <a:gd name="T3" fmla="*/ 5 h 28"/>
                  <a:gd name="T4" fmla="*/ 5 w 30"/>
                  <a:gd name="T5" fmla="*/ 5 h 28"/>
                  <a:gd name="T6" fmla="*/ 5 w 30"/>
                  <a:gd name="T7" fmla="*/ 23 h 28"/>
                  <a:gd name="T8" fmla="*/ 25 w 30"/>
                  <a:gd name="T9" fmla="*/ 23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8">
                    <a:moveTo>
                      <a:pt x="25" y="23"/>
                    </a:moveTo>
                    <a:cubicBezTo>
                      <a:pt x="30" y="18"/>
                      <a:pt x="30" y="10"/>
                      <a:pt x="25" y="5"/>
                    </a:cubicBezTo>
                    <a:cubicBezTo>
                      <a:pt x="19" y="0"/>
                      <a:pt x="11" y="0"/>
                      <a:pt x="5" y="5"/>
                    </a:cubicBezTo>
                    <a:cubicBezTo>
                      <a:pt x="0" y="10"/>
                      <a:pt x="0" y="18"/>
                      <a:pt x="5" y="23"/>
                    </a:cubicBezTo>
                    <a:cubicBezTo>
                      <a:pt x="10" y="28"/>
                      <a:pt x="19" y="28"/>
                      <a:pt x="25" y="2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5" name="Freeform 418">
                <a:extLst>
                  <a:ext uri="{FF2B5EF4-FFF2-40B4-BE49-F238E27FC236}">
                    <a16:creationId xmlns:a16="http://schemas.microsoft.com/office/drawing/2014/main" id="{3F842278-3266-4C66-B547-0042389F90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43" y="-817"/>
                <a:ext cx="51" cy="48"/>
              </a:xfrm>
              <a:custGeom>
                <a:avLst/>
                <a:gdLst>
                  <a:gd name="T0" fmla="*/ 27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7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7" y="26"/>
                    </a:moveTo>
                    <a:cubicBezTo>
                      <a:pt x="33" y="20"/>
                      <a:pt x="34" y="11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1" y="32"/>
                      <a:pt x="27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6" name="Freeform 419">
                <a:extLst>
                  <a:ext uri="{FF2B5EF4-FFF2-40B4-BE49-F238E27FC236}">
                    <a16:creationId xmlns:a16="http://schemas.microsoft.com/office/drawing/2014/main" id="{DBA6A0D4-7336-490E-B5A5-79066965A5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99" y="-865"/>
                <a:ext cx="57" cy="52"/>
              </a:xfrm>
              <a:custGeom>
                <a:avLst/>
                <a:gdLst>
                  <a:gd name="T0" fmla="*/ 31 w 38"/>
                  <a:gd name="T1" fmla="*/ 7 h 35"/>
                  <a:gd name="T2" fmla="*/ 7 w 38"/>
                  <a:gd name="T3" fmla="*/ 7 h 35"/>
                  <a:gd name="T4" fmla="*/ 7 w 38"/>
                  <a:gd name="T5" fmla="*/ 29 h 35"/>
                  <a:gd name="T6" fmla="*/ 31 w 38"/>
                  <a:gd name="T7" fmla="*/ 29 h 35"/>
                  <a:gd name="T8" fmla="*/ 31 w 38"/>
                  <a:gd name="T9" fmla="*/ 7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7"/>
                    </a:moveTo>
                    <a:cubicBezTo>
                      <a:pt x="25" y="0"/>
                      <a:pt x="14" y="0"/>
                      <a:pt x="7" y="7"/>
                    </a:cubicBezTo>
                    <a:cubicBezTo>
                      <a:pt x="1" y="13"/>
                      <a:pt x="0" y="23"/>
                      <a:pt x="7" y="29"/>
                    </a:cubicBezTo>
                    <a:cubicBezTo>
                      <a:pt x="14" y="35"/>
                      <a:pt x="25" y="35"/>
                      <a:pt x="31" y="29"/>
                    </a:cubicBezTo>
                    <a:cubicBezTo>
                      <a:pt x="38" y="23"/>
                      <a:pt x="38" y="13"/>
                      <a:pt x="31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3" name="Group 621">
              <a:extLst>
                <a:ext uri="{FF2B5EF4-FFF2-40B4-BE49-F238E27FC236}">
                  <a16:creationId xmlns:a16="http://schemas.microsoft.com/office/drawing/2014/main" id="{27358538-E2DC-4E96-83FD-A8641ADC745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905662" y="-2954337"/>
              <a:ext cx="8980488" cy="3684588"/>
              <a:chOff x="10673" y="-2049"/>
              <a:chExt cx="5657" cy="2321"/>
            </a:xfrm>
            <a:grpFill/>
          </p:grpSpPr>
          <p:sp>
            <p:nvSpPr>
              <p:cNvPr id="457" name="Freeform 421">
                <a:extLst>
                  <a:ext uri="{FF2B5EF4-FFF2-40B4-BE49-F238E27FC236}">
                    <a16:creationId xmlns:a16="http://schemas.microsoft.com/office/drawing/2014/main" id="{9BCCF7EF-2115-4353-8070-2D3A765F34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57" y="-911"/>
                <a:ext cx="61" cy="57"/>
              </a:xfrm>
              <a:custGeom>
                <a:avLst/>
                <a:gdLst>
                  <a:gd name="T0" fmla="*/ 34 w 41"/>
                  <a:gd name="T1" fmla="*/ 7 h 38"/>
                  <a:gd name="T2" fmla="*/ 8 w 41"/>
                  <a:gd name="T3" fmla="*/ 7 h 38"/>
                  <a:gd name="T4" fmla="*/ 8 w 41"/>
                  <a:gd name="T5" fmla="*/ 31 h 38"/>
                  <a:gd name="T6" fmla="*/ 34 w 41"/>
                  <a:gd name="T7" fmla="*/ 31 h 38"/>
                  <a:gd name="T8" fmla="*/ 34 w 41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7"/>
                    </a:moveTo>
                    <a:cubicBezTo>
                      <a:pt x="27" y="0"/>
                      <a:pt x="15" y="0"/>
                      <a:pt x="8" y="7"/>
                    </a:cubicBezTo>
                    <a:cubicBezTo>
                      <a:pt x="1" y="13"/>
                      <a:pt x="0" y="24"/>
                      <a:pt x="8" y="31"/>
                    </a:cubicBezTo>
                    <a:cubicBezTo>
                      <a:pt x="15" y="38"/>
                      <a:pt x="27" y="38"/>
                      <a:pt x="34" y="31"/>
                    </a:cubicBezTo>
                    <a:cubicBezTo>
                      <a:pt x="41" y="24"/>
                      <a:pt x="41" y="14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8" name="Freeform 422">
                <a:extLst>
                  <a:ext uri="{FF2B5EF4-FFF2-40B4-BE49-F238E27FC236}">
                    <a16:creationId xmlns:a16="http://schemas.microsoft.com/office/drawing/2014/main" id="{D5FC0F6E-EBD9-4821-A0D6-FA0150F8AC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18" y="-956"/>
                <a:ext cx="61" cy="57"/>
              </a:xfrm>
              <a:custGeom>
                <a:avLst/>
                <a:gdLst>
                  <a:gd name="T0" fmla="*/ 34 w 41"/>
                  <a:gd name="T1" fmla="*/ 7 h 38"/>
                  <a:gd name="T2" fmla="*/ 8 w 41"/>
                  <a:gd name="T3" fmla="*/ 7 h 38"/>
                  <a:gd name="T4" fmla="*/ 7 w 41"/>
                  <a:gd name="T5" fmla="*/ 31 h 38"/>
                  <a:gd name="T6" fmla="*/ 34 w 41"/>
                  <a:gd name="T7" fmla="*/ 31 h 38"/>
                  <a:gd name="T8" fmla="*/ 34 w 41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7"/>
                    </a:moveTo>
                    <a:cubicBezTo>
                      <a:pt x="27" y="0"/>
                      <a:pt x="15" y="0"/>
                      <a:pt x="8" y="7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5" y="38"/>
                      <a:pt x="26" y="38"/>
                      <a:pt x="34" y="31"/>
                    </a:cubicBezTo>
                    <a:cubicBezTo>
                      <a:pt x="41" y="25"/>
                      <a:pt x="41" y="13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9" name="Freeform 423">
                <a:extLst>
                  <a:ext uri="{FF2B5EF4-FFF2-40B4-BE49-F238E27FC236}">
                    <a16:creationId xmlns:a16="http://schemas.microsoft.com/office/drawing/2014/main" id="{0C14BEB9-B0A7-4A42-9E54-0D6B234536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75" y="-1003"/>
                <a:ext cx="66" cy="60"/>
              </a:xfrm>
              <a:custGeom>
                <a:avLst/>
                <a:gdLst>
                  <a:gd name="T0" fmla="*/ 36 w 44"/>
                  <a:gd name="T1" fmla="*/ 33 h 40"/>
                  <a:gd name="T2" fmla="*/ 36 w 44"/>
                  <a:gd name="T3" fmla="*/ 7 h 40"/>
                  <a:gd name="T4" fmla="*/ 9 w 44"/>
                  <a:gd name="T5" fmla="*/ 7 h 40"/>
                  <a:gd name="T6" fmla="*/ 8 w 44"/>
                  <a:gd name="T7" fmla="*/ 33 h 40"/>
                  <a:gd name="T8" fmla="*/ 36 w 44"/>
                  <a:gd name="T9" fmla="*/ 33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0">
                    <a:moveTo>
                      <a:pt x="36" y="33"/>
                    </a:moveTo>
                    <a:cubicBezTo>
                      <a:pt x="44" y="26"/>
                      <a:pt x="44" y="14"/>
                      <a:pt x="36" y="7"/>
                    </a:cubicBezTo>
                    <a:cubicBezTo>
                      <a:pt x="29" y="0"/>
                      <a:pt x="16" y="0"/>
                      <a:pt x="9" y="7"/>
                    </a:cubicBezTo>
                    <a:cubicBezTo>
                      <a:pt x="1" y="14"/>
                      <a:pt x="0" y="26"/>
                      <a:pt x="8" y="33"/>
                    </a:cubicBezTo>
                    <a:cubicBezTo>
                      <a:pt x="16" y="40"/>
                      <a:pt x="28" y="40"/>
                      <a:pt x="36" y="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0" name="Freeform 424">
                <a:extLst>
                  <a:ext uri="{FF2B5EF4-FFF2-40B4-BE49-F238E27FC236}">
                    <a16:creationId xmlns:a16="http://schemas.microsoft.com/office/drawing/2014/main" id="{E5A2FE6B-7565-4A70-BC90-3F20D5EF03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34" y="-1051"/>
                <a:ext cx="71" cy="66"/>
              </a:xfrm>
              <a:custGeom>
                <a:avLst/>
                <a:gdLst>
                  <a:gd name="T0" fmla="*/ 38 w 47"/>
                  <a:gd name="T1" fmla="*/ 36 h 44"/>
                  <a:gd name="T2" fmla="*/ 38 w 47"/>
                  <a:gd name="T3" fmla="*/ 8 h 44"/>
                  <a:gd name="T4" fmla="*/ 8 w 47"/>
                  <a:gd name="T5" fmla="*/ 8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6" y="28"/>
                      <a:pt x="47" y="16"/>
                      <a:pt x="38" y="8"/>
                    </a:cubicBezTo>
                    <a:cubicBezTo>
                      <a:pt x="30" y="0"/>
                      <a:pt x="16" y="0"/>
                      <a:pt x="8" y="8"/>
                    </a:cubicBezTo>
                    <a:cubicBezTo>
                      <a:pt x="0" y="16"/>
                      <a:pt x="0" y="28"/>
                      <a:pt x="8" y="36"/>
                    </a:cubicBezTo>
                    <a:cubicBezTo>
                      <a:pt x="16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" name="Freeform 425">
                <a:extLst>
                  <a:ext uri="{FF2B5EF4-FFF2-40B4-BE49-F238E27FC236}">
                    <a16:creationId xmlns:a16="http://schemas.microsoft.com/office/drawing/2014/main" id="{92DEF9B9-26EC-4F11-BF51-E0C72FB0E3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92" y="-1099"/>
                <a:ext cx="75" cy="71"/>
              </a:xfrm>
              <a:custGeom>
                <a:avLst/>
                <a:gdLst>
                  <a:gd name="T0" fmla="*/ 41 w 50"/>
                  <a:gd name="T1" fmla="*/ 39 h 47"/>
                  <a:gd name="T2" fmla="*/ 41 w 50"/>
                  <a:gd name="T3" fmla="*/ 9 h 47"/>
                  <a:gd name="T4" fmla="*/ 9 w 50"/>
                  <a:gd name="T5" fmla="*/ 9 h 47"/>
                  <a:gd name="T6" fmla="*/ 8 w 50"/>
                  <a:gd name="T7" fmla="*/ 39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1"/>
                      <a:pt x="50" y="17"/>
                      <a:pt x="41" y="9"/>
                    </a:cubicBezTo>
                    <a:cubicBezTo>
                      <a:pt x="32" y="1"/>
                      <a:pt x="18" y="0"/>
                      <a:pt x="9" y="9"/>
                    </a:cubicBezTo>
                    <a:cubicBezTo>
                      <a:pt x="0" y="17"/>
                      <a:pt x="0" y="31"/>
                      <a:pt x="8" y="39"/>
                    </a:cubicBezTo>
                    <a:cubicBezTo>
                      <a:pt x="17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2" name="Freeform 426">
                <a:extLst>
                  <a:ext uri="{FF2B5EF4-FFF2-40B4-BE49-F238E27FC236}">
                    <a16:creationId xmlns:a16="http://schemas.microsoft.com/office/drawing/2014/main" id="{D0748D96-CDA4-479D-BBCE-0609E6F298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49" y="-1145"/>
                <a:ext cx="80" cy="75"/>
              </a:xfrm>
              <a:custGeom>
                <a:avLst/>
                <a:gdLst>
                  <a:gd name="T0" fmla="*/ 9 w 53"/>
                  <a:gd name="T1" fmla="*/ 9 h 50"/>
                  <a:gd name="T2" fmla="*/ 9 w 53"/>
                  <a:gd name="T3" fmla="*/ 41 h 50"/>
                  <a:gd name="T4" fmla="*/ 43 w 53"/>
                  <a:gd name="T5" fmla="*/ 41 h 50"/>
                  <a:gd name="T6" fmla="*/ 43 w 53"/>
                  <a:gd name="T7" fmla="*/ 9 h 50"/>
                  <a:gd name="T8" fmla="*/ 9 w 53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50">
                    <a:moveTo>
                      <a:pt x="9" y="9"/>
                    </a:moveTo>
                    <a:cubicBezTo>
                      <a:pt x="0" y="18"/>
                      <a:pt x="0" y="32"/>
                      <a:pt x="9" y="41"/>
                    </a:cubicBezTo>
                    <a:cubicBezTo>
                      <a:pt x="19" y="50"/>
                      <a:pt x="34" y="50"/>
                      <a:pt x="43" y="41"/>
                    </a:cubicBezTo>
                    <a:cubicBezTo>
                      <a:pt x="53" y="32"/>
                      <a:pt x="53" y="18"/>
                      <a:pt x="43" y="9"/>
                    </a:cubicBezTo>
                    <a:cubicBezTo>
                      <a:pt x="34" y="0"/>
                      <a:pt x="19" y="0"/>
                      <a:pt x="9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3" name="Freeform 427">
                <a:extLst>
                  <a:ext uri="{FF2B5EF4-FFF2-40B4-BE49-F238E27FC236}">
                    <a16:creationId xmlns:a16="http://schemas.microsoft.com/office/drawing/2014/main" id="{85D2F18D-F686-45DD-949F-7E0D058799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05" y="-1193"/>
                <a:ext cx="87" cy="81"/>
              </a:xfrm>
              <a:custGeom>
                <a:avLst/>
                <a:gdLst>
                  <a:gd name="T0" fmla="*/ 11 w 58"/>
                  <a:gd name="T1" fmla="*/ 10 h 54"/>
                  <a:gd name="T2" fmla="*/ 11 w 58"/>
                  <a:gd name="T3" fmla="*/ 44 h 54"/>
                  <a:gd name="T4" fmla="*/ 47 w 58"/>
                  <a:gd name="T5" fmla="*/ 44 h 54"/>
                  <a:gd name="T6" fmla="*/ 48 w 58"/>
                  <a:gd name="T7" fmla="*/ 10 h 54"/>
                  <a:gd name="T8" fmla="*/ 11 w 58"/>
                  <a:gd name="T9" fmla="*/ 10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" h="54">
                    <a:moveTo>
                      <a:pt x="11" y="10"/>
                    </a:moveTo>
                    <a:cubicBezTo>
                      <a:pt x="0" y="19"/>
                      <a:pt x="1" y="34"/>
                      <a:pt x="11" y="44"/>
                    </a:cubicBezTo>
                    <a:cubicBezTo>
                      <a:pt x="21" y="54"/>
                      <a:pt x="37" y="54"/>
                      <a:pt x="47" y="44"/>
                    </a:cubicBezTo>
                    <a:cubicBezTo>
                      <a:pt x="57" y="35"/>
                      <a:pt x="58" y="19"/>
                      <a:pt x="48" y="10"/>
                    </a:cubicBezTo>
                    <a:cubicBezTo>
                      <a:pt x="37" y="0"/>
                      <a:pt x="21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4" name="Freeform 428">
                <a:extLst>
                  <a:ext uri="{FF2B5EF4-FFF2-40B4-BE49-F238E27FC236}">
                    <a16:creationId xmlns:a16="http://schemas.microsoft.com/office/drawing/2014/main" id="{99417A3E-67BB-4791-8FF9-C2981A2216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63" y="-1240"/>
                <a:ext cx="91" cy="84"/>
              </a:xfrm>
              <a:custGeom>
                <a:avLst/>
                <a:gdLst>
                  <a:gd name="T0" fmla="*/ 11 w 61"/>
                  <a:gd name="T1" fmla="*/ 10 h 56"/>
                  <a:gd name="T2" fmla="*/ 11 w 61"/>
                  <a:gd name="T3" fmla="*/ 46 h 56"/>
                  <a:gd name="T4" fmla="*/ 50 w 61"/>
                  <a:gd name="T5" fmla="*/ 46 h 56"/>
                  <a:gd name="T6" fmla="*/ 50 w 61"/>
                  <a:gd name="T7" fmla="*/ 10 h 56"/>
                  <a:gd name="T8" fmla="*/ 11 w 61"/>
                  <a:gd name="T9" fmla="*/ 1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6">
                    <a:moveTo>
                      <a:pt x="11" y="10"/>
                    </a:moveTo>
                    <a:cubicBezTo>
                      <a:pt x="1" y="20"/>
                      <a:pt x="0" y="36"/>
                      <a:pt x="11" y="46"/>
                    </a:cubicBezTo>
                    <a:cubicBezTo>
                      <a:pt x="22" y="56"/>
                      <a:pt x="39" y="56"/>
                      <a:pt x="50" y="46"/>
                    </a:cubicBezTo>
                    <a:cubicBezTo>
                      <a:pt x="61" y="36"/>
                      <a:pt x="61" y="20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5" name="Freeform 429">
                <a:extLst>
                  <a:ext uri="{FF2B5EF4-FFF2-40B4-BE49-F238E27FC236}">
                    <a16:creationId xmlns:a16="http://schemas.microsoft.com/office/drawing/2014/main" id="{4A84E270-F240-4E07-9301-B5ABCD3EEA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20" y="-1287"/>
                <a:ext cx="96" cy="89"/>
              </a:xfrm>
              <a:custGeom>
                <a:avLst/>
                <a:gdLst>
                  <a:gd name="T0" fmla="*/ 12 w 64"/>
                  <a:gd name="T1" fmla="*/ 11 h 60"/>
                  <a:gd name="T2" fmla="*/ 12 w 64"/>
                  <a:gd name="T3" fmla="*/ 49 h 60"/>
                  <a:gd name="T4" fmla="*/ 53 w 64"/>
                  <a:gd name="T5" fmla="*/ 49 h 60"/>
                  <a:gd name="T6" fmla="*/ 53 w 64"/>
                  <a:gd name="T7" fmla="*/ 11 h 60"/>
                  <a:gd name="T8" fmla="*/ 12 w 64"/>
                  <a:gd name="T9" fmla="*/ 11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2" y="11"/>
                    </a:moveTo>
                    <a:cubicBezTo>
                      <a:pt x="1" y="21"/>
                      <a:pt x="0" y="39"/>
                      <a:pt x="12" y="49"/>
                    </a:cubicBezTo>
                    <a:cubicBezTo>
                      <a:pt x="23" y="60"/>
                      <a:pt x="41" y="60"/>
                      <a:pt x="53" y="49"/>
                    </a:cubicBezTo>
                    <a:cubicBezTo>
                      <a:pt x="64" y="39"/>
                      <a:pt x="64" y="22"/>
                      <a:pt x="53" y="11"/>
                    </a:cubicBezTo>
                    <a:cubicBezTo>
                      <a:pt x="42" y="0"/>
                      <a:pt x="23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6" name="Freeform 430">
                <a:extLst>
                  <a:ext uri="{FF2B5EF4-FFF2-40B4-BE49-F238E27FC236}">
                    <a16:creationId xmlns:a16="http://schemas.microsoft.com/office/drawing/2014/main" id="{9E059A6C-EBCF-4582-B6A7-1A86DD01FC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81" y="-1332"/>
                <a:ext cx="96" cy="89"/>
              </a:xfrm>
              <a:custGeom>
                <a:avLst/>
                <a:gdLst>
                  <a:gd name="T0" fmla="*/ 12 w 64"/>
                  <a:gd name="T1" fmla="*/ 11 h 60"/>
                  <a:gd name="T2" fmla="*/ 11 w 64"/>
                  <a:gd name="T3" fmla="*/ 49 h 60"/>
                  <a:gd name="T4" fmla="*/ 52 w 64"/>
                  <a:gd name="T5" fmla="*/ 49 h 60"/>
                  <a:gd name="T6" fmla="*/ 53 w 64"/>
                  <a:gd name="T7" fmla="*/ 11 h 60"/>
                  <a:gd name="T8" fmla="*/ 12 w 64"/>
                  <a:gd name="T9" fmla="*/ 11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2" y="11"/>
                    </a:moveTo>
                    <a:cubicBezTo>
                      <a:pt x="0" y="21"/>
                      <a:pt x="0" y="39"/>
                      <a:pt x="11" y="49"/>
                    </a:cubicBezTo>
                    <a:cubicBezTo>
                      <a:pt x="23" y="60"/>
                      <a:pt x="41" y="60"/>
                      <a:pt x="52" y="49"/>
                    </a:cubicBezTo>
                    <a:cubicBezTo>
                      <a:pt x="64" y="39"/>
                      <a:pt x="64" y="22"/>
                      <a:pt x="53" y="11"/>
                    </a:cubicBezTo>
                    <a:cubicBezTo>
                      <a:pt x="41" y="0"/>
                      <a:pt x="23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7" name="Freeform 431">
                <a:extLst>
                  <a:ext uri="{FF2B5EF4-FFF2-40B4-BE49-F238E27FC236}">
                    <a16:creationId xmlns:a16="http://schemas.microsoft.com/office/drawing/2014/main" id="{F0816C2B-9423-4DB5-BB30-69CF0FF2BC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39" y="-1379"/>
                <a:ext cx="100" cy="93"/>
              </a:xfrm>
              <a:custGeom>
                <a:avLst/>
                <a:gdLst>
                  <a:gd name="T0" fmla="*/ 12 w 67"/>
                  <a:gd name="T1" fmla="*/ 11 h 62"/>
                  <a:gd name="T2" fmla="*/ 12 w 67"/>
                  <a:gd name="T3" fmla="*/ 51 h 62"/>
                  <a:gd name="T4" fmla="*/ 55 w 67"/>
                  <a:gd name="T5" fmla="*/ 51 h 62"/>
                  <a:gd name="T6" fmla="*/ 55 w 67"/>
                  <a:gd name="T7" fmla="*/ 11 h 62"/>
                  <a:gd name="T8" fmla="*/ 12 w 67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ubicBezTo>
                      <a:pt x="67" y="40"/>
                      <a:pt x="67" y="22"/>
                      <a:pt x="55" y="11"/>
                    </a:cubicBezTo>
                    <a:cubicBezTo>
                      <a:pt x="44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8" name="Freeform 432">
                <a:extLst>
                  <a:ext uri="{FF2B5EF4-FFF2-40B4-BE49-F238E27FC236}">
                    <a16:creationId xmlns:a16="http://schemas.microsoft.com/office/drawing/2014/main" id="{E645B7E3-4E28-4D7C-91EA-533DC49BD2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96" y="-1427"/>
                <a:ext cx="105" cy="99"/>
              </a:xfrm>
              <a:custGeom>
                <a:avLst/>
                <a:gdLst>
                  <a:gd name="T0" fmla="*/ 13 w 70"/>
                  <a:gd name="T1" fmla="*/ 12 h 66"/>
                  <a:gd name="T2" fmla="*/ 13 w 70"/>
                  <a:gd name="T3" fmla="*/ 54 h 66"/>
                  <a:gd name="T4" fmla="*/ 58 w 70"/>
                  <a:gd name="T5" fmla="*/ 54 h 66"/>
                  <a:gd name="T6" fmla="*/ 58 w 70"/>
                  <a:gd name="T7" fmla="*/ 12 h 66"/>
                  <a:gd name="T8" fmla="*/ 13 w 70"/>
                  <a:gd name="T9" fmla="*/ 12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6">
                    <a:moveTo>
                      <a:pt x="13" y="12"/>
                    </a:moveTo>
                    <a:cubicBezTo>
                      <a:pt x="0" y="23"/>
                      <a:pt x="0" y="42"/>
                      <a:pt x="13" y="54"/>
                    </a:cubicBezTo>
                    <a:cubicBezTo>
                      <a:pt x="25" y="66"/>
                      <a:pt x="45" y="66"/>
                      <a:pt x="58" y="54"/>
                    </a:cubicBezTo>
                    <a:cubicBezTo>
                      <a:pt x="70" y="43"/>
                      <a:pt x="70" y="24"/>
                      <a:pt x="58" y="12"/>
                    </a:cubicBezTo>
                    <a:cubicBezTo>
                      <a:pt x="45" y="0"/>
                      <a:pt x="25" y="1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9" name="Freeform 433">
                <a:extLst>
                  <a:ext uri="{FF2B5EF4-FFF2-40B4-BE49-F238E27FC236}">
                    <a16:creationId xmlns:a16="http://schemas.microsoft.com/office/drawing/2014/main" id="{F70EFCC3-584E-4A8C-98C0-E3C1576FF2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54" y="-1473"/>
                <a:ext cx="109" cy="102"/>
              </a:xfrm>
              <a:custGeom>
                <a:avLst/>
                <a:gdLst>
                  <a:gd name="T0" fmla="*/ 13 w 73"/>
                  <a:gd name="T1" fmla="*/ 12 h 68"/>
                  <a:gd name="T2" fmla="*/ 13 w 73"/>
                  <a:gd name="T3" fmla="*/ 56 h 68"/>
                  <a:gd name="T4" fmla="*/ 60 w 73"/>
                  <a:gd name="T5" fmla="*/ 56 h 68"/>
                  <a:gd name="T6" fmla="*/ 60 w 73"/>
                  <a:gd name="T7" fmla="*/ 12 h 68"/>
                  <a:gd name="T8" fmla="*/ 13 w 73"/>
                  <a:gd name="T9" fmla="*/ 12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8">
                    <a:moveTo>
                      <a:pt x="13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8"/>
                      <a:pt x="60" y="56"/>
                    </a:cubicBezTo>
                    <a:cubicBezTo>
                      <a:pt x="73" y="44"/>
                      <a:pt x="73" y="25"/>
                      <a:pt x="60" y="12"/>
                    </a:cubicBezTo>
                    <a:cubicBezTo>
                      <a:pt x="47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0" name="Freeform 434">
                <a:extLst>
                  <a:ext uri="{FF2B5EF4-FFF2-40B4-BE49-F238E27FC236}">
                    <a16:creationId xmlns:a16="http://schemas.microsoft.com/office/drawing/2014/main" id="{2BA23FFE-D62F-4F32-A443-51AD19BFAF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11" y="-1521"/>
                <a:ext cx="116" cy="108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59 h 72"/>
                  <a:gd name="T6" fmla="*/ 63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0" y="26"/>
                      <a:pt x="0" y="46"/>
                      <a:pt x="14" y="59"/>
                    </a:cubicBezTo>
                    <a:cubicBezTo>
                      <a:pt x="27" y="72"/>
                      <a:pt x="49" y="72"/>
                      <a:pt x="63" y="59"/>
                    </a:cubicBezTo>
                    <a:cubicBezTo>
                      <a:pt x="77" y="47"/>
                      <a:pt x="77" y="26"/>
                      <a:pt x="63" y="13"/>
                    </a:cubicBezTo>
                    <a:cubicBezTo>
                      <a:pt x="50" y="0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1" name="Freeform 435">
                <a:extLst>
                  <a:ext uri="{FF2B5EF4-FFF2-40B4-BE49-F238E27FC236}">
                    <a16:creationId xmlns:a16="http://schemas.microsoft.com/office/drawing/2014/main" id="{17255B77-6A30-44FE-8F0C-ACD4CA6F1D6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69" y="-1568"/>
                <a:ext cx="120" cy="113"/>
              </a:xfrm>
              <a:custGeom>
                <a:avLst/>
                <a:gdLst>
                  <a:gd name="T0" fmla="*/ 15 w 80"/>
                  <a:gd name="T1" fmla="*/ 13 h 75"/>
                  <a:gd name="T2" fmla="*/ 14 w 80"/>
                  <a:gd name="T3" fmla="*/ 61 h 75"/>
                  <a:gd name="T4" fmla="*/ 66 w 80"/>
                  <a:gd name="T5" fmla="*/ 61 h 75"/>
                  <a:gd name="T6" fmla="*/ 66 w 80"/>
                  <a:gd name="T7" fmla="*/ 13 h 75"/>
                  <a:gd name="T8" fmla="*/ 15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5" y="13"/>
                    </a:moveTo>
                    <a:cubicBezTo>
                      <a:pt x="0" y="26"/>
                      <a:pt x="0" y="48"/>
                      <a:pt x="14" y="61"/>
                    </a:cubicBezTo>
                    <a:cubicBezTo>
                      <a:pt x="28" y="75"/>
                      <a:pt x="51" y="75"/>
                      <a:pt x="66" y="61"/>
                    </a:cubicBezTo>
                    <a:cubicBezTo>
                      <a:pt x="80" y="48"/>
                      <a:pt x="80" y="27"/>
                      <a:pt x="66" y="13"/>
                    </a:cubicBezTo>
                    <a:cubicBezTo>
                      <a:pt x="52" y="0"/>
                      <a:pt x="29" y="0"/>
                      <a:pt x="15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2" name="Freeform 436">
                <a:extLst>
                  <a:ext uri="{FF2B5EF4-FFF2-40B4-BE49-F238E27FC236}">
                    <a16:creationId xmlns:a16="http://schemas.microsoft.com/office/drawing/2014/main" id="{4C8447C8-9978-4EB6-8BE4-CE8CE7B843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26" y="-1616"/>
                <a:ext cx="126" cy="117"/>
              </a:xfrm>
              <a:custGeom>
                <a:avLst/>
                <a:gdLst>
                  <a:gd name="T0" fmla="*/ 15 w 84"/>
                  <a:gd name="T1" fmla="*/ 14 h 78"/>
                  <a:gd name="T2" fmla="*/ 15 w 84"/>
                  <a:gd name="T3" fmla="*/ 64 h 78"/>
                  <a:gd name="T4" fmla="*/ 69 w 84"/>
                  <a:gd name="T5" fmla="*/ 65 h 78"/>
                  <a:gd name="T6" fmla="*/ 69 w 84"/>
                  <a:gd name="T7" fmla="*/ 14 h 78"/>
                  <a:gd name="T8" fmla="*/ 15 w 84"/>
                  <a:gd name="T9" fmla="*/ 1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8">
                    <a:moveTo>
                      <a:pt x="15" y="14"/>
                    </a:moveTo>
                    <a:cubicBezTo>
                      <a:pt x="0" y="28"/>
                      <a:pt x="0" y="50"/>
                      <a:pt x="15" y="64"/>
                    </a:cubicBezTo>
                    <a:cubicBezTo>
                      <a:pt x="29" y="78"/>
                      <a:pt x="54" y="78"/>
                      <a:pt x="69" y="65"/>
                    </a:cubicBezTo>
                    <a:cubicBezTo>
                      <a:pt x="83" y="51"/>
                      <a:pt x="84" y="28"/>
                      <a:pt x="69" y="14"/>
                    </a:cubicBezTo>
                    <a:cubicBezTo>
                      <a:pt x="54" y="0"/>
                      <a:pt x="30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3" name="Freeform 437">
                <a:extLst>
                  <a:ext uri="{FF2B5EF4-FFF2-40B4-BE49-F238E27FC236}">
                    <a16:creationId xmlns:a16="http://schemas.microsoft.com/office/drawing/2014/main" id="{6878E7A5-4766-48BC-983F-F77652F175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84" y="-1662"/>
                <a:ext cx="130" cy="121"/>
              </a:xfrm>
              <a:custGeom>
                <a:avLst/>
                <a:gdLst>
                  <a:gd name="T0" fmla="*/ 16 w 87"/>
                  <a:gd name="T1" fmla="*/ 14 h 81"/>
                  <a:gd name="T2" fmla="*/ 15 w 87"/>
                  <a:gd name="T3" fmla="*/ 66 h 81"/>
                  <a:gd name="T4" fmla="*/ 71 w 87"/>
                  <a:gd name="T5" fmla="*/ 67 h 81"/>
                  <a:gd name="T6" fmla="*/ 72 w 87"/>
                  <a:gd name="T7" fmla="*/ 14 h 81"/>
                  <a:gd name="T8" fmla="*/ 16 w 87"/>
                  <a:gd name="T9" fmla="*/ 14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16" y="14"/>
                    </a:moveTo>
                    <a:cubicBezTo>
                      <a:pt x="0" y="29"/>
                      <a:pt x="0" y="52"/>
                      <a:pt x="15" y="66"/>
                    </a:cubicBezTo>
                    <a:cubicBezTo>
                      <a:pt x="31" y="81"/>
                      <a:pt x="56" y="81"/>
                      <a:pt x="71" y="67"/>
                    </a:cubicBezTo>
                    <a:cubicBezTo>
                      <a:pt x="87" y="52"/>
                      <a:pt x="87" y="29"/>
                      <a:pt x="72" y="14"/>
                    </a:cubicBezTo>
                    <a:cubicBezTo>
                      <a:pt x="56" y="0"/>
                      <a:pt x="31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4" name="Freeform 438">
                <a:extLst>
                  <a:ext uri="{FF2B5EF4-FFF2-40B4-BE49-F238E27FC236}">
                    <a16:creationId xmlns:a16="http://schemas.microsoft.com/office/drawing/2014/main" id="{A9EF29F5-C7F0-40D6-9528-8281C22EE7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41" y="-1710"/>
                <a:ext cx="136" cy="126"/>
              </a:xfrm>
              <a:custGeom>
                <a:avLst/>
                <a:gdLst>
                  <a:gd name="T0" fmla="*/ 17 w 90"/>
                  <a:gd name="T1" fmla="*/ 15 h 84"/>
                  <a:gd name="T2" fmla="*/ 16 w 90"/>
                  <a:gd name="T3" fmla="*/ 69 h 84"/>
                  <a:gd name="T4" fmla="*/ 74 w 90"/>
                  <a:gd name="T5" fmla="*/ 70 h 84"/>
                  <a:gd name="T6" fmla="*/ 74 w 90"/>
                  <a:gd name="T7" fmla="*/ 15 h 84"/>
                  <a:gd name="T8" fmla="*/ 17 w 90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84">
                    <a:moveTo>
                      <a:pt x="17" y="15"/>
                    </a:moveTo>
                    <a:cubicBezTo>
                      <a:pt x="0" y="30"/>
                      <a:pt x="0" y="54"/>
                      <a:pt x="16" y="69"/>
                    </a:cubicBezTo>
                    <a:cubicBezTo>
                      <a:pt x="32" y="84"/>
                      <a:pt x="58" y="84"/>
                      <a:pt x="74" y="70"/>
                    </a:cubicBezTo>
                    <a:cubicBezTo>
                      <a:pt x="90" y="55"/>
                      <a:pt x="90" y="30"/>
                      <a:pt x="74" y="15"/>
                    </a:cubicBezTo>
                    <a:cubicBezTo>
                      <a:pt x="58" y="0"/>
                      <a:pt x="33" y="0"/>
                      <a:pt x="17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5" name="Freeform 439">
                <a:extLst>
                  <a:ext uri="{FF2B5EF4-FFF2-40B4-BE49-F238E27FC236}">
                    <a16:creationId xmlns:a16="http://schemas.microsoft.com/office/drawing/2014/main" id="{4F5280E6-45AE-4AA7-B0A7-8C97CDE9D0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02" y="-1755"/>
                <a:ext cx="135" cy="126"/>
              </a:xfrm>
              <a:custGeom>
                <a:avLst/>
                <a:gdLst>
                  <a:gd name="T0" fmla="*/ 16 w 90"/>
                  <a:gd name="T1" fmla="*/ 15 h 84"/>
                  <a:gd name="T2" fmla="*/ 16 w 90"/>
                  <a:gd name="T3" fmla="*/ 69 h 84"/>
                  <a:gd name="T4" fmla="*/ 73 w 90"/>
                  <a:gd name="T5" fmla="*/ 70 h 84"/>
                  <a:gd name="T6" fmla="*/ 74 w 90"/>
                  <a:gd name="T7" fmla="*/ 16 h 84"/>
                  <a:gd name="T8" fmla="*/ 16 w 90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84">
                    <a:moveTo>
                      <a:pt x="16" y="15"/>
                    </a:moveTo>
                    <a:cubicBezTo>
                      <a:pt x="0" y="30"/>
                      <a:pt x="0" y="54"/>
                      <a:pt x="16" y="69"/>
                    </a:cubicBezTo>
                    <a:cubicBezTo>
                      <a:pt x="32" y="84"/>
                      <a:pt x="58" y="84"/>
                      <a:pt x="73" y="70"/>
                    </a:cubicBezTo>
                    <a:cubicBezTo>
                      <a:pt x="90" y="55"/>
                      <a:pt x="90" y="31"/>
                      <a:pt x="74" y="16"/>
                    </a:cubicBezTo>
                    <a:cubicBezTo>
                      <a:pt x="58" y="1"/>
                      <a:pt x="32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6" name="Freeform 440">
                <a:extLst>
                  <a:ext uri="{FF2B5EF4-FFF2-40B4-BE49-F238E27FC236}">
                    <a16:creationId xmlns:a16="http://schemas.microsoft.com/office/drawing/2014/main" id="{E456C402-0660-4C21-8C16-24C09D55F5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60" y="-1801"/>
                <a:ext cx="139" cy="130"/>
              </a:xfrm>
              <a:custGeom>
                <a:avLst/>
                <a:gdLst>
                  <a:gd name="T0" fmla="*/ 17 w 93"/>
                  <a:gd name="T1" fmla="*/ 15 h 87"/>
                  <a:gd name="T2" fmla="*/ 17 w 93"/>
                  <a:gd name="T3" fmla="*/ 71 h 87"/>
                  <a:gd name="T4" fmla="*/ 76 w 93"/>
                  <a:gd name="T5" fmla="*/ 72 h 87"/>
                  <a:gd name="T6" fmla="*/ 77 w 93"/>
                  <a:gd name="T7" fmla="*/ 16 h 87"/>
                  <a:gd name="T8" fmla="*/ 17 w 93"/>
                  <a:gd name="T9" fmla="*/ 15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7" y="15"/>
                    </a:moveTo>
                    <a:cubicBezTo>
                      <a:pt x="0" y="31"/>
                      <a:pt x="0" y="56"/>
                      <a:pt x="17" y="71"/>
                    </a:cubicBezTo>
                    <a:cubicBezTo>
                      <a:pt x="33" y="87"/>
                      <a:pt x="60" y="87"/>
                      <a:pt x="76" y="72"/>
                    </a:cubicBezTo>
                    <a:cubicBezTo>
                      <a:pt x="93" y="56"/>
                      <a:pt x="93" y="31"/>
                      <a:pt x="77" y="16"/>
                    </a:cubicBezTo>
                    <a:cubicBezTo>
                      <a:pt x="60" y="0"/>
                      <a:pt x="33" y="0"/>
                      <a:pt x="17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7" name="Freeform 441">
                <a:extLst>
                  <a:ext uri="{FF2B5EF4-FFF2-40B4-BE49-F238E27FC236}">
                    <a16:creationId xmlns:a16="http://schemas.microsoft.com/office/drawing/2014/main" id="{09546198-FEED-4A90-BE0B-EBF9048F08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17" y="-1849"/>
                <a:ext cx="144" cy="135"/>
              </a:xfrm>
              <a:custGeom>
                <a:avLst/>
                <a:gdLst>
                  <a:gd name="T0" fmla="*/ 17 w 96"/>
                  <a:gd name="T1" fmla="*/ 16 h 90"/>
                  <a:gd name="T2" fmla="*/ 17 w 96"/>
                  <a:gd name="T3" fmla="*/ 74 h 90"/>
                  <a:gd name="T4" fmla="*/ 79 w 96"/>
                  <a:gd name="T5" fmla="*/ 75 h 90"/>
                  <a:gd name="T6" fmla="*/ 79 w 96"/>
                  <a:gd name="T7" fmla="*/ 17 h 90"/>
                  <a:gd name="T8" fmla="*/ 17 w 96"/>
                  <a:gd name="T9" fmla="*/ 16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6" h="90">
                    <a:moveTo>
                      <a:pt x="17" y="16"/>
                    </a:moveTo>
                    <a:cubicBezTo>
                      <a:pt x="0" y="32"/>
                      <a:pt x="0" y="58"/>
                      <a:pt x="17" y="74"/>
                    </a:cubicBezTo>
                    <a:cubicBezTo>
                      <a:pt x="34" y="90"/>
                      <a:pt x="62" y="90"/>
                      <a:pt x="79" y="75"/>
                    </a:cubicBezTo>
                    <a:cubicBezTo>
                      <a:pt x="96" y="58"/>
                      <a:pt x="96" y="33"/>
                      <a:pt x="79" y="17"/>
                    </a:cubicBezTo>
                    <a:cubicBezTo>
                      <a:pt x="62" y="1"/>
                      <a:pt x="35" y="0"/>
                      <a:pt x="17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8" name="Freeform 442">
                <a:extLst>
                  <a:ext uri="{FF2B5EF4-FFF2-40B4-BE49-F238E27FC236}">
                    <a16:creationId xmlns:a16="http://schemas.microsoft.com/office/drawing/2014/main" id="{60EB41DB-195F-4862-B9A2-87F3A15BF8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75" y="-1896"/>
                <a:ext cx="150" cy="140"/>
              </a:xfrm>
              <a:custGeom>
                <a:avLst/>
                <a:gdLst>
                  <a:gd name="T0" fmla="*/ 18 w 100"/>
                  <a:gd name="T1" fmla="*/ 16 h 93"/>
                  <a:gd name="T2" fmla="*/ 17 w 100"/>
                  <a:gd name="T3" fmla="*/ 77 h 93"/>
                  <a:gd name="T4" fmla="*/ 82 w 100"/>
                  <a:gd name="T5" fmla="*/ 77 h 93"/>
                  <a:gd name="T6" fmla="*/ 82 w 100"/>
                  <a:gd name="T7" fmla="*/ 17 h 93"/>
                  <a:gd name="T8" fmla="*/ 18 w 100"/>
                  <a:gd name="T9" fmla="*/ 16 h 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" h="93">
                    <a:moveTo>
                      <a:pt x="18" y="16"/>
                    </a:moveTo>
                    <a:cubicBezTo>
                      <a:pt x="0" y="33"/>
                      <a:pt x="0" y="60"/>
                      <a:pt x="17" y="77"/>
                    </a:cubicBezTo>
                    <a:cubicBezTo>
                      <a:pt x="35" y="93"/>
                      <a:pt x="64" y="93"/>
                      <a:pt x="82" y="77"/>
                    </a:cubicBezTo>
                    <a:cubicBezTo>
                      <a:pt x="100" y="60"/>
                      <a:pt x="100" y="33"/>
                      <a:pt x="82" y="17"/>
                    </a:cubicBezTo>
                    <a:cubicBezTo>
                      <a:pt x="65" y="0"/>
                      <a:pt x="36" y="0"/>
                      <a:pt x="1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9" name="Freeform 443">
                <a:extLst>
                  <a:ext uri="{FF2B5EF4-FFF2-40B4-BE49-F238E27FC236}">
                    <a16:creationId xmlns:a16="http://schemas.microsoft.com/office/drawing/2014/main" id="{A68DC42F-847C-4158-BB2E-F5BF6FFBB9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32" y="-1944"/>
                <a:ext cx="155" cy="146"/>
              </a:xfrm>
              <a:custGeom>
                <a:avLst/>
                <a:gdLst>
                  <a:gd name="T0" fmla="*/ 18 w 103"/>
                  <a:gd name="T1" fmla="*/ 17 h 97"/>
                  <a:gd name="T2" fmla="*/ 18 w 103"/>
                  <a:gd name="T3" fmla="*/ 79 h 97"/>
                  <a:gd name="T4" fmla="*/ 85 w 103"/>
                  <a:gd name="T5" fmla="*/ 80 h 97"/>
                  <a:gd name="T6" fmla="*/ 85 w 103"/>
                  <a:gd name="T7" fmla="*/ 18 h 97"/>
                  <a:gd name="T8" fmla="*/ 18 w 103"/>
                  <a:gd name="T9" fmla="*/ 17 h 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97">
                    <a:moveTo>
                      <a:pt x="18" y="17"/>
                    </a:moveTo>
                    <a:cubicBezTo>
                      <a:pt x="0" y="34"/>
                      <a:pt x="0" y="62"/>
                      <a:pt x="18" y="79"/>
                    </a:cubicBezTo>
                    <a:cubicBezTo>
                      <a:pt x="36" y="97"/>
                      <a:pt x="66" y="97"/>
                      <a:pt x="85" y="80"/>
                    </a:cubicBezTo>
                    <a:cubicBezTo>
                      <a:pt x="103" y="63"/>
                      <a:pt x="103" y="35"/>
                      <a:pt x="85" y="18"/>
                    </a:cubicBezTo>
                    <a:cubicBezTo>
                      <a:pt x="67" y="0"/>
                      <a:pt x="37" y="0"/>
                      <a:pt x="18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0" name="Freeform 444">
                <a:extLst>
                  <a:ext uri="{FF2B5EF4-FFF2-40B4-BE49-F238E27FC236}">
                    <a16:creationId xmlns:a16="http://schemas.microsoft.com/office/drawing/2014/main" id="{87716855-A66C-42D5-817B-C2838D095A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90" y="-1990"/>
                <a:ext cx="159" cy="150"/>
              </a:xfrm>
              <a:custGeom>
                <a:avLst/>
                <a:gdLst>
                  <a:gd name="T0" fmla="*/ 19 w 106"/>
                  <a:gd name="T1" fmla="*/ 17 h 100"/>
                  <a:gd name="T2" fmla="*/ 19 w 106"/>
                  <a:gd name="T3" fmla="*/ 82 h 100"/>
                  <a:gd name="T4" fmla="*/ 87 w 106"/>
                  <a:gd name="T5" fmla="*/ 82 h 100"/>
                  <a:gd name="T6" fmla="*/ 88 w 106"/>
                  <a:gd name="T7" fmla="*/ 18 h 100"/>
                  <a:gd name="T8" fmla="*/ 19 w 106"/>
                  <a:gd name="T9" fmla="*/ 17 h 1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6" h="100">
                    <a:moveTo>
                      <a:pt x="19" y="17"/>
                    </a:moveTo>
                    <a:cubicBezTo>
                      <a:pt x="0" y="35"/>
                      <a:pt x="0" y="64"/>
                      <a:pt x="19" y="82"/>
                    </a:cubicBezTo>
                    <a:cubicBezTo>
                      <a:pt x="37" y="99"/>
                      <a:pt x="68" y="100"/>
                      <a:pt x="87" y="82"/>
                    </a:cubicBezTo>
                    <a:cubicBezTo>
                      <a:pt x="106" y="64"/>
                      <a:pt x="106" y="35"/>
                      <a:pt x="88" y="18"/>
                    </a:cubicBezTo>
                    <a:cubicBezTo>
                      <a:pt x="69" y="0"/>
                      <a:pt x="38" y="0"/>
                      <a:pt x="19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1" name="Freeform 445">
                <a:extLst>
                  <a:ext uri="{FF2B5EF4-FFF2-40B4-BE49-F238E27FC236}">
                    <a16:creationId xmlns:a16="http://schemas.microsoft.com/office/drawing/2014/main" id="{049146DF-B550-4EDC-BFA6-25E2F891747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47" y="-2038"/>
                <a:ext cx="165" cy="154"/>
              </a:xfrm>
              <a:custGeom>
                <a:avLst/>
                <a:gdLst>
                  <a:gd name="T0" fmla="*/ 20 w 110"/>
                  <a:gd name="T1" fmla="*/ 18 h 103"/>
                  <a:gd name="T2" fmla="*/ 20 w 110"/>
                  <a:gd name="T3" fmla="*/ 84 h 103"/>
                  <a:gd name="T4" fmla="*/ 90 w 110"/>
                  <a:gd name="T5" fmla="*/ 85 h 103"/>
                  <a:gd name="T6" fmla="*/ 90 w 110"/>
                  <a:gd name="T7" fmla="*/ 19 h 103"/>
                  <a:gd name="T8" fmla="*/ 20 w 110"/>
                  <a:gd name="T9" fmla="*/ 18 h 1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0" h="103">
                    <a:moveTo>
                      <a:pt x="20" y="18"/>
                    </a:moveTo>
                    <a:cubicBezTo>
                      <a:pt x="0" y="37"/>
                      <a:pt x="0" y="66"/>
                      <a:pt x="20" y="84"/>
                    </a:cubicBezTo>
                    <a:cubicBezTo>
                      <a:pt x="39" y="103"/>
                      <a:pt x="70" y="103"/>
                      <a:pt x="90" y="85"/>
                    </a:cubicBezTo>
                    <a:cubicBezTo>
                      <a:pt x="109" y="66"/>
                      <a:pt x="110" y="37"/>
                      <a:pt x="90" y="19"/>
                    </a:cubicBezTo>
                    <a:cubicBezTo>
                      <a:pt x="71" y="0"/>
                      <a:pt x="39" y="0"/>
                      <a:pt x="20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2" name="Freeform 446">
                <a:extLst>
                  <a:ext uri="{FF2B5EF4-FFF2-40B4-BE49-F238E27FC236}">
                    <a16:creationId xmlns:a16="http://schemas.microsoft.com/office/drawing/2014/main" id="{38A3E72D-FA47-453B-BED6-F77F2CC755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308" y="-2049"/>
                <a:ext cx="19" cy="86"/>
              </a:xfrm>
              <a:custGeom>
                <a:avLst/>
                <a:gdLst>
                  <a:gd name="T0" fmla="*/ 13 w 13"/>
                  <a:gd name="T1" fmla="*/ 57 h 57"/>
                  <a:gd name="T2" fmla="*/ 13 w 13"/>
                  <a:gd name="T3" fmla="*/ 0 h 57"/>
                  <a:gd name="T4" fmla="*/ 13 w 13"/>
                  <a:gd name="T5" fmla="*/ 5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3" h="57">
                    <a:moveTo>
                      <a:pt x="13" y="57"/>
                    </a:moveTo>
                    <a:cubicBezTo>
                      <a:pt x="13" y="0"/>
                      <a:pt x="13" y="0"/>
                      <a:pt x="13" y="0"/>
                    </a:cubicBezTo>
                    <a:cubicBezTo>
                      <a:pt x="0" y="17"/>
                      <a:pt x="0" y="40"/>
                      <a:pt x="13" y="5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3" name="Freeform 447">
                <a:extLst>
                  <a:ext uri="{FF2B5EF4-FFF2-40B4-BE49-F238E27FC236}">
                    <a16:creationId xmlns:a16="http://schemas.microsoft.com/office/drawing/2014/main" id="{9400F867-7CFA-4E68-BDFF-9F9F07D97E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673" y="-242"/>
                <a:ext cx="6" cy="5"/>
              </a:xfrm>
              <a:custGeom>
                <a:avLst/>
                <a:gdLst>
                  <a:gd name="T0" fmla="*/ 0 w 4"/>
                  <a:gd name="T1" fmla="*/ 0 h 3"/>
                  <a:gd name="T2" fmla="*/ 0 w 4"/>
                  <a:gd name="T3" fmla="*/ 3 h 3"/>
                  <a:gd name="T4" fmla="*/ 3 w 4"/>
                  <a:gd name="T5" fmla="*/ 3 h 3"/>
                  <a:gd name="T6" fmla="*/ 3 w 4"/>
                  <a:gd name="T7" fmla="*/ 0 h 3"/>
                  <a:gd name="T8" fmla="*/ 0 w 4"/>
                  <a:gd name="T9" fmla="*/ 0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3">
                    <a:moveTo>
                      <a:pt x="0" y="0"/>
                    </a:moveTo>
                    <a:cubicBezTo>
                      <a:pt x="0" y="1"/>
                      <a:pt x="0" y="2"/>
                      <a:pt x="0" y="3"/>
                    </a:cubicBezTo>
                    <a:cubicBezTo>
                      <a:pt x="1" y="3"/>
                      <a:pt x="2" y="3"/>
                      <a:pt x="3" y="3"/>
                    </a:cubicBezTo>
                    <a:cubicBezTo>
                      <a:pt x="4" y="2"/>
                      <a:pt x="4" y="1"/>
                      <a:pt x="3" y="0"/>
                    </a:cubicBezTo>
                    <a:cubicBezTo>
                      <a:pt x="2" y="0"/>
                      <a:pt x="1" y="0"/>
                      <a:pt x="0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4" name="Freeform 448">
                <a:extLst>
                  <a:ext uri="{FF2B5EF4-FFF2-40B4-BE49-F238E27FC236}">
                    <a16:creationId xmlns:a16="http://schemas.microsoft.com/office/drawing/2014/main" id="{C0EBB40A-B4FC-4C03-83CB-46607D95B1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831" y="-290"/>
                <a:ext cx="10" cy="11"/>
              </a:xfrm>
              <a:custGeom>
                <a:avLst/>
                <a:gdLst>
                  <a:gd name="T0" fmla="*/ 1 w 7"/>
                  <a:gd name="T1" fmla="*/ 1 h 7"/>
                  <a:gd name="T2" fmla="*/ 1 w 7"/>
                  <a:gd name="T3" fmla="*/ 6 h 7"/>
                  <a:gd name="T4" fmla="*/ 6 w 7"/>
                  <a:gd name="T5" fmla="*/ 6 h 7"/>
                  <a:gd name="T6" fmla="*/ 6 w 7"/>
                  <a:gd name="T7" fmla="*/ 1 h 7"/>
                  <a:gd name="T8" fmla="*/ 1 w 7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7">
                    <a:moveTo>
                      <a:pt x="1" y="1"/>
                    </a:moveTo>
                    <a:cubicBezTo>
                      <a:pt x="0" y="2"/>
                      <a:pt x="0" y="5"/>
                      <a:pt x="1" y="6"/>
                    </a:cubicBezTo>
                    <a:cubicBezTo>
                      <a:pt x="2" y="7"/>
                      <a:pt x="4" y="7"/>
                      <a:pt x="6" y="6"/>
                    </a:cubicBezTo>
                    <a:cubicBezTo>
                      <a:pt x="7" y="4"/>
                      <a:pt x="7" y="2"/>
                      <a:pt x="6" y="1"/>
                    </a:cubicBezTo>
                    <a:cubicBezTo>
                      <a:pt x="5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5" name="Freeform 449">
                <a:extLst>
                  <a:ext uri="{FF2B5EF4-FFF2-40B4-BE49-F238E27FC236}">
                    <a16:creationId xmlns:a16="http://schemas.microsoft.com/office/drawing/2014/main" id="{09C155BE-808A-44B1-8828-D7E7BA01DD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988" y="-338"/>
                <a:ext cx="15" cy="17"/>
              </a:xfrm>
              <a:custGeom>
                <a:avLst/>
                <a:gdLst>
                  <a:gd name="T0" fmla="*/ 2 w 10"/>
                  <a:gd name="T1" fmla="*/ 2 h 11"/>
                  <a:gd name="T2" fmla="*/ 2 w 10"/>
                  <a:gd name="T3" fmla="*/ 9 h 11"/>
                  <a:gd name="T4" fmla="*/ 8 w 10"/>
                  <a:gd name="T5" fmla="*/ 9 h 11"/>
                  <a:gd name="T6" fmla="*/ 9 w 10"/>
                  <a:gd name="T7" fmla="*/ 2 h 11"/>
                  <a:gd name="T8" fmla="*/ 2 w 10"/>
                  <a:gd name="T9" fmla="*/ 2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1">
                    <a:moveTo>
                      <a:pt x="2" y="2"/>
                    </a:moveTo>
                    <a:cubicBezTo>
                      <a:pt x="0" y="4"/>
                      <a:pt x="0" y="7"/>
                      <a:pt x="2" y="9"/>
                    </a:cubicBezTo>
                    <a:cubicBezTo>
                      <a:pt x="3" y="11"/>
                      <a:pt x="6" y="11"/>
                      <a:pt x="8" y="9"/>
                    </a:cubicBezTo>
                    <a:cubicBezTo>
                      <a:pt x="10" y="7"/>
                      <a:pt x="10" y="4"/>
                      <a:pt x="9" y="2"/>
                    </a:cubicBezTo>
                    <a:cubicBezTo>
                      <a:pt x="7" y="0"/>
                      <a:pt x="3" y="1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6" name="Freeform 450">
                <a:extLst>
                  <a:ext uri="{FF2B5EF4-FFF2-40B4-BE49-F238E27FC236}">
                    <a16:creationId xmlns:a16="http://schemas.microsoft.com/office/drawing/2014/main" id="{66261737-6D5D-45C4-B7D6-1B3BE28CB9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46" y="-384"/>
                <a:ext cx="21" cy="19"/>
              </a:xfrm>
              <a:custGeom>
                <a:avLst/>
                <a:gdLst>
                  <a:gd name="T0" fmla="*/ 2 w 14"/>
                  <a:gd name="T1" fmla="*/ 2 h 13"/>
                  <a:gd name="T2" fmla="*/ 2 w 14"/>
                  <a:gd name="T3" fmla="*/ 11 h 13"/>
                  <a:gd name="T4" fmla="*/ 11 w 14"/>
                  <a:gd name="T5" fmla="*/ 11 h 13"/>
                  <a:gd name="T6" fmla="*/ 11 w 14"/>
                  <a:gd name="T7" fmla="*/ 2 h 13"/>
                  <a:gd name="T8" fmla="*/ 2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2" y="2"/>
                    </a:moveTo>
                    <a:cubicBezTo>
                      <a:pt x="0" y="5"/>
                      <a:pt x="0" y="9"/>
                      <a:pt x="2" y="11"/>
                    </a:cubicBezTo>
                    <a:cubicBezTo>
                      <a:pt x="4" y="13"/>
                      <a:pt x="9" y="13"/>
                      <a:pt x="11" y="11"/>
                    </a:cubicBezTo>
                    <a:cubicBezTo>
                      <a:pt x="14" y="8"/>
                      <a:pt x="14" y="5"/>
                      <a:pt x="11" y="2"/>
                    </a:cubicBezTo>
                    <a:cubicBezTo>
                      <a:pt x="9" y="0"/>
                      <a:pt x="5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7" name="Freeform 451">
                <a:extLst>
                  <a:ext uri="{FF2B5EF4-FFF2-40B4-BE49-F238E27FC236}">
                    <a16:creationId xmlns:a16="http://schemas.microsoft.com/office/drawing/2014/main" id="{E44B6049-71B0-44D9-A6A2-908EFB8E1ED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304" y="-432"/>
                <a:ext cx="25" cy="26"/>
              </a:xfrm>
              <a:custGeom>
                <a:avLst/>
                <a:gdLst>
                  <a:gd name="T0" fmla="*/ 3 w 17"/>
                  <a:gd name="T1" fmla="*/ 3 h 17"/>
                  <a:gd name="T2" fmla="*/ 3 w 17"/>
                  <a:gd name="T3" fmla="*/ 14 h 17"/>
                  <a:gd name="T4" fmla="*/ 14 w 17"/>
                  <a:gd name="T5" fmla="*/ 14 h 17"/>
                  <a:gd name="T6" fmla="*/ 14 w 17"/>
                  <a:gd name="T7" fmla="*/ 3 h 17"/>
                  <a:gd name="T8" fmla="*/ 3 w 17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" h="17">
                    <a:moveTo>
                      <a:pt x="3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1" y="17"/>
                      <a:pt x="14" y="14"/>
                    </a:cubicBezTo>
                    <a:cubicBezTo>
                      <a:pt x="17" y="11"/>
                      <a:pt x="17" y="6"/>
                      <a:pt x="14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8" name="Freeform 452">
                <a:extLst>
                  <a:ext uri="{FF2B5EF4-FFF2-40B4-BE49-F238E27FC236}">
                    <a16:creationId xmlns:a16="http://schemas.microsoft.com/office/drawing/2014/main" id="{9C829736-1ADC-45D0-8E79-B44FEF8AB9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61" y="-478"/>
                <a:ext cx="30" cy="28"/>
              </a:xfrm>
              <a:custGeom>
                <a:avLst/>
                <a:gdLst>
                  <a:gd name="T0" fmla="*/ 17 w 20"/>
                  <a:gd name="T1" fmla="*/ 3 h 19"/>
                  <a:gd name="T2" fmla="*/ 3 w 20"/>
                  <a:gd name="T3" fmla="*/ 3 h 19"/>
                  <a:gd name="T4" fmla="*/ 3 w 20"/>
                  <a:gd name="T5" fmla="*/ 16 h 19"/>
                  <a:gd name="T6" fmla="*/ 16 w 20"/>
                  <a:gd name="T7" fmla="*/ 16 h 19"/>
                  <a:gd name="T8" fmla="*/ 17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7" y="3"/>
                    </a:moveTo>
                    <a:cubicBezTo>
                      <a:pt x="13" y="0"/>
                      <a:pt x="7" y="0"/>
                      <a:pt x="3" y="3"/>
                    </a:cubicBezTo>
                    <a:cubicBezTo>
                      <a:pt x="0" y="7"/>
                      <a:pt x="0" y="12"/>
                      <a:pt x="3" y="16"/>
                    </a:cubicBezTo>
                    <a:cubicBezTo>
                      <a:pt x="7" y="19"/>
                      <a:pt x="13" y="19"/>
                      <a:pt x="16" y="16"/>
                    </a:cubicBezTo>
                    <a:cubicBezTo>
                      <a:pt x="20" y="12"/>
                      <a:pt x="20" y="7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9" name="Freeform 453">
                <a:extLst>
                  <a:ext uri="{FF2B5EF4-FFF2-40B4-BE49-F238E27FC236}">
                    <a16:creationId xmlns:a16="http://schemas.microsoft.com/office/drawing/2014/main" id="{0AF9E105-9951-4F83-BDDE-AFEE722191F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19" y="-526"/>
                <a:ext cx="36" cy="34"/>
              </a:xfrm>
              <a:custGeom>
                <a:avLst/>
                <a:gdLst>
                  <a:gd name="T0" fmla="*/ 19 w 24"/>
                  <a:gd name="T1" fmla="*/ 4 h 23"/>
                  <a:gd name="T2" fmla="*/ 4 w 24"/>
                  <a:gd name="T3" fmla="*/ 4 h 23"/>
                  <a:gd name="T4" fmla="*/ 4 w 24"/>
                  <a:gd name="T5" fmla="*/ 19 h 23"/>
                  <a:gd name="T6" fmla="*/ 19 w 24"/>
                  <a:gd name="T7" fmla="*/ 19 h 23"/>
                  <a:gd name="T8" fmla="*/ 19 w 24"/>
                  <a:gd name="T9" fmla="*/ 4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3">
                    <a:moveTo>
                      <a:pt x="19" y="4"/>
                    </a:moveTo>
                    <a:cubicBezTo>
                      <a:pt x="15" y="1"/>
                      <a:pt x="8" y="0"/>
                      <a:pt x="4" y="4"/>
                    </a:cubicBezTo>
                    <a:cubicBezTo>
                      <a:pt x="0" y="8"/>
                      <a:pt x="0" y="15"/>
                      <a:pt x="4" y="19"/>
                    </a:cubicBezTo>
                    <a:cubicBezTo>
                      <a:pt x="8" y="23"/>
                      <a:pt x="15" y="23"/>
                      <a:pt x="19" y="19"/>
                    </a:cubicBezTo>
                    <a:cubicBezTo>
                      <a:pt x="24" y="15"/>
                      <a:pt x="24" y="8"/>
                      <a:pt x="19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0" name="Freeform 454">
                <a:extLst>
                  <a:ext uri="{FF2B5EF4-FFF2-40B4-BE49-F238E27FC236}">
                    <a16:creationId xmlns:a16="http://schemas.microsoft.com/office/drawing/2014/main" id="{78E00703-122F-423C-9361-64927077A09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76" y="-573"/>
                <a:ext cx="41" cy="38"/>
              </a:xfrm>
              <a:custGeom>
                <a:avLst/>
                <a:gdLst>
                  <a:gd name="T0" fmla="*/ 22 w 27"/>
                  <a:gd name="T1" fmla="*/ 4 h 25"/>
                  <a:gd name="T2" fmla="*/ 5 w 27"/>
                  <a:gd name="T3" fmla="*/ 4 h 25"/>
                  <a:gd name="T4" fmla="*/ 5 w 27"/>
                  <a:gd name="T5" fmla="*/ 21 h 25"/>
                  <a:gd name="T6" fmla="*/ 22 w 27"/>
                  <a:gd name="T7" fmla="*/ 21 h 25"/>
                  <a:gd name="T8" fmla="*/ 22 w 27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22" y="4"/>
                    </a:moveTo>
                    <a:cubicBezTo>
                      <a:pt x="17" y="0"/>
                      <a:pt x="9" y="0"/>
                      <a:pt x="5" y="4"/>
                    </a:cubicBezTo>
                    <a:cubicBezTo>
                      <a:pt x="0" y="9"/>
                      <a:pt x="0" y="16"/>
                      <a:pt x="5" y="21"/>
                    </a:cubicBezTo>
                    <a:cubicBezTo>
                      <a:pt x="9" y="25"/>
                      <a:pt x="17" y="25"/>
                      <a:pt x="22" y="21"/>
                    </a:cubicBezTo>
                    <a:cubicBezTo>
                      <a:pt x="27" y="16"/>
                      <a:pt x="27" y="9"/>
                      <a:pt x="22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1" name="Freeform 455">
                <a:extLst>
                  <a:ext uri="{FF2B5EF4-FFF2-40B4-BE49-F238E27FC236}">
                    <a16:creationId xmlns:a16="http://schemas.microsoft.com/office/drawing/2014/main" id="{E8D60B39-472B-4E28-AD16-DA50BFDEFC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35" y="-618"/>
                <a:ext cx="42" cy="38"/>
              </a:xfrm>
              <a:custGeom>
                <a:avLst/>
                <a:gdLst>
                  <a:gd name="T0" fmla="*/ 23 w 28"/>
                  <a:gd name="T1" fmla="*/ 21 h 25"/>
                  <a:gd name="T2" fmla="*/ 23 w 28"/>
                  <a:gd name="T3" fmla="*/ 5 h 25"/>
                  <a:gd name="T4" fmla="*/ 5 w 28"/>
                  <a:gd name="T5" fmla="*/ 5 h 25"/>
                  <a:gd name="T6" fmla="*/ 5 w 28"/>
                  <a:gd name="T7" fmla="*/ 21 h 25"/>
                  <a:gd name="T8" fmla="*/ 23 w 28"/>
                  <a:gd name="T9" fmla="*/ 21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5">
                    <a:moveTo>
                      <a:pt x="23" y="21"/>
                    </a:moveTo>
                    <a:cubicBezTo>
                      <a:pt x="28" y="16"/>
                      <a:pt x="28" y="9"/>
                      <a:pt x="23" y="5"/>
                    </a:cubicBezTo>
                    <a:cubicBezTo>
                      <a:pt x="18" y="0"/>
                      <a:pt x="10" y="0"/>
                      <a:pt x="5" y="5"/>
                    </a:cubicBezTo>
                    <a:cubicBezTo>
                      <a:pt x="1" y="9"/>
                      <a:pt x="0" y="16"/>
                      <a:pt x="5" y="21"/>
                    </a:cubicBezTo>
                    <a:cubicBezTo>
                      <a:pt x="10" y="25"/>
                      <a:pt x="18" y="25"/>
                      <a:pt x="23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2" name="Freeform 456">
                <a:extLst>
                  <a:ext uri="{FF2B5EF4-FFF2-40B4-BE49-F238E27FC236}">
                    <a16:creationId xmlns:a16="http://schemas.microsoft.com/office/drawing/2014/main" id="{70A7D1B2-1555-4AD4-973C-062AD38785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93" y="-666"/>
                <a:ext cx="46" cy="44"/>
              </a:xfrm>
              <a:custGeom>
                <a:avLst/>
                <a:gdLst>
                  <a:gd name="T0" fmla="*/ 25 w 31"/>
                  <a:gd name="T1" fmla="*/ 24 h 29"/>
                  <a:gd name="T2" fmla="*/ 26 w 31"/>
                  <a:gd name="T3" fmla="*/ 6 h 29"/>
                  <a:gd name="T4" fmla="*/ 6 w 31"/>
                  <a:gd name="T5" fmla="*/ 5 h 29"/>
                  <a:gd name="T6" fmla="*/ 6 w 31"/>
                  <a:gd name="T7" fmla="*/ 24 h 29"/>
                  <a:gd name="T8" fmla="*/ 25 w 31"/>
                  <a:gd name="T9" fmla="*/ 2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5" y="24"/>
                    </a:moveTo>
                    <a:cubicBezTo>
                      <a:pt x="31" y="19"/>
                      <a:pt x="31" y="11"/>
                      <a:pt x="26" y="6"/>
                    </a:cubicBezTo>
                    <a:cubicBezTo>
                      <a:pt x="20" y="0"/>
                      <a:pt x="11" y="0"/>
                      <a:pt x="6" y="5"/>
                    </a:cubicBezTo>
                    <a:cubicBezTo>
                      <a:pt x="0" y="11"/>
                      <a:pt x="0" y="19"/>
                      <a:pt x="6" y="24"/>
                    </a:cubicBezTo>
                    <a:cubicBezTo>
                      <a:pt x="11" y="29"/>
                      <a:pt x="20" y="29"/>
                      <a:pt x="25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3" name="Freeform 457">
                <a:extLst>
                  <a:ext uri="{FF2B5EF4-FFF2-40B4-BE49-F238E27FC236}">
                    <a16:creationId xmlns:a16="http://schemas.microsoft.com/office/drawing/2014/main" id="{3A1C77DF-4903-4D45-8414-69B9689DBA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50" y="-712"/>
                <a:ext cx="51" cy="48"/>
              </a:xfrm>
              <a:custGeom>
                <a:avLst/>
                <a:gdLst>
                  <a:gd name="T0" fmla="*/ 28 w 34"/>
                  <a:gd name="T1" fmla="*/ 6 h 32"/>
                  <a:gd name="T2" fmla="*/ 6 w 34"/>
                  <a:gd name="T3" fmla="*/ 6 h 32"/>
                  <a:gd name="T4" fmla="*/ 6 w 34"/>
                  <a:gd name="T5" fmla="*/ 26 h 32"/>
                  <a:gd name="T6" fmla="*/ 28 w 34"/>
                  <a:gd name="T7" fmla="*/ 26 h 32"/>
                  <a:gd name="T8" fmla="*/ 28 w 34"/>
                  <a:gd name="T9" fmla="*/ 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6"/>
                    </a:moveTo>
                    <a:cubicBezTo>
                      <a:pt x="22" y="0"/>
                      <a:pt x="13" y="0"/>
                      <a:pt x="6" y="6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ubicBezTo>
                      <a:pt x="34" y="20"/>
                      <a:pt x="34" y="11"/>
                      <a:pt x="28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4" name="Freeform 458">
                <a:extLst>
                  <a:ext uri="{FF2B5EF4-FFF2-40B4-BE49-F238E27FC236}">
                    <a16:creationId xmlns:a16="http://schemas.microsoft.com/office/drawing/2014/main" id="{13583B60-401C-4D97-83B3-220A383135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08" y="-760"/>
                <a:ext cx="57" cy="52"/>
              </a:xfrm>
              <a:custGeom>
                <a:avLst/>
                <a:gdLst>
                  <a:gd name="T0" fmla="*/ 31 w 38"/>
                  <a:gd name="T1" fmla="*/ 7 h 35"/>
                  <a:gd name="T2" fmla="*/ 7 w 38"/>
                  <a:gd name="T3" fmla="*/ 6 h 35"/>
                  <a:gd name="T4" fmla="*/ 7 w 38"/>
                  <a:gd name="T5" fmla="*/ 29 h 35"/>
                  <a:gd name="T6" fmla="*/ 31 w 38"/>
                  <a:gd name="T7" fmla="*/ 29 h 35"/>
                  <a:gd name="T8" fmla="*/ 31 w 38"/>
                  <a:gd name="T9" fmla="*/ 7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7"/>
                    </a:moveTo>
                    <a:cubicBezTo>
                      <a:pt x="25" y="0"/>
                      <a:pt x="14" y="0"/>
                      <a:pt x="7" y="6"/>
                    </a:cubicBezTo>
                    <a:cubicBezTo>
                      <a:pt x="0" y="13"/>
                      <a:pt x="0" y="23"/>
                      <a:pt x="7" y="29"/>
                    </a:cubicBezTo>
                    <a:cubicBezTo>
                      <a:pt x="13" y="35"/>
                      <a:pt x="24" y="35"/>
                      <a:pt x="31" y="29"/>
                    </a:cubicBezTo>
                    <a:cubicBezTo>
                      <a:pt x="38" y="23"/>
                      <a:pt x="38" y="13"/>
                      <a:pt x="31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5" name="Freeform 459">
                <a:extLst>
                  <a:ext uri="{FF2B5EF4-FFF2-40B4-BE49-F238E27FC236}">
                    <a16:creationId xmlns:a16="http://schemas.microsoft.com/office/drawing/2014/main" id="{EE6FAB98-DA6D-41D7-B4DE-0797DB75EFF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66" y="-807"/>
                <a:ext cx="61" cy="57"/>
              </a:xfrm>
              <a:custGeom>
                <a:avLst/>
                <a:gdLst>
                  <a:gd name="T0" fmla="*/ 34 w 41"/>
                  <a:gd name="T1" fmla="*/ 7 h 38"/>
                  <a:gd name="T2" fmla="*/ 8 w 41"/>
                  <a:gd name="T3" fmla="*/ 6 h 38"/>
                  <a:gd name="T4" fmla="*/ 8 w 41"/>
                  <a:gd name="T5" fmla="*/ 31 h 38"/>
                  <a:gd name="T6" fmla="*/ 34 w 41"/>
                  <a:gd name="T7" fmla="*/ 31 h 38"/>
                  <a:gd name="T8" fmla="*/ 34 w 41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7"/>
                    </a:moveTo>
                    <a:cubicBezTo>
                      <a:pt x="27" y="0"/>
                      <a:pt x="15" y="0"/>
                      <a:pt x="8" y="6"/>
                    </a:cubicBezTo>
                    <a:cubicBezTo>
                      <a:pt x="0" y="13"/>
                      <a:pt x="0" y="24"/>
                      <a:pt x="8" y="31"/>
                    </a:cubicBezTo>
                    <a:cubicBezTo>
                      <a:pt x="15" y="38"/>
                      <a:pt x="26" y="38"/>
                      <a:pt x="34" y="31"/>
                    </a:cubicBezTo>
                    <a:cubicBezTo>
                      <a:pt x="41" y="24"/>
                      <a:pt x="41" y="13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6" name="Freeform 460">
                <a:extLst>
                  <a:ext uri="{FF2B5EF4-FFF2-40B4-BE49-F238E27FC236}">
                    <a16:creationId xmlns:a16="http://schemas.microsoft.com/office/drawing/2014/main" id="{D1072564-EBE2-4FE1-B6D3-F0B00DD14C6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25" y="-854"/>
                <a:ext cx="64" cy="61"/>
              </a:xfrm>
              <a:custGeom>
                <a:avLst/>
                <a:gdLst>
                  <a:gd name="T0" fmla="*/ 35 w 43"/>
                  <a:gd name="T1" fmla="*/ 34 h 41"/>
                  <a:gd name="T2" fmla="*/ 35 w 43"/>
                  <a:gd name="T3" fmla="*/ 8 h 41"/>
                  <a:gd name="T4" fmla="*/ 7 w 43"/>
                  <a:gd name="T5" fmla="*/ 8 h 41"/>
                  <a:gd name="T6" fmla="*/ 7 w 43"/>
                  <a:gd name="T7" fmla="*/ 34 h 41"/>
                  <a:gd name="T8" fmla="*/ 35 w 43"/>
                  <a:gd name="T9" fmla="*/ 3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5" y="34"/>
                    </a:moveTo>
                    <a:cubicBezTo>
                      <a:pt x="43" y="27"/>
                      <a:pt x="43" y="15"/>
                      <a:pt x="35" y="8"/>
                    </a:cubicBezTo>
                    <a:cubicBezTo>
                      <a:pt x="28" y="1"/>
                      <a:pt x="15" y="0"/>
                      <a:pt x="7" y="8"/>
                    </a:cubicBezTo>
                    <a:cubicBezTo>
                      <a:pt x="0" y="15"/>
                      <a:pt x="0" y="27"/>
                      <a:pt x="7" y="34"/>
                    </a:cubicBezTo>
                    <a:cubicBezTo>
                      <a:pt x="15" y="41"/>
                      <a:pt x="27" y="41"/>
                      <a:pt x="35" y="3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7" name="Freeform 461">
                <a:extLst>
                  <a:ext uri="{FF2B5EF4-FFF2-40B4-BE49-F238E27FC236}">
                    <a16:creationId xmlns:a16="http://schemas.microsoft.com/office/drawing/2014/main" id="{A25A0F5A-3AB6-444D-8C83-D462DAD88CF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82" y="-901"/>
                <a:ext cx="71" cy="66"/>
              </a:xfrm>
              <a:custGeom>
                <a:avLst/>
                <a:gdLst>
                  <a:gd name="T0" fmla="*/ 38 w 47"/>
                  <a:gd name="T1" fmla="*/ 36 h 44"/>
                  <a:gd name="T2" fmla="*/ 38 w 47"/>
                  <a:gd name="T3" fmla="*/ 8 h 44"/>
                  <a:gd name="T4" fmla="*/ 8 w 47"/>
                  <a:gd name="T5" fmla="*/ 7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6" y="28"/>
                      <a:pt x="47" y="16"/>
                      <a:pt x="38" y="8"/>
                    </a:cubicBezTo>
                    <a:cubicBezTo>
                      <a:pt x="30" y="0"/>
                      <a:pt x="16" y="0"/>
                      <a:pt x="8" y="7"/>
                    </a:cubicBezTo>
                    <a:cubicBezTo>
                      <a:pt x="0" y="15"/>
                      <a:pt x="0" y="28"/>
                      <a:pt x="8" y="36"/>
                    </a:cubicBezTo>
                    <a:cubicBezTo>
                      <a:pt x="16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8" name="Freeform 462">
                <a:extLst>
                  <a:ext uri="{FF2B5EF4-FFF2-40B4-BE49-F238E27FC236}">
                    <a16:creationId xmlns:a16="http://schemas.microsoft.com/office/drawing/2014/main" id="{62351DD0-8233-4AA1-89E1-00AC8AF84B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38" y="-949"/>
                <a:ext cx="77" cy="71"/>
              </a:xfrm>
              <a:custGeom>
                <a:avLst/>
                <a:gdLst>
                  <a:gd name="T0" fmla="*/ 42 w 51"/>
                  <a:gd name="T1" fmla="*/ 39 h 47"/>
                  <a:gd name="T2" fmla="*/ 42 w 51"/>
                  <a:gd name="T3" fmla="*/ 9 h 47"/>
                  <a:gd name="T4" fmla="*/ 10 w 51"/>
                  <a:gd name="T5" fmla="*/ 9 h 47"/>
                  <a:gd name="T6" fmla="*/ 9 w 51"/>
                  <a:gd name="T7" fmla="*/ 39 h 47"/>
                  <a:gd name="T8" fmla="*/ 42 w 51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1" h="47">
                    <a:moveTo>
                      <a:pt x="42" y="39"/>
                    </a:moveTo>
                    <a:cubicBezTo>
                      <a:pt x="51" y="31"/>
                      <a:pt x="51" y="17"/>
                      <a:pt x="42" y="9"/>
                    </a:cubicBezTo>
                    <a:cubicBezTo>
                      <a:pt x="33" y="0"/>
                      <a:pt x="19" y="0"/>
                      <a:pt x="10" y="9"/>
                    </a:cubicBezTo>
                    <a:cubicBezTo>
                      <a:pt x="1" y="17"/>
                      <a:pt x="0" y="30"/>
                      <a:pt x="9" y="39"/>
                    </a:cubicBezTo>
                    <a:cubicBezTo>
                      <a:pt x="18" y="47"/>
                      <a:pt x="33" y="47"/>
                      <a:pt x="42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9" name="Freeform 463">
                <a:extLst>
                  <a:ext uri="{FF2B5EF4-FFF2-40B4-BE49-F238E27FC236}">
                    <a16:creationId xmlns:a16="http://schemas.microsoft.com/office/drawing/2014/main" id="{EBC5072B-8800-4703-BA3B-F74EE4F5D3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99" y="-994"/>
                <a:ext cx="76" cy="71"/>
              </a:xfrm>
              <a:custGeom>
                <a:avLst/>
                <a:gdLst>
                  <a:gd name="T0" fmla="*/ 42 w 51"/>
                  <a:gd name="T1" fmla="*/ 9 h 47"/>
                  <a:gd name="T2" fmla="*/ 9 w 51"/>
                  <a:gd name="T3" fmla="*/ 9 h 47"/>
                  <a:gd name="T4" fmla="*/ 9 w 51"/>
                  <a:gd name="T5" fmla="*/ 39 h 47"/>
                  <a:gd name="T6" fmla="*/ 41 w 51"/>
                  <a:gd name="T7" fmla="*/ 39 h 47"/>
                  <a:gd name="T8" fmla="*/ 42 w 51"/>
                  <a:gd name="T9" fmla="*/ 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1" h="47">
                    <a:moveTo>
                      <a:pt x="42" y="9"/>
                    </a:moveTo>
                    <a:cubicBezTo>
                      <a:pt x="33" y="0"/>
                      <a:pt x="18" y="0"/>
                      <a:pt x="9" y="9"/>
                    </a:cubicBezTo>
                    <a:cubicBezTo>
                      <a:pt x="0" y="17"/>
                      <a:pt x="0" y="30"/>
                      <a:pt x="9" y="39"/>
                    </a:cubicBezTo>
                    <a:cubicBezTo>
                      <a:pt x="18" y="47"/>
                      <a:pt x="32" y="47"/>
                      <a:pt x="41" y="39"/>
                    </a:cubicBezTo>
                    <a:cubicBezTo>
                      <a:pt x="50" y="31"/>
                      <a:pt x="51" y="17"/>
                      <a:pt x="42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0" name="Freeform 464">
                <a:extLst>
                  <a:ext uri="{FF2B5EF4-FFF2-40B4-BE49-F238E27FC236}">
                    <a16:creationId xmlns:a16="http://schemas.microsoft.com/office/drawing/2014/main" id="{34499340-22E5-42E3-B475-E1575085B0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56" y="-1040"/>
                <a:ext cx="81" cy="75"/>
              </a:xfrm>
              <a:custGeom>
                <a:avLst/>
                <a:gdLst>
                  <a:gd name="T0" fmla="*/ 10 w 54"/>
                  <a:gd name="T1" fmla="*/ 8 h 50"/>
                  <a:gd name="T2" fmla="*/ 10 w 54"/>
                  <a:gd name="T3" fmla="*/ 41 h 50"/>
                  <a:gd name="T4" fmla="*/ 44 w 54"/>
                  <a:gd name="T5" fmla="*/ 41 h 50"/>
                  <a:gd name="T6" fmla="*/ 44 w 54"/>
                  <a:gd name="T7" fmla="*/ 9 h 50"/>
                  <a:gd name="T8" fmla="*/ 10 w 54"/>
                  <a:gd name="T9" fmla="*/ 8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10" y="8"/>
                    </a:moveTo>
                    <a:cubicBezTo>
                      <a:pt x="0" y="17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4" y="41"/>
                    </a:cubicBezTo>
                    <a:cubicBezTo>
                      <a:pt x="54" y="32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1" name="Freeform 465">
                <a:extLst>
                  <a:ext uri="{FF2B5EF4-FFF2-40B4-BE49-F238E27FC236}">
                    <a16:creationId xmlns:a16="http://schemas.microsoft.com/office/drawing/2014/main" id="{F283F9D0-79E7-4E37-8411-ECBA567C3F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14" y="-1088"/>
                <a:ext cx="85" cy="81"/>
              </a:xfrm>
              <a:custGeom>
                <a:avLst/>
                <a:gdLst>
                  <a:gd name="T0" fmla="*/ 10 w 57"/>
                  <a:gd name="T1" fmla="*/ 9 h 54"/>
                  <a:gd name="T2" fmla="*/ 10 w 57"/>
                  <a:gd name="T3" fmla="*/ 44 h 54"/>
                  <a:gd name="T4" fmla="*/ 47 w 57"/>
                  <a:gd name="T5" fmla="*/ 44 h 54"/>
                  <a:gd name="T6" fmla="*/ 47 w 57"/>
                  <a:gd name="T7" fmla="*/ 10 h 54"/>
                  <a:gd name="T8" fmla="*/ 10 w 57"/>
                  <a:gd name="T9" fmla="*/ 9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4">
                    <a:moveTo>
                      <a:pt x="10" y="9"/>
                    </a:moveTo>
                    <a:cubicBezTo>
                      <a:pt x="0" y="19"/>
                      <a:pt x="0" y="35"/>
                      <a:pt x="10" y="44"/>
                    </a:cubicBezTo>
                    <a:cubicBezTo>
                      <a:pt x="20" y="54"/>
                      <a:pt x="37" y="54"/>
                      <a:pt x="47" y="44"/>
                    </a:cubicBezTo>
                    <a:cubicBezTo>
                      <a:pt x="57" y="35"/>
                      <a:pt x="57" y="19"/>
                      <a:pt x="47" y="10"/>
                    </a:cubicBezTo>
                    <a:cubicBezTo>
                      <a:pt x="37" y="0"/>
                      <a:pt x="20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2" name="Freeform 466">
                <a:extLst>
                  <a:ext uri="{FF2B5EF4-FFF2-40B4-BE49-F238E27FC236}">
                    <a16:creationId xmlns:a16="http://schemas.microsoft.com/office/drawing/2014/main" id="{A294235F-C246-43D3-98EC-DF1DF08DC9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71" y="-1135"/>
                <a:ext cx="92" cy="84"/>
              </a:xfrm>
              <a:custGeom>
                <a:avLst/>
                <a:gdLst>
                  <a:gd name="T0" fmla="*/ 11 w 61"/>
                  <a:gd name="T1" fmla="*/ 10 h 56"/>
                  <a:gd name="T2" fmla="*/ 11 w 61"/>
                  <a:gd name="T3" fmla="*/ 46 h 56"/>
                  <a:gd name="T4" fmla="*/ 50 w 61"/>
                  <a:gd name="T5" fmla="*/ 46 h 56"/>
                  <a:gd name="T6" fmla="*/ 50 w 61"/>
                  <a:gd name="T7" fmla="*/ 10 h 56"/>
                  <a:gd name="T8" fmla="*/ 11 w 61"/>
                  <a:gd name="T9" fmla="*/ 1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6">
                    <a:moveTo>
                      <a:pt x="11" y="10"/>
                    </a:moveTo>
                    <a:cubicBezTo>
                      <a:pt x="0" y="20"/>
                      <a:pt x="0" y="36"/>
                      <a:pt x="11" y="46"/>
                    </a:cubicBezTo>
                    <a:cubicBezTo>
                      <a:pt x="22" y="56"/>
                      <a:pt x="39" y="56"/>
                      <a:pt x="50" y="46"/>
                    </a:cubicBezTo>
                    <a:cubicBezTo>
                      <a:pt x="60" y="36"/>
                      <a:pt x="61" y="20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3" name="Freeform 467">
                <a:extLst>
                  <a:ext uri="{FF2B5EF4-FFF2-40B4-BE49-F238E27FC236}">
                    <a16:creationId xmlns:a16="http://schemas.microsoft.com/office/drawing/2014/main" id="{00D0B004-9482-482E-BA1D-33E63B2E39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29" y="-1183"/>
                <a:ext cx="96" cy="90"/>
              </a:xfrm>
              <a:custGeom>
                <a:avLst/>
                <a:gdLst>
                  <a:gd name="T0" fmla="*/ 12 w 64"/>
                  <a:gd name="T1" fmla="*/ 11 h 60"/>
                  <a:gd name="T2" fmla="*/ 11 w 64"/>
                  <a:gd name="T3" fmla="*/ 49 h 60"/>
                  <a:gd name="T4" fmla="*/ 52 w 64"/>
                  <a:gd name="T5" fmla="*/ 49 h 60"/>
                  <a:gd name="T6" fmla="*/ 53 w 64"/>
                  <a:gd name="T7" fmla="*/ 11 h 60"/>
                  <a:gd name="T8" fmla="*/ 12 w 64"/>
                  <a:gd name="T9" fmla="*/ 11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2" y="11"/>
                    </a:moveTo>
                    <a:cubicBezTo>
                      <a:pt x="0" y="21"/>
                      <a:pt x="0" y="38"/>
                      <a:pt x="11" y="49"/>
                    </a:cubicBezTo>
                    <a:cubicBezTo>
                      <a:pt x="23" y="60"/>
                      <a:pt x="41" y="60"/>
                      <a:pt x="52" y="49"/>
                    </a:cubicBezTo>
                    <a:cubicBezTo>
                      <a:pt x="64" y="39"/>
                      <a:pt x="64" y="21"/>
                      <a:pt x="53" y="11"/>
                    </a:cubicBezTo>
                    <a:cubicBezTo>
                      <a:pt x="41" y="0"/>
                      <a:pt x="23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4" name="Freeform 468">
                <a:extLst>
                  <a:ext uri="{FF2B5EF4-FFF2-40B4-BE49-F238E27FC236}">
                    <a16:creationId xmlns:a16="http://schemas.microsoft.com/office/drawing/2014/main" id="{0694A6E3-838D-4926-8DC0-B4EEB2A5F9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87" y="-1229"/>
                <a:ext cx="100" cy="93"/>
              </a:xfrm>
              <a:custGeom>
                <a:avLst/>
                <a:gdLst>
                  <a:gd name="T0" fmla="*/ 12 w 67"/>
                  <a:gd name="T1" fmla="*/ 11 h 62"/>
                  <a:gd name="T2" fmla="*/ 12 w 67"/>
                  <a:gd name="T3" fmla="*/ 51 h 62"/>
                  <a:gd name="T4" fmla="*/ 55 w 67"/>
                  <a:gd name="T5" fmla="*/ 51 h 62"/>
                  <a:gd name="T6" fmla="*/ 55 w 67"/>
                  <a:gd name="T7" fmla="*/ 11 h 62"/>
                  <a:gd name="T8" fmla="*/ 12 w 67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12" y="11"/>
                    </a:moveTo>
                    <a:cubicBezTo>
                      <a:pt x="0" y="22"/>
                      <a:pt x="1" y="40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ubicBezTo>
                      <a:pt x="67" y="40"/>
                      <a:pt x="67" y="22"/>
                      <a:pt x="55" y="11"/>
                    </a:cubicBezTo>
                    <a:cubicBezTo>
                      <a:pt x="44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5" name="Freeform 469">
                <a:extLst>
                  <a:ext uri="{FF2B5EF4-FFF2-40B4-BE49-F238E27FC236}">
                    <a16:creationId xmlns:a16="http://schemas.microsoft.com/office/drawing/2014/main" id="{905A7000-EED8-4A97-8016-DC0424F865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44" y="-1277"/>
                <a:ext cx="105" cy="99"/>
              </a:xfrm>
              <a:custGeom>
                <a:avLst/>
                <a:gdLst>
                  <a:gd name="T0" fmla="*/ 13 w 70"/>
                  <a:gd name="T1" fmla="*/ 12 h 66"/>
                  <a:gd name="T2" fmla="*/ 13 w 70"/>
                  <a:gd name="T3" fmla="*/ 54 h 66"/>
                  <a:gd name="T4" fmla="*/ 58 w 70"/>
                  <a:gd name="T5" fmla="*/ 54 h 66"/>
                  <a:gd name="T6" fmla="*/ 58 w 70"/>
                  <a:gd name="T7" fmla="*/ 12 h 66"/>
                  <a:gd name="T8" fmla="*/ 13 w 70"/>
                  <a:gd name="T9" fmla="*/ 12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6">
                    <a:moveTo>
                      <a:pt x="13" y="12"/>
                    </a:moveTo>
                    <a:cubicBezTo>
                      <a:pt x="1" y="23"/>
                      <a:pt x="0" y="42"/>
                      <a:pt x="13" y="54"/>
                    </a:cubicBezTo>
                    <a:cubicBezTo>
                      <a:pt x="25" y="66"/>
                      <a:pt x="45" y="65"/>
                      <a:pt x="58" y="54"/>
                    </a:cubicBezTo>
                    <a:cubicBezTo>
                      <a:pt x="70" y="43"/>
                      <a:pt x="70" y="24"/>
                      <a:pt x="58" y="12"/>
                    </a:cubicBezTo>
                    <a:cubicBezTo>
                      <a:pt x="46" y="0"/>
                      <a:pt x="25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6" name="Freeform 470">
                <a:extLst>
                  <a:ext uri="{FF2B5EF4-FFF2-40B4-BE49-F238E27FC236}">
                    <a16:creationId xmlns:a16="http://schemas.microsoft.com/office/drawing/2014/main" id="{D9AE1B11-BD8C-4F9C-8C0B-47502C2676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02" y="-1323"/>
                <a:ext cx="109" cy="101"/>
              </a:xfrm>
              <a:custGeom>
                <a:avLst/>
                <a:gdLst>
                  <a:gd name="T0" fmla="*/ 13 w 73"/>
                  <a:gd name="T1" fmla="*/ 12 h 68"/>
                  <a:gd name="T2" fmla="*/ 13 w 73"/>
                  <a:gd name="T3" fmla="*/ 56 h 68"/>
                  <a:gd name="T4" fmla="*/ 60 w 73"/>
                  <a:gd name="T5" fmla="*/ 56 h 68"/>
                  <a:gd name="T6" fmla="*/ 60 w 73"/>
                  <a:gd name="T7" fmla="*/ 12 h 68"/>
                  <a:gd name="T8" fmla="*/ 13 w 73"/>
                  <a:gd name="T9" fmla="*/ 12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8">
                    <a:moveTo>
                      <a:pt x="13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8"/>
                      <a:pt x="60" y="56"/>
                    </a:cubicBezTo>
                    <a:cubicBezTo>
                      <a:pt x="73" y="44"/>
                      <a:pt x="73" y="24"/>
                      <a:pt x="60" y="12"/>
                    </a:cubicBezTo>
                    <a:cubicBezTo>
                      <a:pt x="48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7" name="Freeform 471">
                <a:extLst>
                  <a:ext uri="{FF2B5EF4-FFF2-40B4-BE49-F238E27FC236}">
                    <a16:creationId xmlns:a16="http://schemas.microsoft.com/office/drawing/2014/main" id="{CE34B82D-4F89-4A69-831E-E4E9212BA7B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59" y="-1371"/>
                <a:ext cx="116" cy="108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59 h 72"/>
                  <a:gd name="T6" fmla="*/ 63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0" y="26"/>
                      <a:pt x="0" y="46"/>
                      <a:pt x="14" y="59"/>
                    </a:cubicBezTo>
                    <a:cubicBezTo>
                      <a:pt x="27" y="72"/>
                      <a:pt x="49" y="72"/>
                      <a:pt x="63" y="59"/>
                    </a:cubicBezTo>
                    <a:cubicBezTo>
                      <a:pt x="77" y="47"/>
                      <a:pt x="77" y="26"/>
                      <a:pt x="63" y="13"/>
                    </a:cubicBezTo>
                    <a:cubicBezTo>
                      <a:pt x="50" y="0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8" name="Freeform 472">
                <a:extLst>
                  <a:ext uri="{FF2B5EF4-FFF2-40B4-BE49-F238E27FC236}">
                    <a16:creationId xmlns:a16="http://schemas.microsoft.com/office/drawing/2014/main" id="{7CBF6018-07C1-4B6D-BB3E-E41CF82047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20" y="-1416"/>
                <a:ext cx="115" cy="108"/>
              </a:xfrm>
              <a:custGeom>
                <a:avLst/>
                <a:gdLst>
                  <a:gd name="T0" fmla="*/ 14 w 77"/>
                  <a:gd name="T1" fmla="*/ 13 h 72"/>
                  <a:gd name="T2" fmla="*/ 13 w 77"/>
                  <a:gd name="T3" fmla="*/ 59 h 72"/>
                  <a:gd name="T4" fmla="*/ 63 w 77"/>
                  <a:gd name="T5" fmla="*/ 59 h 72"/>
                  <a:gd name="T6" fmla="*/ 63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0" y="26"/>
                      <a:pt x="0" y="46"/>
                      <a:pt x="13" y="59"/>
                    </a:cubicBezTo>
                    <a:cubicBezTo>
                      <a:pt x="27" y="72"/>
                      <a:pt x="49" y="72"/>
                      <a:pt x="63" y="59"/>
                    </a:cubicBezTo>
                    <a:cubicBezTo>
                      <a:pt x="77" y="47"/>
                      <a:pt x="77" y="26"/>
                      <a:pt x="63" y="13"/>
                    </a:cubicBezTo>
                    <a:cubicBezTo>
                      <a:pt x="49" y="0"/>
                      <a:pt x="27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9" name="Freeform 473">
                <a:extLst>
                  <a:ext uri="{FF2B5EF4-FFF2-40B4-BE49-F238E27FC236}">
                    <a16:creationId xmlns:a16="http://schemas.microsoft.com/office/drawing/2014/main" id="{0D4BAEBA-4C21-4945-8690-DC98078CFC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77" y="-1463"/>
                <a:ext cx="120" cy="113"/>
              </a:xfrm>
              <a:custGeom>
                <a:avLst/>
                <a:gdLst>
                  <a:gd name="T0" fmla="*/ 14 w 80"/>
                  <a:gd name="T1" fmla="*/ 13 h 75"/>
                  <a:gd name="T2" fmla="*/ 14 w 80"/>
                  <a:gd name="T3" fmla="*/ 61 h 75"/>
                  <a:gd name="T4" fmla="*/ 66 w 80"/>
                  <a:gd name="T5" fmla="*/ 61 h 75"/>
                  <a:gd name="T6" fmla="*/ 66 w 80"/>
                  <a:gd name="T7" fmla="*/ 13 h 75"/>
                  <a:gd name="T8" fmla="*/ 14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4" y="13"/>
                    </a:moveTo>
                    <a:cubicBezTo>
                      <a:pt x="0" y="26"/>
                      <a:pt x="0" y="48"/>
                      <a:pt x="14" y="61"/>
                    </a:cubicBezTo>
                    <a:cubicBezTo>
                      <a:pt x="28" y="75"/>
                      <a:pt x="51" y="75"/>
                      <a:pt x="66" y="61"/>
                    </a:cubicBezTo>
                    <a:cubicBezTo>
                      <a:pt x="80" y="48"/>
                      <a:pt x="80" y="26"/>
                      <a:pt x="66" y="13"/>
                    </a:cubicBezTo>
                    <a:cubicBezTo>
                      <a:pt x="52" y="0"/>
                      <a:pt x="29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0" name="Freeform 474">
                <a:extLst>
                  <a:ext uri="{FF2B5EF4-FFF2-40B4-BE49-F238E27FC236}">
                    <a16:creationId xmlns:a16="http://schemas.microsoft.com/office/drawing/2014/main" id="{DA485582-9A7C-4B6C-BC28-20F3FE8EEE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35" y="-1511"/>
                <a:ext cx="124" cy="117"/>
              </a:xfrm>
              <a:custGeom>
                <a:avLst/>
                <a:gdLst>
                  <a:gd name="T0" fmla="*/ 15 w 83"/>
                  <a:gd name="T1" fmla="*/ 14 h 78"/>
                  <a:gd name="T2" fmla="*/ 15 w 83"/>
                  <a:gd name="T3" fmla="*/ 64 h 78"/>
                  <a:gd name="T4" fmla="*/ 68 w 83"/>
                  <a:gd name="T5" fmla="*/ 64 h 78"/>
                  <a:gd name="T6" fmla="*/ 68 w 83"/>
                  <a:gd name="T7" fmla="*/ 14 h 78"/>
                  <a:gd name="T8" fmla="*/ 15 w 83"/>
                  <a:gd name="T9" fmla="*/ 1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3" h="78">
                    <a:moveTo>
                      <a:pt x="15" y="14"/>
                    </a:moveTo>
                    <a:cubicBezTo>
                      <a:pt x="0" y="28"/>
                      <a:pt x="0" y="50"/>
                      <a:pt x="15" y="64"/>
                    </a:cubicBezTo>
                    <a:cubicBezTo>
                      <a:pt x="30" y="78"/>
                      <a:pt x="53" y="78"/>
                      <a:pt x="68" y="64"/>
                    </a:cubicBezTo>
                    <a:cubicBezTo>
                      <a:pt x="83" y="51"/>
                      <a:pt x="83" y="28"/>
                      <a:pt x="68" y="14"/>
                    </a:cubicBezTo>
                    <a:cubicBezTo>
                      <a:pt x="54" y="0"/>
                      <a:pt x="30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1" name="Freeform 475">
                <a:extLst>
                  <a:ext uri="{FF2B5EF4-FFF2-40B4-BE49-F238E27FC236}">
                    <a16:creationId xmlns:a16="http://schemas.microsoft.com/office/drawing/2014/main" id="{E6F218E1-D0D7-4D4F-A061-1428C81853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93" y="-1559"/>
                <a:ext cx="130" cy="123"/>
              </a:xfrm>
              <a:custGeom>
                <a:avLst/>
                <a:gdLst>
                  <a:gd name="T0" fmla="*/ 15 w 87"/>
                  <a:gd name="T1" fmla="*/ 15 h 82"/>
                  <a:gd name="T2" fmla="*/ 15 w 87"/>
                  <a:gd name="T3" fmla="*/ 67 h 82"/>
                  <a:gd name="T4" fmla="*/ 71 w 87"/>
                  <a:gd name="T5" fmla="*/ 67 h 82"/>
                  <a:gd name="T6" fmla="*/ 71 w 87"/>
                  <a:gd name="T7" fmla="*/ 15 h 82"/>
                  <a:gd name="T8" fmla="*/ 15 w 87"/>
                  <a:gd name="T9" fmla="*/ 15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2">
                    <a:moveTo>
                      <a:pt x="15" y="15"/>
                    </a:moveTo>
                    <a:cubicBezTo>
                      <a:pt x="0" y="29"/>
                      <a:pt x="0" y="53"/>
                      <a:pt x="15" y="67"/>
                    </a:cubicBezTo>
                    <a:cubicBezTo>
                      <a:pt x="31" y="82"/>
                      <a:pt x="55" y="82"/>
                      <a:pt x="71" y="67"/>
                    </a:cubicBezTo>
                    <a:cubicBezTo>
                      <a:pt x="87" y="53"/>
                      <a:pt x="87" y="30"/>
                      <a:pt x="71" y="15"/>
                    </a:cubicBezTo>
                    <a:cubicBezTo>
                      <a:pt x="56" y="1"/>
                      <a:pt x="31" y="0"/>
                      <a:pt x="15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2" name="Freeform 476">
                <a:extLst>
                  <a:ext uri="{FF2B5EF4-FFF2-40B4-BE49-F238E27FC236}">
                    <a16:creationId xmlns:a16="http://schemas.microsoft.com/office/drawing/2014/main" id="{0551157E-E4C8-4FC1-8718-69706A792B8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50" y="-1605"/>
                <a:ext cx="135" cy="126"/>
              </a:xfrm>
              <a:custGeom>
                <a:avLst/>
                <a:gdLst>
                  <a:gd name="T0" fmla="*/ 16 w 90"/>
                  <a:gd name="T1" fmla="*/ 15 h 84"/>
                  <a:gd name="T2" fmla="*/ 16 w 90"/>
                  <a:gd name="T3" fmla="*/ 69 h 84"/>
                  <a:gd name="T4" fmla="*/ 74 w 90"/>
                  <a:gd name="T5" fmla="*/ 69 h 84"/>
                  <a:gd name="T6" fmla="*/ 74 w 90"/>
                  <a:gd name="T7" fmla="*/ 15 h 84"/>
                  <a:gd name="T8" fmla="*/ 16 w 90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84">
                    <a:moveTo>
                      <a:pt x="16" y="15"/>
                    </a:moveTo>
                    <a:cubicBezTo>
                      <a:pt x="0" y="30"/>
                      <a:pt x="0" y="54"/>
                      <a:pt x="16" y="69"/>
                    </a:cubicBezTo>
                    <a:cubicBezTo>
                      <a:pt x="32" y="84"/>
                      <a:pt x="58" y="84"/>
                      <a:pt x="74" y="69"/>
                    </a:cubicBezTo>
                    <a:cubicBezTo>
                      <a:pt x="90" y="54"/>
                      <a:pt x="90" y="30"/>
                      <a:pt x="74" y="15"/>
                    </a:cubicBezTo>
                    <a:cubicBezTo>
                      <a:pt x="58" y="0"/>
                      <a:pt x="32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3" name="Freeform 477">
                <a:extLst>
                  <a:ext uri="{FF2B5EF4-FFF2-40B4-BE49-F238E27FC236}">
                    <a16:creationId xmlns:a16="http://schemas.microsoft.com/office/drawing/2014/main" id="{70C7A237-06D9-4F74-A527-A35D5638B8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08" y="-1652"/>
                <a:ext cx="139" cy="131"/>
              </a:xfrm>
              <a:custGeom>
                <a:avLst/>
                <a:gdLst>
                  <a:gd name="T0" fmla="*/ 17 w 93"/>
                  <a:gd name="T1" fmla="*/ 15 h 87"/>
                  <a:gd name="T2" fmla="*/ 17 w 93"/>
                  <a:gd name="T3" fmla="*/ 71 h 87"/>
                  <a:gd name="T4" fmla="*/ 76 w 93"/>
                  <a:gd name="T5" fmla="*/ 71 h 87"/>
                  <a:gd name="T6" fmla="*/ 77 w 93"/>
                  <a:gd name="T7" fmla="*/ 15 h 87"/>
                  <a:gd name="T8" fmla="*/ 17 w 93"/>
                  <a:gd name="T9" fmla="*/ 15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7" y="15"/>
                    </a:moveTo>
                    <a:cubicBezTo>
                      <a:pt x="0" y="31"/>
                      <a:pt x="0" y="55"/>
                      <a:pt x="17" y="71"/>
                    </a:cubicBezTo>
                    <a:cubicBezTo>
                      <a:pt x="33" y="87"/>
                      <a:pt x="60" y="87"/>
                      <a:pt x="76" y="71"/>
                    </a:cubicBezTo>
                    <a:cubicBezTo>
                      <a:pt x="93" y="56"/>
                      <a:pt x="93" y="31"/>
                      <a:pt x="77" y="15"/>
                    </a:cubicBezTo>
                    <a:cubicBezTo>
                      <a:pt x="60" y="0"/>
                      <a:pt x="33" y="0"/>
                      <a:pt x="17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4" name="Freeform 478">
                <a:extLst>
                  <a:ext uri="{FF2B5EF4-FFF2-40B4-BE49-F238E27FC236}">
                    <a16:creationId xmlns:a16="http://schemas.microsoft.com/office/drawing/2014/main" id="{4FAF94DF-D2DC-4482-8D92-E197DE6B22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65" y="-1699"/>
                <a:ext cx="144" cy="134"/>
              </a:xfrm>
              <a:custGeom>
                <a:avLst/>
                <a:gdLst>
                  <a:gd name="T0" fmla="*/ 17 w 96"/>
                  <a:gd name="T1" fmla="*/ 16 h 90"/>
                  <a:gd name="T2" fmla="*/ 17 w 96"/>
                  <a:gd name="T3" fmla="*/ 74 h 90"/>
                  <a:gd name="T4" fmla="*/ 79 w 96"/>
                  <a:gd name="T5" fmla="*/ 74 h 90"/>
                  <a:gd name="T6" fmla="*/ 79 w 96"/>
                  <a:gd name="T7" fmla="*/ 17 h 90"/>
                  <a:gd name="T8" fmla="*/ 17 w 96"/>
                  <a:gd name="T9" fmla="*/ 16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6" h="90">
                    <a:moveTo>
                      <a:pt x="17" y="16"/>
                    </a:moveTo>
                    <a:cubicBezTo>
                      <a:pt x="0" y="32"/>
                      <a:pt x="0" y="58"/>
                      <a:pt x="17" y="74"/>
                    </a:cubicBezTo>
                    <a:cubicBezTo>
                      <a:pt x="34" y="90"/>
                      <a:pt x="62" y="90"/>
                      <a:pt x="79" y="74"/>
                    </a:cubicBezTo>
                    <a:cubicBezTo>
                      <a:pt x="96" y="59"/>
                      <a:pt x="96" y="33"/>
                      <a:pt x="79" y="17"/>
                    </a:cubicBezTo>
                    <a:cubicBezTo>
                      <a:pt x="62" y="0"/>
                      <a:pt x="34" y="0"/>
                      <a:pt x="17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5" name="Freeform 479">
                <a:extLst>
                  <a:ext uri="{FF2B5EF4-FFF2-40B4-BE49-F238E27FC236}">
                    <a16:creationId xmlns:a16="http://schemas.microsoft.com/office/drawing/2014/main" id="{DB5D412E-797D-457D-B7C2-6638871A865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23" y="-1747"/>
                <a:ext cx="150" cy="140"/>
              </a:xfrm>
              <a:custGeom>
                <a:avLst/>
                <a:gdLst>
                  <a:gd name="T0" fmla="*/ 18 w 100"/>
                  <a:gd name="T1" fmla="*/ 17 h 94"/>
                  <a:gd name="T2" fmla="*/ 17 w 100"/>
                  <a:gd name="T3" fmla="*/ 77 h 94"/>
                  <a:gd name="T4" fmla="*/ 82 w 100"/>
                  <a:gd name="T5" fmla="*/ 77 h 94"/>
                  <a:gd name="T6" fmla="*/ 82 w 100"/>
                  <a:gd name="T7" fmla="*/ 17 h 94"/>
                  <a:gd name="T8" fmla="*/ 18 w 100"/>
                  <a:gd name="T9" fmla="*/ 17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" h="94">
                    <a:moveTo>
                      <a:pt x="18" y="17"/>
                    </a:moveTo>
                    <a:cubicBezTo>
                      <a:pt x="0" y="33"/>
                      <a:pt x="0" y="61"/>
                      <a:pt x="17" y="77"/>
                    </a:cubicBezTo>
                    <a:cubicBezTo>
                      <a:pt x="35" y="94"/>
                      <a:pt x="64" y="94"/>
                      <a:pt x="82" y="77"/>
                    </a:cubicBezTo>
                    <a:cubicBezTo>
                      <a:pt x="100" y="61"/>
                      <a:pt x="100" y="34"/>
                      <a:pt x="82" y="17"/>
                    </a:cubicBezTo>
                    <a:cubicBezTo>
                      <a:pt x="65" y="1"/>
                      <a:pt x="36" y="0"/>
                      <a:pt x="18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6" name="Freeform 480">
                <a:extLst>
                  <a:ext uri="{FF2B5EF4-FFF2-40B4-BE49-F238E27FC236}">
                    <a16:creationId xmlns:a16="http://schemas.microsoft.com/office/drawing/2014/main" id="{8055A150-07C0-44F7-A99A-24BA14DAD3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80" y="-1794"/>
                <a:ext cx="155" cy="145"/>
              </a:xfrm>
              <a:custGeom>
                <a:avLst/>
                <a:gdLst>
                  <a:gd name="T0" fmla="*/ 85 w 103"/>
                  <a:gd name="T1" fmla="*/ 79 h 97"/>
                  <a:gd name="T2" fmla="*/ 85 w 103"/>
                  <a:gd name="T3" fmla="*/ 17 h 97"/>
                  <a:gd name="T4" fmla="*/ 19 w 103"/>
                  <a:gd name="T5" fmla="*/ 17 h 97"/>
                  <a:gd name="T6" fmla="*/ 18 w 103"/>
                  <a:gd name="T7" fmla="*/ 79 h 97"/>
                  <a:gd name="T8" fmla="*/ 85 w 103"/>
                  <a:gd name="T9" fmla="*/ 79 h 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97">
                    <a:moveTo>
                      <a:pt x="85" y="79"/>
                    </a:moveTo>
                    <a:cubicBezTo>
                      <a:pt x="103" y="62"/>
                      <a:pt x="103" y="35"/>
                      <a:pt x="85" y="17"/>
                    </a:cubicBezTo>
                    <a:cubicBezTo>
                      <a:pt x="67" y="0"/>
                      <a:pt x="37" y="0"/>
                      <a:pt x="19" y="17"/>
                    </a:cubicBezTo>
                    <a:cubicBezTo>
                      <a:pt x="0" y="34"/>
                      <a:pt x="0" y="62"/>
                      <a:pt x="18" y="79"/>
                    </a:cubicBezTo>
                    <a:cubicBezTo>
                      <a:pt x="36" y="96"/>
                      <a:pt x="66" y="97"/>
                      <a:pt x="85" y="7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7" name="Freeform 481">
                <a:extLst>
                  <a:ext uri="{FF2B5EF4-FFF2-40B4-BE49-F238E27FC236}">
                    <a16:creationId xmlns:a16="http://schemas.microsoft.com/office/drawing/2014/main" id="{E2EE56E4-4B59-4EF8-A64A-0415884273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41" y="-1839"/>
                <a:ext cx="154" cy="145"/>
              </a:xfrm>
              <a:custGeom>
                <a:avLst/>
                <a:gdLst>
                  <a:gd name="T0" fmla="*/ 84 w 103"/>
                  <a:gd name="T1" fmla="*/ 79 h 97"/>
                  <a:gd name="T2" fmla="*/ 85 w 103"/>
                  <a:gd name="T3" fmla="*/ 17 h 97"/>
                  <a:gd name="T4" fmla="*/ 18 w 103"/>
                  <a:gd name="T5" fmla="*/ 17 h 97"/>
                  <a:gd name="T6" fmla="*/ 18 w 103"/>
                  <a:gd name="T7" fmla="*/ 79 h 97"/>
                  <a:gd name="T8" fmla="*/ 84 w 103"/>
                  <a:gd name="T9" fmla="*/ 79 h 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97">
                    <a:moveTo>
                      <a:pt x="84" y="79"/>
                    </a:moveTo>
                    <a:cubicBezTo>
                      <a:pt x="103" y="62"/>
                      <a:pt x="103" y="35"/>
                      <a:pt x="85" y="17"/>
                    </a:cubicBezTo>
                    <a:cubicBezTo>
                      <a:pt x="66" y="0"/>
                      <a:pt x="37" y="0"/>
                      <a:pt x="18" y="17"/>
                    </a:cubicBezTo>
                    <a:cubicBezTo>
                      <a:pt x="0" y="34"/>
                      <a:pt x="0" y="62"/>
                      <a:pt x="18" y="79"/>
                    </a:cubicBezTo>
                    <a:cubicBezTo>
                      <a:pt x="36" y="96"/>
                      <a:pt x="66" y="97"/>
                      <a:pt x="84" y="7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8" name="Freeform 482">
                <a:extLst>
                  <a:ext uri="{FF2B5EF4-FFF2-40B4-BE49-F238E27FC236}">
                    <a16:creationId xmlns:a16="http://schemas.microsoft.com/office/drawing/2014/main" id="{5F412A72-C5EB-4C51-AA7B-C36819800E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98" y="-1885"/>
                <a:ext cx="129" cy="148"/>
              </a:xfrm>
              <a:custGeom>
                <a:avLst/>
                <a:gdLst>
                  <a:gd name="T0" fmla="*/ 19 w 86"/>
                  <a:gd name="T1" fmla="*/ 17 h 99"/>
                  <a:gd name="T2" fmla="*/ 19 w 86"/>
                  <a:gd name="T3" fmla="*/ 81 h 99"/>
                  <a:gd name="T4" fmla="*/ 86 w 86"/>
                  <a:gd name="T5" fmla="*/ 82 h 99"/>
                  <a:gd name="T6" fmla="*/ 86 w 86"/>
                  <a:gd name="T7" fmla="*/ 16 h 99"/>
                  <a:gd name="T8" fmla="*/ 19 w 86"/>
                  <a:gd name="T9" fmla="*/ 17 h 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6" h="99">
                    <a:moveTo>
                      <a:pt x="19" y="17"/>
                    </a:moveTo>
                    <a:cubicBezTo>
                      <a:pt x="0" y="35"/>
                      <a:pt x="0" y="63"/>
                      <a:pt x="19" y="81"/>
                    </a:cubicBezTo>
                    <a:cubicBezTo>
                      <a:pt x="37" y="99"/>
                      <a:pt x="67" y="99"/>
                      <a:pt x="86" y="82"/>
                    </a:cubicBezTo>
                    <a:cubicBezTo>
                      <a:pt x="86" y="16"/>
                      <a:pt x="86" y="16"/>
                      <a:pt x="86" y="16"/>
                    </a:cubicBezTo>
                    <a:cubicBezTo>
                      <a:pt x="68" y="0"/>
                      <a:pt x="38" y="0"/>
                      <a:pt x="19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9" name="Freeform 483">
                <a:extLst>
                  <a:ext uri="{FF2B5EF4-FFF2-40B4-BE49-F238E27FC236}">
                    <a16:creationId xmlns:a16="http://schemas.microsoft.com/office/drawing/2014/main" id="{9EF01427-B243-4D68-9B06-B7E9F1D83A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721" y="-93"/>
                <a:ext cx="6" cy="6"/>
              </a:xfrm>
              <a:custGeom>
                <a:avLst/>
                <a:gdLst>
                  <a:gd name="T0" fmla="*/ 0 w 4"/>
                  <a:gd name="T1" fmla="*/ 1 h 4"/>
                  <a:gd name="T2" fmla="*/ 0 w 4"/>
                  <a:gd name="T3" fmla="*/ 4 h 4"/>
                  <a:gd name="T4" fmla="*/ 3 w 4"/>
                  <a:gd name="T5" fmla="*/ 4 h 4"/>
                  <a:gd name="T6" fmla="*/ 3 w 4"/>
                  <a:gd name="T7" fmla="*/ 1 h 4"/>
                  <a:gd name="T8" fmla="*/ 0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0" y="1"/>
                    </a:moveTo>
                    <a:cubicBezTo>
                      <a:pt x="0" y="2"/>
                      <a:pt x="0" y="3"/>
                      <a:pt x="0" y="4"/>
                    </a:cubicBezTo>
                    <a:cubicBezTo>
                      <a:pt x="1" y="4"/>
                      <a:pt x="2" y="4"/>
                      <a:pt x="3" y="4"/>
                    </a:cubicBezTo>
                    <a:cubicBezTo>
                      <a:pt x="4" y="3"/>
                      <a:pt x="4" y="2"/>
                      <a:pt x="3" y="1"/>
                    </a:cubicBezTo>
                    <a:cubicBezTo>
                      <a:pt x="2" y="0"/>
                      <a:pt x="1" y="0"/>
                      <a:pt x="0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0" name="Freeform 484">
                <a:extLst>
                  <a:ext uri="{FF2B5EF4-FFF2-40B4-BE49-F238E27FC236}">
                    <a16:creationId xmlns:a16="http://schemas.microsoft.com/office/drawing/2014/main" id="{630165CC-B88B-460C-B67F-4321BC85AB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877" y="-140"/>
                <a:ext cx="12" cy="11"/>
              </a:xfrm>
              <a:custGeom>
                <a:avLst/>
                <a:gdLst>
                  <a:gd name="T0" fmla="*/ 2 w 8"/>
                  <a:gd name="T1" fmla="*/ 1 h 7"/>
                  <a:gd name="T2" fmla="*/ 2 w 8"/>
                  <a:gd name="T3" fmla="*/ 6 h 7"/>
                  <a:gd name="T4" fmla="*/ 7 w 8"/>
                  <a:gd name="T5" fmla="*/ 6 h 7"/>
                  <a:gd name="T6" fmla="*/ 7 w 8"/>
                  <a:gd name="T7" fmla="*/ 1 h 7"/>
                  <a:gd name="T8" fmla="*/ 2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2" y="1"/>
                    </a:moveTo>
                    <a:cubicBezTo>
                      <a:pt x="1" y="2"/>
                      <a:pt x="0" y="4"/>
                      <a:pt x="2" y="6"/>
                    </a:cubicBezTo>
                    <a:cubicBezTo>
                      <a:pt x="3" y="7"/>
                      <a:pt x="6" y="7"/>
                      <a:pt x="7" y="6"/>
                    </a:cubicBezTo>
                    <a:cubicBezTo>
                      <a:pt x="8" y="4"/>
                      <a:pt x="8" y="2"/>
                      <a:pt x="7" y="1"/>
                    </a:cubicBezTo>
                    <a:cubicBezTo>
                      <a:pt x="5" y="0"/>
                      <a:pt x="3" y="0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1" name="Freeform 485">
                <a:extLst>
                  <a:ext uri="{FF2B5EF4-FFF2-40B4-BE49-F238E27FC236}">
                    <a16:creationId xmlns:a16="http://schemas.microsoft.com/office/drawing/2014/main" id="{CAD4AF75-E328-4EB9-AC6D-AA459AB31C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36" y="-188"/>
                <a:ext cx="15" cy="15"/>
              </a:xfrm>
              <a:custGeom>
                <a:avLst/>
                <a:gdLst>
                  <a:gd name="T0" fmla="*/ 1 w 10"/>
                  <a:gd name="T1" fmla="*/ 2 h 10"/>
                  <a:gd name="T2" fmla="*/ 2 w 10"/>
                  <a:gd name="T3" fmla="*/ 9 h 10"/>
                  <a:gd name="T4" fmla="*/ 8 w 10"/>
                  <a:gd name="T5" fmla="*/ 9 h 10"/>
                  <a:gd name="T6" fmla="*/ 9 w 10"/>
                  <a:gd name="T7" fmla="*/ 2 h 10"/>
                  <a:gd name="T8" fmla="*/ 1 w 10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" h="10">
                    <a:moveTo>
                      <a:pt x="1" y="2"/>
                    </a:moveTo>
                    <a:cubicBezTo>
                      <a:pt x="0" y="4"/>
                      <a:pt x="0" y="7"/>
                      <a:pt x="2" y="9"/>
                    </a:cubicBezTo>
                    <a:cubicBezTo>
                      <a:pt x="3" y="10"/>
                      <a:pt x="6" y="10"/>
                      <a:pt x="8" y="9"/>
                    </a:cubicBezTo>
                    <a:cubicBezTo>
                      <a:pt x="10" y="7"/>
                      <a:pt x="10" y="4"/>
                      <a:pt x="9" y="2"/>
                    </a:cubicBezTo>
                    <a:cubicBezTo>
                      <a:pt x="7" y="0"/>
                      <a:pt x="3" y="0"/>
                      <a:pt x="1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2" name="Freeform 486">
                <a:extLst>
                  <a:ext uri="{FF2B5EF4-FFF2-40B4-BE49-F238E27FC236}">
                    <a16:creationId xmlns:a16="http://schemas.microsoft.com/office/drawing/2014/main" id="{6B64EBD6-6E5E-4C63-8AB8-68446E4AA53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94" y="-234"/>
                <a:ext cx="21" cy="19"/>
              </a:xfrm>
              <a:custGeom>
                <a:avLst/>
                <a:gdLst>
                  <a:gd name="T0" fmla="*/ 2 w 14"/>
                  <a:gd name="T1" fmla="*/ 2 h 13"/>
                  <a:gd name="T2" fmla="*/ 2 w 14"/>
                  <a:gd name="T3" fmla="*/ 11 h 13"/>
                  <a:gd name="T4" fmla="*/ 11 w 14"/>
                  <a:gd name="T5" fmla="*/ 11 h 13"/>
                  <a:gd name="T6" fmla="*/ 11 w 14"/>
                  <a:gd name="T7" fmla="*/ 2 h 13"/>
                  <a:gd name="T8" fmla="*/ 2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2" y="2"/>
                    </a:moveTo>
                    <a:cubicBezTo>
                      <a:pt x="0" y="4"/>
                      <a:pt x="0" y="8"/>
                      <a:pt x="2" y="11"/>
                    </a:cubicBezTo>
                    <a:cubicBezTo>
                      <a:pt x="5" y="13"/>
                      <a:pt x="9" y="13"/>
                      <a:pt x="11" y="11"/>
                    </a:cubicBezTo>
                    <a:cubicBezTo>
                      <a:pt x="14" y="8"/>
                      <a:pt x="14" y="4"/>
                      <a:pt x="11" y="2"/>
                    </a:cubicBezTo>
                    <a:cubicBezTo>
                      <a:pt x="9" y="0"/>
                      <a:pt x="5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3" name="Freeform 487">
                <a:extLst>
                  <a:ext uri="{FF2B5EF4-FFF2-40B4-BE49-F238E27FC236}">
                    <a16:creationId xmlns:a16="http://schemas.microsoft.com/office/drawing/2014/main" id="{A5F27079-559D-4609-8226-3F550BCC5D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353" y="-279"/>
                <a:ext cx="23" cy="19"/>
              </a:xfrm>
              <a:custGeom>
                <a:avLst/>
                <a:gdLst>
                  <a:gd name="T0" fmla="*/ 3 w 15"/>
                  <a:gd name="T1" fmla="*/ 2 h 13"/>
                  <a:gd name="T2" fmla="*/ 3 w 15"/>
                  <a:gd name="T3" fmla="*/ 11 h 13"/>
                  <a:gd name="T4" fmla="*/ 12 w 15"/>
                  <a:gd name="T5" fmla="*/ 11 h 13"/>
                  <a:gd name="T6" fmla="*/ 12 w 15"/>
                  <a:gd name="T7" fmla="*/ 2 h 13"/>
                  <a:gd name="T8" fmla="*/ 3 w 15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13">
                    <a:moveTo>
                      <a:pt x="3" y="2"/>
                    </a:moveTo>
                    <a:cubicBezTo>
                      <a:pt x="0" y="4"/>
                      <a:pt x="0" y="8"/>
                      <a:pt x="3" y="11"/>
                    </a:cubicBezTo>
                    <a:cubicBezTo>
                      <a:pt x="5" y="13"/>
                      <a:pt x="9" y="13"/>
                      <a:pt x="12" y="11"/>
                    </a:cubicBezTo>
                    <a:cubicBezTo>
                      <a:pt x="15" y="8"/>
                      <a:pt x="14" y="4"/>
                      <a:pt x="12" y="2"/>
                    </a:cubicBezTo>
                    <a:cubicBezTo>
                      <a:pt x="10" y="0"/>
                      <a:pt x="5" y="0"/>
                      <a:pt x="3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4" name="Freeform 488">
                <a:extLst>
                  <a:ext uri="{FF2B5EF4-FFF2-40B4-BE49-F238E27FC236}">
                    <a16:creationId xmlns:a16="http://schemas.microsoft.com/office/drawing/2014/main" id="{B26196B6-7643-4DFF-971C-A8855FAB88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511" y="-327"/>
                <a:ext cx="27" cy="25"/>
              </a:xfrm>
              <a:custGeom>
                <a:avLst/>
                <a:gdLst>
                  <a:gd name="T0" fmla="*/ 3 w 18"/>
                  <a:gd name="T1" fmla="*/ 3 h 17"/>
                  <a:gd name="T2" fmla="*/ 3 w 18"/>
                  <a:gd name="T3" fmla="*/ 14 h 17"/>
                  <a:gd name="T4" fmla="*/ 15 w 18"/>
                  <a:gd name="T5" fmla="*/ 14 h 17"/>
                  <a:gd name="T6" fmla="*/ 15 w 18"/>
                  <a:gd name="T7" fmla="*/ 3 h 17"/>
                  <a:gd name="T8" fmla="*/ 3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3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2" y="17"/>
                      <a:pt x="15" y="14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2" y="0"/>
                      <a:pt x="7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5" name="Freeform 489">
                <a:extLst>
                  <a:ext uri="{FF2B5EF4-FFF2-40B4-BE49-F238E27FC236}">
                    <a16:creationId xmlns:a16="http://schemas.microsoft.com/office/drawing/2014/main" id="{31DD9CBB-8E19-4D16-8EE6-16D9AC07A8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68" y="-374"/>
                <a:ext cx="32" cy="29"/>
              </a:xfrm>
              <a:custGeom>
                <a:avLst/>
                <a:gdLst>
                  <a:gd name="T0" fmla="*/ 17 w 21"/>
                  <a:gd name="T1" fmla="*/ 3 h 19"/>
                  <a:gd name="T2" fmla="*/ 4 w 21"/>
                  <a:gd name="T3" fmla="*/ 3 h 19"/>
                  <a:gd name="T4" fmla="*/ 4 w 21"/>
                  <a:gd name="T5" fmla="*/ 15 h 19"/>
                  <a:gd name="T6" fmla="*/ 17 w 21"/>
                  <a:gd name="T7" fmla="*/ 15 h 19"/>
                  <a:gd name="T8" fmla="*/ 17 w 21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17" y="3"/>
                    </a:moveTo>
                    <a:cubicBezTo>
                      <a:pt x="14" y="0"/>
                      <a:pt x="8" y="0"/>
                      <a:pt x="4" y="3"/>
                    </a:cubicBezTo>
                    <a:cubicBezTo>
                      <a:pt x="0" y="7"/>
                      <a:pt x="1" y="12"/>
                      <a:pt x="4" y="15"/>
                    </a:cubicBezTo>
                    <a:cubicBezTo>
                      <a:pt x="8" y="19"/>
                      <a:pt x="13" y="19"/>
                      <a:pt x="17" y="15"/>
                    </a:cubicBezTo>
                    <a:cubicBezTo>
                      <a:pt x="21" y="12"/>
                      <a:pt x="21" y="7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6" name="Freeform 490">
                <a:extLst>
                  <a:ext uri="{FF2B5EF4-FFF2-40B4-BE49-F238E27FC236}">
                    <a16:creationId xmlns:a16="http://schemas.microsoft.com/office/drawing/2014/main" id="{7C17D2C3-7E4A-4E17-A61E-54AC203AC1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26" y="-421"/>
                <a:ext cx="36" cy="34"/>
              </a:xfrm>
              <a:custGeom>
                <a:avLst/>
                <a:gdLst>
                  <a:gd name="T0" fmla="*/ 20 w 24"/>
                  <a:gd name="T1" fmla="*/ 4 h 23"/>
                  <a:gd name="T2" fmla="*/ 5 w 24"/>
                  <a:gd name="T3" fmla="*/ 4 h 23"/>
                  <a:gd name="T4" fmla="*/ 5 w 24"/>
                  <a:gd name="T5" fmla="*/ 18 h 23"/>
                  <a:gd name="T6" fmla="*/ 20 w 24"/>
                  <a:gd name="T7" fmla="*/ 19 h 23"/>
                  <a:gd name="T8" fmla="*/ 20 w 24"/>
                  <a:gd name="T9" fmla="*/ 4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3">
                    <a:moveTo>
                      <a:pt x="20" y="4"/>
                    </a:moveTo>
                    <a:cubicBezTo>
                      <a:pt x="16" y="0"/>
                      <a:pt x="9" y="0"/>
                      <a:pt x="5" y="4"/>
                    </a:cubicBezTo>
                    <a:cubicBezTo>
                      <a:pt x="0" y="8"/>
                      <a:pt x="0" y="14"/>
                      <a:pt x="5" y="18"/>
                    </a:cubicBezTo>
                    <a:cubicBezTo>
                      <a:pt x="9" y="23"/>
                      <a:pt x="16" y="23"/>
                      <a:pt x="20" y="19"/>
                    </a:cubicBezTo>
                    <a:cubicBezTo>
                      <a:pt x="24" y="15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7" name="Freeform 491">
                <a:extLst>
                  <a:ext uri="{FF2B5EF4-FFF2-40B4-BE49-F238E27FC236}">
                    <a16:creationId xmlns:a16="http://schemas.microsoft.com/office/drawing/2014/main" id="{3A28CE49-CE98-45F0-B065-A50FA432AD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83" y="-468"/>
                <a:ext cx="42" cy="38"/>
              </a:xfrm>
              <a:custGeom>
                <a:avLst/>
                <a:gdLst>
                  <a:gd name="T0" fmla="*/ 23 w 28"/>
                  <a:gd name="T1" fmla="*/ 21 h 25"/>
                  <a:gd name="T2" fmla="*/ 23 w 28"/>
                  <a:gd name="T3" fmla="*/ 4 h 25"/>
                  <a:gd name="T4" fmla="*/ 5 w 28"/>
                  <a:gd name="T5" fmla="*/ 4 h 25"/>
                  <a:gd name="T6" fmla="*/ 5 w 28"/>
                  <a:gd name="T7" fmla="*/ 21 h 25"/>
                  <a:gd name="T8" fmla="*/ 23 w 28"/>
                  <a:gd name="T9" fmla="*/ 21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5">
                    <a:moveTo>
                      <a:pt x="23" y="21"/>
                    </a:moveTo>
                    <a:cubicBezTo>
                      <a:pt x="28" y="16"/>
                      <a:pt x="28" y="9"/>
                      <a:pt x="23" y="4"/>
                    </a:cubicBezTo>
                    <a:cubicBezTo>
                      <a:pt x="18" y="0"/>
                      <a:pt x="10" y="0"/>
                      <a:pt x="5" y="4"/>
                    </a:cubicBezTo>
                    <a:cubicBezTo>
                      <a:pt x="0" y="9"/>
                      <a:pt x="0" y="16"/>
                      <a:pt x="5" y="21"/>
                    </a:cubicBezTo>
                    <a:cubicBezTo>
                      <a:pt x="10" y="25"/>
                      <a:pt x="18" y="25"/>
                      <a:pt x="23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8" name="Freeform 492">
                <a:extLst>
                  <a:ext uri="{FF2B5EF4-FFF2-40B4-BE49-F238E27FC236}">
                    <a16:creationId xmlns:a16="http://schemas.microsoft.com/office/drawing/2014/main" id="{18992867-9B1F-4718-AB80-C916BF76FE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41" y="-516"/>
                <a:ext cx="46" cy="44"/>
              </a:xfrm>
              <a:custGeom>
                <a:avLst/>
                <a:gdLst>
                  <a:gd name="T0" fmla="*/ 26 w 31"/>
                  <a:gd name="T1" fmla="*/ 24 h 29"/>
                  <a:gd name="T2" fmla="*/ 26 w 31"/>
                  <a:gd name="T3" fmla="*/ 5 h 29"/>
                  <a:gd name="T4" fmla="*/ 6 w 31"/>
                  <a:gd name="T5" fmla="*/ 5 h 29"/>
                  <a:gd name="T6" fmla="*/ 6 w 31"/>
                  <a:gd name="T7" fmla="*/ 24 h 29"/>
                  <a:gd name="T8" fmla="*/ 26 w 31"/>
                  <a:gd name="T9" fmla="*/ 2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6" y="24"/>
                    </a:moveTo>
                    <a:cubicBezTo>
                      <a:pt x="31" y="19"/>
                      <a:pt x="31" y="10"/>
                      <a:pt x="26" y="5"/>
                    </a:cubicBez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0" y="18"/>
                      <a:pt x="6" y="24"/>
                    </a:cubicBezTo>
                    <a:cubicBezTo>
                      <a:pt x="11" y="29"/>
                      <a:pt x="20" y="29"/>
                      <a:pt x="26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9" name="Freeform 493">
                <a:extLst>
                  <a:ext uri="{FF2B5EF4-FFF2-40B4-BE49-F238E27FC236}">
                    <a16:creationId xmlns:a16="http://schemas.microsoft.com/office/drawing/2014/main" id="{ADC372BA-041B-46BE-BBBD-7622F38C20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98" y="-562"/>
                <a:ext cx="51" cy="46"/>
              </a:xfrm>
              <a:custGeom>
                <a:avLst/>
                <a:gdLst>
                  <a:gd name="T0" fmla="*/ 28 w 34"/>
                  <a:gd name="T1" fmla="*/ 26 h 31"/>
                  <a:gd name="T2" fmla="*/ 28 w 34"/>
                  <a:gd name="T3" fmla="*/ 5 h 31"/>
                  <a:gd name="T4" fmla="*/ 6 w 34"/>
                  <a:gd name="T5" fmla="*/ 5 h 31"/>
                  <a:gd name="T6" fmla="*/ 6 w 34"/>
                  <a:gd name="T7" fmla="*/ 26 h 31"/>
                  <a:gd name="T8" fmla="*/ 28 w 34"/>
                  <a:gd name="T9" fmla="*/ 26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1">
                    <a:moveTo>
                      <a:pt x="28" y="26"/>
                    </a:moveTo>
                    <a:cubicBezTo>
                      <a:pt x="34" y="20"/>
                      <a:pt x="34" y="11"/>
                      <a:pt x="28" y="5"/>
                    </a:cubicBezTo>
                    <a:cubicBezTo>
                      <a:pt x="22" y="0"/>
                      <a:pt x="13" y="0"/>
                      <a:pt x="6" y="5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1"/>
                      <a:pt x="22" y="31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0" name="Freeform 494">
                <a:extLst>
                  <a:ext uri="{FF2B5EF4-FFF2-40B4-BE49-F238E27FC236}">
                    <a16:creationId xmlns:a16="http://schemas.microsoft.com/office/drawing/2014/main" id="{FFF2A11C-D2E1-4F48-B90D-23037FFF8C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56" y="-610"/>
                <a:ext cx="57" cy="52"/>
              </a:xfrm>
              <a:custGeom>
                <a:avLst/>
                <a:gdLst>
                  <a:gd name="T0" fmla="*/ 31 w 38"/>
                  <a:gd name="T1" fmla="*/ 6 h 35"/>
                  <a:gd name="T2" fmla="*/ 7 w 38"/>
                  <a:gd name="T3" fmla="*/ 6 h 35"/>
                  <a:gd name="T4" fmla="*/ 7 w 38"/>
                  <a:gd name="T5" fmla="*/ 29 h 35"/>
                  <a:gd name="T6" fmla="*/ 31 w 38"/>
                  <a:gd name="T7" fmla="*/ 29 h 35"/>
                  <a:gd name="T8" fmla="*/ 31 w 38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6"/>
                    </a:moveTo>
                    <a:cubicBezTo>
                      <a:pt x="24" y="0"/>
                      <a:pt x="14" y="0"/>
                      <a:pt x="7" y="6"/>
                    </a:cubicBezTo>
                    <a:cubicBezTo>
                      <a:pt x="0" y="12"/>
                      <a:pt x="0" y="22"/>
                      <a:pt x="7" y="29"/>
                    </a:cubicBezTo>
                    <a:cubicBezTo>
                      <a:pt x="14" y="35"/>
                      <a:pt x="24" y="35"/>
                      <a:pt x="31" y="29"/>
                    </a:cubicBezTo>
                    <a:cubicBezTo>
                      <a:pt x="38" y="23"/>
                      <a:pt x="38" y="13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1" name="Freeform 495">
                <a:extLst>
                  <a:ext uri="{FF2B5EF4-FFF2-40B4-BE49-F238E27FC236}">
                    <a16:creationId xmlns:a16="http://schemas.microsoft.com/office/drawing/2014/main" id="{4B66E295-80F3-4D12-AB27-F1093DEAD0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17" y="-655"/>
                <a:ext cx="55" cy="52"/>
              </a:xfrm>
              <a:custGeom>
                <a:avLst/>
                <a:gdLst>
                  <a:gd name="T0" fmla="*/ 31 w 37"/>
                  <a:gd name="T1" fmla="*/ 6 h 35"/>
                  <a:gd name="T2" fmla="*/ 7 w 37"/>
                  <a:gd name="T3" fmla="*/ 6 h 35"/>
                  <a:gd name="T4" fmla="*/ 7 w 37"/>
                  <a:gd name="T5" fmla="*/ 29 h 35"/>
                  <a:gd name="T6" fmla="*/ 31 w 37"/>
                  <a:gd name="T7" fmla="*/ 29 h 35"/>
                  <a:gd name="T8" fmla="*/ 31 w 37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6"/>
                    </a:moveTo>
                    <a:cubicBezTo>
                      <a:pt x="24" y="0"/>
                      <a:pt x="13" y="0"/>
                      <a:pt x="7" y="6"/>
                    </a:cubicBezTo>
                    <a:cubicBezTo>
                      <a:pt x="0" y="12"/>
                      <a:pt x="0" y="22"/>
                      <a:pt x="7" y="29"/>
                    </a:cubicBezTo>
                    <a:cubicBezTo>
                      <a:pt x="13" y="35"/>
                      <a:pt x="24" y="35"/>
                      <a:pt x="31" y="29"/>
                    </a:cubicBezTo>
                    <a:cubicBezTo>
                      <a:pt x="37" y="23"/>
                      <a:pt x="37" y="13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2" name="Freeform 496">
                <a:extLst>
                  <a:ext uri="{FF2B5EF4-FFF2-40B4-BE49-F238E27FC236}">
                    <a16:creationId xmlns:a16="http://schemas.microsoft.com/office/drawing/2014/main" id="{4F6EABC1-AB2A-44C4-A084-E5556DC914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74" y="-702"/>
                <a:ext cx="62" cy="57"/>
              </a:xfrm>
              <a:custGeom>
                <a:avLst/>
                <a:gdLst>
                  <a:gd name="T0" fmla="*/ 33 w 41"/>
                  <a:gd name="T1" fmla="*/ 6 h 38"/>
                  <a:gd name="T2" fmla="*/ 7 w 41"/>
                  <a:gd name="T3" fmla="*/ 6 h 38"/>
                  <a:gd name="T4" fmla="*/ 7 w 41"/>
                  <a:gd name="T5" fmla="*/ 31 h 38"/>
                  <a:gd name="T6" fmla="*/ 33 w 41"/>
                  <a:gd name="T7" fmla="*/ 31 h 38"/>
                  <a:gd name="T8" fmla="*/ 33 w 41"/>
                  <a:gd name="T9" fmla="*/ 6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3" y="6"/>
                    </a:moveTo>
                    <a:cubicBezTo>
                      <a:pt x="26" y="0"/>
                      <a:pt x="14" y="0"/>
                      <a:pt x="7" y="6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4" y="38"/>
                      <a:pt x="26" y="38"/>
                      <a:pt x="33" y="31"/>
                    </a:cubicBezTo>
                    <a:cubicBezTo>
                      <a:pt x="41" y="24"/>
                      <a:pt x="41" y="13"/>
                      <a:pt x="33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3" name="Freeform 497">
                <a:extLst>
                  <a:ext uri="{FF2B5EF4-FFF2-40B4-BE49-F238E27FC236}">
                    <a16:creationId xmlns:a16="http://schemas.microsoft.com/office/drawing/2014/main" id="{EC12CFD9-4152-4049-8C51-45D3DDC013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32" y="-750"/>
                <a:ext cx="66" cy="62"/>
              </a:xfrm>
              <a:custGeom>
                <a:avLst/>
                <a:gdLst>
                  <a:gd name="T0" fmla="*/ 36 w 44"/>
                  <a:gd name="T1" fmla="*/ 34 h 41"/>
                  <a:gd name="T2" fmla="*/ 36 w 44"/>
                  <a:gd name="T3" fmla="*/ 8 h 41"/>
                  <a:gd name="T4" fmla="*/ 8 w 44"/>
                  <a:gd name="T5" fmla="*/ 7 h 41"/>
                  <a:gd name="T6" fmla="*/ 8 w 44"/>
                  <a:gd name="T7" fmla="*/ 34 h 41"/>
                  <a:gd name="T8" fmla="*/ 36 w 44"/>
                  <a:gd name="T9" fmla="*/ 3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36" y="34"/>
                    </a:moveTo>
                    <a:cubicBezTo>
                      <a:pt x="44" y="27"/>
                      <a:pt x="44" y="15"/>
                      <a:pt x="36" y="8"/>
                    </a:cubicBezTo>
                    <a:cubicBezTo>
                      <a:pt x="28" y="0"/>
                      <a:pt x="16" y="0"/>
                      <a:pt x="8" y="7"/>
                    </a:cubicBezTo>
                    <a:cubicBezTo>
                      <a:pt x="0" y="15"/>
                      <a:pt x="0" y="26"/>
                      <a:pt x="8" y="34"/>
                    </a:cubicBezTo>
                    <a:cubicBezTo>
                      <a:pt x="16" y="41"/>
                      <a:pt x="28" y="41"/>
                      <a:pt x="36" y="3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4" name="Freeform 498">
                <a:extLst>
                  <a:ext uri="{FF2B5EF4-FFF2-40B4-BE49-F238E27FC236}">
                    <a16:creationId xmlns:a16="http://schemas.microsoft.com/office/drawing/2014/main" id="{0889A3C5-4CF6-4FB6-B484-BFD6C605C4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89" y="-796"/>
                <a:ext cx="71" cy="64"/>
              </a:xfrm>
              <a:custGeom>
                <a:avLst/>
                <a:gdLst>
                  <a:gd name="T0" fmla="*/ 39 w 47"/>
                  <a:gd name="T1" fmla="*/ 36 h 43"/>
                  <a:gd name="T2" fmla="*/ 39 w 47"/>
                  <a:gd name="T3" fmla="*/ 8 h 43"/>
                  <a:gd name="T4" fmla="*/ 9 w 47"/>
                  <a:gd name="T5" fmla="*/ 7 h 43"/>
                  <a:gd name="T6" fmla="*/ 9 w 47"/>
                  <a:gd name="T7" fmla="*/ 36 h 43"/>
                  <a:gd name="T8" fmla="*/ 39 w 47"/>
                  <a:gd name="T9" fmla="*/ 36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3">
                    <a:moveTo>
                      <a:pt x="39" y="36"/>
                    </a:moveTo>
                    <a:cubicBezTo>
                      <a:pt x="47" y="28"/>
                      <a:pt x="47" y="15"/>
                      <a:pt x="39" y="8"/>
                    </a:cubicBezTo>
                    <a:cubicBezTo>
                      <a:pt x="31" y="0"/>
                      <a:pt x="17" y="0"/>
                      <a:pt x="9" y="7"/>
                    </a:cubicBezTo>
                    <a:cubicBezTo>
                      <a:pt x="0" y="15"/>
                      <a:pt x="0" y="28"/>
                      <a:pt x="9" y="36"/>
                    </a:cubicBezTo>
                    <a:cubicBezTo>
                      <a:pt x="17" y="43"/>
                      <a:pt x="30" y="43"/>
                      <a:pt x="39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5" name="Freeform 499">
                <a:extLst>
                  <a:ext uri="{FF2B5EF4-FFF2-40B4-BE49-F238E27FC236}">
                    <a16:creationId xmlns:a16="http://schemas.microsoft.com/office/drawing/2014/main" id="{4B8C3061-C600-4F87-85D2-3CF0C28190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47" y="-844"/>
                <a:ext cx="75" cy="70"/>
              </a:xfrm>
              <a:custGeom>
                <a:avLst/>
                <a:gdLst>
                  <a:gd name="T0" fmla="*/ 41 w 50"/>
                  <a:gd name="T1" fmla="*/ 39 h 47"/>
                  <a:gd name="T2" fmla="*/ 42 w 50"/>
                  <a:gd name="T3" fmla="*/ 8 h 47"/>
                  <a:gd name="T4" fmla="*/ 9 w 50"/>
                  <a:gd name="T5" fmla="*/ 8 h 47"/>
                  <a:gd name="T6" fmla="*/ 9 w 50"/>
                  <a:gd name="T7" fmla="*/ 39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0"/>
                      <a:pt x="50" y="17"/>
                      <a:pt x="42" y="8"/>
                    </a:cubicBezTo>
                    <a:cubicBezTo>
                      <a:pt x="33" y="0"/>
                      <a:pt x="18" y="0"/>
                      <a:pt x="9" y="8"/>
                    </a:cubicBezTo>
                    <a:cubicBezTo>
                      <a:pt x="0" y="17"/>
                      <a:pt x="0" y="30"/>
                      <a:pt x="9" y="39"/>
                    </a:cubicBezTo>
                    <a:cubicBezTo>
                      <a:pt x="18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6" name="Freeform 500">
                <a:extLst>
                  <a:ext uri="{FF2B5EF4-FFF2-40B4-BE49-F238E27FC236}">
                    <a16:creationId xmlns:a16="http://schemas.microsoft.com/office/drawing/2014/main" id="{0DAC7972-AE43-499E-8096-9040A0A968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04" y="-890"/>
                <a:ext cx="81" cy="74"/>
              </a:xfrm>
              <a:custGeom>
                <a:avLst/>
                <a:gdLst>
                  <a:gd name="T0" fmla="*/ 44 w 54"/>
                  <a:gd name="T1" fmla="*/ 41 h 50"/>
                  <a:gd name="T2" fmla="*/ 44 w 54"/>
                  <a:gd name="T3" fmla="*/ 9 h 50"/>
                  <a:gd name="T4" fmla="*/ 10 w 54"/>
                  <a:gd name="T5" fmla="*/ 8 h 50"/>
                  <a:gd name="T6" fmla="*/ 10 w 54"/>
                  <a:gd name="T7" fmla="*/ 41 h 50"/>
                  <a:gd name="T8" fmla="*/ 44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1"/>
                    </a:moveTo>
                    <a:cubicBezTo>
                      <a:pt x="54" y="32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8"/>
                    </a:cubicBezTo>
                    <a:cubicBezTo>
                      <a:pt x="0" y="17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7" name="Freeform 501">
                <a:extLst>
                  <a:ext uri="{FF2B5EF4-FFF2-40B4-BE49-F238E27FC236}">
                    <a16:creationId xmlns:a16="http://schemas.microsoft.com/office/drawing/2014/main" id="{AC29C859-67DA-4D21-A73B-7B3C3B5049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62" y="-938"/>
                <a:ext cx="85" cy="79"/>
              </a:xfrm>
              <a:custGeom>
                <a:avLst/>
                <a:gdLst>
                  <a:gd name="T0" fmla="*/ 11 w 57"/>
                  <a:gd name="T1" fmla="*/ 9 h 53"/>
                  <a:gd name="T2" fmla="*/ 10 w 57"/>
                  <a:gd name="T3" fmla="*/ 44 h 53"/>
                  <a:gd name="T4" fmla="*/ 47 w 57"/>
                  <a:gd name="T5" fmla="*/ 44 h 53"/>
                  <a:gd name="T6" fmla="*/ 47 w 57"/>
                  <a:gd name="T7" fmla="*/ 9 h 53"/>
                  <a:gd name="T8" fmla="*/ 11 w 57"/>
                  <a:gd name="T9" fmla="*/ 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11" y="9"/>
                    </a:moveTo>
                    <a:cubicBezTo>
                      <a:pt x="0" y="19"/>
                      <a:pt x="0" y="34"/>
                      <a:pt x="10" y="44"/>
                    </a:cubicBezTo>
                    <a:cubicBezTo>
                      <a:pt x="20" y="53"/>
                      <a:pt x="37" y="53"/>
                      <a:pt x="47" y="44"/>
                    </a:cubicBezTo>
                    <a:cubicBezTo>
                      <a:pt x="57" y="35"/>
                      <a:pt x="57" y="19"/>
                      <a:pt x="47" y="9"/>
                    </a:cubicBezTo>
                    <a:cubicBezTo>
                      <a:pt x="37" y="0"/>
                      <a:pt x="21" y="0"/>
                      <a:pt x="11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8" name="Freeform 502">
                <a:extLst>
                  <a:ext uri="{FF2B5EF4-FFF2-40B4-BE49-F238E27FC236}">
                    <a16:creationId xmlns:a16="http://schemas.microsoft.com/office/drawing/2014/main" id="{580E07B3-CA86-493B-B633-4454FA4D70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19" y="-986"/>
                <a:ext cx="92" cy="85"/>
              </a:xfrm>
              <a:custGeom>
                <a:avLst/>
                <a:gdLst>
                  <a:gd name="T0" fmla="*/ 11 w 61"/>
                  <a:gd name="T1" fmla="*/ 10 h 57"/>
                  <a:gd name="T2" fmla="*/ 11 w 61"/>
                  <a:gd name="T3" fmla="*/ 47 h 57"/>
                  <a:gd name="T4" fmla="*/ 50 w 61"/>
                  <a:gd name="T5" fmla="*/ 47 h 57"/>
                  <a:gd name="T6" fmla="*/ 50 w 61"/>
                  <a:gd name="T7" fmla="*/ 11 h 57"/>
                  <a:gd name="T8" fmla="*/ 11 w 61"/>
                  <a:gd name="T9" fmla="*/ 1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11" y="10"/>
                    </a:moveTo>
                    <a:cubicBezTo>
                      <a:pt x="0" y="20"/>
                      <a:pt x="0" y="37"/>
                      <a:pt x="11" y="47"/>
                    </a:cubicBezTo>
                    <a:cubicBezTo>
                      <a:pt x="22" y="57"/>
                      <a:pt x="39" y="57"/>
                      <a:pt x="50" y="47"/>
                    </a:cubicBezTo>
                    <a:cubicBezTo>
                      <a:pt x="60" y="37"/>
                      <a:pt x="61" y="21"/>
                      <a:pt x="50" y="11"/>
                    </a:cubicBezTo>
                    <a:cubicBezTo>
                      <a:pt x="39" y="0"/>
                      <a:pt x="22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9" name="Freeform 503">
                <a:extLst>
                  <a:ext uri="{FF2B5EF4-FFF2-40B4-BE49-F238E27FC236}">
                    <a16:creationId xmlns:a16="http://schemas.microsoft.com/office/drawing/2014/main" id="{D38A3B75-10B1-4854-BFE0-402E4886D73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77" y="-1033"/>
                <a:ext cx="96" cy="90"/>
              </a:xfrm>
              <a:custGeom>
                <a:avLst/>
                <a:gdLst>
                  <a:gd name="T0" fmla="*/ 12 w 64"/>
                  <a:gd name="T1" fmla="*/ 10 h 60"/>
                  <a:gd name="T2" fmla="*/ 11 w 64"/>
                  <a:gd name="T3" fmla="*/ 49 h 60"/>
                  <a:gd name="T4" fmla="*/ 52 w 64"/>
                  <a:gd name="T5" fmla="*/ 49 h 60"/>
                  <a:gd name="T6" fmla="*/ 52 w 64"/>
                  <a:gd name="T7" fmla="*/ 11 h 60"/>
                  <a:gd name="T8" fmla="*/ 12 w 64"/>
                  <a:gd name="T9" fmla="*/ 1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2" y="10"/>
                    </a:moveTo>
                    <a:cubicBezTo>
                      <a:pt x="0" y="21"/>
                      <a:pt x="0" y="38"/>
                      <a:pt x="11" y="49"/>
                    </a:cubicBezTo>
                    <a:cubicBezTo>
                      <a:pt x="23" y="59"/>
                      <a:pt x="41" y="60"/>
                      <a:pt x="52" y="49"/>
                    </a:cubicBezTo>
                    <a:cubicBezTo>
                      <a:pt x="64" y="38"/>
                      <a:pt x="64" y="21"/>
                      <a:pt x="52" y="11"/>
                    </a:cubicBezTo>
                    <a:cubicBezTo>
                      <a:pt x="41" y="0"/>
                      <a:pt x="23" y="0"/>
                      <a:pt x="12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0" name="Freeform 504">
                <a:extLst>
                  <a:ext uri="{FF2B5EF4-FFF2-40B4-BE49-F238E27FC236}">
                    <a16:creationId xmlns:a16="http://schemas.microsoft.com/office/drawing/2014/main" id="{693B9EC8-7FDC-4FA1-821C-A4316CF458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38" y="-1078"/>
                <a:ext cx="96" cy="90"/>
              </a:xfrm>
              <a:custGeom>
                <a:avLst/>
                <a:gdLst>
                  <a:gd name="T0" fmla="*/ 11 w 64"/>
                  <a:gd name="T1" fmla="*/ 10 h 60"/>
                  <a:gd name="T2" fmla="*/ 11 w 64"/>
                  <a:gd name="T3" fmla="*/ 49 h 60"/>
                  <a:gd name="T4" fmla="*/ 52 w 64"/>
                  <a:gd name="T5" fmla="*/ 49 h 60"/>
                  <a:gd name="T6" fmla="*/ 52 w 64"/>
                  <a:gd name="T7" fmla="*/ 11 h 60"/>
                  <a:gd name="T8" fmla="*/ 11 w 64"/>
                  <a:gd name="T9" fmla="*/ 1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1" y="10"/>
                    </a:moveTo>
                    <a:cubicBezTo>
                      <a:pt x="0" y="21"/>
                      <a:pt x="0" y="38"/>
                      <a:pt x="11" y="49"/>
                    </a:cubicBezTo>
                    <a:cubicBezTo>
                      <a:pt x="22" y="60"/>
                      <a:pt x="41" y="60"/>
                      <a:pt x="52" y="49"/>
                    </a:cubicBezTo>
                    <a:cubicBezTo>
                      <a:pt x="63" y="38"/>
                      <a:pt x="64" y="21"/>
                      <a:pt x="52" y="11"/>
                    </a:cubicBezTo>
                    <a:cubicBezTo>
                      <a:pt x="41" y="0"/>
                      <a:pt x="23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1" name="Freeform 505">
                <a:extLst>
                  <a:ext uri="{FF2B5EF4-FFF2-40B4-BE49-F238E27FC236}">
                    <a16:creationId xmlns:a16="http://schemas.microsoft.com/office/drawing/2014/main" id="{A3F410E5-A763-4D31-A53E-067742D05D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95" y="-1124"/>
                <a:ext cx="99" cy="93"/>
              </a:xfrm>
              <a:custGeom>
                <a:avLst/>
                <a:gdLst>
                  <a:gd name="T0" fmla="*/ 12 w 66"/>
                  <a:gd name="T1" fmla="*/ 11 h 62"/>
                  <a:gd name="T2" fmla="*/ 12 w 66"/>
                  <a:gd name="T3" fmla="*/ 51 h 62"/>
                  <a:gd name="T4" fmla="*/ 55 w 66"/>
                  <a:gd name="T5" fmla="*/ 51 h 62"/>
                  <a:gd name="T6" fmla="*/ 55 w 66"/>
                  <a:gd name="T7" fmla="*/ 11 h 62"/>
                  <a:gd name="T8" fmla="*/ 12 w 66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2">
                    <a:moveTo>
                      <a:pt x="12" y="11"/>
                    </a:moveTo>
                    <a:cubicBezTo>
                      <a:pt x="0" y="21"/>
                      <a:pt x="0" y="39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ubicBezTo>
                      <a:pt x="66" y="40"/>
                      <a:pt x="66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2" name="Freeform 506">
                <a:extLst>
                  <a:ext uri="{FF2B5EF4-FFF2-40B4-BE49-F238E27FC236}">
                    <a16:creationId xmlns:a16="http://schemas.microsoft.com/office/drawing/2014/main" id="{B096E84C-E4ED-4EC8-A7D1-CF7A28ECE6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53" y="-1172"/>
                <a:ext cx="105" cy="99"/>
              </a:xfrm>
              <a:custGeom>
                <a:avLst/>
                <a:gdLst>
                  <a:gd name="T0" fmla="*/ 12 w 70"/>
                  <a:gd name="T1" fmla="*/ 12 h 66"/>
                  <a:gd name="T2" fmla="*/ 12 w 70"/>
                  <a:gd name="T3" fmla="*/ 54 h 66"/>
                  <a:gd name="T4" fmla="*/ 57 w 70"/>
                  <a:gd name="T5" fmla="*/ 54 h 66"/>
                  <a:gd name="T6" fmla="*/ 58 w 70"/>
                  <a:gd name="T7" fmla="*/ 12 h 66"/>
                  <a:gd name="T8" fmla="*/ 12 w 70"/>
                  <a:gd name="T9" fmla="*/ 12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6">
                    <a:moveTo>
                      <a:pt x="12" y="12"/>
                    </a:moveTo>
                    <a:cubicBezTo>
                      <a:pt x="0" y="23"/>
                      <a:pt x="0" y="42"/>
                      <a:pt x="12" y="54"/>
                    </a:cubicBezTo>
                    <a:cubicBezTo>
                      <a:pt x="25" y="66"/>
                      <a:pt x="45" y="66"/>
                      <a:pt x="57" y="54"/>
                    </a:cubicBezTo>
                    <a:cubicBezTo>
                      <a:pt x="70" y="42"/>
                      <a:pt x="70" y="24"/>
                      <a:pt x="58" y="12"/>
                    </a:cubicBezTo>
                    <a:cubicBezTo>
                      <a:pt x="45" y="0"/>
                      <a:pt x="25" y="0"/>
                      <a:pt x="12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3" name="Freeform 507">
                <a:extLst>
                  <a:ext uri="{FF2B5EF4-FFF2-40B4-BE49-F238E27FC236}">
                    <a16:creationId xmlns:a16="http://schemas.microsoft.com/office/drawing/2014/main" id="{FD995A36-5860-4F5C-AEE7-C8B7CDBCCC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10" y="-1219"/>
                <a:ext cx="110" cy="102"/>
              </a:xfrm>
              <a:custGeom>
                <a:avLst/>
                <a:gdLst>
                  <a:gd name="T0" fmla="*/ 13 w 73"/>
                  <a:gd name="T1" fmla="*/ 12 h 68"/>
                  <a:gd name="T2" fmla="*/ 13 w 73"/>
                  <a:gd name="T3" fmla="*/ 56 h 68"/>
                  <a:gd name="T4" fmla="*/ 60 w 73"/>
                  <a:gd name="T5" fmla="*/ 56 h 68"/>
                  <a:gd name="T6" fmla="*/ 60 w 73"/>
                  <a:gd name="T7" fmla="*/ 12 h 68"/>
                  <a:gd name="T8" fmla="*/ 13 w 73"/>
                  <a:gd name="T9" fmla="*/ 12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8">
                    <a:moveTo>
                      <a:pt x="13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8"/>
                      <a:pt x="60" y="56"/>
                    </a:cubicBezTo>
                    <a:cubicBezTo>
                      <a:pt x="73" y="44"/>
                      <a:pt x="73" y="24"/>
                      <a:pt x="60" y="12"/>
                    </a:cubicBezTo>
                    <a:cubicBezTo>
                      <a:pt x="47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4" name="Freeform 508">
                <a:extLst>
                  <a:ext uri="{FF2B5EF4-FFF2-40B4-BE49-F238E27FC236}">
                    <a16:creationId xmlns:a16="http://schemas.microsoft.com/office/drawing/2014/main" id="{4A6AF6A1-2AC8-4EFB-BF32-09383CC132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68" y="-1266"/>
                <a:ext cx="115" cy="107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59 h 72"/>
                  <a:gd name="T6" fmla="*/ 63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0" y="25"/>
                      <a:pt x="0" y="46"/>
                      <a:pt x="14" y="59"/>
                    </a:cubicBezTo>
                    <a:cubicBezTo>
                      <a:pt x="27" y="72"/>
                      <a:pt x="49" y="72"/>
                      <a:pt x="63" y="59"/>
                    </a:cubicBezTo>
                    <a:cubicBezTo>
                      <a:pt x="76" y="46"/>
                      <a:pt x="77" y="26"/>
                      <a:pt x="63" y="13"/>
                    </a:cubicBezTo>
                    <a:cubicBezTo>
                      <a:pt x="50" y="0"/>
                      <a:pt x="27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5" name="Freeform 509">
                <a:extLst>
                  <a:ext uri="{FF2B5EF4-FFF2-40B4-BE49-F238E27FC236}">
                    <a16:creationId xmlns:a16="http://schemas.microsoft.com/office/drawing/2014/main" id="{888B7BD3-0885-421F-8FAF-8724674588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25" y="-1314"/>
                <a:ext cx="120" cy="112"/>
              </a:xfrm>
              <a:custGeom>
                <a:avLst/>
                <a:gdLst>
                  <a:gd name="T0" fmla="*/ 14 w 80"/>
                  <a:gd name="T1" fmla="*/ 14 h 75"/>
                  <a:gd name="T2" fmla="*/ 14 w 80"/>
                  <a:gd name="T3" fmla="*/ 62 h 75"/>
                  <a:gd name="T4" fmla="*/ 65 w 80"/>
                  <a:gd name="T5" fmla="*/ 62 h 75"/>
                  <a:gd name="T6" fmla="*/ 66 w 80"/>
                  <a:gd name="T7" fmla="*/ 14 h 75"/>
                  <a:gd name="T8" fmla="*/ 14 w 80"/>
                  <a:gd name="T9" fmla="*/ 14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4" y="14"/>
                    </a:moveTo>
                    <a:cubicBezTo>
                      <a:pt x="0" y="27"/>
                      <a:pt x="0" y="49"/>
                      <a:pt x="14" y="62"/>
                    </a:cubicBezTo>
                    <a:cubicBezTo>
                      <a:pt x="28" y="75"/>
                      <a:pt x="51" y="75"/>
                      <a:pt x="65" y="62"/>
                    </a:cubicBezTo>
                    <a:cubicBezTo>
                      <a:pt x="80" y="49"/>
                      <a:pt x="80" y="27"/>
                      <a:pt x="66" y="14"/>
                    </a:cubicBezTo>
                    <a:cubicBezTo>
                      <a:pt x="52" y="0"/>
                      <a:pt x="29" y="0"/>
                      <a:pt x="14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6" name="Freeform 510">
                <a:extLst>
                  <a:ext uri="{FF2B5EF4-FFF2-40B4-BE49-F238E27FC236}">
                    <a16:creationId xmlns:a16="http://schemas.microsoft.com/office/drawing/2014/main" id="{C7263423-351B-4C67-8A26-EAD3886861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83" y="-1361"/>
                <a:ext cx="125" cy="117"/>
              </a:xfrm>
              <a:custGeom>
                <a:avLst/>
                <a:gdLst>
                  <a:gd name="T0" fmla="*/ 15 w 83"/>
                  <a:gd name="T1" fmla="*/ 14 h 78"/>
                  <a:gd name="T2" fmla="*/ 15 w 83"/>
                  <a:gd name="T3" fmla="*/ 64 h 78"/>
                  <a:gd name="T4" fmla="*/ 68 w 83"/>
                  <a:gd name="T5" fmla="*/ 64 h 78"/>
                  <a:gd name="T6" fmla="*/ 69 w 83"/>
                  <a:gd name="T7" fmla="*/ 14 h 78"/>
                  <a:gd name="T8" fmla="*/ 15 w 83"/>
                  <a:gd name="T9" fmla="*/ 1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3" h="78">
                    <a:moveTo>
                      <a:pt x="15" y="14"/>
                    </a:moveTo>
                    <a:cubicBezTo>
                      <a:pt x="0" y="28"/>
                      <a:pt x="0" y="50"/>
                      <a:pt x="15" y="64"/>
                    </a:cubicBezTo>
                    <a:cubicBezTo>
                      <a:pt x="29" y="78"/>
                      <a:pt x="53" y="78"/>
                      <a:pt x="68" y="64"/>
                    </a:cubicBezTo>
                    <a:cubicBezTo>
                      <a:pt x="83" y="50"/>
                      <a:pt x="83" y="28"/>
                      <a:pt x="69" y="14"/>
                    </a:cubicBezTo>
                    <a:cubicBezTo>
                      <a:pt x="54" y="0"/>
                      <a:pt x="30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7" name="Freeform 511">
                <a:extLst>
                  <a:ext uri="{FF2B5EF4-FFF2-40B4-BE49-F238E27FC236}">
                    <a16:creationId xmlns:a16="http://schemas.microsoft.com/office/drawing/2014/main" id="{C105D50E-6083-4108-99B2-5B6635582E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41" y="-1409"/>
                <a:ext cx="130" cy="123"/>
              </a:xfrm>
              <a:custGeom>
                <a:avLst/>
                <a:gdLst>
                  <a:gd name="T0" fmla="*/ 15 w 87"/>
                  <a:gd name="T1" fmla="*/ 15 h 82"/>
                  <a:gd name="T2" fmla="*/ 15 w 87"/>
                  <a:gd name="T3" fmla="*/ 67 h 82"/>
                  <a:gd name="T4" fmla="*/ 71 w 87"/>
                  <a:gd name="T5" fmla="*/ 67 h 82"/>
                  <a:gd name="T6" fmla="*/ 71 w 87"/>
                  <a:gd name="T7" fmla="*/ 15 h 82"/>
                  <a:gd name="T8" fmla="*/ 15 w 87"/>
                  <a:gd name="T9" fmla="*/ 15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2">
                    <a:moveTo>
                      <a:pt x="15" y="15"/>
                    </a:moveTo>
                    <a:cubicBezTo>
                      <a:pt x="0" y="29"/>
                      <a:pt x="0" y="53"/>
                      <a:pt x="15" y="67"/>
                    </a:cubicBezTo>
                    <a:cubicBezTo>
                      <a:pt x="30" y="81"/>
                      <a:pt x="56" y="82"/>
                      <a:pt x="71" y="67"/>
                    </a:cubicBezTo>
                    <a:cubicBezTo>
                      <a:pt x="87" y="53"/>
                      <a:pt x="87" y="29"/>
                      <a:pt x="71" y="15"/>
                    </a:cubicBezTo>
                    <a:cubicBezTo>
                      <a:pt x="56" y="1"/>
                      <a:pt x="31" y="0"/>
                      <a:pt x="15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8" name="Freeform 512">
                <a:extLst>
                  <a:ext uri="{FF2B5EF4-FFF2-40B4-BE49-F238E27FC236}">
                    <a16:creationId xmlns:a16="http://schemas.microsoft.com/office/drawing/2014/main" id="{3F8B574A-67D5-4D19-9E72-53A97B3C6A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98" y="-1455"/>
                <a:ext cx="135" cy="126"/>
              </a:xfrm>
              <a:custGeom>
                <a:avLst/>
                <a:gdLst>
                  <a:gd name="T0" fmla="*/ 16 w 90"/>
                  <a:gd name="T1" fmla="*/ 15 h 84"/>
                  <a:gd name="T2" fmla="*/ 16 w 90"/>
                  <a:gd name="T3" fmla="*/ 69 h 84"/>
                  <a:gd name="T4" fmla="*/ 74 w 90"/>
                  <a:gd name="T5" fmla="*/ 69 h 84"/>
                  <a:gd name="T6" fmla="*/ 74 w 90"/>
                  <a:gd name="T7" fmla="*/ 15 h 84"/>
                  <a:gd name="T8" fmla="*/ 16 w 90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84">
                    <a:moveTo>
                      <a:pt x="16" y="15"/>
                    </a:moveTo>
                    <a:cubicBezTo>
                      <a:pt x="0" y="30"/>
                      <a:pt x="0" y="54"/>
                      <a:pt x="16" y="69"/>
                    </a:cubicBezTo>
                    <a:cubicBezTo>
                      <a:pt x="32" y="84"/>
                      <a:pt x="58" y="84"/>
                      <a:pt x="74" y="69"/>
                    </a:cubicBezTo>
                    <a:cubicBezTo>
                      <a:pt x="90" y="54"/>
                      <a:pt x="90" y="30"/>
                      <a:pt x="74" y="15"/>
                    </a:cubicBezTo>
                    <a:cubicBezTo>
                      <a:pt x="58" y="0"/>
                      <a:pt x="33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9" name="Freeform 513">
                <a:extLst>
                  <a:ext uri="{FF2B5EF4-FFF2-40B4-BE49-F238E27FC236}">
                    <a16:creationId xmlns:a16="http://schemas.microsoft.com/office/drawing/2014/main" id="{A43B782D-84D9-490D-9F84-8292B87377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59" y="-1500"/>
                <a:ext cx="133" cy="126"/>
              </a:xfrm>
              <a:custGeom>
                <a:avLst/>
                <a:gdLst>
                  <a:gd name="T0" fmla="*/ 16 w 89"/>
                  <a:gd name="T1" fmla="*/ 15 h 84"/>
                  <a:gd name="T2" fmla="*/ 16 w 89"/>
                  <a:gd name="T3" fmla="*/ 69 h 84"/>
                  <a:gd name="T4" fmla="*/ 73 w 89"/>
                  <a:gd name="T5" fmla="*/ 69 h 84"/>
                  <a:gd name="T6" fmla="*/ 74 w 89"/>
                  <a:gd name="T7" fmla="*/ 15 h 84"/>
                  <a:gd name="T8" fmla="*/ 16 w 89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" h="84">
                    <a:moveTo>
                      <a:pt x="16" y="15"/>
                    </a:moveTo>
                    <a:cubicBezTo>
                      <a:pt x="0" y="30"/>
                      <a:pt x="0" y="54"/>
                      <a:pt x="16" y="69"/>
                    </a:cubicBezTo>
                    <a:cubicBezTo>
                      <a:pt x="31" y="84"/>
                      <a:pt x="57" y="84"/>
                      <a:pt x="73" y="69"/>
                    </a:cubicBezTo>
                    <a:cubicBezTo>
                      <a:pt x="89" y="54"/>
                      <a:pt x="89" y="30"/>
                      <a:pt x="74" y="15"/>
                    </a:cubicBezTo>
                    <a:cubicBezTo>
                      <a:pt x="58" y="0"/>
                      <a:pt x="32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0" name="Freeform 514">
                <a:extLst>
                  <a:ext uri="{FF2B5EF4-FFF2-40B4-BE49-F238E27FC236}">
                    <a16:creationId xmlns:a16="http://schemas.microsoft.com/office/drawing/2014/main" id="{BEBCBF85-3766-4A90-8B18-582C11D6B1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16" y="-1548"/>
                <a:ext cx="140" cy="132"/>
              </a:xfrm>
              <a:custGeom>
                <a:avLst/>
                <a:gdLst>
                  <a:gd name="T0" fmla="*/ 17 w 93"/>
                  <a:gd name="T1" fmla="*/ 16 h 88"/>
                  <a:gd name="T2" fmla="*/ 16 w 93"/>
                  <a:gd name="T3" fmla="*/ 72 h 88"/>
                  <a:gd name="T4" fmla="*/ 76 w 93"/>
                  <a:gd name="T5" fmla="*/ 72 h 88"/>
                  <a:gd name="T6" fmla="*/ 76 w 93"/>
                  <a:gd name="T7" fmla="*/ 16 h 88"/>
                  <a:gd name="T8" fmla="*/ 17 w 93"/>
                  <a:gd name="T9" fmla="*/ 16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8">
                    <a:moveTo>
                      <a:pt x="17" y="16"/>
                    </a:moveTo>
                    <a:cubicBezTo>
                      <a:pt x="0" y="31"/>
                      <a:pt x="0" y="56"/>
                      <a:pt x="16" y="72"/>
                    </a:cubicBezTo>
                    <a:cubicBezTo>
                      <a:pt x="33" y="87"/>
                      <a:pt x="60" y="88"/>
                      <a:pt x="76" y="72"/>
                    </a:cubicBezTo>
                    <a:cubicBezTo>
                      <a:pt x="93" y="57"/>
                      <a:pt x="93" y="32"/>
                      <a:pt x="76" y="16"/>
                    </a:cubicBezTo>
                    <a:cubicBezTo>
                      <a:pt x="60" y="1"/>
                      <a:pt x="33" y="0"/>
                      <a:pt x="17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1" name="Freeform 515">
                <a:extLst>
                  <a:ext uri="{FF2B5EF4-FFF2-40B4-BE49-F238E27FC236}">
                    <a16:creationId xmlns:a16="http://schemas.microsoft.com/office/drawing/2014/main" id="{F8800EA4-2DD2-46B3-8462-F0D157F606E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74" y="-1595"/>
                <a:ext cx="144" cy="135"/>
              </a:xfrm>
              <a:custGeom>
                <a:avLst/>
                <a:gdLst>
                  <a:gd name="T0" fmla="*/ 17 w 96"/>
                  <a:gd name="T1" fmla="*/ 16 h 90"/>
                  <a:gd name="T2" fmla="*/ 17 w 96"/>
                  <a:gd name="T3" fmla="*/ 74 h 90"/>
                  <a:gd name="T4" fmla="*/ 79 w 96"/>
                  <a:gd name="T5" fmla="*/ 74 h 90"/>
                  <a:gd name="T6" fmla="*/ 79 w 96"/>
                  <a:gd name="T7" fmla="*/ 16 h 90"/>
                  <a:gd name="T8" fmla="*/ 17 w 96"/>
                  <a:gd name="T9" fmla="*/ 16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6" h="90">
                    <a:moveTo>
                      <a:pt x="17" y="16"/>
                    </a:moveTo>
                    <a:cubicBezTo>
                      <a:pt x="0" y="32"/>
                      <a:pt x="0" y="58"/>
                      <a:pt x="17" y="74"/>
                    </a:cubicBezTo>
                    <a:cubicBezTo>
                      <a:pt x="34" y="90"/>
                      <a:pt x="62" y="90"/>
                      <a:pt x="79" y="74"/>
                    </a:cubicBezTo>
                    <a:cubicBezTo>
                      <a:pt x="96" y="58"/>
                      <a:pt x="96" y="32"/>
                      <a:pt x="79" y="16"/>
                    </a:cubicBezTo>
                    <a:cubicBezTo>
                      <a:pt x="62" y="0"/>
                      <a:pt x="34" y="0"/>
                      <a:pt x="17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2" name="Freeform 516">
                <a:extLst>
                  <a:ext uri="{FF2B5EF4-FFF2-40B4-BE49-F238E27FC236}">
                    <a16:creationId xmlns:a16="http://schemas.microsoft.com/office/drawing/2014/main" id="{FF8E86B6-9187-4286-BC97-C0FFF51C4F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31" y="-1643"/>
                <a:ext cx="149" cy="141"/>
              </a:xfrm>
              <a:custGeom>
                <a:avLst/>
                <a:gdLst>
                  <a:gd name="T0" fmla="*/ 18 w 99"/>
                  <a:gd name="T1" fmla="*/ 17 h 94"/>
                  <a:gd name="T2" fmla="*/ 17 w 99"/>
                  <a:gd name="T3" fmla="*/ 77 h 94"/>
                  <a:gd name="T4" fmla="*/ 82 w 99"/>
                  <a:gd name="T5" fmla="*/ 77 h 94"/>
                  <a:gd name="T6" fmla="*/ 82 w 99"/>
                  <a:gd name="T7" fmla="*/ 17 h 94"/>
                  <a:gd name="T8" fmla="*/ 18 w 99"/>
                  <a:gd name="T9" fmla="*/ 17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9" h="94">
                    <a:moveTo>
                      <a:pt x="18" y="17"/>
                    </a:moveTo>
                    <a:cubicBezTo>
                      <a:pt x="0" y="33"/>
                      <a:pt x="0" y="60"/>
                      <a:pt x="17" y="77"/>
                    </a:cubicBezTo>
                    <a:cubicBezTo>
                      <a:pt x="35" y="94"/>
                      <a:pt x="64" y="94"/>
                      <a:pt x="82" y="77"/>
                    </a:cubicBezTo>
                    <a:cubicBezTo>
                      <a:pt x="99" y="61"/>
                      <a:pt x="99" y="34"/>
                      <a:pt x="82" y="17"/>
                    </a:cubicBezTo>
                    <a:cubicBezTo>
                      <a:pt x="64" y="1"/>
                      <a:pt x="35" y="0"/>
                      <a:pt x="18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3" name="Freeform 517">
                <a:extLst>
                  <a:ext uri="{FF2B5EF4-FFF2-40B4-BE49-F238E27FC236}">
                    <a16:creationId xmlns:a16="http://schemas.microsoft.com/office/drawing/2014/main" id="{DDEBEAB2-57A3-45D7-95F7-99451CBBC1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89" y="-1689"/>
                <a:ext cx="154" cy="144"/>
              </a:xfrm>
              <a:custGeom>
                <a:avLst/>
                <a:gdLst>
                  <a:gd name="T0" fmla="*/ 18 w 103"/>
                  <a:gd name="T1" fmla="*/ 17 h 96"/>
                  <a:gd name="T2" fmla="*/ 18 w 103"/>
                  <a:gd name="T3" fmla="*/ 79 h 96"/>
                  <a:gd name="T4" fmla="*/ 84 w 103"/>
                  <a:gd name="T5" fmla="*/ 79 h 96"/>
                  <a:gd name="T6" fmla="*/ 85 w 103"/>
                  <a:gd name="T7" fmla="*/ 17 h 96"/>
                  <a:gd name="T8" fmla="*/ 18 w 103"/>
                  <a:gd name="T9" fmla="*/ 17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3" h="96">
                    <a:moveTo>
                      <a:pt x="18" y="17"/>
                    </a:moveTo>
                    <a:cubicBezTo>
                      <a:pt x="0" y="34"/>
                      <a:pt x="0" y="62"/>
                      <a:pt x="18" y="79"/>
                    </a:cubicBezTo>
                    <a:cubicBezTo>
                      <a:pt x="36" y="96"/>
                      <a:pt x="66" y="96"/>
                      <a:pt x="84" y="79"/>
                    </a:cubicBezTo>
                    <a:cubicBezTo>
                      <a:pt x="103" y="62"/>
                      <a:pt x="103" y="34"/>
                      <a:pt x="85" y="17"/>
                    </a:cubicBezTo>
                    <a:cubicBezTo>
                      <a:pt x="66" y="0"/>
                      <a:pt x="36" y="0"/>
                      <a:pt x="18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4" name="Freeform 518">
                <a:extLst>
                  <a:ext uri="{FF2B5EF4-FFF2-40B4-BE49-F238E27FC236}">
                    <a16:creationId xmlns:a16="http://schemas.microsoft.com/office/drawing/2014/main" id="{21DDEE2E-60F8-49C2-BE5F-D000D20AF0C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46" y="-1729"/>
                <a:ext cx="81" cy="136"/>
              </a:xfrm>
              <a:custGeom>
                <a:avLst/>
                <a:gdLst>
                  <a:gd name="T0" fmla="*/ 19 w 54"/>
                  <a:gd name="T1" fmla="*/ 13 h 91"/>
                  <a:gd name="T2" fmla="*/ 18 w 54"/>
                  <a:gd name="T3" fmla="*/ 77 h 91"/>
                  <a:gd name="T4" fmla="*/ 54 w 54"/>
                  <a:gd name="T5" fmla="*/ 90 h 91"/>
                  <a:gd name="T6" fmla="*/ 54 w 54"/>
                  <a:gd name="T7" fmla="*/ 0 h 91"/>
                  <a:gd name="T8" fmla="*/ 19 w 54"/>
                  <a:gd name="T9" fmla="*/ 13 h 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91">
                    <a:moveTo>
                      <a:pt x="19" y="13"/>
                    </a:moveTo>
                    <a:cubicBezTo>
                      <a:pt x="0" y="31"/>
                      <a:pt x="0" y="59"/>
                      <a:pt x="18" y="77"/>
                    </a:cubicBezTo>
                    <a:cubicBezTo>
                      <a:pt x="28" y="86"/>
                      <a:pt x="41" y="91"/>
                      <a:pt x="54" y="90"/>
                    </a:cubicBezTo>
                    <a:cubicBezTo>
                      <a:pt x="54" y="0"/>
                      <a:pt x="54" y="0"/>
                      <a:pt x="54" y="0"/>
                    </a:cubicBezTo>
                    <a:cubicBezTo>
                      <a:pt x="42" y="0"/>
                      <a:pt x="29" y="4"/>
                      <a:pt x="19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5" name="Freeform 519">
                <a:extLst>
                  <a:ext uri="{FF2B5EF4-FFF2-40B4-BE49-F238E27FC236}">
                    <a16:creationId xmlns:a16="http://schemas.microsoft.com/office/drawing/2014/main" id="{26A5D6C3-4E33-459F-A1AC-44F153F5B1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928" y="12"/>
                <a:ext cx="6" cy="6"/>
              </a:xfrm>
              <a:custGeom>
                <a:avLst/>
                <a:gdLst>
                  <a:gd name="T0" fmla="*/ 1 w 4"/>
                  <a:gd name="T1" fmla="*/ 1 h 4"/>
                  <a:gd name="T2" fmla="*/ 1 w 4"/>
                  <a:gd name="T3" fmla="*/ 3 h 4"/>
                  <a:gd name="T4" fmla="*/ 4 w 4"/>
                  <a:gd name="T5" fmla="*/ 3 h 4"/>
                  <a:gd name="T6" fmla="*/ 4 w 4"/>
                  <a:gd name="T7" fmla="*/ 1 h 4"/>
                  <a:gd name="T8" fmla="*/ 1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1"/>
                    </a:moveTo>
                    <a:cubicBezTo>
                      <a:pt x="0" y="2"/>
                      <a:pt x="1" y="3"/>
                      <a:pt x="1" y="3"/>
                    </a:cubicBezTo>
                    <a:cubicBezTo>
                      <a:pt x="2" y="4"/>
                      <a:pt x="3" y="4"/>
                      <a:pt x="4" y="3"/>
                    </a:cubicBezTo>
                    <a:cubicBezTo>
                      <a:pt x="4" y="3"/>
                      <a:pt x="4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6" name="Freeform 520">
                <a:extLst>
                  <a:ext uri="{FF2B5EF4-FFF2-40B4-BE49-F238E27FC236}">
                    <a16:creationId xmlns:a16="http://schemas.microsoft.com/office/drawing/2014/main" id="{2D9726C2-4997-4AC0-B363-7E49BC0E67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86" y="-35"/>
                <a:ext cx="12" cy="11"/>
              </a:xfrm>
              <a:custGeom>
                <a:avLst/>
                <a:gdLst>
                  <a:gd name="T0" fmla="*/ 2 w 8"/>
                  <a:gd name="T1" fmla="*/ 1 h 7"/>
                  <a:gd name="T2" fmla="*/ 2 w 8"/>
                  <a:gd name="T3" fmla="*/ 5 h 7"/>
                  <a:gd name="T4" fmla="*/ 6 w 8"/>
                  <a:gd name="T5" fmla="*/ 5 h 7"/>
                  <a:gd name="T6" fmla="*/ 7 w 8"/>
                  <a:gd name="T7" fmla="*/ 1 h 7"/>
                  <a:gd name="T8" fmla="*/ 2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2" y="1"/>
                    </a:moveTo>
                    <a:cubicBezTo>
                      <a:pt x="0" y="2"/>
                      <a:pt x="1" y="4"/>
                      <a:pt x="2" y="5"/>
                    </a:cubicBezTo>
                    <a:cubicBezTo>
                      <a:pt x="3" y="7"/>
                      <a:pt x="5" y="6"/>
                      <a:pt x="6" y="5"/>
                    </a:cubicBezTo>
                    <a:cubicBezTo>
                      <a:pt x="8" y="4"/>
                      <a:pt x="8" y="2"/>
                      <a:pt x="7" y="1"/>
                    </a:cubicBezTo>
                    <a:cubicBezTo>
                      <a:pt x="5" y="0"/>
                      <a:pt x="3" y="0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7" name="Freeform 521">
                <a:extLst>
                  <a:ext uri="{FF2B5EF4-FFF2-40B4-BE49-F238E27FC236}">
                    <a16:creationId xmlns:a16="http://schemas.microsoft.com/office/drawing/2014/main" id="{B0942EB3-E83F-4907-8207-C74E910AFD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44" y="-83"/>
                <a:ext cx="16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4"/>
                      <a:pt x="0" y="7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8" name="Freeform 522">
                <a:extLst>
                  <a:ext uri="{FF2B5EF4-FFF2-40B4-BE49-F238E27FC236}">
                    <a16:creationId xmlns:a16="http://schemas.microsoft.com/office/drawing/2014/main" id="{CE49D676-55D5-4E3F-88AC-BD233A8298A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01" y="-129"/>
                <a:ext cx="23" cy="19"/>
              </a:xfrm>
              <a:custGeom>
                <a:avLst/>
                <a:gdLst>
                  <a:gd name="T0" fmla="*/ 3 w 15"/>
                  <a:gd name="T1" fmla="*/ 2 h 13"/>
                  <a:gd name="T2" fmla="*/ 3 w 15"/>
                  <a:gd name="T3" fmla="*/ 10 h 13"/>
                  <a:gd name="T4" fmla="*/ 12 w 15"/>
                  <a:gd name="T5" fmla="*/ 11 h 13"/>
                  <a:gd name="T6" fmla="*/ 12 w 15"/>
                  <a:gd name="T7" fmla="*/ 2 h 13"/>
                  <a:gd name="T8" fmla="*/ 3 w 15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13">
                    <a:moveTo>
                      <a:pt x="3" y="2"/>
                    </a:moveTo>
                    <a:cubicBezTo>
                      <a:pt x="0" y="4"/>
                      <a:pt x="0" y="8"/>
                      <a:pt x="3" y="10"/>
                    </a:cubicBezTo>
                    <a:cubicBezTo>
                      <a:pt x="5" y="13"/>
                      <a:pt x="9" y="13"/>
                      <a:pt x="12" y="11"/>
                    </a:cubicBezTo>
                    <a:cubicBezTo>
                      <a:pt x="15" y="8"/>
                      <a:pt x="14" y="4"/>
                      <a:pt x="12" y="2"/>
                    </a:cubicBezTo>
                    <a:cubicBezTo>
                      <a:pt x="10" y="0"/>
                      <a:pt x="5" y="0"/>
                      <a:pt x="3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9" name="Freeform 523">
                <a:extLst>
                  <a:ext uri="{FF2B5EF4-FFF2-40B4-BE49-F238E27FC236}">
                    <a16:creationId xmlns:a16="http://schemas.microsoft.com/office/drawing/2014/main" id="{8EB577A2-8569-449D-A5CE-DD457083F0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559" y="-177"/>
                <a:ext cx="27" cy="24"/>
              </a:xfrm>
              <a:custGeom>
                <a:avLst/>
                <a:gdLst>
                  <a:gd name="T0" fmla="*/ 4 w 18"/>
                  <a:gd name="T1" fmla="*/ 3 h 16"/>
                  <a:gd name="T2" fmla="*/ 3 w 18"/>
                  <a:gd name="T3" fmla="*/ 13 h 16"/>
                  <a:gd name="T4" fmla="*/ 15 w 18"/>
                  <a:gd name="T5" fmla="*/ 13 h 16"/>
                  <a:gd name="T6" fmla="*/ 15 w 18"/>
                  <a:gd name="T7" fmla="*/ 3 h 16"/>
                  <a:gd name="T8" fmla="*/ 4 w 18"/>
                  <a:gd name="T9" fmla="*/ 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6">
                    <a:moveTo>
                      <a:pt x="4" y="3"/>
                    </a:moveTo>
                    <a:cubicBezTo>
                      <a:pt x="0" y="6"/>
                      <a:pt x="0" y="11"/>
                      <a:pt x="3" y="13"/>
                    </a:cubicBezTo>
                    <a:cubicBezTo>
                      <a:pt x="6" y="16"/>
                      <a:pt x="12" y="16"/>
                      <a:pt x="15" y="13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2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0" name="Freeform 524">
                <a:extLst>
                  <a:ext uri="{FF2B5EF4-FFF2-40B4-BE49-F238E27FC236}">
                    <a16:creationId xmlns:a16="http://schemas.microsoft.com/office/drawing/2014/main" id="{2E9EDF61-E9E1-421B-8EE2-D78B417028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18" y="-224"/>
                <a:ext cx="30" cy="29"/>
              </a:xfrm>
              <a:custGeom>
                <a:avLst/>
                <a:gdLst>
                  <a:gd name="T0" fmla="*/ 16 w 20"/>
                  <a:gd name="T1" fmla="*/ 3 h 19"/>
                  <a:gd name="T2" fmla="*/ 3 w 20"/>
                  <a:gd name="T3" fmla="*/ 3 h 19"/>
                  <a:gd name="T4" fmla="*/ 3 w 20"/>
                  <a:gd name="T5" fmla="*/ 15 h 19"/>
                  <a:gd name="T6" fmla="*/ 16 w 20"/>
                  <a:gd name="T7" fmla="*/ 15 h 19"/>
                  <a:gd name="T8" fmla="*/ 16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6" y="3"/>
                    </a:moveTo>
                    <a:cubicBezTo>
                      <a:pt x="13" y="0"/>
                      <a:pt x="7" y="0"/>
                      <a:pt x="3" y="3"/>
                    </a:cubicBezTo>
                    <a:cubicBezTo>
                      <a:pt x="0" y="6"/>
                      <a:pt x="0" y="12"/>
                      <a:pt x="3" y="15"/>
                    </a:cubicBezTo>
                    <a:cubicBezTo>
                      <a:pt x="7" y="19"/>
                      <a:pt x="12" y="19"/>
                      <a:pt x="16" y="15"/>
                    </a:cubicBezTo>
                    <a:cubicBezTo>
                      <a:pt x="20" y="12"/>
                      <a:pt x="20" y="7"/>
                      <a:pt x="16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1" name="Freeform 525">
                <a:extLst>
                  <a:ext uri="{FF2B5EF4-FFF2-40B4-BE49-F238E27FC236}">
                    <a16:creationId xmlns:a16="http://schemas.microsoft.com/office/drawing/2014/main" id="{C6CB8C1B-F8B7-4BD7-A863-D7763CFDAB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75" y="-272"/>
                <a:ext cx="35" cy="33"/>
              </a:xfrm>
              <a:custGeom>
                <a:avLst/>
                <a:gdLst>
                  <a:gd name="T0" fmla="*/ 19 w 23"/>
                  <a:gd name="T1" fmla="*/ 4 h 22"/>
                  <a:gd name="T2" fmla="*/ 4 w 23"/>
                  <a:gd name="T3" fmla="*/ 4 h 22"/>
                  <a:gd name="T4" fmla="*/ 4 w 23"/>
                  <a:gd name="T5" fmla="*/ 18 h 22"/>
                  <a:gd name="T6" fmla="*/ 19 w 23"/>
                  <a:gd name="T7" fmla="*/ 19 h 22"/>
                  <a:gd name="T8" fmla="*/ 19 w 23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3" h="22">
                    <a:moveTo>
                      <a:pt x="19" y="4"/>
                    </a:moveTo>
                    <a:cubicBezTo>
                      <a:pt x="15" y="0"/>
                      <a:pt x="8" y="0"/>
                      <a:pt x="4" y="4"/>
                    </a:cubicBezTo>
                    <a:cubicBezTo>
                      <a:pt x="0" y="8"/>
                      <a:pt x="0" y="14"/>
                      <a:pt x="4" y="18"/>
                    </a:cubicBezTo>
                    <a:cubicBezTo>
                      <a:pt x="8" y="22"/>
                      <a:pt x="15" y="22"/>
                      <a:pt x="19" y="19"/>
                    </a:cubicBezTo>
                    <a:cubicBezTo>
                      <a:pt x="23" y="15"/>
                      <a:pt x="23" y="8"/>
                      <a:pt x="19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2" name="Freeform 526">
                <a:extLst>
                  <a:ext uri="{FF2B5EF4-FFF2-40B4-BE49-F238E27FC236}">
                    <a16:creationId xmlns:a16="http://schemas.microsoft.com/office/drawing/2014/main" id="{A19FE811-B753-4501-9F60-34F451F1EB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34" y="-317"/>
                <a:ext cx="36" cy="33"/>
              </a:xfrm>
              <a:custGeom>
                <a:avLst/>
                <a:gdLst>
                  <a:gd name="T0" fmla="*/ 20 w 24"/>
                  <a:gd name="T1" fmla="*/ 4 h 22"/>
                  <a:gd name="T2" fmla="*/ 4 w 24"/>
                  <a:gd name="T3" fmla="*/ 4 h 22"/>
                  <a:gd name="T4" fmla="*/ 4 w 24"/>
                  <a:gd name="T5" fmla="*/ 18 h 22"/>
                  <a:gd name="T6" fmla="*/ 20 w 24"/>
                  <a:gd name="T7" fmla="*/ 18 h 22"/>
                  <a:gd name="T8" fmla="*/ 20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20" y="4"/>
                    </a:moveTo>
                    <a:cubicBezTo>
                      <a:pt x="16" y="0"/>
                      <a:pt x="9" y="0"/>
                      <a:pt x="4" y="4"/>
                    </a:cubicBezTo>
                    <a:cubicBezTo>
                      <a:pt x="0" y="8"/>
                      <a:pt x="0" y="15"/>
                      <a:pt x="4" y="18"/>
                    </a:cubicBezTo>
                    <a:cubicBezTo>
                      <a:pt x="8" y="22"/>
                      <a:pt x="15" y="22"/>
                      <a:pt x="20" y="18"/>
                    </a:cubicBezTo>
                    <a:cubicBezTo>
                      <a:pt x="24" y="15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3" name="Freeform 527">
                <a:extLst>
                  <a:ext uri="{FF2B5EF4-FFF2-40B4-BE49-F238E27FC236}">
                    <a16:creationId xmlns:a16="http://schemas.microsoft.com/office/drawing/2014/main" id="{4898FB2C-84EB-43CB-AF2A-924E919884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92" y="-363"/>
                <a:ext cx="40" cy="37"/>
              </a:xfrm>
              <a:custGeom>
                <a:avLst/>
                <a:gdLst>
                  <a:gd name="T0" fmla="*/ 22 w 27"/>
                  <a:gd name="T1" fmla="*/ 21 h 25"/>
                  <a:gd name="T2" fmla="*/ 23 w 27"/>
                  <a:gd name="T3" fmla="*/ 4 h 25"/>
                  <a:gd name="T4" fmla="*/ 5 w 27"/>
                  <a:gd name="T5" fmla="*/ 4 h 25"/>
                  <a:gd name="T6" fmla="*/ 5 w 27"/>
                  <a:gd name="T7" fmla="*/ 20 h 25"/>
                  <a:gd name="T8" fmla="*/ 22 w 27"/>
                  <a:gd name="T9" fmla="*/ 21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22" y="21"/>
                    </a:moveTo>
                    <a:cubicBezTo>
                      <a:pt x="27" y="16"/>
                      <a:pt x="27" y="9"/>
                      <a:pt x="23" y="4"/>
                    </a:cubicBezTo>
                    <a:cubicBezTo>
                      <a:pt x="18" y="0"/>
                      <a:pt x="10" y="0"/>
                      <a:pt x="5" y="4"/>
                    </a:cubicBezTo>
                    <a:cubicBezTo>
                      <a:pt x="0" y="9"/>
                      <a:pt x="0" y="16"/>
                      <a:pt x="5" y="20"/>
                    </a:cubicBezTo>
                    <a:cubicBezTo>
                      <a:pt x="10" y="25"/>
                      <a:pt x="18" y="25"/>
                      <a:pt x="22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4" name="Freeform 528">
                <a:extLst>
                  <a:ext uri="{FF2B5EF4-FFF2-40B4-BE49-F238E27FC236}">
                    <a16:creationId xmlns:a16="http://schemas.microsoft.com/office/drawing/2014/main" id="{83926A7F-A384-4FE5-AB48-7502E93F5D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49" y="-411"/>
                <a:ext cx="47" cy="43"/>
              </a:xfrm>
              <a:custGeom>
                <a:avLst/>
                <a:gdLst>
                  <a:gd name="T0" fmla="*/ 25 w 31"/>
                  <a:gd name="T1" fmla="*/ 24 h 29"/>
                  <a:gd name="T2" fmla="*/ 25 w 31"/>
                  <a:gd name="T3" fmla="*/ 5 h 29"/>
                  <a:gd name="T4" fmla="*/ 6 w 31"/>
                  <a:gd name="T5" fmla="*/ 5 h 29"/>
                  <a:gd name="T6" fmla="*/ 6 w 31"/>
                  <a:gd name="T7" fmla="*/ 24 h 29"/>
                  <a:gd name="T8" fmla="*/ 25 w 31"/>
                  <a:gd name="T9" fmla="*/ 2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5" y="24"/>
                    </a:moveTo>
                    <a:cubicBezTo>
                      <a:pt x="31" y="19"/>
                      <a:pt x="31" y="10"/>
                      <a:pt x="25" y="5"/>
                    </a:cubicBez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0" y="18"/>
                      <a:pt x="6" y="24"/>
                    </a:cubicBezTo>
                    <a:cubicBezTo>
                      <a:pt x="11" y="29"/>
                      <a:pt x="20" y="29"/>
                      <a:pt x="25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5" name="Freeform 529">
                <a:extLst>
                  <a:ext uri="{FF2B5EF4-FFF2-40B4-BE49-F238E27FC236}">
                    <a16:creationId xmlns:a16="http://schemas.microsoft.com/office/drawing/2014/main" id="{22D69A44-D687-429E-B17A-0ACB5FE8E8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07" y="-459"/>
                <a:ext cx="51" cy="48"/>
              </a:xfrm>
              <a:custGeom>
                <a:avLst/>
                <a:gdLst>
                  <a:gd name="T0" fmla="*/ 28 w 34"/>
                  <a:gd name="T1" fmla="*/ 6 h 32"/>
                  <a:gd name="T2" fmla="*/ 6 w 34"/>
                  <a:gd name="T3" fmla="*/ 6 h 32"/>
                  <a:gd name="T4" fmla="*/ 6 w 34"/>
                  <a:gd name="T5" fmla="*/ 27 h 32"/>
                  <a:gd name="T6" fmla="*/ 28 w 34"/>
                  <a:gd name="T7" fmla="*/ 27 h 32"/>
                  <a:gd name="T8" fmla="*/ 28 w 34"/>
                  <a:gd name="T9" fmla="*/ 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6"/>
                    </a:moveTo>
                    <a:cubicBezTo>
                      <a:pt x="22" y="0"/>
                      <a:pt x="12" y="0"/>
                      <a:pt x="6" y="6"/>
                    </a:cubicBezTo>
                    <a:cubicBezTo>
                      <a:pt x="0" y="12"/>
                      <a:pt x="0" y="21"/>
                      <a:pt x="6" y="27"/>
                    </a:cubicBezTo>
                    <a:cubicBezTo>
                      <a:pt x="12" y="32"/>
                      <a:pt x="22" y="32"/>
                      <a:pt x="28" y="27"/>
                    </a:cubicBezTo>
                    <a:cubicBezTo>
                      <a:pt x="34" y="21"/>
                      <a:pt x="34" y="12"/>
                      <a:pt x="28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6" name="Freeform 530">
                <a:extLst>
                  <a:ext uri="{FF2B5EF4-FFF2-40B4-BE49-F238E27FC236}">
                    <a16:creationId xmlns:a16="http://schemas.microsoft.com/office/drawing/2014/main" id="{42A7076F-7504-44CF-808B-3CD7A5C465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65" y="-505"/>
                <a:ext cx="55" cy="52"/>
              </a:xfrm>
              <a:custGeom>
                <a:avLst/>
                <a:gdLst>
                  <a:gd name="T0" fmla="*/ 31 w 37"/>
                  <a:gd name="T1" fmla="*/ 6 h 35"/>
                  <a:gd name="T2" fmla="*/ 7 w 37"/>
                  <a:gd name="T3" fmla="*/ 6 h 35"/>
                  <a:gd name="T4" fmla="*/ 7 w 37"/>
                  <a:gd name="T5" fmla="*/ 29 h 35"/>
                  <a:gd name="T6" fmla="*/ 31 w 37"/>
                  <a:gd name="T7" fmla="*/ 29 h 35"/>
                  <a:gd name="T8" fmla="*/ 31 w 37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6"/>
                    </a:moveTo>
                    <a:cubicBezTo>
                      <a:pt x="24" y="0"/>
                      <a:pt x="13" y="0"/>
                      <a:pt x="7" y="6"/>
                    </a:cubicBezTo>
                    <a:cubicBezTo>
                      <a:pt x="0" y="12"/>
                      <a:pt x="0" y="22"/>
                      <a:pt x="7" y="29"/>
                    </a:cubicBezTo>
                    <a:cubicBezTo>
                      <a:pt x="13" y="35"/>
                      <a:pt x="24" y="35"/>
                      <a:pt x="31" y="29"/>
                    </a:cubicBezTo>
                    <a:cubicBezTo>
                      <a:pt x="37" y="23"/>
                      <a:pt x="37" y="12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7" name="Freeform 531">
                <a:extLst>
                  <a:ext uri="{FF2B5EF4-FFF2-40B4-BE49-F238E27FC236}">
                    <a16:creationId xmlns:a16="http://schemas.microsoft.com/office/drawing/2014/main" id="{8F555991-3152-47B5-8C19-721E1DA369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22" y="-553"/>
                <a:ext cx="62" cy="57"/>
              </a:xfrm>
              <a:custGeom>
                <a:avLst/>
                <a:gdLst>
                  <a:gd name="T0" fmla="*/ 34 w 41"/>
                  <a:gd name="T1" fmla="*/ 7 h 38"/>
                  <a:gd name="T2" fmla="*/ 7 w 41"/>
                  <a:gd name="T3" fmla="*/ 7 h 38"/>
                  <a:gd name="T4" fmla="*/ 7 w 41"/>
                  <a:gd name="T5" fmla="*/ 32 h 38"/>
                  <a:gd name="T6" fmla="*/ 33 w 41"/>
                  <a:gd name="T7" fmla="*/ 32 h 38"/>
                  <a:gd name="T8" fmla="*/ 34 w 41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7"/>
                    </a:moveTo>
                    <a:cubicBezTo>
                      <a:pt x="26" y="0"/>
                      <a:pt x="15" y="0"/>
                      <a:pt x="7" y="7"/>
                    </a:cubicBezTo>
                    <a:cubicBezTo>
                      <a:pt x="0" y="14"/>
                      <a:pt x="0" y="25"/>
                      <a:pt x="7" y="32"/>
                    </a:cubicBezTo>
                    <a:cubicBezTo>
                      <a:pt x="14" y="38"/>
                      <a:pt x="26" y="38"/>
                      <a:pt x="33" y="32"/>
                    </a:cubicBezTo>
                    <a:cubicBezTo>
                      <a:pt x="41" y="25"/>
                      <a:pt x="41" y="14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8" name="Freeform 532">
                <a:extLst>
                  <a:ext uri="{FF2B5EF4-FFF2-40B4-BE49-F238E27FC236}">
                    <a16:creationId xmlns:a16="http://schemas.microsoft.com/office/drawing/2014/main" id="{0E8E6DAA-E538-453A-A3F6-185D8ABC84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80" y="-600"/>
                <a:ext cx="66" cy="62"/>
              </a:xfrm>
              <a:custGeom>
                <a:avLst/>
                <a:gdLst>
                  <a:gd name="T0" fmla="*/ 36 w 44"/>
                  <a:gd name="T1" fmla="*/ 7 h 41"/>
                  <a:gd name="T2" fmla="*/ 8 w 44"/>
                  <a:gd name="T3" fmla="*/ 7 h 41"/>
                  <a:gd name="T4" fmla="*/ 8 w 44"/>
                  <a:gd name="T5" fmla="*/ 34 h 41"/>
                  <a:gd name="T6" fmla="*/ 36 w 44"/>
                  <a:gd name="T7" fmla="*/ 34 h 41"/>
                  <a:gd name="T8" fmla="*/ 36 w 44"/>
                  <a:gd name="T9" fmla="*/ 7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36" y="7"/>
                    </a:moveTo>
                    <a:cubicBezTo>
                      <a:pt x="28" y="0"/>
                      <a:pt x="16" y="0"/>
                      <a:pt x="8" y="7"/>
                    </a:cubicBezTo>
                    <a:cubicBezTo>
                      <a:pt x="0" y="14"/>
                      <a:pt x="0" y="26"/>
                      <a:pt x="8" y="34"/>
                    </a:cubicBezTo>
                    <a:cubicBezTo>
                      <a:pt x="16" y="41"/>
                      <a:pt x="28" y="41"/>
                      <a:pt x="36" y="34"/>
                    </a:cubicBezTo>
                    <a:cubicBezTo>
                      <a:pt x="44" y="26"/>
                      <a:pt x="44" y="15"/>
                      <a:pt x="36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9" name="Freeform 533">
                <a:extLst>
                  <a:ext uri="{FF2B5EF4-FFF2-40B4-BE49-F238E27FC236}">
                    <a16:creationId xmlns:a16="http://schemas.microsoft.com/office/drawing/2014/main" id="{19D645EC-3279-4049-AD54-8F16F8F6EA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37" y="-648"/>
                <a:ext cx="71" cy="66"/>
              </a:xfrm>
              <a:custGeom>
                <a:avLst/>
                <a:gdLst>
                  <a:gd name="T0" fmla="*/ 39 w 47"/>
                  <a:gd name="T1" fmla="*/ 37 h 44"/>
                  <a:gd name="T2" fmla="*/ 39 w 47"/>
                  <a:gd name="T3" fmla="*/ 8 h 44"/>
                  <a:gd name="T4" fmla="*/ 9 w 47"/>
                  <a:gd name="T5" fmla="*/ 8 h 44"/>
                  <a:gd name="T6" fmla="*/ 9 w 47"/>
                  <a:gd name="T7" fmla="*/ 36 h 44"/>
                  <a:gd name="T8" fmla="*/ 39 w 47"/>
                  <a:gd name="T9" fmla="*/ 37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9" y="37"/>
                    </a:moveTo>
                    <a:cubicBezTo>
                      <a:pt x="47" y="29"/>
                      <a:pt x="47" y="16"/>
                      <a:pt x="39" y="8"/>
                    </a:cubicBezTo>
                    <a:cubicBezTo>
                      <a:pt x="31" y="0"/>
                      <a:pt x="17" y="0"/>
                      <a:pt x="9" y="8"/>
                    </a:cubicBezTo>
                    <a:cubicBezTo>
                      <a:pt x="0" y="16"/>
                      <a:pt x="0" y="29"/>
                      <a:pt x="9" y="36"/>
                    </a:cubicBezTo>
                    <a:cubicBezTo>
                      <a:pt x="17" y="44"/>
                      <a:pt x="30" y="44"/>
                      <a:pt x="39" y="3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0" name="Freeform 534">
                <a:extLst>
                  <a:ext uri="{FF2B5EF4-FFF2-40B4-BE49-F238E27FC236}">
                    <a16:creationId xmlns:a16="http://schemas.microsoft.com/office/drawing/2014/main" id="{06158543-93D3-4481-AF0A-8A1BD7A510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95" y="-694"/>
                <a:ext cx="76" cy="70"/>
              </a:xfrm>
              <a:custGeom>
                <a:avLst/>
                <a:gdLst>
                  <a:gd name="T0" fmla="*/ 41 w 51"/>
                  <a:gd name="T1" fmla="*/ 39 h 47"/>
                  <a:gd name="T2" fmla="*/ 42 w 51"/>
                  <a:gd name="T3" fmla="*/ 8 h 47"/>
                  <a:gd name="T4" fmla="*/ 9 w 51"/>
                  <a:gd name="T5" fmla="*/ 8 h 47"/>
                  <a:gd name="T6" fmla="*/ 9 w 51"/>
                  <a:gd name="T7" fmla="*/ 39 h 47"/>
                  <a:gd name="T8" fmla="*/ 41 w 51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1" h="47">
                    <a:moveTo>
                      <a:pt x="41" y="39"/>
                    </a:moveTo>
                    <a:cubicBezTo>
                      <a:pt x="50" y="30"/>
                      <a:pt x="51" y="17"/>
                      <a:pt x="42" y="8"/>
                    </a:cubicBezTo>
                    <a:cubicBezTo>
                      <a:pt x="33" y="0"/>
                      <a:pt x="18" y="0"/>
                      <a:pt x="9" y="8"/>
                    </a:cubicBezTo>
                    <a:cubicBezTo>
                      <a:pt x="0" y="17"/>
                      <a:pt x="0" y="30"/>
                      <a:pt x="9" y="39"/>
                    </a:cubicBezTo>
                    <a:cubicBezTo>
                      <a:pt x="18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1" name="Freeform 535">
                <a:extLst>
                  <a:ext uri="{FF2B5EF4-FFF2-40B4-BE49-F238E27FC236}">
                    <a16:creationId xmlns:a16="http://schemas.microsoft.com/office/drawing/2014/main" id="{787D917F-038C-4D88-B285-A2D9DCDC64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55" y="-739"/>
                <a:ext cx="75" cy="70"/>
              </a:xfrm>
              <a:custGeom>
                <a:avLst/>
                <a:gdLst>
                  <a:gd name="T0" fmla="*/ 41 w 50"/>
                  <a:gd name="T1" fmla="*/ 8 h 47"/>
                  <a:gd name="T2" fmla="*/ 9 w 50"/>
                  <a:gd name="T3" fmla="*/ 8 h 47"/>
                  <a:gd name="T4" fmla="*/ 9 w 50"/>
                  <a:gd name="T5" fmla="*/ 38 h 47"/>
                  <a:gd name="T6" fmla="*/ 41 w 50"/>
                  <a:gd name="T7" fmla="*/ 39 h 47"/>
                  <a:gd name="T8" fmla="*/ 41 w 50"/>
                  <a:gd name="T9" fmla="*/ 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8"/>
                    </a:moveTo>
                    <a:cubicBezTo>
                      <a:pt x="32" y="0"/>
                      <a:pt x="18" y="0"/>
                      <a:pt x="9" y="8"/>
                    </a:cubicBezTo>
                    <a:cubicBezTo>
                      <a:pt x="0" y="16"/>
                      <a:pt x="0" y="30"/>
                      <a:pt x="9" y="38"/>
                    </a:cubicBezTo>
                    <a:cubicBezTo>
                      <a:pt x="18" y="47"/>
                      <a:pt x="32" y="47"/>
                      <a:pt x="41" y="39"/>
                    </a:cubicBezTo>
                    <a:cubicBezTo>
                      <a:pt x="50" y="30"/>
                      <a:pt x="50" y="17"/>
                      <a:pt x="41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2" name="Freeform 536">
                <a:extLst>
                  <a:ext uri="{FF2B5EF4-FFF2-40B4-BE49-F238E27FC236}">
                    <a16:creationId xmlns:a16="http://schemas.microsoft.com/office/drawing/2014/main" id="{2913ECD7-7BE5-457F-B186-2FE473D7DE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13" y="-787"/>
                <a:ext cx="79" cy="75"/>
              </a:xfrm>
              <a:custGeom>
                <a:avLst/>
                <a:gdLst>
                  <a:gd name="T0" fmla="*/ 10 w 53"/>
                  <a:gd name="T1" fmla="*/ 9 h 50"/>
                  <a:gd name="T2" fmla="*/ 9 w 53"/>
                  <a:gd name="T3" fmla="*/ 42 h 50"/>
                  <a:gd name="T4" fmla="*/ 44 w 53"/>
                  <a:gd name="T5" fmla="*/ 42 h 50"/>
                  <a:gd name="T6" fmla="*/ 44 w 53"/>
                  <a:gd name="T7" fmla="*/ 10 h 50"/>
                  <a:gd name="T8" fmla="*/ 10 w 53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50">
                    <a:moveTo>
                      <a:pt x="10" y="9"/>
                    </a:moveTo>
                    <a:cubicBezTo>
                      <a:pt x="0" y="18"/>
                      <a:pt x="0" y="33"/>
                      <a:pt x="9" y="42"/>
                    </a:cubicBezTo>
                    <a:cubicBezTo>
                      <a:pt x="19" y="50"/>
                      <a:pt x="34" y="50"/>
                      <a:pt x="44" y="42"/>
                    </a:cubicBezTo>
                    <a:cubicBezTo>
                      <a:pt x="53" y="33"/>
                      <a:pt x="53" y="18"/>
                      <a:pt x="44" y="10"/>
                    </a:cubicBezTo>
                    <a:cubicBezTo>
                      <a:pt x="35" y="0"/>
                      <a:pt x="19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3" name="Freeform 537">
                <a:extLst>
                  <a:ext uri="{FF2B5EF4-FFF2-40B4-BE49-F238E27FC236}">
                    <a16:creationId xmlns:a16="http://schemas.microsoft.com/office/drawing/2014/main" id="{FD1190D1-017E-4651-A691-B25A6B0BAF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71" y="-833"/>
                <a:ext cx="85" cy="79"/>
              </a:xfrm>
              <a:custGeom>
                <a:avLst/>
                <a:gdLst>
                  <a:gd name="T0" fmla="*/ 10 w 57"/>
                  <a:gd name="T1" fmla="*/ 9 h 53"/>
                  <a:gd name="T2" fmla="*/ 10 w 57"/>
                  <a:gd name="T3" fmla="*/ 44 h 53"/>
                  <a:gd name="T4" fmla="*/ 47 w 57"/>
                  <a:gd name="T5" fmla="*/ 44 h 53"/>
                  <a:gd name="T6" fmla="*/ 47 w 57"/>
                  <a:gd name="T7" fmla="*/ 9 h 53"/>
                  <a:gd name="T8" fmla="*/ 10 w 57"/>
                  <a:gd name="T9" fmla="*/ 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10" y="9"/>
                    </a:moveTo>
                    <a:cubicBezTo>
                      <a:pt x="0" y="19"/>
                      <a:pt x="0" y="34"/>
                      <a:pt x="10" y="44"/>
                    </a:cubicBezTo>
                    <a:cubicBezTo>
                      <a:pt x="20" y="53"/>
                      <a:pt x="37" y="53"/>
                      <a:pt x="47" y="44"/>
                    </a:cubicBezTo>
                    <a:cubicBezTo>
                      <a:pt x="57" y="34"/>
                      <a:pt x="57" y="19"/>
                      <a:pt x="47" y="9"/>
                    </a:cubicBezTo>
                    <a:cubicBezTo>
                      <a:pt x="37" y="0"/>
                      <a:pt x="20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4" name="Freeform 538">
                <a:extLst>
                  <a:ext uri="{FF2B5EF4-FFF2-40B4-BE49-F238E27FC236}">
                    <a16:creationId xmlns:a16="http://schemas.microsoft.com/office/drawing/2014/main" id="{9E5C1780-804A-495F-851E-048B99CBC2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28" y="-881"/>
                <a:ext cx="90" cy="85"/>
              </a:xfrm>
              <a:custGeom>
                <a:avLst/>
                <a:gdLst>
                  <a:gd name="T0" fmla="*/ 11 w 60"/>
                  <a:gd name="T1" fmla="*/ 10 h 57"/>
                  <a:gd name="T2" fmla="*/ 11 w 60"/>
                  <a:gd name="T3" fmla="*/ 47 h 57"/>
                  <a:gd name="T4" fmla="*/ 49 w 60"/>
                  <a:gd name="T5" fmla="*/ 47 h 57"/>
                  <a:gd name="T6" fmla="*/ 50 w 60"/>
                  <a:gd name="T7" fmla="*/ 10 h 57"/>
                  <a:gd name="T8" fmla="*/ 11 w 60"/>
                  <a:gd name="T9" fmla="*/ 1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7">
                    <a:moveTo>
                      <a:pt x="11" y="10"/>
                    </a:moveTo>
                    <a:cubicBezTo>
                      <a:pt x="0" y="20"/>
                      <a:pt x="0" y="36"/>
                      <a:pt x="11" y="47"/>
                    </a:cubicBezTo>
                    <a:cubicBezTo>
                      <a:pt x="21" y="57"/>
                      <a:pt x="39" y="57"/>
                      <a:pt x="49" y="47"/>
                    </a:cubicBezTo>
                    <a:cubicBezTo>
                      <a:pt x="60" y="37"/>
                      <a:pt x="60" y="21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5" name="Freeform 539">
                <a:extLst>
                  <a:ext uri="{FF2B5EF4-FFF2-40B4-BE49-F238E27FC236}">
                    <a16:creationId xmlns:a16="http://schemas.microsoft.com/office/drawing/2014/main" id="{9CB9F000-EC3C-45EF-92FB-3C6A38F831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86" y="-928"/>
                <a:ext cx="96" cy="89"/>
              </a:xfrm>
              <a:custGeom>
                <a:avLst/>
                <a:gdLst>
                  <a:gd name="T0" fmla="*/ 11 w 64"/>
                  <a:gd name="T1" fmla="*/ 10 h 59"/>
                  <a:gd name="T2" fmla="*/ 11 w 64"/>
                  <a:gd name="T3" fmla="*/ 49 h 59"/>
                  <a:gd name="T4" fmla="*/ 52 w 64"/>
                  <a:gd name="T5" fmla="*/ 49 h 59"/>
                  <a:gd name="T6" fmla="*/ 52 w 64"/>
                  <a:gd name="T7" fmla="*/ 10 h 59"/>
                  <a:gd name="T8" fmla="*/ 11 w 64"/>
                  <a:gd name="T9" fmla="*/ 10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59">
                    <a:moveTo>
                      <a:pt x="11" y="10"/>
                    </a:moveTo>
                    <a:cubicBezTo>
                      <a:pt x="0" y="21"/>
                      <a:pt x="0" y="38"/>
                      <a:pt x="11" y="49"/>
                    </a:cubicBezTo>
                    <a:cubicBezTo>
                      <a:pt x="22" y="59"/>
                      <a:pt x="41" y="59"/>
                      <a:pt x="52" y="49"/>
                    </a:cubicBezTo>
                    <a:cubicBezTo>
                      <a:pt x="64" y="38"/>
                      <a:pt x="64" y="21"/>
                      <a:pt x="52" y="10"/>
                    </a:cubicBezTo>
                    <a:cubicBezTo>
                      <a:pt x="41" y="0"/>
                      <a:pt x="23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6" name="Freeform 540">
                <a:extLst>
                  <a:ext uri="{FF2B5EF4-FFF2-40B4-BE49-F238E27FC236}">
                    <a16:creationId xmlns:a16="http://schemas.microsoft.com/office/drawing/2014/main" id="{BE313A53-58AF-4802-AAA2-5A811ADB3B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43" y="-974"/>
                <a:ext cx="101" cy="93"/>
              </a:xfrm>
              <a:custGeom>
                <a:avLst/>
                <a:gdLst>
                  <a:gd name="T0" fmla="*/ 12 w 67"/>
                  <a:gd name="T1" fmla="*/ 11 h 62"/>
                  <a:gd name="T2" fmla="*/ 12 w 67"/>
                  <a:gd name="T3" fmla="*/ 51 h 62"/>
                  <a:gd name="T4" fmla="*/ 55 w 67"/>
                  <a:gd name="T5" fmla="*/ 51 h 62"/>
                  <a:gd name="T6" fmla="*/ 55 w 67"/>
                  <a:gd name="T7" fmla="*/ 11 h 62"/>
                  <a:gd name="T8" fmla="*/ 12 w 67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3" y="62"/>
                      <a:pt x="43" y="62"/>
                      <a:pt x="55" y="51"/>
                    </a:cubicBezTo>
                    <a:cubicBezTo>
                      <a:pt x="66" y="40"/>
                      <a:pt x="67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7" name="Freeform 541">
                <a:extLst>
                  <a:ext uri="{FF2B5EF4-FFF2-40B4-BE49-F238E27FC236}">
                    <a16:creationId xmlns:a16="http://schemas.microsoft.com/office/drawing/2014/main" id="{4A5A36C7-7BA0-4A18-9317-2B2F5DC2DE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01" y="-1022"/>
                <a:ext cx="105" cy="97"/>
              </a:xfrm>
              <a:custGeom>
                <a:avLst/>
                <a:gdLst>
                  <a:gd name="T0" fmla="*/ 13 w 70"/>
                  <a:gd name="T1" fmla="*/ 12 h 65"/>
                  <a:gd name="T2" fmla="*/ 12 w 70"/>
                  <a:gd name="T3" fmla="*/ 53 h 65"/>
                  <a:gd name="T4" fmla="*/ 57 w 70"/>
                  <a:gd name="T5" fmla="*/ 54 h 65"/>
                  <a:gd name="T6" fmla="*/ 58 w 70"/>
                  <a:gd name="T7" fmla="*/ 12 h 65"/>
                  <a:gd name="T8" fmla="*/ 13 w 70"/>
                  <a:gd name="T9" fmla="*/ 12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13" y="12"/>
                    </a:moveTo>
                    <a:cubicBezTo>
                      <a:pt x="0" y="23"/>
                      <a:pt x="0" y="42"/>
                      <a:pt x="12" y="53"/>
                    </a:cubicBezTo>
                    <a:cubicBezTo>
                      <a:pt x="25" y="65"/>
                      <a:pt x="45" y="65"/>
                      <a:pt x="57" y="54"/>
                    </a:cubicBezTo>
                    <a:cubicBezTo>
                      <a:pt x="70" y="42"/>
                      <a:pt x="70" y="23"/>
                      <a:pt x="58" y="12"/>
                    </a:cubicBezTo>
                    <a:cubicBezTo>
                      <a:pt x="45" y="0"/>
                      <a:pt x="25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8" name="Freeform 542">
                <a:extLst>
                  <a:ext uri="{FF2B5EF4-FFF2-40B4-BE49-F238E27FC236}">
                    <a16:creationId xmlns:a16="http://schemas.microsoft.com/office/drawing/2014/main" id="{89A6EA91-8F81-4615-9AA8-BCEB086425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58" y="-1070"/>
                <a:ext cx="110" cy="103"/>
              </a:xfrm>
              <a:custGeom>
                <a:avLst/>
                <a:gdLst>
                  <a:gd name="T0" fmla="*/ 13 w 73"/>
                  <a:gd name="T1" fmla="*/ 13 h 69"/>
                  <a:gd name="T2" fmla="*/ 13 w 73"/>
                  <a:gd name="T3" fmla="*/ 57 h 69"/>
                  <a:gd name="T4" fmla="*/ 60 w 73"/>
                  <a:gd name="T5" fmla="*/ 57 h 69"/>
                  <a:gd name="T6" fmla="*/ 60 w 73"/>
                  <a:gd name="T7" fmla="*/ 13 h 69"/>
                  <a:gd name="T8" fmla="*/ 13 w 73"/>
                  <a:gd name="T9" fmla="*/ 13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9">
                    <a:moveTo>
                      <a:pt x="13" y="13"/>
                    </a:moveTo>
                    <a:cubicBezTo>
                      <a:pt x="0" y="25"/>
                      <a:pt x="0" y="44"/>
                      <a:pt x="13" y="57"/>
                    </a:cubicBezTo>
                    <a:cubicBezTo>
                      <a:pt x="26" y="69"/>
                      <a:pt x="47" y="69"/>
                      <a:pt x="60" y="57"/>
                    </a:cubicBezTo>
                    <a:cubicBezTo>
                      <a:pt x="73" y="45"/>
                      <a:pt x="73" y="25"/>
                      <a:pt x="60" y="13"/>
                    </a:cubicBezTo>
                    <a:cubicBezTo>
                      <a:pt x="47" y="0"/>
                      <a:pt x="26" y="0"/>
                      <a:pt x="1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9" name="Freeform 543">
                <a:extLst>
                  <a:ext uri="{FF2B5EF4-FFF2-40B4-BE49-F238E27FC236}">
                    <a16:creationId xmlns:a16="http://schemas.microsoft.com/office/drawing/2014/main" id="{6A4A2AA6-62A0-4779-8FEC-F0496F5102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16" y="-1117"/>
                <a:ext cx="115" cy="108"/>
              </a:xfrm>
              <a:custGeom>
                <a:avLst/>
                <a:gdLst>
                  <a:gd name="T0" fmla="*/ 14 w 77"/>
                  <a:gd name="T1" fmla="*/ 12 h 72"/>
                  <a:gd name="T2" fmla="*/ 13 w 77"/>
                  <a:gd name="T3" fmla="*/ 59 h 72"/>
                  <a:gd name="T4" fmla="*/ 63 w 77"/>
                  <a:gd name="T5" fmla="*/ 59 h 72"/>
                  <a:gd name="T6" fmla="*/ 63 w 77"/>
                  <a:gd name="T7" fmla="*/ 13 h 72"/>
                  <a:gd name="T8" fmla="*/ 14 w 77"/>
                  <a:gd name="T9" fmla="*/ 12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2"/>
                    </a:moveTo>
                    <a:cubicBezTo>
                      <a:pt x="0" y="25"/>
                      <a:pt x="0" y="46"/>
                      <a:pt x="13" y="59"/>
                    </a:cubicBezTo>
                    <a:cubicBezTo>
                      <a:pt x="27" y="71"/>
                      <a:pt x="49" y="72"/>
                      <a:pt x="63" y="59"/>
                    </a:cubicBezTo>
                    <a:cubicBezTo>
                      <a:pt x="77" y="46"/>
                      <a:pt x="77" y="25"/>
                      <a:pt x="63" y="13"/>
                    </a:cubicBezTo>
                    <a:cubicBezTo>
                      <a:pt x="49" y="0"/>
                      <a:pt x="27" y="0"/>
                      <a:pt x="14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0" name="Freeform 544">
                <a:extLst>
                  <a:ext uri="{FF2B5EF4-FFF2-40B4-BE49-F238E27FC236}">
                    <a16:creationId xmlns:a16="http://schemas.microsoft.com/office/drawing/2014/main" id="{AE3BE294-1B79-4227-91BB-36FCA400243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75" y="-1162"/>
                <a:ext cx="115" cy="108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4 w 77"/>
                  <a:gd name="T5" fmla="*/ 59 h 72"/>
                  <a:gd name="T6" fmla="*/ 64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1" y="25"/>
                      <a:pt x="0" y="46"/>
                      <a:pt x="14" y="59"/>
                    </a:cubicBezTo>
                    <a:cubicBezTo>
                      <a:pt x="28" y="72"/>
                      <a:pt x="50" y="72"/>
                      <a:pt x="64" y="59"/>
                    </a:cubicBezTo>
                    <a:cubicBezTo>
                      <a:pt x="77" y="46"/>
                      <a:pt x="77" y="26"/>
                      <a:pt x="64" y="13"/>
                    </a:cubicBezTo>
                    <a:cubicBezTo>
                      <a:pt x="50" y="0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1" name="Freeform 545">
                <a:extLst>
                  <a:ext uri="{FF2B5EF4-FFF2-40B4-BE49-F238E27FC236}">
                    <a16:creationId xmlns:a16="http://schemas.microsoft.com/office/drawing/2014/main" id="{C24E5922-889C-400A-809B-D245589211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34" y="-1210"/>
                <a:ext cx="120" cy="113"/>
              </a:xfrm>
              <a:custGeom>
                <a:avLst/>
                <a:gdLst>
                  <a:gd name="T0" fmla="*/ 14 w 80"/>
                  <a:gd name="T1" fmla="*/ 13 h 75"/>
                  <a:gd name="T2" fmla="*/ 14 w 80"/>
                  <a:gd name="T3" fmla="*/ 62 h 75"/>
                  <a:gd name="T4" fmla="*/ 65 w 80"/>
                  <a:gd name="T5" fmla="*/ 62 h 75"/>
                  <a:gd name="T6" fmla="*/ 65 w 80"/>
                  <a:gd name="T7" fmla="*/ 14 h 75"/>
                  <a:gd name="T8" fmla="*/ 14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4" y="13"/>
                    </a:moveTo>
                    <a:cubicBezTo>
                      <a:pt x="0" y="27"/>
                      <a:pt x="0" y="48"/>
                      <a:pt x="14" y="62"/>
                    </a:cubicBezTo>
                    <a:cubicBezTo>
                      <a:pt x="28" y="75"/>
                      <a:pt x="51" y="75"/>
                      <a:pt x="65" y="62"/>
                    </a:cubicBezTo>
                    <a:cubicBezTo>
                      <a:pt x="80" y="49"/>
                      <a:pt x="80" y="27"/>
                      <a:pt x="65" y="14"/>
                    </a:cubicBezTo>
                    <a:cubicBezTo>
                      <a:pt x="52" y="0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2" name="Freeform 546">
                <a:extLst>
                  <a:ext uri="{FF2B5EF4-FFF2-40B4-BE49-F238E27FC236}">
                    <a16:creationId xmlns:a16="http://schemas.microsoft.com/office/drawing/2014/main" id="{7BCF684A-18A8-47D0-873A-17C645BF82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90" y="-1256"/>
                <a:ext cx="126" cy="117"/>
              </a:xfrm>
              <a:custGeom>
                <a:avLst/>
                <a:gdLst>
                  <a:gd name="T0" fmla="*/ 16 w 84"/>
                  <a:gd name="T1" fmla="*/ 14 h 78"/>
                  <a:gd name="T2" fmla="*/ 15 w 84"/>
                  <a:gd name="T3" fmla="*/ 64 h 78"/>
                  <a:gd name="T4" fmla="*/ 69 w 84"/>
                  <a:gd name="T5" fmla="*/ 64 h 78"/>
                  <a:gd name="T6" fmla="*/ 69 w 84"/>
                  <a:gd name="T7" fmla="*/ 14 h 78"/>
                  <a:gd name="T8" fmla="*/ 16 w 84"/>
                  <a:gd name="T9" fmla="*/ 1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8">
                    <a:moveTo>
                      <a:pt x="16" y="14"/>
                    </a:moveTo>
                    <a:cubicBezTo>
                      <a:pt x="1" y="27"/>
                      <a:pt x="0" y="50"/>
                      <a:pt x="15" y="64"/>
                    </a:cubicBezTo>
                    <a:cubicBezTo>
                      <a:pt x="30" y="78"/>
                      <a:pt x="54" y="78"/>
                      <a:pt x="69" y="64"/>
                    </a:cubicBezTo>
                    <a:cubicBezTo>
                      <a:pt x="84" y="50"/>
                      <a:pt x="84" y="28"/>
                      <a:pt x="69" y="14"/>
                    </a:cubicBezTo>
                    <a:cubicBezTo>
                      <a:pt x="54" y="0"/>
                      <a:pt x="30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3" name="Freeform 547">
                <a:extLst>
                  <a:ext uri="{FF2B5EF4-FFF2-40B4-BE49-F238E27FC236}">
                    <a16:creationId xmlns:a16="http://schemas.microsoft.com/office/drawing/2014/main" id="{67FE7AED-9218-49F8-9306-D1CE4D69D4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48" y="-1304"/>
                <a:ext cx="130" cy="123"/>
              </a:xfrm>
              <a:custGeom>
                <a:avLst/>
                <a:gdLst>
                  <a:gd name="T0" fmla="*/ 16 w 87"/>
                  <a:gd name="T1" fmla="*/ 14 h 82"/>
                  <a:gd name="T2" fmla="*/ 16 w 87"/>
                  <a:gd name="T3" fmla="*/ 67 h 82"/>
                  <a:gd name="T4" fmla="*/ 72 w 87"/>
                  <a:gd name="T5" fmla="*/ 67 h 82"/>
                  <a:gd name="T6" fmla="*/ 72 w 87"/>
                  <a:gd name="T7" fmla="*/ 15 h 82"/>
                  <a:gd name="T8" fmla="*/ 16 w 87"/>
                  <a:gd name="T9" fmla="*/ 14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2">
                    <a:moveTo>
                      <a:pt x="16" y="14"/>
                    </a:moveTo>
                    <a:cubicBezTo>
                      <a:pt x="1" y="29"/>
                      <a:pt x="0" y="52"/>
                      <a:pt x="16" y="67"/>
                    </a:cubicBezTo>
                    <a:cubicBezTo>
                      <a:pt x="31" y="82"/>
                      <a:pt x="56" y="82"/>
                      <a:pt x="72" y="67"/>
                    </a:cubicBezTo>
                    <a:cubicBezTo>
                      <a:pt x="87" y="53"/>
                      <a:pt x="87" y="29"/>
                      <a:pt x="72" y="15"/>
                    </a:cubicBezTo>
                    <a:cubicBezTo>
                      <a:pt x="57" y="0"/>
                      <a:pt x="31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4" name="Freeform 548">
                <a:extLst>
                  <a:ext uri="{FF2B5EF4-FFF2-40B4-BE49-F238E27FC236}">
                    <a16:creationId xmlns:a16="http://schemas.microsoft.com/office/drawing/2014/main" id="{13F747EF-A36E-4707-839A-AD18A8815E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07" y="-1350"/>
                <a:ext cx="135" cy="125"/>
              </a:xfrm>
              <a:custGeom>
                <a:avLst/>
                <a:gdLst>
                  <a:gd name="T0" fmla="*/ 16 w 90"/>
                  <a:gd name="T1" fmla="*/ 15 h 84"/>
                  <a:gd name="T2" fmla="*/ 16 w 90"/>
                  <a:gd name="T3" fmla="*/ 69 h 84"/>
                  <a:gd name="T4" fmla="*/ 73 w 90"/>
                  <a:gd name="T5" fmla="*/ 69 h 84"/>
                  <a:gd name="T6" fmla="*/ 74 w 90"/>
                  <a:gd name="T7" fmla="*/ 15 h 84"/>
                  <a:gd name="T8" fmla="*/ 16 w 90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84">
                    <a:moveTo>
                      <a:pt x="16" y="15"/>
                    </a:moveTo>
                    <a:cubicBezTo>
                      <a:pt x="0" y="29"/>
                      <a:pt x="0" y="54"/>
                      <a:pt x="16" y="69"/>
                    </a:cubicBezTo>
                    <a:cubicBezTo>
                      <a:pt x="32" y="84"/>
                      <a:pt x="57" y="84"/>
                      <a:pt x="73" y="69"/>
                    </a:cubicBezTo>
                    <a:cubicBezTo>
                      <a:pt x="89" y="54"/>
                      <a:pt x="90" y="30"/>
                      <a:pt x="74" y="15"/>
                    </a:cubicBezTo>
                    <a:cubicBezTo>
                      <a:pt x="58" y="0"/>
                      <a:pt x="32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5" name="Freeform 549">
                <a:extLst>
                  <a:ext uri="{FF2B5EF4-FFF2-40B4-BE49-F238E27FC236}">
                    <a16:creationId xmlns:a16="http://schemas.microsoft.com/office/drawing/2014/main" id="{FC31F4BF-731A-4B60-9126-B82576CA77E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64" y="-1398"/>
                <a:ext cx="140" cy="130"/>
              </a:xfrm>
              <a:custGeom>
                <a:avLst/>
                <a:gdLst>
                  <a:gd name="T0" fmla="*/ 17 w 93"/>
                  <a:gd name="T1" fmla="*/ 16 h 87"/>
                  <a:gd name="T2" fmla="*/ 16 w 93"/>
                  <a:gd name="T3" fmla="*/ 72 h 87"/>
                  <a:gd name="T4" fmla="*/ 76 w 93"/>
                  <a:gd name="T5" fmla="*/ 72 h 87"/>
                  <a:gd name="T6" fmla="*/ 76 w 93"/>
                  <a:gd name="T7" fmla="*/ 16 h 87"/>
                  <a:gd name="T8" fmla="*/ 17 w 93"/>
                  <a:gd name="T9" fmla="*/ 16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7" y="16"/>
                    </a:moveTo>
                    <a:cubicBezTo>
                      <a:pt x="0" y="31"/>
                      <a:pt x="0" y="56"/>
                      <a:pt x="16" y="72"/>
                    </a:cubicBezTo>
                    <a:cubicBezTo>
                      <a:pt x="33" y="87"/>
                      <a:pt x="60" y="87"/>
                      <a:pt x="76" y="72"/>
                    </a:cubicBezTo>
                    <a:cubicBezTo>
                      <a:pt x="93" y="57"/>
                      <a:pt x="93" y="32"/>
                      <a:pt x="76" y="16"/>
                    </a:cubicBezTo>
                    <a:cubicBezTo>
                      <a:pt x="60" y="1"/>
                      <a:pt x="33" y="0"/>
                      <a:pt x="17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6" name="Freeform 550">
                <a:extLst>
                  <a:ext uri="{FF2B5EF4-FFF2-40B4-BE49-F238E27FC236}">
                    <a16:creationId xmlns:a16="http://schemas.microsoft.com/office/drawing/2014/main" id="{95012B64-2464-4425-A5D2-8EE349A490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22" y="-1445"/>
                <a:ext cx="144" cy="135"/>
              </a:xfrm>
              <a:custGeom>
                <a:avLst/>
                <a:gdLst>
                  <a:gd name="T0" fmla="*/ 17 w 96"/>
                  <a:gd name="T1" fmla="*/ 16 h 90"/>
                  <a:gd name="T2" fmla="*/ 17 w 96"/>
                  <a:gd name="T3" fmla="*/ 74 h 90"/>
                  <a:gd name="T4" fmla="*/ 79 w 96"/>
                  <a:gd name="T5" fmla="*/ 74 h 90"/>
                  <a:gd name="T6" fmla="*/ 79 w 96"/>
                  <a:gd name="T7" fmla="*/ 16 h 90"/>
                  <a:gd name="T8" fmla="*/ 17 w 96"/>
                  <a:gd name="T9" fmla="*/ 16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6" h="90">
                    <a:moveTo>
                      <a:pt x="17" y="16"/>
                    </a:moveTo>
                    <a:cubicBezTo>
                      <a:pt x="0" y="32"/>
                      <a:pt x="0" y="58"/>
                      <a:pt x="17" y="74"/>
                    </a:cubicBezTo>
                    <a:cubicBezTo>
                      <a:pt x="34" y="90"/>
                      <a:pt x="61" y="90"/>
                      <a:pt x="79" y="74"/>
                    </a:cubicBezTo>
                    <a:cubicBezTo>
                      <a:pt x="96" y="58"/>
                      <a:pt x="96" y="32"/>
                      <a:pt x="79" y="16"/>
                    </a:cubicBezTo>
                    <a:cubicBezTo>
                      <a:pt x="62" y="0"/>
                      <a:pt x="34" y="0"/>
                      <a:pt x="17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7" name="Freeform 551">
                <a:extLst>
                  <a:ext uri="{FF2B5EF4-FFF2-40B4-BE49-F238E27FC236}">
                    <a16:creationId xmlns:a16="http://schemas.microsoft.com/office/drawing/2014/main" id="{44359122-0482-49E1-B437-19B676092B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79" y="-1493"/>
                <a:ext cx="149" cy="141"/>
              </a:xfrm>
              <a:custGeom>
                <a:avLst/>
                <a:gdLst>
                  <a:gd name="T0" fmla="*/ 18 w 99"/>
                  <a:gd name="T1" fmla="*/ 17 h 94"/>
                  <a:gd name="T2" fmla="*/ 17 w 99"/>
                  <a:gd name="T3" fmla="*/ 77 h 94"/>
                  <a:gd name="T4" fmla="*/ 82 w 99"/>
                  <a:gd name="T5" fmla="*/ 77 h 94"/>
                  <a:gd name="T6" fmla="*/ 82 w 99"/>
                  <a:gd name="T7" fmla="*/ 17 h 94"/>
                  <a:gd name="T8" fmla="*/ 18 w 99"/>
                  <a:gd name="T9" fmla="*/ 17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9" h="94">
                    <a:moveTo>
                      <a:pt x="18" y="17"/>
                    </a:moveTo>
                    <a:cubicBezTo>
                      <a:pt x="0" y="33"/>
                      <a:pt x="0" y="60"/>
                      <a:pt x="17" y="77"/>
                    </a:cubicBezTo>
                    <a:cubicBezTo>
                      <a:pt x="35" y="93"/>
                      <a:pt x="64" y="94"/>
                      <a:pt x="82" y="77"/>
                    </a:cubicBezTo>
                    <a:cubicBezTo>
                      <a:pt x="99" y="61"/>
                      <a:pt x="99" y="34"/>
                      <a:pt x="82" y="17"/>
                    </a:cubicBezTo>
                    <a:cubicBezTo>
                      <a:pt x="64" y="0"/>
                      <a:pt x="36" y="0"/>
                      <a:pt x="18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8" name="Freeform 552">
                <a:extLst>
                  <a:ext uri="{FF2B5EF4-FFF2-40B4-BE49-F238E27FC236}">
                    <a16:creationId xmlns:a16="http://schemas.microsoft.com/office/drawing/2014/main" id="{D6F3E84F-277F-4400-88B7-D3ADA454CB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38" y="-1538"/>
                <a:ext cx="150" cy="141"/>
              </a:xfrm>
              <a:custGeom>
                <a:avLst/>
                <a:gdLst>
                  <a:gd name="T0" fmla="*/ 18 w 100"/>
                  <a:gd name="T1" fmla="*/ 17 h 94"/>
                  <a:gd name="T2" fmla="*/ 18 w 100"/>
                  <a:gd name="T3" fmla="*/ 77 h 94"/>
                  <a:gd name="T4" fmla="*/ 82 w 100"/>
                  <a:gd name="T5" fmla="*/ 77 h 94"/>
                  <a:gd name="T6" fmla="*/ 82 w 100"/>
                  <a:gd name="T7" fmla="*/ 17 h 94"/>
                  <a:gd name="T8" fmla="*/ 18 w 100"/>
                  <a:gd name="T9" fmla="*/ 17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" h="94">
                    <a:moveTo>
                      <a:pt x="18" y="17"/>
                    </a:moveTo>
                    <a:cubicBezTo>
                      <a:pt x="1" y="33"/>
                      <a:pt x="0" y="60"/>
                      <a:pt x="18" y="77"/>
                    </a:cubicBezTo>
                    <a:cubicBezTo>
                      <a:pt x="36" y="94"/>
                      <a:pt x="65" y="94"/>
                      <a:pt x="82" y="77"/>
                    </a:cubicBezTo>
                    <a:cubicBezTo>
                      <a:pt x="100" y="61"/>
                      <a:pt x="100" y="34"/>
                      <a:pt x="82" y="17"/>
                    </a:cubicBezTo>
                    <a:cubicBezTo>
                      <a:pt x="65" y="0"/>
                      <a:pt x="36" y="0"/>
                      <a:pt x="18" y="1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9" name="Freeform 553">
                <a:extLst>
                  <a:ext uri="{FF2B5EF4-FFF2-40B4-BE49-F238E27FC236}">
                    <a16:creationId xmlns:a16="http://schemas.microsoft.com/office/drawing/2014/main" id="{2B511CD1-A4CB-484F-ADDB-606B714426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96" y="-1562"/>
                <a:ext cx="31" cy="99"/>
              </a:xfrm>
              <a:custGeom>
                <a:avLst/>
                <a:gdLst>
                  <a:gd name="T0" fmla="*/ 19 w 21"/>
                  <a:gd name="T1" fmla="*/ 64 h 66"/>
                  <a:gd name="T2" fmla="*/ 21 w 21"/>
                  <a:gd name="T3" fmla="*/ 66 h 66"/>
                  <a:gd name="T4" fmla="*/ 21 w 21"/>
                  <a:gd name="T5" fmla="*/ 0 h 66"/>
                  <a:gd name="T6" fmla="*/ 19 w 21"/>
                  <a:gd name="T7" fmla="*/ 2 h 66"/>
                  <a:gd name="T8" fmla="*/ 19 w 21"/>
                  <a:gd name="T9" fmla="*/ 64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66">
                    <a:moveTo>
                      <a:pt x="19" y="64"/>
                    </a:moveTo>
                    <a:cubicBezTo>
                      <a:pt x="19" y="65"/>
                      <a:pt x="21" y="65"/>
                      <a:pt x="21" y="66"/>
                    </a:cubicBezTo>
                    <a:cubicBezTo>
                      <a:pt x="21" y="0"/>
                      <a:pt x="21" y="0"/>
                      <a:pt x="21" y="0"/>
                    </a:cubicBezTo>
                    <a:cubicBezTo>
                      <a:pt x="21" y="0"/>
                      <a:pt x="20" y="1"/>
                      <a:pt x="19" y="2"/>
                    </a:cubicBezTo>
                    <a:cubicBezTo>
                      <a:pt x="0" y="19"/>
                      <a:pt x="0" y="47"/>
                      <a:pt x="19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0" name="Freeform 554">
                <a:extLst>
                  <a:ext uri="{FF2B5EF4-FFF2-40B4-BE49-F238E27FC236}">
                    <a16:creationId xmlns:a16="http://schemas.microsoft.com/office/drawing/2014/main" id="{7EBF790B-E59D-4BE1-BFB7-48D4A2FEEA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976" y="161"/>
                <a:ext cx="8" cy="6"/>
              </a:xfrm>
              <a:custGeom>
                <a:avLst/>
                <a:gdLst>
                  <a:gd name="T0" fmla="*/ 1 w 5"/>
                  <a:gd name="T1" fmla="*/ 1 h 4"/>
                  <a:gd name="T2" fmla="*/ 1 w 5"/>
                  <a:gd name="T3" fmla="*/ 3 h 4"/>
                  <a:gd name="T4" fmla="*/ 4 w 5"/>
                  <a:gd name="T5" fmla="*/ 3 h 4"/>
                  <a:gd name="T6" fmla="*/ 4 w 5"/>
                  <a:gd name="T7" fmla="*/ 1 h 4"/>
                  <a:gd name="T8" fmla="*/ 1 w 5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" h="4">
                    <a:moveTo>
                      <a:pt x="1" y="1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2" y="4"/>
                      <a:pt x="3" y="4"/>
                      <a:pt x="4" y="3"/>
                    </a:cubicBezTo>
                    <a:cubicBezTo>
                      <a:pt x="5" y="2"/>
                      <a:pt x="5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1" name="Freeform 555">
                <a:extLst>
                  <a:ext uri="{FF2B5EF4-FFF2-40B4-BE49-F238E27FC236}">
                    <a16:creationId xmlns:a16="http://schemas.microsoft.com/office/drawing/2014/main" id="{87BE57AE-EDF0-40A0-9584-BA1D0CFED42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34" y="113"/>
                <a:ext cx="12" cy="12"/>
              </a:xfrm>
              <a:custGeom>
                <a:avLst/>
                <a:gdLst>
                  <a:gd name="T0" fmla="*/ 2 w 8"/>
                  <a:gd name="T1" fmla="*/ 2 h 8"/>
                  <a:gd name="T2" fmla="*/ 2 w 8"/>
                  <a:gd name="T3" fmla="*/ 6 h 8"/>
                  <a:gd name="T4" fmla="*/ 7 w 8"/>
                  <a:gd name="T5" fmla="*/ 6 h 8"/>
                  <a:gd name="T6" fmla="*/ 6 w 8"/>
                  <a:gd name="T7" fmla="*/ 2 h 8"/>
                  <a:gd name="T8" fmla="*/ 2 w 8"/>
                  <a:gd name="T9" fmla="*/ 2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8">
                    <a:moveTo>
                      <a:pt x="2" y="2"/>
                    </a:moveTo>
                    <a:cubicBezTo>
                      <a:pt x="0" y="3"/>
                      <a:pt x="1" y="5"/>
                      <a:pt x="2" y="6"/>
                    </a:cubicBezTo>
                    <a:cubicBezTo>
                      <a:pt x="3" y="7"/>
                      <a:pt x="5" y="8"/>
                      <a:pt x="7" y="6"/>
                    </a:cubicBezTo>
                    <a:cubicBezTo>
                      <a:pt x="8" y="5"/>
                      <a:pt x="8" y="3"/>
                      <a:pt x="6" y="2"/>
                    </a:cubicBezTo>
                    <a:cubicBezTo>
                      <a:pt x="5" y="1"/>
                      <a:pt x="3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2" name="Freeform 556">
                <a:extLst>
                  <a:ext uri="{FF2B5EF4-FFF2-40B4-BE49-F238E27FC236}">
                    <a16:creationId xmlns:a16="http://schemas.microsoft.com/office/drawing/2014/main" id="{E37B2731-8162-4B1A-8D71-6666500F6C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92" y="67"/>
                <a:ext cx="16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3"/>
                      <a:pt x="0" y="7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6"/>
                      <a:pt x="11" y="3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3" name="Freeform 557">
                <a:extLst>
                  <a:ext uri="{FF2B5EF4-FFF2-40B4-BE49-F238E27FC236}">
                    <a16:creationId xmlns:a16="http://schemas.microsoft.com/office/drawing/2014/main" id="{DC7BC426-E4BF-4D7B-BA66-885BE9A45C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52" y="22"/>
                <a:ext cx="17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4"/>
                      <a:pt x="0" y="6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6"/>
                      <a:pt x="11" y="4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4" name="Freeform 558">
                <a:extLst>
                  <a:ext uri="{FF2B5EF4-FFF2-40B4-BE49-F238E27FC236}">
                    <a16:creationId xmlns:a16="http://schemas.microsoft.com/office/drawing/2014/main" id="{88C22611-39AB-4E8E-8EA5-4DE35F1615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10" y="-26"/>
                <a:ext cx="21" cy="21"/>
              </a:xfrm>
              <a:custGeom>
                <a:avLst/>
                <a:gdLst>
                  <a:gd name="T0" fmla="*/ 2 w 14"/>
                  <a:gd name="T1" fmla="*/ 3 h 14"/>
                  <a:gd name="T2" fmla="*/ 2 w 14"/>
                  <a:gd name="T3" fmla="*/ 11 h 14"/>
                  <a:gd name="T4" fmla="*/ 12 w 14"/>
                  <a:gd name="T5" fmla="*/ 11 h 14"/>
                  <a:gd name="T6" fmla="*/ 12 w 14"/>
                  <a:gd name="T7" fmla="*/ 3 h 14"/>
                  <a:gd name="T8" fmla="*/ 2 w 14"/>
                  <a:gd name="T9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4">
                    <a:moveTo>
                      <a:pt x="2" y="3"/>
                    </a:moveTo>
                    <a:cubicBezTo>
                      <a:pt x="0" y="5"/>
                      <a:pt x="0" y="9"/>
                      <a:pt x="2" y="11"/>
                    </a:cubicBezTo>
                    <a:cubicBezTo>
                      <a:pt x="5" y="14"/>
                      <a:pt x="9" y="14"/>
                      <a:pt x="12" y="11"/>
                    </a:cubicBezTo>
                    <a:cubicBezTo>
                      <a:pt x="14" y="9"/>
                      <a:pt x="14" y="5"/>
                      <a:pt x="12" y="3"/>
                    </a:cubicBezTo>
                    <a:cubicBezTo>
                      <a:pt x="9" y="0"/>
                      <a:pt x="5" y="0"/>
                      <a:pt x="2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5" name="Freeform 559">
                <a:extLst>
                  <a:ext uri="{FF2B5EF4-FFF2-40B4-BE49-F238E27FC236}">
                    <a16:creationId xmlns:a16="http://schemas.microsoft.com/office/drawing/2014/main" id="{3B25C89B-1E3F-4A1A-878E-47D4E8EC37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67" y="-72"/>
                <a:ext cx="27" cy="24"/>
              </a:xfrm>
              <a:custGeom>
                <a:avLst/>
                <a:gdLst>
                  <a:gd name="T0" fmla="*/ 3 w 18"/>
                  <a:gd name="T1" fmla="*/ 3 h 16"/>
                  <a:gd name="T2" fmla="*/ 3 w 18"/>
                  <a:gd name="T3" fmla="*/ 13 h 16"/>
                  <a:gd name="T4" fmla="*/ 14 w 18"/>
                  <a:gd name="T5" fmla="*/ 13 h 16"/>
                  <a:gd name="T6" fmla="*/ 15 w 18"/>
                  <a:gd name="T7" fmla="*/ 3 h 16"/>
                  <a:gd name="T8" fmla="*/ 3 w 18"/>
                  <a:gd name="T9" fmla="*/ 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6">
                    <a:moveTo>
                      <a:pt x="3" y="3"/>
                    </a:moveTo>
                    <a:cubicBezTo>
                      <a:pt x="0" y="6"/>
                      <a:pt x="0" y="10"/>
                      <a:pt x="3" y="13"/>
                    </a:cubicBezTo>
                    <a:cubicBezTo>
                      <a:pt x="6" y="16"/>
                      <a:pt x="11" y="16"/>
                      <a:pt x="14" y="13"/>
                    </a:cubicBezTo>
                    <a:cubicBezTo>
                      <a:pt x="18" y="10"/>
                      <a:pt x="18" y="6"/>
                      <a:pt x="15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6" name="Freeform 560">
                <a:extLst>
                  <a:ext uri="{FF2B5EF4-FFF2-40B4-BE49-F238E27FC236}">
                    <a16:creationId xmlns:a16="http://schemas.microsoft.com/office/drawing/2014/main" id="{1DE5ECCF-BAA1-4923-9827-CCF9E43341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25" y="-119"/>
                <a:ext cx="31" cy="29"/>
              </a:xfrm>
              <a:custGeom>
                <a:avLst/>
                <a:gdLst>
                  <a:gd name="T0" fmla="*/ 17 w 21"/>
                  <a:gd name="T1" fmla="*/ 3 h 19"/>
                  <a:gd name="T2" fmla="*/ 4 w 21"/>
                  <a:gd name="T3" fmla="*/ 3 h 19"/>
                  <a:gd name="T4" fmla="*/ 4 w 21"/>
                  <a:gd name="T5" fmla="*/ 15 h 19"/>
                  <a:gd name="T6" fmla="*/ 17 w 21"/>
                  <a:gd name="T7" fmla="*/ 15 h 19"/>
                  <a:gd name="T8" fmla="*/ 17 w 21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17" y="3"/>
                    </a:moveTo>
                    <a:cubicBezTo>
                      <a:pt x="13" y="0"/>
                      <a:pt x="7" y="0"/>
                      <a:pt x="4" y="3"/>
                    </a:cubicBezTo>
                    <a:cubicBezTo>
                      <a:pt x="0" y="6"/>
                      <a:pt x="0" y="12"/>
                      <a:pt x="4" y="15"/>
                    </a:cubicBezTo>
                    <a:cubicBezTo>
                      <a:pt x="7" y="19"/>
                      <a:pt x="13" y="19"/>
                      <a:pt x="17" y="15"/>
                    </a:cubicBezTo>
                    <a:cubicBezTo>
                      <a:pt x="20" y="12"/>
                      <a:pt x="21" y="6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7" name="Freeform 561">
                <a:extLst>
                  <a:ext uri="{FF2B5EF4-FFF2-40B4-BE49-F238E27FC236}">
                    <a16:creationId xmlns:a16="http://schemas.microsoft.com/office/drawing/2014/main" id="{AE38A89C-DF52-4C3A-95FD-1DA8050CDA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82" y="-167"/>
                <a:ext cx="36" cy="33"/>
              </a:xfrm>
              <a:custGeom>
                <a:avLst/>
                <a:gdLst>
                  <a:gd name="T0" fmla="*/ 20 w 24"/>
                  <a:gd name="T1" fmla="*/ 4 h 22"/>
                  <a:gd name="T2" fmla="*/ 4 w 24"/>
                  <a:gd name="T3" fmla="*/ 4 h 22"/>
                  <a:gd name="T4" fmla="*/ 4 w 24"/>
                  <a:gd name="T5" fmla="*/ 18 h 22"/>
                  <a:gd name="T6" fmla="*/ 20 w 24"/>
                  <a:gd name="T7" fmla="*/ 18 h 22"/>
                  <a:gd name="T8" fmla="*/ 20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20" y="4"/>
                    </a:moveTo>
                    <a:cubicBezTo>
                      <a:pt x="16" y="0"/>
                      <a:pt x="9" y="0"/>
                      <a:pt x="4" y="4"/>
                    </a:cubicBezTo>
                    <a:cubicBezTo>
                      <a:pt x="0" y="8"/>
                      <a:pt x="0" y="14"/>
                      <a:pt x="4" y="18"/>
                    </a:cubicBezTo>
                    <a:cubicBezTo>
                      <a:pt x="9" y="22"/>
                      <a:pt x="15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8" name="Freeform 562">
                <a:extLst>
                  <a:ext uri="{FF2B5EF4-FFF2-40B4-BE49-F238E27FC236}">
                    <a16:creationId xmlns:a16="http://schemas.microsoft.com/office/drawing/2014/main" id="{289F2050-341A-44A7-930F-0083D6102F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40" y="-215"/>
                <a:ext cx="40" cy="39"/>
              </a:xfrm>
              <a:custGeom>
                <a:avLst/>
                <a:gdLst>
                  <a:gd name="T0" fmla="*/ 22 w 27"/>
                  <a:gd name="T1" fmla="*/ 21 h 26"/>
                  <a:gd name="T2" fmla="*/ 23 w 27"/>
                  <a:gd name="T3" fmla="*/ 5 h 26"/>
                  <a:gd name="T4" fmla="*/ 5 w 27"/>
                  <a:gd name="T5" fmla="*/ 5 h 26"/>
                  <a:gd name="T6" fmla="*/ 5 w 27"/>
                  <a:gd name="T7" fmla="*/ 21 h 26"/>
                  <a:gd name="T8" fmla="*/ 22 w 27"/>
                  <a:gd name="T9" fmla="*/ 21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22" y="21"/>
                    </a:moveTo>
                    <a:cubicBezTo>
                      <a:pt x="27" y="17"/>
                      <a:pt x="27" y="10"/>
                      <a:pt x="23" y="5"/>
                    </a:cubicBezTo>
                    <a:cubicBezTo>
                      <a:pt x="18" y="0"/>
                      <a:pt x="10" y="0"/>
                      <a:pt x="5" y="5"/>
                    </a:cubicBezTo>
                    <a:cubicBezTo>
                      <a:pt x="0" y="9"/>
                      <a:pt x="0" y="17"/>
                      <a:pt x="5" y="21"/>
                    </a:cubicBezTo>
                    <a:cubicBezTo>
                      <a:pt x="10" y="26"/>
                      <a:pt x="18" y="26"/>
                      <a:pt x="22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9" name="Freeform 563">
                <a:extLst>
                  <a:ext uri="{FF2B5EF4-FFF2-40B4-BE49-F238E27FC236}">
                    <a16:creationId xmlns:a16="http://schemas.microsoft.com/office/drawing/2014/main" id="{454B4905-888D-40FA-9371-18938EE23C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97" y="-261"/>
                <a:ext cx="47" cy="42"/>
              </a:xfrm>
              <a:custGeom>
                <a:avLst/>
                <a:gdLst>
                  <a:gd name="T0" fmla="*/ 25 w 31"/>
                  <a:gd name="T1" fmla="*/ 23 h 28"/>
                  <a:gd name="T2" fmla="*/ 25 w 31"/>
                  <a:gd name="T3" fmla="*/ 5 h 28"/>
                  <a:gd name="T4" fmla="*/ 6 w 31"/>
                  <a:gd name="T5" fmla="*/ 5 h 28"/>
                  <a:gd name="T6" fmla="*/ 5 w 31"/>
                  <a:gd name="T7" fmla="*/ 23 h 28"/>
                  <a:gd name="T8" fmla="*/ 25 w 31"/>
                  <a:gd name="T9" fmla="*/ 23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8">
                    <a:moveTo>
                      <a:pt x="25" y="23"/>
                    </a:moveTo>
                    <a:cubicBezTo>
                      <a:pt x="31" y="18"/>
                      <a:pt x="31" y="10"/>
                      <a:pt x="25" y="5"/>
                    </a:cubicBez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0" y="18"/>
                      <a:pt x="5" y="23"/>
                    </a:cubicBezTo>
                    <a:cubicBezTo>
                      <a:pt x="11" y="28"/>
                      <a:pt x="20" y="28"/>
                      <a:pt x="25" y="2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0" name="Freeform 564">
                <a:extLst>
                  <a:ext uri="{FF2B5EF4-FFF2-40B4-BE49-F238E27FC236}">
                    <a16:creationId xmlns:a16="http://schemas.microsoft.com/office/drawing/2014/main" id="{914E8B51-EA00-4482-94E9-81DB1EF5CB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55" y="-309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1"/>
                      <a:pt x="34" y="12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ubicBezTo>
                      <a:pt x="0" y="11"/>
                      <a:pt x="0" y="21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1" name="Freeform 565">
                <a:extLst>
                  <a:ext uri="{FF2B5EF4-FFF2-40B4-BE49-F238E27FC236}">
                    <a16:creationId xmlns:a16="http://schemas.microsoft.com/office/drawing/2014/main" id="{AFD74952-42F1-4FCE-80A0-F3C9BF3BC5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13" y="-356"/>
                <a:ext cx="55" cy="53"/>
              </a:xfrm>
              <a:custGeom>
                <a:avLst/>
                <a:gdLst>
                  <a:gd name="T0" fmla="*/ 31 w 37"/>
                  <a:gd name="T1" fmla="*/ 6 h 35"/>
                  <a:gd name="T2" fmla="*/ 7 w 37"/>
                  <a:gd name="T3" fmla="*/ 6 h 35"/>
                  <a:gd name="T4" fmla="*/ 7 w 37"/>
                  <a:gd name="T5" fmla="*/ 28 h 35"/>
                  <a:gd name="T6" fmla="*/ 31 w 37"/>
                  <a:gd name="T7" fmla="*/ 28 h 35"/>
                  <a:gd name="T8" fmla="*/ 31 w 37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6"/>
                    </a:moveTo>
                    <a:cubicBezTo>
                      <a:pt x="24" y="0"/>
                      <a:pt x="13" y="0"/>
                      <a:pt x="7" y="6"/>
                    </a:cubicBezTo>
                    <a:cubicBezTo>
                      <a:pt x="0" y="12"/>
                      <a:pt x="0" y="22"/>
                      <a:pt x="7" y="28"/>
                    </a:cubicBezTo>
                    <a:cubicBezTo>
                      <a:pt x="13" y="35"/>
                      <a:pt x="24" y="35"/>
                      <a:pt x="31" y="28"/>
                    </a:cubicBezTo>
                    <a:cubicBezTo>
                      <a:pt x="37" y="22"/>
                      <a:pt x="37" y="12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2" name="Freeform 566">
                <a:extLst>
                  <a:ext uri="{FF2B5EF4-FFF2-40B4-BE49-F238E27FC236}">
                    <a16:creationId xmlns:a16="http://schemas.microsoft.com/office/drawing/2014/main" id="{CFCE3ADA-DAB6-41A1-B2D6-21171DB48D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73" y="-400"/>
                <a:ext cx="56" cy="52"/>
              </a:xfrm>
              <a:custGeom>
                <a:avLst/>
                <a:gdLst>
                  <a:gd name="T0" fmla="*/ 31 w 37"/>
                  <a:gd name="T1" fmla="*/ 6 h 35"/>
                  <a:gd name="T2" fmla="*/ 6 w 37"/>
                  <a:gd name="T3" fmla="*/ 6 h 35"/>
                  <a:gd name="T4" fmla="*/ 6 w 37"/>
                  <a:gd name="T5" fmla="*/ 29 h 35"/>
                  <a:gd name="T6" fmla="*/ 30 w 37"/>
                  <a:gd name="T7" fmla="*/ 29 h 35"/>
                  <a:gd name="T8" fmla="*/ 31 w 37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6"/>
                    </a:moveTo>
                    <a:cubicBezTo>
                      <a:pt x="24" y="0"/>
                      <a:pt x="13" y="0"/>
                      <a:pt x="6" y="6"/>
                    </a:cubicBezTo>
                    <a:cubicBezTo>
                      <a:pt x="0" y="12"/>
                      <a:pt x="0" y="22"/>
                      <a:pt x="6" y="29"/>
                    </a:cubicBezTo>
                    <a:cubicBezTo>
                      <a:pt x="13" y="35"/>
                      <a:pt x="24" y="35"/>
                      <a:pt x="30" y="29"/>
                    </a:cubicBezTo>
                    <a:cubicBezTo>
                      <a:pt x="37" y="22"/>
                      <a:pt x="37" y="12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3" name="Freeform 567">
                <a:extLst>
                  <a:ext uri="{FF2B5EF4-FFF2-40B4-BE49-F238E27FC236}">
                    <a16:creationId xmlns:a16="http://schemas.microsoft.com/office/drawing/2014/main" id="{1BD9DDF4-D551-4452-8FD3-1288E9DF1F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31" y="-448"/>
                <a:ext cx="60" cy="56"/>
              </a:xfrm>
              <a:custGeom>
                <a:avLst/>
                <a:gdLst>
                  <a:gd name="T0" fmla="*/ 33 w 40"/>
                  <a:gd name="T1" fmla="*/ 7 h 38"/>
                  <a:gd name="T2" fmla="*/ 7 w 40"/>
                  <a:gd name="T3" fmla="*/ 7 h 38"/>
                  <a:gd name="T4" fmla="*/ 7 w 40"/>
                  <a:gd name="T5" fmla="*/ 32 h 38"/>
                  <a:gd name="T6" fmla="*/ 33 w 40"/>
                  <a:gd name="T7" fmla="*/ 32 h 38"/>
                  <a:gd name="T8" fmla="*/ 33 w 40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8">
                    <a:moveTo>
                      <a:pt x="33" y="7"/>
                    </a:moveTo>
                    <a:cubicBezTo>
                      <a:pt x="26" y="0"/>
                      <a:pt x="14" y="0"/>
                      <a:pt x="7" y="7"/>
                    </a:cubicBezTo>
                    <a:cubicBezTo>
                      <a:pt x="0" y="14"/>
                      <a:pt x="0" y="25"/>
                      <a:pt x="7" y="32"/>
                    </a:cubicBezTo>
                    <a:cubicBezTo>
                      <a:pt x="14" y="38"/>
                      <a:pt x="26" y="38"/>
                      <a:pt x="33" y="32"/>
                    </a:cubicBezTo>
                    <a:cubicBezTo>
                      <a:pt x="40" y="25"/>
                      <a:pt x="40" y="14"/>
                      <a:pt x="33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4" name="Freeform 568">
                <a:extLst>
                  <a:ext uri="{FF2B5EF4-FFF2-40B4-BE49-F238E27FC236}">
                    <a16:creationId xmlns:a16="http://schemas.microsoft.com/office/drawing/2014/main" id="{88E68FC0-2EF1-46E0-B62C-D959638C0A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88" y="-495"/>
                <a:ext cx="65" cy="62"/>
              </a:xfrm>
              <a:custGeom>
                <a:avLst/>
                <a:gdLst>
                  <a:gd name="T0" fmla="*/ 36 w 43"/>
                  <a:gd name="T1" fmla="*/ 33 h 41"/>
                  <a:gd name="T2" fmla="*/ 36 w 43"/>
                  <a:gd name="T3" fmla="*/ 7 h 41"/>
                  <a:gd name="T4" fmla="*/ 8 w 43"/>
                  <a:gd name="T5" fmla="*/ 7 h 41"/>
                  <a:gd name="T6" fmla="*/ 8 w 43"/>
                  <a:gd name="T7" fmla="*/ 33 h 41"/>
                  <a:gd name="T8" fmla="*/ 36 w 43"/>
                  <a:gd name="T9" fmla="*/ 33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6" y="33"/>
                    </a:moveTo>
                    <a:cubicBezTo>
                      <a:pt x="43" y="26"/>
                      <a:pt x="43" y="14"/>
                      <a:pt x="36" y="7"/>
                    </a:cubicBezTo>
                    <a:cubicBezTo>
                      <a:pt x="28" y="0"/>
                      <a:pt x="16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5" y="40"/>
                      <a:pt x="28" y="41"/>
                      <a:pt x="36" y="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5" name="Freeform 569">
                <a:extLst>
                  <a:ext uri="{FF2B5EF4-FFF2-40B4-BE49-F238E27FC236}">
                    <a16:creationId xmlns:a16="http://schemas.microsoft.com/office/drawing/2014/main" id="{76DA615C-EEB4-40B1-B62B-FD1446226A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46" y="-543"/>
                <a:ext cx="70" cy="66"/>
              </a:xfrm>
              <a:custGeom>
                <a:avLst/>
                <a:gdLst>
                  <a:gd name="T0" fmla="*/ 38 w 47"/>
                  <a:gd name="T1" fmla="*/ 36 h 44"/>
                  <a:gd name="T2" fmla="*/ 39 w 47"/>
                  <a:gd name="T3" fmla="*/ 8 h 44"/>
                  <a:gd name="T4" fmla="*/ 8 w 47"/>
                  <a:gd name="T5" fmla="*/ 8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7" y="29"/>
                      <a:pt x="47" y="16"/>
                      <a:pt x="39" y="8"/>
                    </a:cubicBezTo>
                    <a:cubicBezTo>
                      <a:pt x="30" y="0"/>
                      <a:pt x="17" y="0"/>
                      <a:pt x="8" y="8"/>
                    </a:cubicBezTo>
                    <a:cubicBezTo>
                      <a:pt x="0" y="16"/>
                      <a:pt x="0" y="28"/>
                      <a:pt x="8" y="36"/>
                    </a:cubicBezTo>
                    <a:cubicBezTo>
                      <a:pt x="17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6" name="Freeform 570">
                <a:extLst>
                  <a:ext uri="{FF2B5EF4-FFF2-40B4-BE49-F238E27FC236}">
                    <a16:creationId xmlns:a16="http://schemas.microsoft.com/office/drawing/2014/main" id="{C2D34C2D-3F58-4039-838B-4430594FA6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03" y="-589"/>
                <a:ext cx="75" cy="70"/>
              </a:xfrm>
              <a:custGeom>
                <a:avLst/>
                <a:gdLst>
                  <a:gd name="T0" fmla="*/ 41 w 50"/>
                  <a:gd name="T1" fmla="*/ 39 h 47"/>
                  <a:gd name="T2" fmla="*/ 41 w 50"/>
                  <a:gd name="T3" fmla="*/ 8 h 47"/>
                  <a:gd name="T4" fmla="*/ 9 w 50"/>
                  <a:gd name="T5" fmla="*/ 8 h 47"/>
                  <a:gd name="T6" fmla="*/ 9 w 50"/>
                  <a:gd name="T7" fmla="*/ 38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0"/>
                      <a:pt x="50" y="17"/>
                      <a:pt x="41" y="8"/>
                    </a:cubicBezTo>
                    <a:cubicBezTo>
                      <a:pt x="32" y="0"/>
                      <a:pt x="18" y="0"/>
                      <a:pt x="9" y="8"/>
                    </a:cubicBezTo>
                    <a:cubicBezTo>
                      <a:pt x="0" y="16"/>
                      <a:pt x="0" y="30"/>
                      <a:pt x="9" y="38"/>
                    </a:cubicBezTo>
                    <a:cubicBezTo>
                      <a:pt x="18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7" name="Freeform 571">
                <a:extLst>
                  <a:ext uri="{FF2B5EF4-FFF2-40B4-BE49-F238E27FC236}">
                    <a16:creationId xmlns:a16="http://schemas.microsoft.com/office/drawing/2014/main" id="{A2D54842-0BAB-4D2C-B5C9-2F956D3F55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61" y="-637"/>
                <a:ext cx="81" cy="75"/>
              </a:xfrm>
              <a:custGeom>
                <a:avLst/>
                <a:gdLst>
                  <a:gd name="T0" fmla="*/ 10 w 54"/>
                  <a:gd name="T1" fmla="*/ 9 h 50"/>
                  <a:gd name="T2" fmla="*/ 9 w 54"/>
                  <a:gd name="T3" fmla="*/ 41 h 50"/>
                  <a:gd name="T4" fmla="*/ 44 w 54"/>
                  <a:gd name="T5" fmla="*/ 41 h 50"/>
                  <a:gd name="T6" fmla="*/ 44 w 54"/>
                  <a:gd name="T7" fmla="*/ 9 h 50"/>
                  <a:gd name="T8" fmla="*/ 10 w 54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10" y="9"/>
                    </a:moveTo>
                    <a:cubicBezTo>
                      <a:pt x="0" y="18"/>
                      <a:pt x="0" y="32"/>
                      <a:pt x="9" y="41"/>
                    </a:cubicBezTo>
                    <a:cubicBezTo>
                      <a:pt x="19" y="50"/>
                      <a:pt x="34" y="50"/>
                      <a:pt x="44" y="41"/>
                    </a:cubicBezTo>
                    <a:cubicBezTo>
                      <a:pt x="53" y="33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8" name="Freeform 572">
                <a:extLst>
                  <a:ext uri="{FF2B5EF4-FFF2-40B4-BE49-F238E27FC236}">
                    <a16:creationId xmlns:a16="http://schemas.microsoft.com/office/drawing/2014/main" id="{40897116-B1E2-4EDA-9CFA-6D524C4323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19" y="-684"/>
                <a:ext cx="85" cy="80"/>
              </a:xfrm>
              <a:custGeom>
                <a:avLst/>
                <a:gdLst>
                  <a:gd name="T0" fmla="*/ 10 w 57"/>
                  <a:gd name="T1" fmla="*/ 9 h 53"/>
                  <a:gd name="T2" fmla="*/ 10 w 57"/>
                  <a:gd name="T3" fmla="*/ 43 h 53"/>
                  <a:gd name="T4" fmla="*/ 47 w 57"/>
                  <a:gd name="T5" fmla="*/ 44 h 53"/>
                  <a:gd name="T6" fmla="*/ 47 w 57"/>
                  <a:gd name="T7" fmla="*/ 9 h 53"/>
                  <a:gd name="T8" fmla="*/ 10 w 57"/>
                  <a:gd name="T9" fmla="*/ 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10" y="9"/>
                    </a:moveTo>
                    <a:cubicBezTo>
                      <a:pt x="0" y="18"/>
                      <a:pt x="0" y="34"/>
                      <a:pt x="10" y="43"/>
                    </a:cubicBezTo>
                    <a:cubicBezTo>
                      <a:pt x="20" y="53"/>
                      <a:pt x="37" y="53"/>
                      <a:pt x="47" y="44"/>
                    </a:cubicBezTo>
                    <a:cubicBezTo>
                      <a:pt x="57" y="34"/>
                      <a:pt x="57" y="19"/>
                      <a:pt x="47" y="9"/>
                    </a:cubicBezTo>
                    <a:cubicBezTo>
                      <a:pt x="37" y="0"/>
                      <a:pt x="20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9" name="Freeform 573">
                <a:extLst>
                  <a:ext uri="{FF2B5EF4-FFF2-40B4-BE49-F238E27FC236}">
                    <a16:creationId xmlns:a16="http://schemas.microsoft.com/office/drawing/2014/main" id="{862B8B6D-9D32-47D5-AC52-7A4AB80243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76" y="-732"/>
                <a:ext cx="90" cy="84"/>
              </a:xfrm>
              <a:custGeom>
                <a:avLst/>
                <a:gdLst>
                  <a:gd name="T0" fmla="*/ 11 w 60"/>
                  <a:gd name="T1" fmla="*/ 10 h 56"/>
                  <a:gd name="T2" fmla="*/ 11 w 60"/>
                  <a:gd name="T3" fmla="*/ 46 h 56"/>
                  <a:gd name="T4" fmla="*/ 49 w 60"/>
                  <a:gd name="T5" fmla="*/ 47 h 56"/>
                  <a:gd name="T6" fmla="*/ 50 w 60"/>
                  <a:gd name="T7" fmla="*/ 10 h 56"/>
                  <a:gd name="T8" fmla="*/ 11 w 60"/>
                  <a:gd name="T9" fmla="*/ 1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6">
                    <a:moveTo>
                      <a:pt x="11" y="10"/>
                    </a:moveTo>
                    <a:cubicBezTo>
                      <a:pt x="0" y="20"/>
                      <a:pt x="0" y="36"/>
                      <a:pt x="11" y="46"/>
                    </a:cubicBezTo>
                    <a:cubicBezTo>
                      <a:pt x="21" y="56"/>
                      <a:pt x="39" y="56"/>
                      <a:pt x="49" y="47"/>
                    </a:cubicBezTo>
                    <a:cubicBezTo>
                      <a:pt x="60" y="36"/>
                      <a:pt x="60" y="20"/>
                      <a:pt x="50" y="10"/>
                    </a:cubicBezTo>
                    <a:cubicBezTo>
                      <a:pt x="39" y="0"/>
                      <a:pt x="21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0" name="Freeform 574">
                <a:extLst>
                  <a:ext uri="{FF2B5EF4-FFF2-40B4-BE49-F238E27FC236}">
                    <a16:creationId xmlns:a16="http://schemas.microsoft.com/office/drawing/2014/main" id="{758AFAD7-1AED-4AFA-96E1-F94FA402B6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37" y="-777"/>
                <a:ext cx="90" cy="84"/>
              </a:xfrm>
              <a:custGeom>
                <a:avLst/>
                <a:gdLst>
                  <a:gd name="T0" fmla="*/ 10 w 60"/>
                  <a:gd name="T1" fmla="*/ 10 h 56"/>
                  <a:gd name="T2" fmla="*/ 10 w 60"/>
                  <a:gd name="T3" fmla="*/ 46 h 56"/>
                  <a:gd name="T4" fmla="*/ 49 w 60"/>
                  <a:gd name="T5" fmla="*/ 47 h 56"/>
                  <a:gd name="T6" fmla="*/ 49 w 60"/>
                  <a:gd name="T7" fmla="*/ 10 h 56"/>
                  <a:gd name="T8" fmla="*/ 10 w 60"/>
                  <a:gd name="T9" fmla="*/ 1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6">
                    <a:moveTo>
                      <a:pt x="10" y="10"/>
                    </a:moveTo>
                    <a:cubicBezTo>
                      <a:pt x="0" y="20"/>
                      <a:pt x="0" y="36"/>
                      <a:pt x="10" y="46"/>
                    </a:cubicBezTo>
                    <a:cubicBezTo>
                      <a:pt x="21" y="56"/>
                      <a:pt x="38" y="56"/>
                      <a:pt x="49" y="47"/>
                    </a:cubicBezTo>
                    <a:cubicBezTo>
                      <a:pt x="60" y="36"/>
                      <a:pt x="60" y="20"/>
                      <a:pt x="49" y="10"/>
                    </a:cubicBezTo>
                    <a:cubicBezTo>
                      <a:pt x="39" y="0"/>
                      <a:pt x="21" y="0"/>
                      <a:pt x="10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1" name="Freeform 575">
                <a:extLst>
                  <a:ext uri="{FF2B5EF4-FFF2-40B4-BE49-F238E27FC236}">
                    <a16:creationId xmlns:a16="http://schemas.microsoft.com/office/drawing/2014/main" id="{B8387997-8303-4FF4-8AE6-40EA4D2F46D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93" y="-825"/>
                <a:ext cx="96" cy="90"/>
              </a:xfrm>
              <a:custGeom>
                <a:avLst/>
                <a:gdLst>
                  <a:gd name="T0" fmla="*/ 12 w 64"/>
                  <a:gd name="T1" fmla="*/ 11 h 60"/>
                  <a:gd name="T2" fmla="*/ 12 w 64"/>
                  <a:gd name="T3" fmla="*/ 50 h 60"/>
                  <a:gd name="T4" fmla="*/ 53 w 64"/>
                  <a:gd name="T5" fmla="*/ 50 h 60"/>
                  <a:gd name="T6" fmla="*/ 53 w 64"/>
                  <a:gd name="T7" fmla="*/ 11 h 60"/>
                  <a:gd name="T8" fmla="*/ 12 w 64"/>
                  <a:gd name="T9" fmla="*/ 11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2" y="11"/>
                    </a:moveTo>
                    <a:cubicBezTo>
                      <a:pt x="0" y="22"/>
                      <a:pt x="0" y="39"/>
                      <a:pt x="12" y="50"/>
                    </a:cubicBezTo>
                    <a:cubicBezTo>
                      <a:pt x="23" y="60"/>
                      <a:pt x="41" y="60"/>
                      <a:pt x="53" y="50"/>
                    </a:cubicBezTo>
                    <a:cubicBezTo>
                      <a:pt x="64" y="39"/>
                      <a:pt x="64" y="22"/>
                      <a:pt x="53" y="11"/>
                    </a:cubicBezTo>
                    <a:cubicBezTo>
                      <a:pt x="42" y="1"/>
                      <a:pt x="23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2" name="Freeform 576">
                <a:extLst>
                  <a:ext uri="{FF2B5EF4-FFF2-40B4-BE49-F238E27FC236}">
                    <a16:creationId xmlns:a16="http://schemas.microsoft.com/office/drawing/2014/main" id="{F28DDD3C-87BF-444B-BDAC-6EFFEC1236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52" y="-871"/>
                <a:ext cx="99" cy="94"/>
              </a:xfrm>
              <a:custGeom>
                <a:avLst/>
                <a:gdLst>
                  <a:gd name="T0" fmla="*/ 12 w 66"/>
                  <a:gd name="T1" fmla="*/ 11 h 63"/>
                  <a:gd name="T2" fmla="*/ 11 w 66"/>
                  <a:gd name="T3" fmla="*/ 51 h 63"/>
                  <a:gd name="T4" fmla="*/ 54 w 66"/>
                  <a:gd name="T5" fmla="*/ 52 h 63"/>
                  <a:gd name="T6" fmla="*/ 55 w 66"/>
                  <a:gd name="T7" fmla="*/ 12 h 63"/>
                  <a:gd name="T8" fmla="*/ 12 w 66"/>
                  <a:gd name="T9" fmla="*/ 11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3">
                    <a:moveTo>
                      <a:pt x="12" y="11"/>
                    </a:moveTo>
                    <a:cubicBezTo>
                      <a:pt x="0" y="22"/>
                      <a:pt x="0" y="40"/>
                      <a:pt x="11" y="51"/>
                    </a:cubicBezTo>
                    <a:cubicBezTo>
                      <a:pt x="23" y="63"/>
                      <a:pt x="42" y="63"/>
                      <a:pt x="54" y="52"/>
                    </a:cubicBezTo>
                    <a:cubicBezTo>
                      <a:pt x="66" y="41"/>
                      <a:pt x="66" y="23"/>
                      <a:pt x="55" y="12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3" name="Freeform 577">
                <a:extLst>
                  <a:ext uri="{FF2B5EF4-FFF2-40B4-BE49-F238E27FC236}">
                    <a16:creationId xmlns:a16="http://schemas.microsoft.com/office/drawing/2014/main" id="{64E9BA19-01CF-4721-B71C-4EB3AB9620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09" y="-917"/>
                <a:ext cx="105" cy="97"/>
              </a:xfrm>
              <a:custGeom>
                <a:avLst/>
                <a:gdLst>
                  <a:gd name="T0" fmla="*/ 12 w 70"/>
                  <a:gd name="T1" fmla="*/ 11 h 65"/>
                  <a:gd name="T2" fmla="*/ 12 w 70"/>
                  <a:gd name="T3" fmla="*/ 53 h 65"/>
                  <a:gd name="T4" fmla="*/ 57 w 70"/>
                  <a:gd name="T5" fmla="*/ 54 h 65"/>
                  <a:gd name="T6" fmla="*/ 57 w 70"/>
                  <a:gd name="T7" fmla="*/ 12 h 65"/>
                  <a:gd name="T8" fmla="*/ 12 w 70"/>
                  <a:gd name="T9" fmla="*/ 11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12" y="11"/>
                    </a:moveTo>
                    <a:cubicBezTo>
                      <a:pt x="0" y="23"/>
                      <a:pt x="0" y="42"/>
                      <a:pt x="12" y="53"/>
                    </a:cubicBezTo>
                    <a:cubicBezTo>
                      <a:pt x="25" y="65"/>
                      <a:pt x="45" y="65"/>
                      <a:pt x="57" y="54"/>
                    </a:cubicBezTo>
                    <a:cubicBezTo>
                      <a:pt x="70" y="42"/>
                      <a:pt x="70" y="23"/>
                      <a:pt x="57" y="12"/>
                    </a:cubicBezTo>
                    <a:cubicBezTo>
                      <a:pt x="45" y="0"/>
                      <a:pt x="25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4" name="Freeform 578">
                <a:extLst>
                  <a:ext uri="{FF2B5EF4-FFF2-40B4-BE49-F238E27FC236}">
                    <a16:creationId xmlns:a16="http://schemas.microsoft.com/office/drawing/2014/main" id="{811FFE5F-CDB5-4CBB-9981-3577FC9788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67" y="-965"/>
                <a:ext cx="109" cy="103"/>
              </a:xfrm>
              <a:custGeom>
                <a:avLst/>
                <a:gdLst>
                  <a:gd name="T0" fmla="*/ 13 w 73"/>
                  <a:gd name="T1" fmla="*/ 12 h 69"/>
                  <a:gd name="T2" fmla="*/ 13 w 73"/>
                  <a:gd name="T3" fmla="*/ 56 h 69"/>
                  <a:gd name="T4" fmla="*/ 60 w 73"/>
                  <a:gd name="T5" fmla="*/ 57 h 69"/>
                  <a:gd name="T6" fmla="*/ 60 w 73"/>
                  <a:gd name="T7" fmla="*/ 12 h 69"/>
                  <a:gd name="T8" fmla="*/ 13 w 73"/>
                  <a:gd name="T9" fmla="*/ 12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9">
                    <a:moveTo>
                      <a:pt x="13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9"/>
                      <a:pt x="47" y="69"/>
                      <a:pt x="60" y="57"/>
                    </a:cubicBezTo>
                    <a:cubicBezTo>
                      <a:pt x="73" y="45"/>
                      <a:pt x="73" y="25"/>
                      <a:pt x="60" y="12"/>
                    </a:cubicBezTo>
                    <a:cubicBezTo>
                      <a:pt x="47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5" name="Freeform 579">
                <a:extLst>
                  <a:ext uri="{FF2B5EF4-FFF2-40B4-BE49-F238E27FC236}">
                    <a16:creationId xmlns:a16="http://schemas.microsoft.com/office/drawing/2014/main" id="{3A156C11-C46D-4D68-8A1E-D570615295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24" y="-1012"/>
                <a:ext cx="114" cy="107"/>
              </a:xfrm>
              <a:custGeom>
                <a:avLst/>
                <a:gdLst>
                  <a:gd name="T0" fmla="*/ 13 w 76"/>
                  <a:gd name="T1" fmla="*/ 12 h 71"/>
                  <a:gd name="T2" fmla="*/ 13 w 76"/>
                  <a:gd name="T3" fmla="*/ 59 h 71"/>
                  <a:gd name="T4" fmla="*/ 63 w 76"/>
                  <a:gd name="T5" fmla="*/ 59 h 71"/>
                  <a:gd name="T6" fmla="*/ 63 w 76"/>
                  <a:gd name="T7" fmla="*/ 13 h 71"/>
                  <a:gd name="T8" fmla="*/ 13 w 76"/>
                  <a:gd name="T9" fmla="*/ 12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6" h="71">
                    <a:moveTo>
                      <a:pt x="13" y="12"/>
                    </a:moveTo>
                    <a:cubicBezTo>
                      <a:pt x="0" y="25"/>
                      <a:pt x="0" y="46"/>
                      <a:pt x="13" y="59"/>
                    </a:cubicBezTo>
                    <a:cubicBezTo>
                      <a:pt x="27" y="71"/>
                      <a:pt x="49" y="71"/>
                      <a:pt x="63" y="59"/>
                    </a:cubicBezTo>
                    <a:cubicBezTo>
                      <a:pt x="76" y="46"/>
                      <a:pt x="76" y="25"/>
                      <a:pt x="63" y="13"/>
                    </a:cubicBezTo>
                    <a:cubicBezTo>
                      <a:pt x="49" y="0"/>
                      <a:pt x="27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6" name="Freeform 580">
                <a:extLst>
                  <a:ext uri="{FF2B5EF4-FFF2-40B4-BE49-F238E27FC236}">
                    <a16:creationId xmlns:a16="http://schemas.microsoft.com/office/drawing/2014/main" id="{AD3DDCCC-BBD9-486A-A2E3-77A34AB774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82" y="-1060"/>
                <a:ext cx="120" cy="113"/>
              </a:xfrm>
              <a:custGeom>
                <a:avLst/>
                <a:gdLst>
                  <a:gd name="T0" fmla="*/ 14 w 80"/>
                  <a:gd name="T1" fmla="*/ 13 h 75"/>
                  <a:gd name="T2" fmla="*/ 14 w 80"/>
                  <a:gd name="T3" fmla="*/ 62 h 75"/>
                  <a:gd name="T4" fmla="*/ 65 w 80"/>
                  <a:gd name="T5" fmla="*/ 62 h 75"/>
                  <a:gd name="T6" fmla="*/ 66 w 80"/>
                  <a:gd name="T7" fmla="*/ 14 h 75"/>
                  <a:gd name="T8" fmla="*/ 14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4" y="13"/>
                    </a:moveTo>
                    <a:cubicBezTo>
                      <a:pt x="0" y="26"/>
                      <a:pt x="0" y="48"/>
                      <a:pt x="14" y="62"/>
                    </a:cubicBezTo>
                    <a:cubicBezTo>
                      <a:pt x="28" y="75"/>
                      <a:pt x="51" y="75"/>
                      <a:pt x="65" y="62"/>
                    </a:cubicBezTo>
                    <a:cubicBezTo>
                      <a:pt x="80" y="49"/>
                      <a:pt x="80" y="27"/>
                      <a:pt x="66" y="14"/>
                    </a:cubicBezTo>
                    <a:cubicBezTo>
                      <a:pt x="51" y="0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7" name="Freeform 581">
                <a:extLst>
                  <a:ext uri="{FF2B5EF4-FFF2-40B4-BE49-F238E27FC236}">
                    <a16:creationId xmlns:a16="http://schemas.microsoft.com/office/drawing/2014/main" id="{36CA60E8-9C3D-4ABF-A613-7321171221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40" y="-1106"/>
                <a:ext cx="124" cy="117"/>
              </a:xfrm>
              <a:custGeom>
                <a:avLst/>
                <a:gdLst>
                  <a:gd name="T0" fmla="*/ 15 w 83"/>
                  <a:gd name="T1" fmla="*/ 13 h 78"/>
                  <a:gd name="T2" fmla="*/ 14 w 83"/>
                  <a:gd name="T3" fmla="*/ 64 h 78"/>
                  <a:gd name="T4" fmla="*/ 68 w 83"/>
                  <a:gd name="T5" fmla="*/ 64 h 78"/>
                  <a:gd name="T6" fmla="*/ 68 w 83"/>
                  <a:gd name="T7" fmla="*/ 14 h 78"/>
                  <a:gd name="T8" fmla="*/ 15 w 83"/>
                  <a:gd name="T9" fmla="*/ 13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3" h="78">
                    <a:moveTo>
                      <a:pt x="15" y="13"/>
                    </a:moveTo>
                    <a:cubicBezTo>
                      <a:pt x="0" y="27"/>
                      <a:pt x="0" y="50"/>
                      <a:pt x="14" y="64"/>
                    </a:cubicBezTo>
                    <a:cubicBezTo>
                      <a:pt x="29" y="78"/>
                      <a:pt x="53" y="78"/>
                      <a:pt x="68" y="64"/>
                    </a:cubicBezTo>
                    <a:cubicBezTo>
                      <a:pt x="83" y="50"/>
                      <a:pt x="83" y="28"/>
                      <a:pt x="68" y="14"/>
                    </a:cubicBezTo>
                    <a:cubicBezTo>
                      <a:pt x="54" y="0"/>
                      <a:pt x="29" y="0"/>
                      <a:pt x="15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8" name="Freeform 582">
                <a:extLst>
                  <a:ext uri="{FF2B5EF4-FFF2-40B4-BE49-F238E27FC236}">
                    <a16:creationId xmlns:a16="http://schemas.microsoft.com/office/drawing/2014/main" id="{76E6F279-C24E-4947-A3D9-C4C97CF370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96" y="-1154"/>
                <a:ext cx="132" cy="121"/>
              </a:xfrm>
              <a:custGeom>
                <a:avLst/>
                <a:gdLst>
                  <a:gd name="T0" fmla="*/ 16 w 88"/>
                  <a:gd name="T1" fmla="*/ 14 h 81"/>
                  <a:gd name="T2" fmla="*/ 16 w 88"/>
                  <a:gd name="T3" fmla="*/ 67 h 81"/>
                  <a:gd name="T4" fmla="*/ 72 w 88"/>
                  <a:gd name="T5" fmla="*/ 67 h 81"/>
                  <a:gd name="T6" fmla="*/ 72 w 88"/>
                  <a:gd name="T7" fmla="*/ 15 h 81"/>
                  <a:gd name="T8" fmla="*/ 16 w 88"/>
                  <a:gd name="T9" fmla="*/ 14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8" h="81">
                    <a:moveTo>
                      <a:pt x="16" y="14"/>
                    </a:moveTo>
                    <a:cubicBezTo>
                      <a:pt x="1" y="29"/>
                      <a:pt x="0" y="52"/>
                      <a:pt x="16" y="67"/>
                    </a:cubicBezTo>
                    <a:cubicBezTo>
                      <a:pt x="31" y="81"/>
                      <a:pt x="56" y="81"/>
                      <a:pt x="72" y="67"/>
                    </a:cubicBezTo>
                    <a:cubicBezTo>
                      <a:pt x="87" y="53"/>
                      <a:pt x="88" y="29"/>
                      <a:pt x="72" y="15"/>
                    </a:cubicBezTo>
                    <a:cubicBezTo>
                      <a:pt x="57" y="0"/>
                      <a:pt x="32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9" name="Freeform 583">
                <a:extLst>
                  <a:ext uri="{FF2B5EF4-FFF2-40B4-BE49-F238E27FC236}">
                    <a16:creationId xmlns:a16="http://schemas.microsoft.com/office/drawing/2014/main" id="{D3697137-E935-4E94-8905-3DF4660DC0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56" y="-1199"/>
                <a:ext cx="131" cy="121"/>
              </a:xfrm>
              <a:custGeom>
                <a:avLst/>
                <a:gdLst>
                  <a:gd name="T0" fmla="*/ 16 w 87"/>
                  <a:gd name="T1" fmla="*/ 14 h 81"/>
                  <a:gd name="T2" fmla="*/ 16 w 87"/>
                  <a:gd name="T3" fmla="*/ 67 h 81"/>
                  <a:gd name="T4" fmla="*/ 72 w 87"/>
                  <a:gd name="T5" fmla="*/ 67 h 81"/>
                  <a:gd name="T6" fmla="*/ 72 w 87"/>
                  <a:gd name="T7" fmla="*/ 15 h 81"/>
                  <a:gd name="T8" fmla="*/ 16 w 87"/>
                  <a:gd name="T9" fmla="*/ 14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16" y="14"/>
                    </a:moveTo>
                    <a:cubicBezTo>
                      <a:pt x="0" y="29"/>
                      <a:pt x="0" y="52"/>
                      <a:pt x="16" y="67"/>
                    </a:cubicBezTo>
                    <a:cubicBezTo>
                      <a:pt x="31" y="81"/>
                      <a:pt x="56" y="81"/>
                      <a:pt x="72" y="67"/>
                    </a:cubicBezTo>
                    <a:cubicBezTo>
                      <a:pt x="87" y="53"/>
                      <a:pt x="87" y="29"/>
                      <a:pt x="72" y="15"/>
                    </a:cubicBezTo>
                    <a:cubicBezTo>
                      <a:pt x="56" y="0"/>
                      <a:pt x="31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0" name="Freeform 584">
                <a:extLst>
                  <a:ext uri="{FF2B5EF4-FFF2-40B4-BE49-F238E27FC236}">
                    <a16:creationId xmlns:a16="http://schemas.microsoft.com/office/drawing/2014/main" id="{1D3F4B4D-9ACC-46C4-A122-943F2E69CC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15" y="-1246"/>
                <a:ext cx="134" cy="125"/>
              </a:xfrm>
              <a:custGeom>
                <a:avLst/>
                <a:gdLst>
                  <a:gd name="T0" fmla="*/ 16 w 89"/>
                  <a:gd name="T1" fmla="*/ 15 h 83"/>
                  <a:gd name="T2" fmla="*/ 15 w 89"/>
                  <a:gd name="T3" fmla="*/ 68 h 83"/>
                  <a:gd name="T4" fmla="*/ 73 w 89"/>
                  <a:gd name="T5" fmla="*/ 69 h 83"/>
                  <a:gd name="T6" fmla="*/ 73 w 89"/>
                  <a:gd name="T7" fmla="*/ 15 h 83"/>
                  <a:gd name="T8" fmla="*/ 16 w 89"/>
                  <a:gd name="T9" fmla="*/ 15 h 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" h="83">
                    <a:moveTo>
                      <a:pt x="16" y="15"/>
                    </a:moveTo>
                    <a:cubicBezTo>
                      <a:pt x="0" y="29"/>
                      <a:pt x="0" y="54"/>
                      <a:pt x="15" y="68"/>
                    </a:cubicBezTo>
                    <a:cubicBezTo>
                      <a:pt x="31" y="83"/>
                      <a:pt x="57" y="83"/>
                      <a:pt x="73" y="69"/>
                    </a:cubicBezTo>
                    <a:cubicBezTo>
                      <a:pt x="89" y="54"/>
                      <a:pt x="89" y="30"/>
                      <a:pt x="73" y="15"/>
                    </a:cubicBezTo>
                    <a:cubicBezTo>
                      <a:pt x="58" y="0"/>
                      <a:pt x="32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1" name="Freeform 585">
                <a:extLst>
                  <a:ext uri="{FF2B5EF4-FFF2-40B4-BE49-F238E27FC236}">
                    <a16:creationId xmlns:a16="http://schemas.microsoft.com/office/drawing/2014/main" id="{B50D2CE5-105E-4F04-8747-1C707FE42D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71" y="-1293"/>
                <a:ext cx="141" cy="130"/>
              </a:xfrm>
              <a:custGeom>
                <a:avLst/>
                <a:gdLst>
                  <a:gd name="T0" fmla="*/ 17 w 94"/>
                  <a:gd name="T1" fmla="*/ 15 h 87"/>
                  <a:gd name="T2" fmla="*/ 17 w 94"/>
                  <a:gd name="T3" fmla="*/ 72 h 87"/>
                  <a:gd name="T4" fmla="*/ 77 w 94"/>
                  <a:gd name="T5" fmla="*/ 72 h 87"/>
                  <a:gd name="T6" fmla="*/ 77 w 94"/>
                  <a:gd name="T7" fmla="*/ 16 h 87"/>
                  <a:gd name="T8" fmla="*/ 17 w 94"/>
                  <a:gd name="T9" fmla="*/ 15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4" h="87">
                    <a:moveTo>
                      <a:pt x="17" y="15"/>
                    </a:moveTo>
                    <a:cubicBezTo>
                      <a:pt x="1" y="31"/>
                      <a:pt x="0" y="56"/>
                      <a:pt x="17" y="72"/>
                    </a:cubicBezTo>
                    <a:cubicBezTo>
                      <a:pt x="33" y="87"/>
                      <a:pt x="60" y="87"/>
                      <a:pt x="77" y="72"/>
                    </a:cubicBezTo>
                    <a:cubicBezTo>
                      <a:pt x="93" y="57"/>
                      <a:pt x="94" y="31"/>
                      <a:pt x="77" y="16"/>
                    </a:cubicBezTo>
                    <a:cubicBezTo>
                      <a:pt x="61" y="0"/>
                      <a:pt x="34" y="0"/>
                      <a:pt x="17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2" name="Freeform 586">
                <a:extLst>
                  <a:ext uri="{FF2B5EF4-FFF2-40B4-BE49-F238E27FC236}">
                    <a16:creationId xmlns:a16="http://schemas.microsoft.com/office/drawing/2014/main" id="{60947856-EE14-43AB-91C9-A68B72B1B9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30" y="-1340"/>
                <a:ext cx="144" cy="135"/>
              </a:xfrm>
              <a:custGeom>
                <a:avLst/>
                <a:gdLst>
                  <a:gd name="T0" fmla="*/ 79 w 96"/>
                  <a:gd name="T1" fmla="*/ 74 h 90"/>
                  <a:gd name="T2" fmla="*/ 79 w 96"/>
                  <a:gd name="T3" fmla="*/ 16 h 90"/>
                  <a:gd name="T4" fmla="*/ 17 w 96"/>
                  <a:gd name="T5" fmla="*/ 15 h 90"/>
                  <a:gd name="T6" fmla="*/ 17 w 96"/>
                  <a:gd name="T7" fmla="*/ 74 h 90"/>
                  <a:gd name="T8" fmla="*/ 79 w 96"/>
                  <a:gd name="T9" fmla="*/ 74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6" h="90">
                    <a:moveTo>
                      <a:pt x="79" y="74"/>
                    </a:moveTo>
                    <a:cubicBezTo>
                      <a:pt x="96" y="58"/>
                      <a:pt x="96" y="32"/>
                      <a:pt x="79" y="16"/>
                    </a:cubicBezTo>
                    <a:cubicBezTo>
                      <a:pt x="62" y="0"/>
                      <a:pt x="34" y="0"/>
                      <a:pt x="17" y="15"/>
                    </a:cubicBezTo>
                    <a:cubicBezTo>
                      <a:pt x="0" y="31"/>
                      <a:pt x="0" y="58"/>
                      <a:pt x="17" y="74"/>
                    </a:cubicBezTo>
                    <a:cubicBezTo>
                      <a:pt x="34" y="90"/>
                      <a:pt x="62" y="90"/>
                      <a:pt x="79" y="7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3" name="Freeform 587">
                <a:extLst>
                  <a:ext uri="{FF2B5EF4-FFF2-40B4-BE49-F238E27FC236}">
                    <a16:creationId xmlns:a16="http://schemas.microsoft.com/office/drawing/2014/main" id="{4A98C480-609A-4F0B-831B-7F708E45FDE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327" y="-1332"/>
                <a:ext cx="3" cy="30"/>
              </a:xfrm>
              <a:custGeom>
                <a:avLst/>
                <a:gdLst>
                  <a:gd name="T0" fmla="*/ 0 w 2"/>
                  <a:gd name="T1" fmla="*/ 0 h 20"/>
                  <a:gd name="T2" fmla="*/ 0 w 2"/>
                  <a:gd name="T3" fmla="*/ 20 h 20"/>
                  <a:gd name="T4" fmla="*/ 0 w 2"/>
                  <a:gd name="T5" fmla="*/ 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" h="20">
                    <a:moveTo>
                      <a:pt x="0" y="0"/>
                    </a:moveTo>
                    <a:cubicBezTo>
                      <a:pt x="0" y="20"/>
                      <a:pt x="0" y="20"/>
                      <a:pt x="0" y="20"/>
                    </a:cubicBezTo>
                    <a:cubicBezTo>
                      <a:pt x="2" y="13"/>
                      <a:pt x="2" y="7"/>
                      <a:pt x="0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4" name="Freeform 588">
                <a:extLst>
                  <a:ext uri="{FF2B5EF4-FFF2-40B4-BE49-F238E27FC236}">
                    <a16:creationId xmlns:a16="http://schemas.microsoft.com/office/drawing/2014/main" id="{8D681437-F662-4F2F-BA66-60B5653491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86" y="-1388"/>
                <a:ext cx="141" cy="139"/>
              </a:xfrm>
              <a:custGeom>
                <a:avLst/>
                <a:gdLst>
                  <a:gd name="T0" fmla="*/ 18 w 94"/>
                  <a:gd name="T1" fmla="*/ 16 h 93"/>
                  <a:gd name="T2" fmla="*/ 18 w 94"/>
                  <a:gd name="T3" fmla="*/ 77 h 93"/>
                  <a:gd name="T4" fmla="*/ 82 w 94"/>
                  <a:gd name="T5" fmla="*/ 77 h 93"/>
                  <a:gd name="T6" fmla="*/ 94 w 94"/>
                  <a:gd name="T7" fmla="*/ 57 h 93"/>
                  <a:gd name="T8" fmla="*/ 94 w 94"/>
                  <a:gd name="T9" fmla="*/ 37 h 93"/>
                  <a:gd name="T10" fmla="*/ 83 w 94"/>
                  <a:gd name="T11" fmla="*/ 17 h 93"/>
                  <a:gd name="T12" fmla="*/ 18 w 94"/>
                  <a:gd name="T13" fmla="*/ 16 h 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94" h="93">
                    <a:moveTo>
                      <a:pt x="18" y="16"/>
                    </a:moveTo>
                    <a:cubicBezTo>
                      <a:pt x="1" y="33"/>
                      <a:pt x="0" y="60"/>
                      <a:pt x="18" y="77"/>
                    </a:cubicBezTo>
                    <a:cubicBezTo>
                      <a:pt x="36" y="93"/>
                      <a:pt x="65" y="93"/>
                      <a:pt x="82" y="77"/>
                    </a:cubicBezTo>
                    <a:cubicBezTo>
                      <a:pt x="89" y="71"/>
                      <a:pt x="93" y="64"/>
                      <a:pt x="94" y="57"/>
                    </a:cubicBezTo>
                    <a:cubicBezTo>
                      <a:pt x="94" y="37"/>
                      <a:pt x="94" y="37"/>
                      <a:pt x="94" y="37"/>
                    </a:cubicBezTo>
                    <a:cubicBezTo>
                      <a:pt x="93" y="30"/>
                      <a:pt x="89" y="23"/>
                      <a:pt x="83" y="17"/>
                    </a:cubicBezTo>
                    <a:cubicBezTo>
                      <a:pt x="65" y="0"/>
                      <a:pt x="36" y="0"/>
                      <a:pt x="18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5" name="Freeform 589">
                <a:extLst>
                  <a:ext uri="{FF2B5EF4-FFF2-40B4-BE49-F238E27FC236}">
                    <a16:creationId xmlns:a16="http://schemas.microsoft.com/office/drawing/2014/main" id="{E50D222E-EDF5-40C0-A529-15FE80CCCE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85" y="266"/>
                <a:ext cx="6" cy="6"/>
              </a:xfrm>
              <a:custGeom>
                <a:avLst/>
                <a:gdLst>
                  <a:gd name="T0" fmla="*/ 1 w 4"/>
                  <a:gd name="T1" fmla="*/ 0 h 4"/>
                  <a:gd name="T2" fmla="*/ 1 w 4"/>
                  <a:gd name="T3" fmla="*/ 3 h 4"/>
                  <a:gd name="T4" fmla="*/ 3 w 4"/>
                  <a:gd name="T5" fmla="*/ 3 h 4"/>
                  <a:gd name="T6" fmla="*/ 3 w 4"/>
                  <a:gd name="T7" fmla="*/ 1 h 4"/>
                  <a:gd name="T8" fmla="*/ 1 w 4"/>
                  <a:gd name="T9" fmla="*/ 0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0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2" y="4"/>
                      <a:pt x="3" y="4"/>
                      <a:pt x="3" y="3"/>
                    </a:cubicBezTo>
                    <a:cubicBezTo>
                      <a:pt x="4" y="2"/>
                      <a:pt x="4" y="1"/>
                      <a:pt x="3" y="1"/>
                    </a:cubicBezTo>
                    <a:cubicBezTo>
                      <a:pt x="3" y="0"/>
                      <a:pt x="2" y="0"/>
                      <a:pt x="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6" name="Freeform 590">
                <a:extLst>
                  <a:ext uri="{FF2B5EF4-FFF2-40B4-BE49-F238E27FC236}">
                    <a16:creationId xmlns:a16="http://schemas.microsoft.com/office/drawing/2014/main" id="{C585794F-3105-4174-84E8-DA8810A74C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343" y="218"/>
                <a:ext cx="12" cy="11"/>
              </a:xfrm>
              <a:custGeom>
                <a:avLst/>
                <a:gdLst>
                  <a:gd name="T0" fmla="*/ 1 w 8"/>
                  <a:gd name="T1" fmla="*/ 1 h 7"/>
                  <a:gd name="T2" fmla="*/ 1 w 8"/>
                  <a:gd name="T3" fmla="*/ 6 h 7"/>
                  <a:gd name="T4" fmla="*/ 6 w 8"/>
                  <a:gd name="T5" fmla="*/ 6 h 7"/>
                  <a:gd name="T6" fmla="*/ 6 w 8"/>
                  <a:gd name="T7" fmla="*/ 2 h 7"/>
                  <a:gd name="T8" fmla="*/ 1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1" y="1"/>
                    </a:moveTo>
                    <a:cubicBezTo>
                      <a:pt x="0" y="3"/>
                      <a:pt x="0" y="5"/>
                      <a:pt x="1" y="6"/>
                    </a:cubicBezTo>
                    <a:cubicBezTo>
                      <a:pt x="3" y="7"/>
                      <a:pt x="5" y="7"/>
                      <a:pt x="6" y="6"/>
                    </a:cubicBezTo>
                    <a:cubicBezTo>
                      <a:pt x="8" y="5"/>
                      <a:pt x="8" y="3"/>
                      <a:pt x="6" y="2"/>
                    </a:cubicBezTo>
                    <a:cubicBezTo>
                      <a:pt x="5" y="0"/>
                      <a:pt x="3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7" name="Freeform 591">
                <a:extLst>
                  <a:ext uri="{FF2B5EF4-FFF2-40B4-BE49-F238E27FC236}">
                    <a16:creationId xmlns:a16="http://schemas.microsoft.com/office/drawing/2014/main" id="{10758CD8-59E5-4274-9937-0EDF3AFB5C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500" y="172"/>
                <a:ext cx="17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3"/>
                      <a:pt x="0" y="6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6"/>
                      <a:pt x="11" y="3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8" name="Freeform 592">
                <a:extLst>
                  <a:ext uri="{FF2B5EF4-FFF2-40B4-BE49-F238E27FC236}">
                    <a16:creationId xmlns:a16="http://schemas.microsoft.com/office/drawing/2014/main" id="{DEE436B7-9EA6-44F2-91B7-299D1CA12A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58" y="124"/>
                <a:ext cx="21" cy="19"/>
              </a:xfrm>
              <a:custGeom>
                <a:avLst/>
                <a:gdLst>
                  <a:gd name="T0" fmla="*/ 3 w 14"/>
                  <a:gd name="T1" fmla="*/ 3 h 13"/>
                  <a:gd name="T2" fmla="*/ 2 w 14"/>
                  <a:gd name="T3" fmla="*/ 11 h 13"/>
                  <a:gd name="T4" fmla="*/ 12 w 14"/>
                  <a:gd name="T5" fmla="*/ 11 h 13"/>
                  <a:gd name="T6" fmla="*/ 12 w 14"/>
                  <a:gd name="T7" fmla="*/ 2 h 13"/>
                  <a:gd name="T8" fmla="*/ 3 w 14"/>
                  <a:gd name="T9" fmla="*/ 3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3" y="3"/>
                    </a:moveTo>
                    <a:cubicBezTo>
                      <a:pt x="0" y="5"/>
                      <a:pt x="0" y="9"/>
                      <a:pt x="2" y="11"/>
                    </a:cubicBezTo>
                    <a:cubicBezTo>
                      <a:pt x="5" y="13"/>
                      <a:pt x="9" y="13"/>
                      <a:pt x="12" y="11"/>
                    </a:cubicBezTo>
                    <a:cubicBezTo>
                      <a:pt x="14" y="9"/>
                      <a:pt x="14" y="5"/>
                      <a:pt x="12" y="2"/>
                    </a:cubicBezTo>
                    <a:cubicBezTo>
                      <a:pt x="9" y="0"/>
                      <a:pt x="5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9" name="Freeform 593">
                <a:extLst>
                  <a:ext uri="{FF2B5EF4-FFF2-40B4-BE49-F238E27FC236}">
                    <a16:creationId xmlns:a16="http://schemas.microsoft.com/office/drawing/2014/main" id="{7E6E3A4E-14A5-4784-8360-AB9AB6EC44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15" y="77"/>
                <a:ext cx="27" cy="24"/>
              </a:xfrm>
              <a:custGeom>
                <a:avLst/>
                <a:gdLst>
                  <a:gd name="T0" fmla="*/ 3 w 18"/>
                  <a:gd name="T1" fmla="*/ 3 h 16"/>
                  <a:gd name="T2" fmla="*/ 3 w 18"/>
                  <a:gd name="T3" fmla="*/ 13 h 16"/>
                  <a:gd name="T4" fmla="*/ 14 w 18"/>
                  <a:gd name="T5" fmla="*/ 13 h 16"/>
                  <a:gd name="T6" fmla="*/ 14 w 18"/>
                  <a:gd name="T7" fmla="*/ 3 h 16"/>
                  <a:gd name="T8" fmla="*/ 3 w 18"/>
                  <a:gd name="T9" fmla="*/ 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6">
                    <a:moveTo>
                      <a:pt x="3" y="3"/>
                    </a:moveTo>
                    <a:cubicBezTo>
                      <a:pt x="0" y="6"/>
                      <a:pt x="0" y="10"/>
                      <a:pt x="3" y="13"/>
                    </a:cubicBezTo>
                    <a:cubicBezTo>
                      <a:pt x="6" y="16"/>
                      <a:pt x="11" y="16"/>
                      <a:pt x="14" y="13"/>
                    </a:cubicBezTo>
                    <a:cubicBezTo>
                      <a:pt x="18" y="10"/>
                      <a:pt x="18" y="5"/>
                      <a:pt x="14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0" name="Freeform 594">
                <a:extLst>
                  <a:ext uri="{FF2B5EF4-FFF2-40B4-BE49-F238E27FC236}">
                    <a16:creationId xmlns:a16="http://schemas.microsoft.com/office/drawing/2014/main" id="{59E0784E-FF5C-4FF8-9953-64FAADA0AF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73" y="30"/>
                <a:ext cx="31" cy="28"/>
              </a:xfrm>
              <a:custGeom>
                <a:avLst/>
                <a:gdLst>
                  <a:gd name="T0" fmla="*/ 4 w 21"/>
                  <a:gd name="T1" fmla="*/ 4 h 19"/>
                  <a:gd name="T2" fmla="*/ 4 w 21"/>
                  <a:gd name="T3" fmla="*/ 16 h 19"/>
                  <a:gd name="T4" fmla="*/ 17 w 21"/>
                  <a:gd name="T5" fmla="*/ 16 h 19"/>
                  <a:gd name="T6" fmla="*/ 17 w 21"/>
                  <a:gd name="T7" fmla="*/ 4 h 19"/>
                  <a:gd name="T8" fmla="*/ 4 w 21"/>
                  <a:gd name="T9" fmla="*/ 4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4" y="4"/>
                    </a:moveTo>
                    <a:cubicBezTo>
                      <a:pt x="0" y="7"/>
                      <a:pt x="0" y="13"/>
                      <a:pt x="4" y="16"/>
                    </a:cubicBezTo>
                    <a:cubicBezTo>
                      <a:pt x="8" y="19"/>
                      <a:pt x="13" y="19"/>
                      <a:pt x="17" y="16"/>
                    </a:cubicBezTo>
                    <a:cubicBezTo>
                      <a:pt x="21" y="13"/>
                      <a:pt x="21" y="7"/>
                      <a:pt x="17" y="4"/>
                    </a:cubicBezTo>
                    <a:cubicBezTo>
                      <a:pt x="13" y="0"/>
                      <a:pt x="8" y="0"/>
                      <a:pt x="4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1" name="Freeform 595">
                <a:extLst>
                  <a:ext uri="{FF2B5EF4-FFF2-40B4-BE49-F238E27FC236}">
                    <a16:creationId xmlns:a16="http://schemas.microsoft.com/office/drawing/2014/main" id="{2CB13140-8FAF-4C30-90C1-552DAAC993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30" y="-17"/>
                <a:ext cx="36" cy="33"/>
              </a:xfrm>
              <a:custGeom>
                <a:avLst/>
                <a:gdLst>
                  <a:gd name="T0" fmla="*/ 20 w 24"/>
                  <a:gd name="T1" fmla="*/ 4 h 22"/>
                  <a:gd name="T2" fmla="*/ 5 w 24"/>
                  <a:gd name="T3" fmla="*/ 4 h 22"/>
                  <a:gd name="T4" fmla="*/ 4 w 24"/>
                  <a:gd name="T5" fmla="*/ 18 h 22"/>
                  <a:gd name="T6" fmla="*/ 20 w 24"/>
                  <a:gd name="T7" fmla="*/ 18 h 22"/>
                  <a:gd name="T8" fmla="*/ 20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20" y="4"/>
                    </a:moveTo>
                    <a:cubicBezTo>
                      <a:pt x="16" y="0"/>
                      <a:pt x="9" y="0"/>
                      <a:pt x="5" y="4"/>
                    </a:cubicBezTo>
                    <a:cubicBezTo>
                      <a:pt x="0" y="8"/>
                      <a:pt x="0" y="14"/>
                      <a:pt x="4" y="18"/>
                    </a:cubicBezTo>
                    <a:cubicBezTo>
                      <a:pt x="9" y="22"/>
                      <a:pt x="15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2" name="Freeform 596">
                <a:extLst>
                  <a:ext uri="{FF2B5EF4-FFF2-40B4-BE49-F238E27FC236}">
                    <a16:creationId xmlns:a16="http://schemas.microsoft.com/office/drawing/2014/main" id="{EA04DD65-9AB7-42DE-A668-B72C3E0862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91" y="-62"/>
                <a:ext cx="36" cy="33"/>
              </a:xfrm>
              <a:custGeom>
                <a:avLst/>
                <a:gdLst>
                  <a:gd name="T0" fmla="*/ 19 w 24"/>
                  <a:gd name="T1" fmla="*/ 4 h 22"/>
                  <a:gd name="T2" fmla="*/ 4 w 24"/>
                  <a:gd name="T3" fmla="*/ 4 h 22"/>
                  <a:gd name="T4" fmla="*/ 4 w 24"/>
                  <a:gd name="T5" fmla="*/ 18 h 22"/>
                  <a:gd name="T6" fmla="*/ 19 w 24"/>
                  <a:gd name="T7" fmla="*/ 18 h 22"/>
                  <a:gd name="T8" fmla="*/ 19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19" y="4"/>
                    </a:moveTo>
                    <a:cubicBezTo>
                      <a:pt x="15" y="0"/>
                      <a:pt x="8" y="0"/>
                      <a:pt x="4" y="4"/>
                    </a:cubicBezTo>
                    <a:cubicBezTo>
                      <a:pt x="0" y="8"/>
                      <a:pt x="0" y="14"/>
                      <a:pt x="4" y="18"/>
                    </a:cubicBezTo>
                    <a:cubicBezTo>
                      <a:pt x="8" y="22"/>
                      <a:pt x="15" y="22"/>
                      <a:pt x="19" y="18"/>
                    </a:cubicBezTo>
                    <a:cubicBezTo>
                      <a:pt x="24" y="14"/>
                      <a:pt x="24" y="8"/>
                      <a:pt x="19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3" name="Freeform 597">
                <a:extLst>
                  <a:ext uri="{FF2B5EF4-FFF2-40B4-BE49-F238E27FC236}">
                    <a16:creationId xmlns:a16="http://schemas.microsoft.com/office/drawing/2014/main" id="{51C892B6-5CD2-4AA5-B5B3-2CD3016BFD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49" y="-110"/>
                <a:ext cx="40" cy="39"/>
              </a:xfrm>
              <a:custGeom>
                <a:avLst/>
                <a:gdLst>
                  <a:gd name="T0" fmla="*/ 22 w 27"/>
                  <a:gd name="T1" fmla="*/ 21 h 26"/>
                  <a:gd name="T2" fmla="*/ 22 w 27"/>
                  <a:gd name="T3" fmla="*/ 5 h 26"/>
                  <a:gd name="T4" fmla="*/ 5 w 27"/>
                  <a:gd name="T5" fmla="*/ 5 h 26"/>
                  <a:gd name="T6" fmla="*/ 5 w 27"/>
                  <a:gd name="T7" fmla="*/ 21 h 26"/>
                  <a:gd name="T8" fmla="*/ 22 w 27"/>
                  <a:gd name="T9" fmla="*/ 21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22" y="21"/>
                    </a:moveTo>
                    <a:cubicBezTo>
                      <a:pt x="27" y="17"/>
                      <a:pt x="27" y="9"/>
                      <a:pt x="22" y="5"/>
                    </a:cubicBezTo>
                    <a:cubicBezTo>
                      <a:pt x="17" y="0"/>
                      <a:pt x="10" y="0"/>
                      <a:pt x="5" y="5"/>
                    </a:cubicBezTo>
                    <a:cubicBezTo>
                      <a:pt x="0" y="9"/>
                      <a:pt x="0" y="17"/>
                      <a:pt x="5" y="21"/>
                    </a:cubicBezTo>
                    <a:cubicBezTo>
                      <a:pt x="9" y="26"/>
                      <a:pt x="17" y="26"/>
                      <a:pt x="22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4" name="Freeform 598">
                <a:extLst>
                  <a:ext uri="{FF2B5EF4-FFF2-40B4-BE49-F238E27FC236}">
                    <a16:creationId xmlns:a16="http://schemas.microsoft.com/office/drawing/2014/main" id="{F70C5CCC-C74E-4D57-ACEF-C3F4571A87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06" y="-156"/>
                <a:ext cx="45" cy="42"/>
              </a:xfrm>
              <a:custGeom>
                <a:avLst/>
                <a:gdLst>
                  <a:gd name="T0" fmla="*/ 25 w 30"/>
                  <a:gd name="T1" fmla="*/ 23 h 28"/>
                  <a:gd name="T2" fmla="*/ 25 w 30"/>
                  <a:gd name="T3" fmla="*/ 5 h 28"/>
                  <a:gd name="T4" fmla="*/ 5 w 30"/>
                  <a:gd name="T5" fmla="*/ 5 h 28"/>
                  <a:gd name="T6" fmla="*/ 5 w 30"/>
                  <a:gd name="T7" fmla="*/ 23 h 28"/>
                  <a:gd name="T8" fmla="*/ 25 w 30"/>
                  <a:gd name="T9" fmla="*/ 23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8">
                    <a:moveTo>
                      <a:pt x="25" y="23"/>
                    </a:moveTo>
                    <a:cubicBezTo>
                      <a:pt x="30" y="18"/>
                      <a:pt x="30" y="10"/>
                      <a:pt x="25" y="5"/>
                    </a:cubicBezTo>
                    <a:cubicBezTo>
                      <a:pt x="20" y="0"/>
                      <a:pt x="11" y="0"/>
                      <a:pt x="5" y="5"/>
                    </a:cubicBezTo>
                    <a:cubicBezTo>
                      <a:pt x="0" y="10"/>
                      <a:pt x="0" y="18"/>
                      <a:pt x="5" y="23"/>
                    </a:cubicBezTo>
                    <a:cubicBezTo>
                      <a:pt x="11" y="28"/>
                      <a:pt x="19" y="28"/>
                      <a:pt x="25" y="2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5" name="Freeform 599">
                <a:extLst>
                  <a:ext uri="{FF2B5EF4-FFF2-40B4-BE49-F238E27FC236}">
                    <a16:creationId xmlns:a16="http://schemas.microsoft.com/office/drawing/2014/main" id="{E3EE7D7F-F0C0-4A7D-8C8C-BBEE14D899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64" y="-204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1"/>
                      <a:pt x="34" y="11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6" name="Freeform 600">
                <a:extLst>
                  <a:ext uri="{FF2B5EF4-FFF2-40B4-BE49-F238E27FC236}">
                    <a16:creationId xmlns:a16="http://schemas.microsoft.com/office/drawing/2014/main" id="{602C1E88-18F9-46AE-A1E8-4F3BD8E4BD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21" y="-252"/>
                <a:ext cx="56" cy="54"/>
              </a:xfrm>
              <a:custGeom>
                <a:avLst/>
                <a:gdLst>
                  <a:gd name="T0" fmla="*/ 30 w 37"/>
                  <a:gd name="T1" fmla="*/ 29 h 36"/>
                  <a:gd name="T2" fmla="*/ 31 w 37"/>
                  <a:gd name="T3" fmla="*/ 7 h 36"/>
                  <a:gd name="T4" fmla="*/ 6 w 37"/>
                  <a:gd name="T5" fmla="*/ 7 h 36"/>
                  <a:gd name="T6" fmla="*/ 6 w 37"/>
                  <a:gd name="T7" fmla="*/ 29 h 36"/>
                  <a:gd name="T8" fmla="*/ 30 w 37"/>
                  <a:gd name="T9" fmla="*/ 29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6">
                    <a:moveTo>
                      <a:pt x="30" y="29"/>
                    </a:moveTo>
                    <a:cubicBezTo>
                      <a:pt x="37" y="23"/>
                      <a:pt x="37" y="13"/>
                      <a:pt x="31" y="7"/>
                    </a:cubicBezTo>
                    <a:cubicBezTo>
                      <a:pt x="24" y="0"/>
                      <a:pt x="13" y="1"/>
                      <a:pt x="6" y="7"/>
                    </a:cubicBezTo>
                    <a:cubicBezTo>
                      <a:pt x="0" y="13"/>
                      <a:pt x="0" y="23"/>
                      <a:pt x="6" y="29"/>
                    </a:cubicBezTo>
                    <a:cubicBezTo>
                      <a:pt x="13" y="35"/>
                      <a:pt x="24" y="36"/>
                      <a:pt x="30" y="2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7" name="Freeform 601">
                <a:extLst>
                  <a:ext uri="{FF2B5EF4-FFF2-40B4-BE49-F238E27FC236}">
                    <a16:creationId xmlns:a16="http://schemas.microsoft.com/office/drawing/2014/main" id="{5009559C-8030-4CD9-86DE-EB33A00802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79" y="-299"/>
                <a:ext cx="60" cy="57"/>
              </a:xfrm>
              <a:custGeom>
                <a:avLst/>
                <a:gdLst>
                  <a:gd name="T0" fmla="*/ 33 w 40"/>
                  <a:gd name="T1" fmla="*/ 7 h 38"/>
                  <a:gd name="T2" fmla="*/ 7 w 40"/>
                  <a:gd name="T3" fmla="*/ 7 h 38"/>
                  <a:gd name="T4" fmla="*/ 7 w 40"/>
                  <a:gd name="T5" fmla="*/ 31 h 38"/>
                  <a:gd name="T6" fmla="*/ 33 w 40"/>
                  <a:gd name="T7" fmla="*/ 31 h 38"/>
                  <a:gd name="T8" fmla="*/ 33 w 40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8">
                    <a:moveTo>
                      <a:pt x="33" y="7"/>
                    </a:moveTo>
                    <a:cubicBezTo>
                      <a:pt x="26" y="0"/>
                      <a:pt x="14" y="0"/>
                      <a:pt x="7" y="7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4" y="38"/>
                      <a:pt x="26" y="38"/>
                      <a:pt x="33" y="31"/>
                    </a:cubicBezTo>
                    <a:cubicBezTo>
                      <a:pt x="40" y="25"/>
                      <a:pt x="40" y="14"/>
                      <a:pt x="33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8" name="Freeform 602">
                <a:extLst>
                  <a:ext uri="{FF2B5EF4-FFF2-40B4-BE49-F238E27FC236}">
                    <a16:creationId xmlns:a16="http://schemas.microsoft.com/office/drawing/2014/main" id="{0F11FFAF-37FF-4AD7-883F-21E0C946FF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36" y="-345"/>
                <a:ext cx="65" cy="60"/>
              </a:xfrm>
              <a:custGeom>
                <a:avLst/>
                <a:gdLst>
                  <a:gd name="T0" fmla="*/ 36 w 43"/>
                  <a:gd name="T1" fmla="*/ 33 h 40"/>
                  <a:gd name="T2" fmla="*/ 36 w 43"/>
                  <a:gd name="T3" fmla="*/ 7 h 40"/>
                  <a:gd name="T4" fmla="*/ 8 w 43"/>
                  <a:gd name="T5" fmla="*/ 7 h 40"/>
                  <a:gd name="T6" fmla="*/ 8 w 43"/>
                  <a:gd name="T7" fmla="*/ 33 h 40"/>
                  <a:gd name="T8" fmla="*/ 36 w 43"/>
                  <a:gd name="T9" fmla="*/ 33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0">
                    <a:moveTo>
                      <a:pt x="36" y="33"/>
                    </a:moveTo>
                    <a:cubicBezTo>
                      <a:pt x="43" y="26"/>
                      <a:pt x="43" y="14"/>
                      <a:pt x="36" y="7"/>
                    </a:cubicBezTo>
                    <a:cubicBezTo>
                      <a:pt x="28" y="0"/>
                      <a:pt x="15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5" y="40"/>
                      <a:pt x="28" y="40"/>
                      <a:pt x="36" y="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9" name="Freeform 603">
                <a:extLst>
                  <a:ext uri="{FF2B5EF4-FFF2-40B4-BE49-F238E27FC236}">
                    <a16:creationId xmlns:a16="http://schemas.microsoft.com/office/drawing/2014/main" id="{B35B480C-94E8-4CFF-84E8-EB08117DE4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94" y="-393"/>
                <a:ext cx="70" cy="66"/>
              </a:xfrm>
              <a:custGeom>
                <a:avLst/>
                <a:gdLst>
                  <a:gd name="T0" fmla="*/ 39 w 47"/>
                  <a:gd name="T1" fmla="*/ 36 h 44"/>
                  <a:gd name="T2" fmla="*/ 39 w 47"/>
                  <a:gd name="T3" fmla="*/ 8 h 44"/>
                  <a:gd name="T4" fmla="*/ 9 w 47"/>
                  <a:gd name="T5" fmla="*/ 8 h 44"/>
                  <a:gd name="T6" fmla="*/ 8 w 47"/>
                  <a:gd name="T7" fmla="*/ 36 h 44"/>
                  <a:gd name="T8" fmla="*/ 39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9" y="36"/>
                    </a:moveTo>
                    <a:cubicBezTo>
                      <a:pt x="47" y="28"/>
                      <a:pt x="47" y="16"/>
                      <a:pt x="39" y="8"/>
                    </a:cubicBezTo>
                    <a:cubicBezTo>
                      <a:pt x="30" y="0"/>
                      <a:pt x="17" y="0"/>
                      <a:pt x="9" y="8"/>
                    </a:cubicBezTo>
                    <a:cubicBezTo>
                      <a:pt x="0" y="16"/>
                      <a:pt x="0" y="28"/>
                      <a:pt x="8" y="36"/>
                    </a:cubicBezTo>
                    <a:cubicBezTo>
                      <a:pt x="16" y="44"/>
                      <a:pt x="30" y="44"/>
                      <a:pt x="39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0" name="Freeform 604">
                <a:extLst>
                  <a:ext uri="{FF2B5EF4-FFF2-40B4-BE49-F238E27FC236}">
                    <a16:creationId xmlns:a16="http://schemas.microsoft.com/office/drawing/2014/main" id="{05EDB88E-4EB4-43AB-8839-1520AE40B2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54" y="-438"/>
                <a:ext cx="69" cy="66"/>
              </a:xfrm>
              <a:custGeom>
                <a:avLst/>
                <a:gdLst>
                  <a:gd name="T0" fmla="*/ 38 w 46"/>
                  <a:gd name="T1" fmla="*/ 36 h 44"/>
                  <a:gd name="T2" fmla="*/ 38 w 46"/>
                  <a:gd name="T3" fmla="*/ 8 h 44"/>
                  <a:gd name="T4" fmla="*/ 8 w 46"/>
                  <a:gd name="T5" fmla="*/ 8 h 44"/>
                  <a:gd name="T6" fmla="*/ 8 w 46"/>
                  <a:gd name="T7" fmla="*/ 36 h 44"/>
                  <a:gd name="T8" fmla="*/ 38 w 46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" h="44">
                    <a:moveTo>
                      <a:pt x="38" y="36"/>
                    </a:moveTo>
                    <a:cubicBezTo>
                      <a:pt x="46" y="29"/>
                      <a:pt x="46" y="16"/>
                      <a:pt x="38" y="8"/>
                    </a:cubicBezTo>
                    <a:cubicBezTo>
                      <a:pt x="30" y="0"/>
                      <a:pt x="16" y="0"/>
                      <a:pt x="8" y="8"/>
                    </a:cubicBezTo>
                    <a:cubicBezTo>
                      <a:pt x="0" y="16"/>
                      <a:pt x="0" y="28"/>
                      <a:pt x="8" y="36"/>
                    </a:cubicBezTo>
                    <a:cubicBezTo>
                      <a:pt x="16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1" name="Freeform 605">
                <a:extLst>
                  <a:ext uri="{FF2B5EF4-FFF2-40B4-BE49-F238E27FC236}">
                    <a16:creationId xmlns:a16="http://schemas.microsoft.com/office/drawing/2014/main" id="{2FA47506-6257-4EF0-B069-DFECA8063F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12" y="-484"/>
                <a:ext cx="75" cy="70"/>
              </a:xfrm>
              <a:custGeom>
                <a:avLst/>
                <a:gdLst>
                  <a:gd name="T0" fmla="*/ 41 w 50"/>
                  <a:gd name="T1" fmla="*/ 8 h 47"/>
                  <a:gd name="T2" fmla="*/ 9 w 50"/>
                  <a:gd name="T3" fmla="*/ 8 h 47"/>
                  <a:gd name="T4" fmla="*/ 9 w 50"/>
                  <a:gd name="T5" fmla="*/ 38 h 47"/>
                  <a:gd name="T6" fmla="*/ 41 w 50"/>
                  <a:gd name="T7" fmla="*/ 38 h 47"/>
                  <a:gd name="T8" fmla="*/ 41 w 50"/>
                  <a:gd name="T9" fmla="*/ 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8"/>
                    </a:moveTo>
                    <a:cubicBezTo>
                      <a:pt x="32" y="0"/>
                      <a:pt x="18" y="0"/>
                      <a:pt x="9" y="8"/>
                    </a:cubicBezTo>
                    <a:cubicBezTo>
                      <a:pt x="0" y="16"/>
                      <a:pt x="0" y="30"/>
                      <a:pt x="9" y="38"/>
                    </a:cubicBezTo>
                    <a:cubicBezTo>
                      <a:pt x="17" y="47"/>
                      <a:pt x="32" y="47"/>
                      <a:pt x="41" y="38"/>
                    </a:cubicBezTo>
                    <a:cubicBezTo>
                      <a:pt x="50" y="30"/>
                      <a:pt x="50" y="17"/>
                      <a:pt x="41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2" name="Freeform 606">
                <a:extLst>
                  <a:ext uri="{FF2B5EF4-FFF2-40B4-BE49-F238E27FC236}">
                    <a16:creationId xmlns:a16="http://schemas.microsoft.com/office/drawing/2014/main" id="{DE510D1D-6F54-45B6-8848-8B10CB5F078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70" y="-532"/>
                <a:ext cx="79" cy="75"/>
              </a:xfrm>
              <a:custGeom>
                <a:avLst/>
                <a:gdLst>
                  <a:gd name="T0" fmla="*/ 44 w 53"/>
                  <a:gd name="T1" fmla="*/ 9 h 50"/>
                  <a:gd name="T2" fmla="*/ 9 w 53"/>
                  <a:gd name="T3" fmla="*/ 9 h 50"/>
                  <a:gd name="T4" fmla="*/ 9 w 53"/>
                  <a:gd name="T5" fmla="*/ 41 h 50"/>
                  <a:gd name="T6" fmla="*/ 43 w 53"/>
                  <a:gd name="T7" fmla="*/ 41 h 50"/>
                  <a:gd name="T8" fmla="*/ 44 w 53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50">
                    <a:moveTo>
                      <a:pt x="44" y="9"/>
                    </a:moveTo>
                    <a:cubicBezTo>
                      <a:pt x="34" y="0"/>
                      <a:pt x="19" y="0"/>
                      <a:pt x="9" y="9"/>
                    </a:cubicBezTo>
                    <a:cubicBezTo>
                      <a:pt x="0" y="18"/>
                      <a:pt x="0" y="32"/>
                      <a:pt x="9" y="41"/>
                    </a:cubicBezTo>
                    <a:cubicBezTo>
                      <a:pt x="18" y="50"/>
                      <a:pt x="34" y="50"/>
                      <a:pt x="43" y="41"/>
                    </a:cubicBezTo>
                    <a:cubicBezTo>
                      <a:pt x="53" y="32"/>
                      <a:pt x="53" y="18"/>
                      <a:pt x="44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3" name="Freeform 607">
                <a:extLst>
                  <a:ext uri="{FF2B5EF4-FFF2-40B4-BE49-F238E27FC236}">
                    <a16:creationId xmlns:a16="http://schemas.microsoft.com/office/drawing/2014/main" id="{5F38DECB-D199-490F-AEEA-F72669B2DE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26" y="-580"/>
                <a:ext cx="87" cy="81"/>
              </a:xfrm>
              <a:custGeom>
                <a:avLst/>
                <a:gdLst>
                  <a:gd name="T0" fmla="*/ 47 w 58"/>
                  <a:gd name="T1" fmla="*/ 45 h 54"/>
                  <a:gd name="T2" fmla="*/ 48 w 58"/>
                  <a:gd name="T3" fmla="*/ 10 h 54"/>
                  <a:gd name="T4" fmla="*/ 11 w 58"/>
                  <a:gd name="T5" fmla="*/ 10 h 54"/>
                  <a:gd name="T6" fmla="*/ 11 w 58"/>
                  <a:gd name="T7" fmla="*/ 44 h 54"/>
                  <a:gd name="T8" fmla="*/ 47 w 58"/>
                  <a:gd name="T9" fmla="*/ 45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" h="54">
                    <a:moveTo>
                      <a:pt x="47" y="45"/>
                    </a:moveTo>
                    <a:cubicBezTo>
                      <a:pt x="58" y="35"/>
                      <a:pt x="58" y="19"/>
                      <a:pt x="48" y="10"/>
                    </a:cubicBezTo>
                    <a:cubicBezTo>
                      <a:pt x="38" y="0"/>
                      <a:pt x="21" y="1"/>
                      <a:pt x="11" y="10"/>
                    </a:cubicBezTo>
                    <a:cubicBezTo>
                      <a:pt x="1" y="19"/>
                      <a:pt x="0" y="35"/>
                      <a:pt x="11" y="44"/>
                    </a:cubicBezTo>
                    <a:cubicBezTo>
                      <a:pt x="21" y="54"/>
                      <a:pt x="37" y="54"/>
                      <a:pt x="47" y="4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4" name="Freeform 608">
                <a:extLst>
                  <a:ext uri="{FF2B5EF4-FFF2-40B4-BE49-F238E27FC236}">
                    <a16:creationId xmlns:a16="http://schemas.microsoft.com/office/drawing/2014/main" id="{AD6DADAD-C3C9-45D6-ABDB-6AD42173A6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83" y="-627"/>
                <a:ext cx="92" cy="86"/>
              </a:xfrm>
              <a:custGeom>
                <a:avLst/>
                <a:gdLst>
                  <a:gd name="T0" fmla="*/ 50 w 61"/>
                  <a:gd name="T1" fmla="*/ 47 h 57"/>
                  <a:gd name="T2" fmla="*/ 50 w 61"/>
                  <a:gd name="T3" fmla="*/ 10 h 57"/>
                  <a:gd name="T4" fmla="*/ 11 w 61"/>
                  <a:gd name="T5" fmla="*/ 10 h 57"/>
                  <a:gd name="T6" fmla="*/ 11 w 61"/>
                  <a:gd name="T7" fmla="*/ 47 h 57"/>
                  <a:gd name="T8" fmla="*/ 50 w 61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50" y="47"/>
                    </a:moveTo>
                    <a:cubicBezTo>
                      <a:pt x="61" y="36"/>
                      <a:pt x="61" y="20"/>
                      <a:pt x="50" y="10"/>
                    </a:cubicBezTo>
                    <a:cubicBezTo>
                      <a:pt x="40" y="0"/>
                      <a:pt x="22" y="0"/>
                      <a:pt x="11" y="10"/>
                    </a:cubicBezTo>
                    <a:cubicBezTo>
                      <a:pt x="1" y="20"/>
                      <a:pt x="0" y="36"/>
                      <a:pt x="11" y="47"/>
                    </a:cubicBezTo>
                    <a:cubicBezTo>
                      <a:pt x="22" y="57"/>
                      <a:pt x="39" y="56"/>
                      <a:pt x="50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5" name="Freeform 609">
                <a:extLst>
                  <a:ext uri="{FF2B5EF4-FFF2-40B4-BE49-F238E27FC236}">
                    <a16:creationId xmlns:a16="http://schemas.microsoft.com/office/drawing/2014/main" id="{2B439205-03CF-4EB5-B055-41D1340095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42" y="-675"/>
                <a:ext cx="95" cy="90"/>
              </a:xfrm>
              <a:custGeom>
                <a:avLst/>
                <a:gdLst>
                  <a:gd name="T0" fmla="*/ 11 w 63"/>
                  <a:gd name="T1" fmla="*/ 11 h 60"/>
                  <a:gd name="T2" fmla="*/ 11 w 63"/>
                  <a:gd name="T3" fmla="*/ 49 h 60"/>
                  <a:gd name="T4" fmla="*/ 52 w 63"/>
                  <a:gd name="T5" fmla="*/ 50 h 60"/>
                  <a:gd name="T6" fmla="*/ 52 w 63"/>
                  <a:gd name="T7" fmla="*/ 11 h 60"/>
                  <a:gd name="T8" fmla="*/ 11 w 63"/>
                  <a:gd name="T9" fmla="*/ 11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3" h="60">
                    <a:moveTo>
                      <a:pt x="11" y="11"/>
                    </a:moveTo>
                    <a:cubicBezTo>
                      <a:pt x="0" y="22"/>
                      <a:pt x="0" y="39"/>
                      <a:pt x="11" y="49"/>
                    </a:cubicBezTo>
                    <a:cubicBezTo>
                      <a:pt x="22" y="60"/>
                      <a:pt x="40" y="60"/>
                      <a:pt x="52" y="50"/>
                    </a:cubicBezTo>
                    <a:cubicBezTo>
                      <a:pt x="63" y="39"/>
                      <a:pt x="63" y="22"/>
                      <a:pt x="52" y="11"/>
                    </a:cubicBezTo>
                    <a:cubicBezTo>
                      <a:pt x="41" y="1"/>
                      <a:pt x="23" y="0"/>
                      <a:pt x="11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6" name="Freeform 610">
                <a:extLst>
                  <a:ext uri="{FF2B5EF4-FFF2-40B4-BE49-F238E27FC236}">
                    <a16:creationId xmlns:a16="http://schemas.microsoft.com/office/drawing/2014/main" id="{CC253AF9-AB01-4C1F-9C8B-BF95F73BD9A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00" y="-721"/>
                <a:ext cx="99" cy="93"/>
              </a:xfrm>
              <a:custGeom>
                <a:avLst/>
                <a:gdLst>
                  <a:gd name="T0" fmla="*/ 12 w 66"/>
                  <a:gd name="T1" fmla="*/ 11 h 62"/>
                  <a:gd name="T2" fmla="*/ 12 w 66"/>
                  <a:gd name="T3" fmla="*/ 51 h 62"/>
                  <a:gd name="T4" fmla="*/ 54 w 66"/>
                  <a:gd name="T5" fmla="*/ 51 h 62"/>
                  <a:gd name="T6" fmla="*/ 55 w 66"/>
                  <a:gd name="T7" fmla="*/ 11 h 62"/>
                  <a:gd name="T8" fmla="*/ 12 w 66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2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3" y="62"/>
                      <a:pt x="43" y="62"/>
                      <a:pt x="54" y="51"/>
                    </a:cubicBezTo>
                    <a:cubicBezTo>
                      <a:pt x="66" y="40"/>
                      <a:pt x="66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7" name="Freeform 611">
                <a:extLst>
                  <a:ext uri="{FF2B5EF4-FFF2-40B4-BE49-F238E27FC236}">
                    <a16:creationId xmlns:a16="http://schemas.microsoft.com/office/drawing/2014/main" id="{9FE8DA31-A570-48FD-A89B-4C16F93E37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57" y="-768"/>
                <a:ext cx="105" cy="98"/>
              </a:xfrm>
              <a:custGeom>
                <a:avLst/>
                <a:gdLst>
                  <a:gd name="T0" fmla="*/ 12 w 70"/>
                  <a:gd name="T1" fmla="*/ 11 h 65"/>
                  <a:gd name="T2" fmla="*/ 12 w 70"/>
                  <a:gd name="T3" fmla="*/ 53 h 65"/>
                  <a:gd name="T4" fmla="*/ 57 w 70"/>
                  <a:gd name="T5" fmla="*/ 53 h 65"/>
                  <a:gd name="T6" fmla="*/ 57 w 70"/>
                  <a:gd name="T7" fmla="*/ 11 h 65"/>
                  <a:gd name="T8" fmla="*/ 12 w 70"/>
                  <a:gd name="T9" fmla="*/ 11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12" y="11"/>
                    </a:moveTo>
                    <a:cubicBezTo>
                      <a:pt x="0" y="23"/>
                      <a:pt x="0" y="41"/>
                      <a:pt x="12" y="53"/>
                    </a:cubicBezTo>
                    <a:cubicBezTo>
                      <a:pt x="25" y="65"/>
                      <a:pt x="45" y="65"/>
                      <a:pt x="57" y="53"/>
                    </a:cubicBezTo>
                    <a:cubicBezTo>
                      <a:pt x="70" y="42"/>
                      <a:pt x="70" y="23"/>
                      <a:pt x="57" y="11"/>
                    </a:cubicBezTo>
                    <a:cubicBezTo>
                      <a:pt x="45" y="0"/>
                      <a:pt x="25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8" name="Freeform 612">
                <a:extLst>
                  <a:ext uri="{FF2B5EF4-FFF2-40B4-BE49-F238E27FC236}">
                    <a16:creationId xmlns:a16="http://schemas.microsoft.com/office/drawing/2014/main" id="{0FA6E1D1-8CFD-40C0-89D2-FBD60FB03E8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15" y="-816"/>
                <a:ext cx="109" cy="104"/>
              </a:xfrm>
              <a:custGeom>
                <a:avLst/>
                <a:gdLst>
                  <a:gd name="T0" fmla="*/ 13 w 73"/>
                  <a:gd name="T1" fmla="*/ 12 h 69"/>
                  <a:gd name="T2" fmla="*/ 13 w 73"/>
                  <a:gd name="T3" fmla="*/ 56 h 69"/>
                  <a:gd name="T4" fmla="*/ 60 w 73"/>
                  <a:gd name="T5" fmla="*/ 56 h 69"/>
                  <a:gd name="T6" fmla="*/ 60 w 73"/>
                  <a:gd name="T7" fmla="*/ 12 h 69"/>
                  <a:gd name="T8" fmla="*/ 13 w 73"/>
                  <a:gd name="T9" fmla="*/ 12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9">
                    <a:moveTo>
                      <a:pt x="13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9"/>
                      <a:pt x="60" y="56"/>
                    </a:cubicBezTo>
                    <a:cubicBezTo>
                      <a:pt x="73" y="44"/>
                      <a:pt x="73" y="25"/>
                      <a:pt x="60" y="12"/>
                    </a:cubicBezTo>
                    <a:cubicBezTo>
                      <a:pt x="47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9" name="Freeform 613">
                <a:extLst>
                  <a:ext uri="{FF2B5EF4-FFF2-40B4-BE49-F238E27FC236}">
                    <a16:creationId xmlns:a16="http://schemas.microsoft.com/office/drawing/2014/main" id="{9C72B1AD-5E33-45A9-AC17-96E9D19D85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74" y="-860"/>
                <a:ext cx="111" cy="103"/>
              </a:xfrm>
              <a:custGeom>
                <a:avLst/>
                <a:gdLst>
                  <a:gd name="T0" fmla="*/ 14 w 74"/>
                  <a:gd name="T1" fmla="*/ 12 h 69"/>
                  <a:gd name="T2" fmla="*/ 13 w 74"/>
                  <a:gd name="T3" fmla="*/ 56 h 69"/>
                  <a:gd name="T4" fmla="*/ 60 w 74"/>
                  <a:gd name="T5" fmla="*/ 57 h 69"/>
                  <a:gd name="T6" fmla="*/ 61 w 74"/>
                  <a:gd name="T7" fmla="*/ 13 h 69"/>
                  <a:gd name="T8" fmla="*/ 14 w 74"/>
                  <a:gd name="T9" fmla="*/ 12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4" h="69">
                    <a:moveTo>
                      <a:pt x="14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9"/>
                      <a:pt x="47" y="69"/>
                      <a:pt x="60" y="57"/>
                    </a:cubicBezTo>
                    <a:cubicBezTo>
                      <a:pt x="73" y="44"/>
                      <a:pt x="74" y="25"/>
                      <a:pt x="61" y="13"/>
                    </a:cubicBezTo>
                    <a:cubicBezTo>
                      <a:pt x="48" y="0"/>
                      <a:pt x="27" y="0"/>
                      <a:pt x="14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0" name="Freeform 614">
                <a:extLst>
                  <a:ext uri="{FF2B5EF4-FFF2-40B4-BE49-F238E27FC236}">
                    <a16:creationId xmlns:a16="http://schemas.microsoft.com/office/drawing/2014/main" id="{9AA38A29-1D33-4096-8A8E-4B59623491C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32" y="-908"/>
                <a:ext cx="115" cy="107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60 h 72"/>
                  <a:gd name="T6" fmla="*/ 64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1" y="26"/>
                      <a:pt x="0" y="47"/>
                      <a:pt x="14" y="59"/>
                    </a:cubicBezTo>
                    <a:cubicBezTo>
                      <a:pt x="27" y="72"/>
                      <a:pt x="50" y="72"/>
                      <a:pt x="63" y="60"/>
                    </a:cubicBezTo>
                    <a:cubicBezTo>
                      <a:pt x="77" y="47"/>
                      <a:pt x="77" y="26"/>
                      <a:pt x="64" y="13"/>
                    </a:cubicBezTo>
                    <a:cubicBezTo>
                      <a:pt x="50" y="1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1" name="Freeform 615">
                <a:extLst>
                  <a:ext uri="{FF2B5EF4-FFF2-40B4-BE49-F238E27FC236}">
                    <a16:creationId xmlns:a16="http://schemas.microsoft.com/office/drawing/2014/main" id="{28CA6103-B009-4179-95EA-B70642300F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89" y="-955"/>
                <a:ext cx="120" cy="113"/>
              </a:xfrm>
              <a:custGeom>
                <a:avLst/>
                <a:gdLst>
                  <a:gd name="T0" fmla="*/ 15 w 80"/>
                  <a:gd name="T1" fmla="*/ 13 h 75"/>
                  <a:gd name="T2" fmla="*/ 15 w 80"/>
                  <a:gd name="T3" fmla="*/ 61 h 75"/>
                  <a:gd name="T4" fmla="*/ 66 w 80"/>
                  <a:gd name="T5" fmla="*/ 62 h 75"/>
                  <a:gd name="T6" fmla="*/ 66 w 80"/>
                  <a:gd name="T7" fmla="*/ 13 h 75"/>
                  <a:gd name="T8" fmla="*/ 15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5" y="13"/>
                    </a:moveTo>
                    <a:cubicBezTo>
                      <a:pt x="0" y="26"/>
                      <a:pt x="1" y="48"/>
                      <a:pt x="15" y="61"/>
                    </a:cubicBezTo>
                    <a:cubicBezTo>
                      <a:pt x="29" y="75"/>
                      <a:pt x="52" y="75"/>
                      <a:pt x="66" y="62"/>
                    </a:cubicBezTo>
                    <a:cubicBezTo>
                      <a:pt x="80" y="48"/>
                      <a:pt x="80" y="27"/>
                      <a:pt x="66" y="13"/>
                    </a:cubicBezTo>
                    <a:cubicBezTo>
                      <a:pt x="52" y="0"/>
                      <a:pt x="29" y="0"/>
                      <a:pt x="15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2" name="Freeform 616">
                <a:extLst>
                  <a:ext uri="{FF2B5EF4-FFF2-40B4-BE49-F238E27FC236}">
                    <a16:creationId xmlns:a16="http://schemas.microsoft.com/office/drawing/2014/main" id="{353E69EA-8792-4742-86ED-E1B2F39FE6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47" y="-1001"/>
                <a:ext cx="126" cy="117"/>
              </a:xfrm>
              <a:custGeom>
                <a:avLst/>
                <a:gdLst>
                  <a:gd name="T0" fmla="*/ 15 w 84"/>
                  <a:gd name="T1" fmla="*/ 13 h 78"/>
                  <a:gd name="T2" fmla="*/ 15 w 84"/>
                  <a:gd name="T3" fmla="*/ 64 h 78"/>
                  <a:gd name="T4" fmla="*/ 69 w 84"/>
                  <a:gd name="T5" fmla="*/ 64 h 78"/>
                  <a:gd name="T6" fmla="*/ 69 w 84"/>
                  <a:gd name="T7" fmla="*/ 14 h 78"/>
                  <a:gd name="T8" fmla="*/ 15 w 84"/>
                  <a:gd name="T9" fmla="*/ 13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8">
                    <a:moveTo>
                      <a:pt x="15" y="13"/>
                    </a:moveTo>
                    <a:cubicBezTo>
                      <a:pt x="0" y="27"/>
                      <a:pt x="0" y="50"/>
                      <a:pt x="15" y="64"/>
                    </a:cubicBezTo>
                    <a:cubicBezTo>
                      <a:pt x="30" y="78"/>
                      <a:pt x="54" y="77"/>
                      <a:pt x="69" y="64"/>
                    </a:cubicBezTo>
                    <a:cubicBezTo>
                      <a:pt x="83" y="50"/>
                      <a:pt x="84" y="28"/>
                      <a:pt x="69" y="14"/>
                    </a:cubicBezTo>
                    <a:cubicBezTo>
                      <a:pt x="54" y="0"/>
                      <a:pt x="30" y="0"/>
                      <a:pt x="15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3" name="Freeform 617">
                <a:extLst>
                  <a:ext uri="{FF2B5EF4-FFF2-40B4-BE49-F238E27FC236}">
                    <a16:creationId xmlns:a16="http://schemas.microsoft.com/office/drawing/2014/main" id="{CF80328C-9DC7-4C18-8694-25409011AF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04" y="-1049"/>
                <a:ext cx="131" cy="121"/>
              </a:xfrm>
              <a:custGeom>
                <a:avLst/>
                <a:gdLst>
                  <a:gd name="T0" fmla="*/ 16 w 87"/>
                  <a:gd name="T1" fmla="*/ 14 h 81"/>
                  <a:gd name="T2" fmla="*/ 16 w 87"/>
                  <a:gd name="T3" fmla="*/ 66 h 81"/>
                  <a:gd name="T4" fmla="*/ 71 w 87"/>
                  <a:gd name="T5" fmla="*/ 67 h 81"/>
                  <a:gd name="T6" fmla="*/ 72 w 87"/>
                  <a:gd name="T7" fmla="*/ 15 h 81"/>
                  <a:gd name="T8" fmla="*/ 16 w 87"/>
                  <a:gd name="T9" fmla="*/ 14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16" y="14"/>
                    </a:moveTo>
                    <a:cubicBezTo>
                      <a:pt x="0" y="29"/>
                      <a:pt x="0" y="52"/>
                      <a:pt x="16" y="66"/>
                    </a:cubicBezTo>
                    <a:cubicBezTo>
                      <a:pt x="31" y="81"/>
                      <a:pt x="56" y="81"/>
                      <a:pt x="71" y="67"/>
                    </a:cubicBezTo>
                    <a:cubicBezTo>
                      <a:pt x="87" y="52"/>
                      <a:pt x="87" y="29"/>
                      <a:pt x="72" y="15"/>
                    </a:cubicBezTo>
                    <a:cubicBezTo>
                      <a:pt x="56" y="0"/>
                      <a:pt x="31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4" name="Freeform 618">
                <a:extLst>
                  <a:ext uri="{FF2B5EF4-FFF2-40B4-BE49-F238E27FC236}">
                    <a16:creationId xmlns:a16="http://schemas.microsoft.com/office/drawing/2014/main" id="{09D42D27-A67E-427B-BE64-42E722EC14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63" y="-1096"/>
                <a:ext cx="134" cy="126"/>
              </a:xfrm>
              <a:custGeom>
                <a:avLst/>
                <a:gdLst>
                  <a:gd name="T0" fmla="*/ 16 w 89"/>
                  <a:gd name="T1" fmla="*/ 14 h 84"/>
                  <a:gd name="T2" fmla="*/ 15 w 89"/>
                  <a:gd name="T3" fmla="*/ 68 h 84"/>
                  <a:gd name="T4" fmla="*/ 73 w 89"/>
                  <a:gd name="T5" fmla="*/ 68 h 84"/>
                  <a:gd name="T6" fmla="*/ 73 w 89"/>
                  <a:gd name="T7" fmla="*/ 15 h 84"/>
                  <a:gd name="T8" fmla="*/ 16 w 89"/>
                  <a:gd name="T9" fmla="*/ 14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9" h="84">
                    <a:moveTo>
                      <a:pt x="16" y="14"/>
                    </a:moveTo>
                    <a:cubicBezTo>
                      <a:pt x="0" y="29"/>
                      <a:pt x="0" y="53"/>
                      <a:pt x="15" y="68"/>
                    </a:cubicBezTo>
                    <a:cubicBezTo>
                      <a:pt x="31" y="83"/>
                      <a:pt x="57" y="84"/>
                      <a:pt x="73" y="68"/>
                    </a:cubicBezTo>
                    <a:cubicBezTo>
                      <a:pt x="89" y="54"/>
                      <a:pt x="89" y="30"/>
                      <a:pt x="73" y="15"/>
                    </a:cubicBezTo>
                    <a:cubicBezTo>
                      <a:pt x="57" y="0"/>
                      <a:pt x="32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5" name="Freeform 619">
                <a:extLst>
                  <a:ext uri="{FF2B5EF4-FFF2-40B4-BE49-F238E27FC236}">
                    <a16:creationId xmlns:a16="http://schemas.microsoft.com/office/drawing/2014/main" id="{1681AB53-7BC1-401B-82E9-5F88C2E9E6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21" y="-1144"/>
                <a:ext cx="139" cy="131"/>
              </a:xfrm>
              <a:custGeom>
                <a:avLst/>
                <a:gdLst>
                  <a:gd name="T0" fmla="*/ 76 w 93"/>
                  <a:gd name="T1" fmla="*/ 72 h 87"/>
                  <a:gd name="T2" fmla="*/ 76 w 93"/>
                  <a:gd name="T3" fmla="*/ 16 h 87"/>
                  <a:gd name="T4" fmla="*/ 16 w 93"/>
                  <a:gd name="T5" fmla="*/ 16 h 87"/>
                  <a:gd name="T6" fmla="*/ 16 w 93"/>
                  <a:gd name="T7" fmla="*/ 72 h 87"/>
                  <a:gd name="T8" fmla="*/ 76 w 93"/>
                  <a:gd name="T9" fmla="*/ 72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76" y="72"/>
                    </a:moveTo>
                    <a:cubicBezTo>
                      <a:pt x="93" y="56"/>
                      <a:pt x="93" y="31"/>
                      <a:pt x="76" y="16"/>
                    </a:cubicBezTo>
                    <a:cubicBezTo>
                      <a:pt x="60" y="0"/>
                      <a:pt x="33" y="0"/>
                      <a:pt x="16" y="16"/>
                    </a:cubicBezTo>
                    <a:cubicBezTo>
                      <a:pt x="0" y="31"/>
                      <a:pt x="0" y="56"/>
                      <a:pt x="16" y="72"/>
                    </a:cubicBezTo>
                    <a:cubicBezTo>
                      <a:pt x="32" y="87"/>
                      <a:pt x="59" y="87"/>
                      <a:pt x="76" y="7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6" name="Freeform 620">
                <a:extLst>
                  <a:ext uri="{FF2B5EF4-FFF2-40B4-BE49-F238E27FC236}">
                    <a16:creationId xmlns:a16="http://schemas.microsoft.com/office/drawing/2014/main" id="{FDFFED25-E2C3-41ED-9CBC-B5F03032465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78" y="-1192"/>
                <a:ext cx="144" cy="137"/>
              </a:xfrm>
              <a:custGeom>
                <a:avLst/>
                <a:gdLst>
                  <a:gd name="T0" fmla="*/ 17 w 96"/>
                  <a:gd name="T1" fmla="*/ 16 h 91"/>
                  <a:gd name="T2" fmla="*/ 17 w 96"/>
                  <a:gd name="T3" fmla="*/ 74 h 91"/>
                  <a:gd name="T4" fmla="*/ 79 w 96"/>
                  <a:gd name="T5" fmla="*/ 75 h 91"/>
                  <a:gd name="T6" fmla="*/ 79 w 96"/>
                  <a:gd name="T7" fmla="*/ 17 h 91"/>
                  <a:gd name="T8" fmla="*/ 17 w 96"/>
                  <a:gd name="T9" fmla="*/ 16 h 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6" h="91">
                    <a:moveTo>
                      <a:pt x="17" y="16"/>
                    </a:moveTo>
                    <a:cubicBezTo>
                      <a:pt x="0" y="32"/>
                      <a:pt x="0" y="58"/>
                      <a:pt x="17" y="74"/>
                    </a:cubicBezTo>
                    <a:cubicBezTo>
                      <a:pt x="34" y="90"/>
                      <a:pt x="61" y="91"/>
                      <a:pt x="79" y="75"/>
                    </a:cubicBezTo>
                    <a:cubicBezTo>
                      <a:pt x="96" y="59"/>
                      <a:pt x="96" y="33"/>
                      <a:pt x="79" y="17"/>
                    </a:cubicBezTo>
                    <a:cubicBezTo>
                      <a:pt x="62" y="0"/>
                      <a:pt x="34" y="0"/>
                      <a:pt x="17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4" name="Group 822">
              <a:extLst>
                <a:ext uri="{FF2B5EF4-FFF2-40B4-BE49-F238E27FC236}">
                  <a16:creationId xmlns:a16="http://schemas.microsoft.com/office/drawing/2014/main" id="{8FBB4B56-429B-4C9B-AF94-BCE4A622BC3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0794662" y="-1662112"/>
              <a:ext cx="8086725" cy="3838575"/>
              <a:chOff x="11233" y="-1235"/>
              <a:chExt cx="5094" cy="2418"/>
            </a:xfrm>
            <a:grpFill/>
          </p:grpSpPr>
          <p:sp>
            <p:nvSpPr>
              <p:cNvPr id="257" name="Freeform 622">
                <a:extLst>
                  <a:ext uri="{FF2B5EF4-FFF2-40B4-BE49-F238E27FC236}">
                    <a16:creationId xmlns:a16="http://schemas.microsoft.com/office/drawing/2014/main" id="{96DAD097-A2B0-4A0D-B1A8-755D793870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34" y="-1235"/>
                <a:ext cx="93" cy="133"/>
              </a:xfrm>
              <a:custGeom>
                <a:avLst/>
                <a:gdLst>
                  <a:gd name="T0" fmla="*/ 18 w 62"/>
                  <a:gd name="T1" fmla="*/ 15 h 89"/>
                  <a:gd name="T2" fmla="*/ 18 w 62"/>
                  <a:gd name="T3" fmla="*/ 75 h 89"/>
                  <a:gd name="T4" fmla="*/ 62 w 62"/>
                  <a:gd name="T5" fmla="*/ 85 h 89"/>
                  <a:gd name="T6" fmla="*/ 62 w 62"/>
                  <a:gd name="T7" fmla="*/ 4 h 89"/>
                  <a:gd name="T8" fmla="*/ 18 w 62"/>
                  <a:gd name="T9" fmla="*/ 15 h 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2" h="89">
                    <a:moveTo>
                      <a:pt x="18" y="15"/>
                    </a:moveTo>
                    <a:cubicBezTo>
                      <a:pt x="0" y="31"/>
                      <a:pt x="0" y="58"/>
                      <a:pt x="18" y="75"/>
                    </a:cubicBezTo>
                    <a:cubicBezTo>
                      <a:pt x="30" y="86"/>
                      <a:pt x="47" y="89"/>
                      <a:pt x="62" y="85"/>
                    </a:cubicBezTo>
                    <a:cubicBezTo>
                      <a:pt x="62" y="4"/>
                      <a:pt x="62" y="4"/>
                      <a:pt x="62" y="4"/>
                    </a:cubicBezTo>
                    <a:cubicBezTo>
                      <a:pt x="47" y="0"/>
                      <a:pt x="30" y="3"/>
                      <a:pt x="18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8" name="Freeform 623">
                <a:extLst>
                  <a:ext uri="{FF2B5EF4-FFF2-40B4-BE49-F238E27FC236}">
                    <a16:creationId xmlns:a16="http://schemas.microsoft.com/office/drawing/2014/main" id="{5A3B7F18-BF77-44D6-8143-827FE2343C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33" y="416"/>
                <a:ext cx="6" cy="5"/>
              </a:xfrm>
              <a:custGeom>
                <a:avLst/>
                <a:gdLst>
                  <a:gd name="T0" fmla="*/ 1 w 4"/>
                  <a:gd name="T1" fmla="*/ 0 h 3"/>
                  <a:gd name="T2" fmla="*/ 1 w 4"/>
                  <a:gd name="T3" fmla="*/ 3 h 3"/>
                  <a:gd name="T4" fmla="*/ 4 w 4"/>
                  <a:gd name="T5" fmla="*/ 3 h 3"/>
                  <a:gd name="T6" fmla="*/ 4 w 4"/>
                  <a:gd name="T7" fmla="*/ 0 h 3"/>
                  <a:gd name="T8" fmla="*/ 1 w 4"/>
                  <a:gd name="T9" fmla="*/ 0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3">
                    <a:moveTo>
                      <a:pt x="1" y="0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2" y="3"/>
                      <a:pt x="3" y="3"/>
                      <a:pt x="4" y="3"/>
                    </a:cubicBezTo>
                    <a:cubicBezTo>
                      <a:pt x="4" y="2"/>
                      <a:pt x="4" y="1"/>
                      <a:pt x="4" y="0"/>
                    </a:cubicBezTo>
                    <a:cubicBezTo>
                      <a:pt x="3" y="0"/>
                      <a:pt x="2" y="0"/>
                      <a:pt x="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9" name="Freeform 624">
                <a:extLst>
                  <a:ext uri="{FF2B5EF4-FFF2-40B4-BE49-F238E27FC236}">
                    <a16:creationId xmlns:a16="http://schemas.microsoft.com/office/drawing/2014/main" id="{43510A1E-029A-410A-A4A8-43F081F8A55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391" y="368"/>
                <a:ext cx="12" cy="11"/>
              </a:xfrm>
              <a:custGeom>
                <a:avLst/>
                <a:gdLst>
                  <a:gd name="T0" fmla="*/ 1 w 8"/>
                  <a:gd name="T1" fmla="*/ 1 h 7"/>
                  <a:gd name="T2" fmla="*/ 1 w 8"/>
                  <a:gd name="T3" fmla="*/ 6 h 7"/>
                  <a:gd name="T4" fmla="*/ 6 w 8"/>
                  <a:gd name="T5" fmla="*/ 6 h 7"/>
                  <a:gd name="T6" fmla="*/ 6 w 8"/>
                  <a:gd name="T7" fmla="*/ 1 h 7"/>
                  <a:gd name="T8" fmla="*/ 1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1" y="1"/>
                    </a:moveTo>
                    <a:cubicBezTo>
                      <a:pt x="0" y="3"/>
                      <a:pt x="0" y="5"/>
                      <a:pt x="1" y="6"/>
                    </a:cubicBezTo>
                    <a:cubicBezTo>
                      <a:pt x="3" y="7"/>
                      <a:pt x="5" y="7"/>
                      <a:pt x="6" y="6"/>
                    </a:cubicBezTo>
                    <a:cubicBezTo>
                      <a:pt x="8" y="5"/>
                      <a:pt x="8" y="3"/>
                      <a:pt x="6" y="1"/>
                    </a:cubicBezTo>
                    <a:cubicBezTo>
                      <a:pt x="5" y="0"/>
                      <a:pt x="3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0" name="Freeform 625">
                <a:extLst>
                  <a:ext uri="{FF2B5EF4-FFF2-40B4-BE49-F238E27FC236}">
                    <a16:creationId xmlns:a16="http://schemas.microsoft.com/office/drawing/2014/main" id="{B4CF2AD4-8265-472C-9864-18F0BD6888E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548" y="322"/>
                <a:ext cx="17" cy="15"/>
              </a:xfrm>
              <a:custGeom>
                <a:avLst/>
                <a:gdLst>
                  <a:gd name="T0" fmla="*/ 2 w 11"/>
                  <a:gd name="T1" fmla="*/ 1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1 h 10"/>
                  <a:gd name="T8" fmla="*/ 2 w 11"/>
                  <a:gd name="T9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1"/>
                    </a:moveTo>
                    <a:cubicBezTo>
                      <a:pt x="0" y="3"/>
                      <a:pt x="0" y="6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6"/>
                      <a:pt x="11" y="3"/>
                      <a:pt x="9" y="1"/>
                    </a:cubicBezTo>
                    <a:cubicBezTo>
                      <a:pt x="7" y="0"/>
                      <a:pt x="4" y="0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1" name="Freeform 626">
                <a:extLst>
                  <a:ext uri="{FF2B5EF4-FFF2-40B4-BE49-F238E27FC236}">
                    <a16:creationId xmlns:a16="http://schemas.microsoft.com/office/drawing/2014/main" id="{47736A74-1C51-4FB0-818E-BAD9CA443D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09" y="277"/>
                <a:ext cx="16" cy="15"/>
              </a:xfrm>
              <a:custGeom>
                <a:avLst/>
                <a:gdLst>
                  <a:gd name="T0" fmla="*/ 2 w 11"/>
                  <a:gd name="T1" fmla="*/ 1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1 h 10"/>
                  <a:gd name="T8" fmla="*/ 2 w 11"/>
                  <a:gd name="T9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1"/>
                    </a:moveTo>
                    <a:cubicBezTo>
                      <a:pt x="0" y="3"/>
                      <a:pt x="0" y="6"/>
                      <a:pt x="2" y="8"/>
                    </a:cubicBezTo>
                    <a:cubicBezTo>
                      <a:pt x="3" y="10"/>
                      <a:pt x="7" y="10"/>
                      <a:pt x="9" y="8"/>
                    </a:cubicBezTo>
                    <a:cubicBezTo>
                      <a:pt x="10" y="6"/>
                      <a:pt x="11" y="3"/>
                      <a:pt x="9" y="1"/>
                    </a:cubicBezTo>
                    <a:cubicBezTo>
                      <a:pt x="7" y="0"/>
                      <a:pt x="4" y="0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2" name="Freeform 627">
                <a:extLst>
                  <a:ext uri="{FF2B5EF4-FFF2-40B4-BE49-F238E27FC236}">
                    <a16:creationId xmlns:a16="http://schemas.microsoft.com/office/drawing/2014/main" id="{2C19EDEF-3D99-4D70-B0F2-13B995638F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66" y="229"/>
                <a:ext cx="21" cy="19"/>
              </a:xfrm>
              <a:custGeom>
                <a:avLst/>
                <a:gdLst>
                  <a:gd name="T0" fmla="*/ 2 w 14"/>
                  <a:gd name="T1" fmla="*/ 2 h 13"/>
                  <a:gd name="T2" fmla="*/ 2 w 14"/>
                  <a:gd name="T3" fmla="*/ 11 h 13"/>
                  <a:gd name="T4" fmla="*/ 11 w 14"/>
                  <a:gd name="T5" fmla="*/ 11 h 13"/>
                  <a:gd name="T6" fmla="*/ 11 w 14"/>
                  <a:gd name="T7" fmla="*/ 2 h 13"/>
                  <a:gd name="T8" fmla="*/ 2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2" y="2"/>
                    </a:moveTo>
                    <a:cubicBezTo>
                      <a:pt x="0" y="5"/>
                      <a:pt x="0" y="9"/>
                      <a:pt x="2" y="11"/>
                    </a:cubicBezTo>
                    <a:cubicBezTo>
                      <a:pt x="5" y="13"/>
                      <a:pt x="9" y="13"/>
                      <a:pt x="11" y="11"/>
                    </a:cubicBezTo>
                    <a:cubicBezTo>
                      <a:pt x="14" y="9"/>
                      <a:pt x="14" y="5"/>
                      <a:pt x="11" y="2"/>
                    </a:cubicBezTo>
                    <a:cubicBezTo>
                      <a:pt x="9" y="0"/>
                      <a:pt x="5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3" name="Freeform 628">
                <a:extLst>
                  <a:ext uri="{FF2B5EF4-FFF2-40B4-BE49-F238E27FC236}">
                    <a16:creationId xmlns:a16="http://schemas.microsoft.com/office/drawing/2014/main" id="{8C63E804-4FC7-4250-A32C-C8872CF338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24" y="181"/>
                <a:ext cx="25" cy="25"/>
              </a:xfrm>
              <a:custGeom>
                <a:avLst/>
                <a:gdLst>
                  <a:gd name="T0" fmla="*/ 3 w 17"/>
                  <a:gd name="T1" fmla="*/ 3 h 17"/>
                  <a:gd name="T2" fmla="*/ 3 w 17"/>
                  <a:gd name="T3" fmla="*/ 14 h 17"/>
                  <a:gd name="T4" fmla="*/ 14 w 17"/>
                  <a:gd name="T5" fmla="*/ 14 h 17"/>
                  <a:gd name="T6" fmla="*/ 14 w 17"/>
                  <a:gd name="T7" fmla="*/ 3 h 17"/>
                  <a:gd name="T8" fmla="*/ 3 w 17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" h="17">
                    <a:moveTo>
                      <a:pt x="3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1" y="17"/>
                      <a:pt x="14" y="14"/>
                    </a:cubicBezTo>
                    <a:cubicBezTo>
                      <a:pt x="17" y="11"/>
                      <a:pt x="17" y="6"/>
                      <a:pt x="14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4" name="Freeform 629">
                <a:extLst>
                  <a:ext uri="{FF2B5EF4-FFF2-40B4-BE49-F238E27FC236}">
                    <a16:creationId xmlns:a16="http://schemas.microsoft.com/office/drawing/2014/main" id="{E57351FE-6B01-4ECA-8176-AC14A8F539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81" y="134"/>
                <a:ext cx="30" cy="29"/>
              </a:xfrm>
              <a:custGeom>
                <a:avLst/>
                <a:gdLst>
                  <a:gd name="T0" fmla="*/ 17 w 20"/>
                  <a:gd name="T1" fmla="*/ 4 h 19"/>
                  <a:gd name="T2" fmla="*/ 4 w 20"/>
                  <a:gd name="T3" fmla="*/ 3 h 19"/>
                  <a:gd name="T4" fmla="*/ 3 w 20"/>
                  <a:gd name="T5" fmla="*/ 16 h 19"/>
                  <a:gd name="T6" fmla="*/ 17 w 20"/>
                  <a:gd name="T7" fmla="*/ 16 h 19"/>
                  <a:gd name="T8" fmla="*/ 17 w 20"/>
                  <a:gd name="T9" fmla="*/ 4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7" y="4"/>
                    </a:moveTo>
                    <a:cubicBezTo>
                      <a:pt x="13" y="0"/>
                      <a:pt x="7" y="0"/>
                      <a:pt x="4" y="3"/>
                    </a:cubicBezTo>
                    <a:cubicBezTo>
                      <a:pt x="0" y="7"/>
                      <a:pt x="0" y="12"/>
                      <a:pt x="3" y="16"/>
                    </a:cubicBezTo>
                    <a:cubicBezTo>
                      <a:pt x="7" y="19"/>
                      <a:pt x="13" y="19"/>
                      <a:pt x="17" y="16"/>
                    </a:cubicBezTo>
                    <a:cubicBezTo>
                      <a:pt x="20" y="13"/>
                      <a:pt x="20" y="7"/>
                      <a:pt x="17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5" name="Freeform 630">
                <a:extLst>
                  <a:ext uri="{FF2B5EF4-FFF2-40B4-BE49-F238E27FC236}">
                    <a16:creationId xmlns:a16="http://schemas.microsoft.com/office/drawing/2014/main" id="{156C49AA-E826-4581-889B-664438029B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39" y="88"/>
                <a:ext cx="34" cy="33"/>
              </a:xfrm>
              <a:custGeom>
                <a:avLst/>
                <a:gdLst>
                  <a:gd name="T0" fmla="*/ 19 w 23"/>
                  <a:gd name="T1" fmla="*/ 4 h 22"/>
                  <a:gd name="T2" fmla="*/ 4 w 23"/>
                  <a:gd name="T3" fmla="*/ 3 h 22"/>
                  <a:gd name="T4" fmla="*/ 4 w 23"/>
                  <a:gd name="T5" fmla="*/ 18 h 22"/>
                  <a:gd name="T6" fmla="*/ 19 w 23"/>
                  <a:gd name="T7" fmla="*/ 18 h 22"/>
                  <a:gd name="T8" fmla="*/ 19 w 23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3" h="22">
                    <a:moveTo>
                      <a:pt x="19" y="4"/>
                    </a:moveTo>
                    <a:cubicBezTo>
                      <a:pt x="15" y="0"/>
                      <a:pt x="8" y="0"/>
                      <a:pt x="4" y="3"/>
                    </a:cubicBezTo>
                    <a:cubicBezTo>
                      <a:pt x="0" y="7"/>
                      <a:pt x="0" y="14"/>
                      <a:pt x="4" y="18"/>
                    </a:cubicBezTo>
                    <a:cubicBezTo>
                      <a:pt x="8" y="22"/>
                      <a:pt x="15" y="22"/>
                      <a:pt x="19" y="18"/>
                    </a:cubicBezTo>
                    <a:cubicBezTo>
                      <a:pt x="23" y="14"/>
                      <a:pt x="23" y="8"/>
                      <a:pt x="19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6" name="Freeform 631">
                <a:extLst>
                  <a:ext uri="{FF2B5EF4-FFF2-40B4-BE49-F238E27FC236}">
                    <a16:creationId xmlns:a16="http://schemas.microsoft.com/office/drawing/2014/main" id="{FE566E45-6EC6-4B08-B62B-7176B5717E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97" y="40"/>
                <a:ext cx="40" cy="39"/>
              </a:xfrm>
              <a:custGeom>
                <a:avLst/>
                <a:gdLst>
                  <a:gd name="T0" fmla="*/ 22 w 27"/>
                  <a:gd name="T1" fmla="*/ 21 h 26"/>
                  <a:gd name="T2" fmla="*/ 22 w 27"/>
                  <a:gd name="T3" fmla="*/ 5 h 26"/>
                  <a:gd name="T4" fmla="*/ 5 w 27"/>
                  <a:gd name="T5" fmla="*/ 5 h 26"/>
                  <a:gd name="T6" fmla="*/ 5 w 27"/>
                  <a:gd name="T7" fmla="*/ 21 h 26"/>
                  <a:gd name="T8" fmla="*/ 22 w 27"/>
                  <a:gd name="T9" fmla="*/ 21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22" y="21"/>
                    </a:moveTo>
                    <a:cubicBezTo>
                      <a:pt x="27" y="16"/>
                      <a:pt x="27" y="9"/>
                      <a:pt x="22" y="5"/>
                    </a:cubicBezTo>
                    <a:cubicBezTo>
                      <a:pt x="17" y="0"/>
                      <a:pt x="10" y="0"/>
                      <a:pt x="5" y="5"/>
                    </a:cubicBezTo>
                    <a:cubicBezTo>
                      <a:pt x="0" y="9"/>
                      <a:pt x="0" y="16"/>
                      <a:pt x="5" y="21"/>
                    </a:cubicBezTo>
                    <a:cubicBezTo>
                      <a:pt x="9" y="25"/>
                      <a:pt x="17" y="26"/>
                      <a:pt x="22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7" name="Freeform 632">
                <a:extLst>
                  <a:ext uri="{FF2B5EF4-FFF2-40B4-BE49-F238E27FC236}">
                    <a16:creationId xmlns:a16="http://schemas.microsoft.com/office/drawing/2014/main" id="{EE08144C-B4EC-4F87-B1F0-F79134E06B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54" y="-8"/>
                <a:ext cx="47" cy="43"/>
              </a:xfrm>
              <a:custGeom>
                <a:avLst/>
                <a:gdLst>
                  <a:gd name="T0" fmla="*/ 25 w 31"/>
                  <a:gd name="T1" fmla="*/ 24 h 29"/>
                  <a:gd name="T2" fmla="*/ 25 w 31"/>
                  <a:gd name="T3" fmla="*/ 6 h 29"/>
                  <a:gd name="T4" fmla="*/ 5 w 31"/>
                  <a:gd name="T5" fmla="*/ 6 h 29"/>
                  <a:gd name="T6" fmla="*/ 5 w 31"/>
                  <a:gd name="T7" fmla="*/ 24 h 29"/>
                  <a:gd name="T8" fmla="*/ 25 w 31"/>
                  <a:gd name="T9" fmla="*/ 2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5" y="24"/>
                    </a:moveTo>
                    <a:cubicBezTo>
                      <a:pt x="31" y="19"/>
                      <a:pt x="30" y="11"/>
                      <a:pt x="25" y="6"/>
                    </a:cubicBezTo>
                    <a:cubicBezTo>
                      <a:pt x="19" y="0"/>
                      <a:pt x="11" y="0"/>
                      <a:pt x="5" y="6"/>
                    </a:cubicBezTo>
                    <a:cubicBezTo>
                      <a:pt x="0" y="11"/>
                      <a:pt x="0" y="19"/>
                      <a:pt x="5" y="24"/>
                    </a:cubicBezTo>
                    <a:cubicBezTo>
                      <a:pt x="11" y="29"/>
                      <a:pt x="20" y="29"/>
                      <a:pt x="25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8" name="Freeform 633">
                <a:extLst>
                  <a:ext uri="{FF2B5EF4-FFF2-40B4-BE49-F238E27FC236}">
                    <a16:creationId xmlns:a16="http://schemas.microsoft.com/office/drawing/2014/main" id="{C9447748-3296-4B51-A800-8E216B3EB2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12" y="-54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0"/>
                      <a:pt x="34" y="11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9" name="Freeform 634">
                <a:extLst>
                  <a:ext uri="{FF2B5EF4-FFF2-40B4-BE49-F238E27FC236}">
                    <a16:creationId xmlns:a16="http://schemas.microsoft.com/office/drawing/2014/main" id="{B8F9E9FA-F163-4B2D-B052-F7400A99058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71" y="-99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7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1"/>
                      <a:pt x="34" y="11"/>
                      <a:pt x="28" y="6"/>
                    </a:cubicBezTo>
                    <a:cubicBezTo>
                      <a:pt x="22" y="0"/>
                      <a:pt x="13" y="0"/>
                      <a:pt x="7" y="6"/>
                    </a:cubicBezTo>
                    <a:cubicBezTo>
                      <a:pt x="1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0" name="Freeform 635">
                <a:extLst>
                  <a:ext uri="{FF2B5EF4-FFF2-40B4-BE49-F238E27FC236}">
                    <a16:creationId xmlns:a16="http://schemas.microsoft.com/office/drawing/2014/main" id="{17AFE94F-50A0-448C-8AC2-373676D63C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28" y="-146"/>
                <a:ext cx="57" cy="51"/>
              </a:xfrm>
              <a:custGeom>
                <a:avLst/>
                <a:gdLst>
                  <a:gd name="T0" fmla="*/ 31 w 38"/>
                  <a:gd name="T1" fmla="*/ 6 h 34"/>
                  <a:gd name="T2" fmla="*/ 7 w 38"/>
                  <a:gd name="T3" fmla="*/ 6 h 34"/>
                  <a:gd name="T4" fmla="*/ 7 w 38"/>
                  <a:gd name="T5" fmla="*/ 28 h 34"/>
                  <a:gd name="T6" fmla="*/ 31 w 38"/>
                  <a:gd name="T7" fmla="*/ 28 h 34"/>
                  <a:gd name="T8" fmla="*/ 31 w 38"/>
                  <a:gd name="T9" fmla="*/ 6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4">
                    <a:moveTo>
                      <a:pt x="31" y="6"/>
                    </a:moveTo>
                    <a:cubicBezTo>
                      <a:pt x="25" y="0"/>
                      <a:pt x="14" y="0"/>
                      <a:pt x="7" y="6"/>
                    </a:cubicBezTo>
                    <a:cubicBezTo>
                      <a:pt x="1" y="12"/>
                      <a:pt x="0" y="22"/>
                      <a:pt x="7" y="28"/>
                    </a:cubicBezTo>
                    <a:cubicBezTo>
                      <a:pt x="14" y="34"/>
                      <a:pt x="24" y="34"/>
                      <a:pt x="31" y="28"/>
                    </a:cubicBezTo>
                    <a:cubicBezTo>
                      <a:pt x="38" y="22"/>
                      <a:pt x="38" y="12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1" name="Freeform 636">
                <a:extLst>
                  <a:ext uri="{FF2B5EF4-FFF2-40B4-BE49-F238E27FC236}">
                    <a16:creationId xmlns:a16="http://schemas.microsoft.com/office/drawing/2014/main" id="{9C67E89D-27A2-4DA1-B2DC-B58C7783DD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86" y="-194"/>
                <a:ext cx="61" cy="57"/>
              </a:xfrm>
              <a:custGeom>
                <a:avLst/>
                <a:gdLst>
                  <a:gd name="T0" fmla="*/ 34 w 41"/>
                  <a:gd name="T1" fmla="*/ 7 h 38"/>
                  <a:gd name="T2" fmla="*/ 8 w 41"/>
                  <a:gd name="T3" fmla="*/ 7 h 38"/>
                  <a:gd name="T4" fmla="*/ 8 w 41"/>
                  <a:gd name="T5" fmla="*/ 31 h 38"/>
                  <a:gd name="T6" fmla="*/ 34 w 41"/>
                  <a:gd name="T7" fmla="*/ 31 h 38"/>
                  <a:gd name="T8" fmla="*/ 34 w 41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7"/>
                    </a:moveTo>
                    <a:cubicBezTo>
                      <a:pt x="27" y="0"/>
                      <a:pt x="15" y="0"/>
                      <a:pt x="8" y="7"/>
                    </a:cubicBezTo>
                    <a:cubicBezTo>
                      <a:pt x="0" y="13"/>
                      <a:pt x="0" y="24"/>
                      <a:pt x="8" y="31"/>
                    </a:cubicBezTo>
                    <a:cubicBezTo>
                      <a:pt x="15" y="38"/>
                      <a:pt x="26" y="38"/>
                      <a:pt x="34" y="31"/>
                    </a:cubicBezTo>
                    <a:cubicBezTo>
                      <a:pt x="41" y="24"/>
                      <a:pt x="41" y="14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2" name="Freeform 637">
                <a:extLst>
                  <a:ext uri="{FF2B5EF4-FFF2-40B4-BE49-F238E27FC236}">
                    <a16:creationId xmlns:a16="http://schemas.microsoft.com/office/drawing/2014/main" id="{33CB4DD2-D24D-4470-ACD7-FD9E53B722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45" y="-242"/>
                <a:ext cx="64" cy="62"/>
              </a:xfrm>
              <a:custGeom>
                <a:avLst/>
                <a:gdLst>
                  <a:gd name="T0" fmla="*/ 35 w 43"/>
                  <a:gd name="T1" fmla="*/ 34 h 41"/>
                  <a:gd name="T2" fmla="*/ 36 w 43"/>
                  <a:gd name="T3" fmla="*/ 8 h 41"/>
                  <a:gd name="T4" fmla="*/ 8 w 43"/>
                  <a:gd name="T5" fmla="*/ 8 h 41"/>
                  <a:gd name="T6" fmla="*/ 7 w 43"/>
                  <a:gd name="T7" fmla="*/ 34 h 41"/>
                  <a:gd name="T8" fmla="*/ 35 w 43"/>
                  <a:gd name="T9" fmla="*/ 3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5" y="34"/>
                    </a:moveTo>
                    <a:cubicBezTo>
                      <a:pt x="43" y="27"/>
                      <a:pt x="43" y="15"/>
                      <a:pt x="36" y="8"/>
                    </a:cubicBezTo>
                    <a:cubicBezTo>
                      <a:pt x="28" y="1"/>
                      <a:pt x="15" y="0"/>
                      <a:pt x="8" y="8"/>
                    </a:cubicBezTo>
                    <a:cubicBezTo>
                      <a:pt x="0" y="15"/>
                      <a:pt x="0" y="27"/>
                      <a:pt x="7" y="34"/>
                    </a:cubicBezTo>
                    <a:cubicBezTo>
                      <a:pt x="15" y="41"/>
                      <a:pt x="28" y="41"/>
                      <a:pt x="35" y="3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3" name="Freeform 638">
                <a:extLst>
                  <a:ext uri="{FF2B5EF4-FFF2-40B4-BE49-F238E27FC236}">
                    <a16:creationId xmlns:a16="http://schemas.microsoft.com/office/drawing/2014/main" id="{75F335E0-67FD-473B-A574-9D481C4D42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02" y="-288"/>
                <a:ext cx="71" cy="66"/>
              </a:xfrm>
              <a:custGeom>
                <a:avLst/>
                <a:gdLst>
                  <a:gd name="T0" fmla="*/ 38 w 47"/>
                  <a:gd name="T1" fmla="*/ 36 h 44"/>
                  <a:gd name="T2" fmla="*/ 38 w 47"/>
                  <a:gd name="T3" fmla="*/ 8 h 44"/>
                  <a:gd name="T4" fmla="*/ 8 w 47"/>
                  <a:gd name="T5" fmla="*/ 8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6" y="28"/>
                      <a:pt x="47" y="16"/>
                      <a:pt x="38" y="8"/>
                    </a:cubicBezTo>
                    <a:cubicBezTo>
                      <a:pt x="30" y="0"/>
                      <a:pt x="17" y="0"/>
                      <a:pt x="8" y="8"/>
                    </a:cubicBezTo>
                    <a:cubicBezTo>
                      <a:pt x="0" y="16"/>
                      <a:pt x="0" y="28"/>
                      <a:pt x="8" y="36"/>
                    </a:cubicBezTo>
                    <a:cubicBezTo>
                      <a:pt x="16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4" name="Freeform 639">
                <a:extLst>
                  <a:ext uri="{FF2B5EF4-FFF2-40B4-BE49-F238E27FC236}">
                    <a16:creationId xmlns:a16="http://schemas.microsoft.com/office/drawing/2014/main" id="{D50A41E5-8F4C-4850-90A2-EB2E352641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60" y="-336"/>
                <a:ext cx="75" cy="72"/>
              </a:xfrm>
              <a:custGeom>
                <a:avLst/>
                <a:gdLst>
                  <a:gd name="T0" fmla="*/ 41 w 50"/>
                  <a:gd name="T1" fmla="*/ 39 h 48"/>
                  <a:gd name="T2" fmla="*/ 41 w 50"/>
                  <a:gd name="T3" fmla="*/ 9 h 48"/>
                  <a:gd name="T4" fmla="*/ 9 w 50"/>
                  <a:gd name="T5" fmla="*/ 9 h 48"/>
                  <a:gd name="T6" fmla="*/ 9 w 50"/>
                  <a:gd name="T7" fmla="*/ 39 h 48"/>
                  <a:gd name="T8" fmla="*/ 41 w 50"/>
                  <a:gd name="T9" fmla="*/ 39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8">
                    <a:moveTo>
                      <a:pt x="41" y="39"/>
                    </a:moveTo>
                    <a:cubicBezTo>
                      <a:pt x="50" y="31"/>
                      <a:pt x="50" y="17"/>
                      <a:pt x="41" y="9"/>
                    </a:cubicBezTo>
                    <a:cubicBezTo>
                      <a:pt x="32" y="0"/>
                      <a:pt x="18" y="0"/>
                      <a:pt x="9" y="9"/>
                    </a:cubicBezTo>
                    <a:cubicBezTo>
                      <a:pt x="0" y="17"/>
                      <a:pt x="0" y="31"/>
                      <a:pt x="9" y="39"/>
                    </a:cubicBezTo>
                    <a:cubicBezTo>
                      <a:pt x="17" y="47"/>
                      <a:pt x="32" y="48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5" name="Freeform 640">
                <a:extLst>
                  <a:ext uri="{FF2B5EF4-FFF2-40B4-BE49-F238E27FC236}">
                    <a16:creationId xmlns:a16="http://schemas.microsoft.com/office/drawing/2014/main" id="{FA820D0C-3832-4AA9-8AA7-1C80D33BAD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18" y="-383"/>
                <a:ext cx="79" cy="75"/>
              </a:xfrm>
              <a:custGeom>
                <a:avLst/>
                <a:gdLst>
                  <a:gd name="T0" fmla="*/ 44 w 53"/>
                  <a:gd name="T1" fmla="*/ 41 h 50"/>
                  <a:gd name="T2" fmla="*/ 44 w 53"/>
                  <a:gd name="T3" fmla="*/ 9 h 50"/>
                  <a:gd name="T4" fmla="*/ 9 w 53"/>
                  <a:gd name="T5" fmla="*/ 9 h 50"/>
                  <a:gd name="T6" fmla="*/ 9 w 53"/>
                  <a:gd name="T7" fmla="*/ 41 h 50"/>
                  <a:gd name="T8" fmla="*/ 44 w 53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50">
                    <a:moveTo>
                      <a:pt x="44" y="41"/>
                    </a:moveTo>
                    <a:cubicBezTo>
                      <a:pt x="53" y="32"/>
                      <a:pt x="53" y="18"/>
                      <a:pt x="44" y="9"/>
                    </a:cubicBezTo>
                    <a:cubicBezTo>
                      <a:pt x="34" y="0"/>
                      <a:pt x="19" y="0"/>
                      <a:pt x="9" y="9"/>
                    </a:cubicBezTo>
                    <a:cubicBezTo>
                      <a:pt x="0" y="17"/>
                      <a:pt x="0" y="32"/>
                      <a:pt x="9" y="41"/>
                    </a:cubicBezTo>
                    <a:cubicBezTo>
                      <a:pt x="19" y="50"/>
                      <a:pt x="34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6" name="Freeform 641">
                <a:extLst>
                  <a:ext uri="{FF2B5EF4-FFF2-40B4-BE49-F238E27FC236}">
                    <a16:creationId xmlns:a16="http://schemas.microsoft.com/office/drawing/2014/main" id="{0449C347-ED84-4DE1-8BC4-729160CD6A3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75" y="-430"/>
                <a:ext cx="86" cy="80"/>
              </a:xfrm>
              <a:custGeom>
                <a:avLst/>
                <a:gdLst>
                  <a:gd name="T0" fmla="*/ 46 w 57"/>
                  <a:gd name="T1" fmla="*/ 44 h 54"/>
                  <a:gd name="T2" fmla="*/ 47 w 57"/>
                  <a:gd name="T3" fmla="*/ 10 h 54"/>
                  <a:gd name="T4" fmla="*/ 10 w 57"/>
                  <a:gd name="T5" fmla="*/ 10 h 54"/>
                  <a:gd name="T6" fmla="*/ 10 w 57"/>
                  <a:gd name="T7" fmla="*/ 44 h 54"/>
                  <a:gd name="T8" fmla="*/ 46 w 57"/>
                  <a:gd name="T9" fmla="*/ 4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4">
                    <a:moveTo>
                      <a:pt x="46" y="44"/>
                    </a:moveTo>
                    <a:cubicBezTo>
                      <a:pt x="57" y="35"/>
                      <a:pt x="57" y="19"/>
                      <a:pt x="47" y="10"/>
                    </a:cubicBezTo>
                    <a:cubicBezTo>
                      <a:pt x="37" y="0"/>
                      <a:pt x="20" y="0"/>
                      <a:pt x="10" y="10"/>
                    </a:cubicBezTo>
                    <a:cubicBezTo>
                      <a:pt x="0" y="19"/>
                      <a:pt x="0" y="35"/>
                      <a:pt x="10" y="44"/>
                    </a:cubicBezTo>
                    <a:cubicBezTo>
                      <a:pt x="20" y="54"/>
                      <a:pt x="36" y="54"/>
                      <a:pt x="46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7" name="Freeform 642">
                <a:extLst>
                  <a:ext uri="{FF2B5EF4-FFF2-40B4-BE49-F238E27FC236}">
                    <a16:creationId xmlns:a16="http://schemas.microsoft.com/office/drawing/2014/main" id="{2181B837-B0FA-4875-8C16-57D63A0689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31" y="-477"/>
                <a:ext cx="92" cy="84"/>
              </a:xfrm>
              <a:custGeom>
                <a:avLst/>
                <a:gdLst>
                  <a:gd name="T0" fmla="*/ 50 w 61"/>
                  <a:gd name="T1" fmla="*/ 46 h 56"/>
                  <a:gd name="T2" fmla="*/ 50 w 61"/>
                  <a:gd name="T3" fmla="*/ 10 h 56"/>
                  <a:gd name="T4" fmla="*/ 11 w 61"/>
                  <a:gd name="T5" fmla="*/ 10 h 56"/>
                  <a:gd name="T6" fmla="*/ 11 w 61"/>
                  <a:gd name="T7" fmla="*/ 46 h 56"/>
                  <a:gd name="T8" fmla="*/ 50 w 61"/>
                  <a:gd name="T9" fmla="*/ 46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6">
                    <a:moveTo>
                      <a:pt x="50" y="46"/>
                    </a:moveTo>
                    <a:cubicBezTo>
                      <a:pt x="61" y="36"/>
                      <a:pt x="61" y="20"/>
                      <a:pt x="50" y="10"/>
                    </a:cubicBezTo>
                    <a:cubicBezTo>
                      <a:pt x="40" y="0"/>
                      <a:pt x="22" y="0"/>
                      <a:pt x="11" y="10"/>
                    </a:cubicBezTo>
                    <a:cubicBezTo>
                      <a:pt x="1" y="20"/>
                      <a:pt x="0" y="36"/>
                      <a:pt x="11" y="46"/>
                    </a:cubicBezTo>
                    <a:cubicBezTo>
                      <a:pt x="22" y="56"/>
                      <a:pt x="39" y="56"/>
                      <a:pt x="50" y="4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8" name="Freeform 643">
                <a:extLst>
                  <a:ext uri="{FF2B5EF4-FFF2-40B4-BE49-F238E27FC236}">
                    <a16:creationId xmlns:a16="http://schemas.microsoft.com/office/drawing/2014/main" id="{B5F1AE19-EB34-4215-BCA7-F92A6103FB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92" y="-522"/>
                <a:ext cx="91" cy="84"/>
              </a:xfrm>
              <a:custGeom>
                <a:avLst/>
                <a:gdLst>
                  <a:gd name="T0" fmla="*/ 50 w 61"/>
                  <a:gd name="T1" fmla="*/ 46 h 56"/>
                  <a:gd name="T2" fmla="*/ 50 w 61"/>
                  <a:gd name="T3" fmla="*/ 10 h 56"/>
                  <a:gd name="T4" fmla="*/ 11 w 61"/>
                  <a:gd name="T5" fmla="*/ 10 h 56"/>
                  <a:gd name="T6" fmla="*/ 11 w 61"/>
                  <a:gd name="T7" fmla="*/ 46 h 56"/>
                  <a:gd name="T8" fmla="*/ 50 w 61"/>
                  <a:gd name="T9" fmla="*/ 46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6">
                    <a:moveTo>
                      <a:pt x="50" y="46"/>
                    </a:moveTo>
                    <a:cubicBezTo>
                      <a:pt x="61" y="36"/>
                      <a:pt x="61" y="20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ubicBezTo>
                      <a:pt x="0" y="20"/>
                      <a:pt x="0" y="36"/>
                      <a:pt x="11" y="46"/>
                    </a:cubicBezTo>
                    <a:cubicBezTo>
                      <a:pt x="22" y="56"/>
                      <a:pt x="39" y="56"/>
                      <a:pt x="50" y="4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9" name="Freeform 644">
                <a:extLst>
                  <a:ext uri="{FF2B5EF4-FFF2-40B4-BE49-F238E27FC236}">
                    <a16:creationId xmlns:a16="http://schemas.microsoft.com/office/drawing/2014/main" id="{696062A9-211B-49D2-9153-5F0B640BEA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49" y="-570"/>
                <a:ext cx="96" cy="90"/>
              </a:xfrm>
              <a:custGeom>
                <a:avLst/>
                <a:gdLst>
                  <a:gd name="T0" fmla="*/ 12 w 64"/>
                  <a:gd name="T1" fmla="*/ 49 h 60"/>
                  <a:gd name="T2" fmla="*/ 53 w 64"/>
                  <a:gd name="T3" fmla="*/ 49 h 60"/>
                  <a:gd name="T4" fmla="*/ 53 w 64"/>
                  <a:gd name="T5" fmla="*/ 11 h 60"/>
                  <a:gd name="T6" fmla="*/ 12 w 64"/>
                  <a:gd name="T7" fmla="*/ 11 h 60"/>
                  <a:gd name="T8" fmla="*/ 12 w 64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12" y="49"/>
                    </a:moveTo>
                    <a:cubicBezTo>
                      <a:pt x="23" y="60"/>
                      <a:pt x="41" y="60"/>
                      <a:pt x="53" y="49"/>
                    </a:cubicBezTo>
                    <a:cubicBezTo>
                      <a:pt x="64" y="39"/>
                      <a:pt x="64" y="22"/>
                      <a:pt x="53" y="11"/>
                    </a:cubicBezTo>
                    <a:cubicBezTo>
                      <a:pt x="41" y="0"/>
                      <a:pt x="23" y="0"/>
                      <a:pt x="12" y="11"/>
                    </a:cubicBezTo>
                    <a:cubicBezTo>
                      <a:pt x="0" y="21"/>
                      <a:pt x="0" y="38"/>
                      <a:pt x="1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0" name="Freeform 645">
                <a:extLst>
                  <a:ext uri="{FF2B5EF4-FFF2-40B4-BE49-F238E27FC236}">
                    <a16:creationId xmlns:a16="http://schemas.microsoft.com/office/drawing/2014/main" id="{D0D595CF-D973-48BE-9240-6155AD9A26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07" y="-616"/>
                <a:ext cx="100" cy="93"/>
              </a:xfrm>
              <a:custGeom>
                <a:avLst/>
                <a:gdLst>
                  <a:gd name="T0" fmla="*/ 12 w 67"/>
                  <a:gd name="T1" fmla="*/ 11 h 62"/>
                  <a:gd name="T2" fmla="*/ 12 w 67"/>
                  <a:gd name="T3" fmla="*/ 51 h 62"/>
                  <a:gd name="T4" fmla="*/ 55 w 67"/>
                  <a:gd name="T5" fmla="*/ 51 h 62"/>
                  <a:gd name="T6" fmla="*/ 55 w 67"/>
                  <a:gd name="T7" fmla="*/ 11 h 62"/>
                  <a:gd name="T8" fmla="*/ 12 w 67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12" y="11"/>
                    </a:moveTo>
                    <a:cubicBezTo>
                      <a:pt x="1" y="22"/>
                      <a:pt x="0" y="40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ubicBezTo>
                      <a:pt x="67" y="40"/>
                      <a:pt x="67" y="22"/>
                      <a:pt x="55" y="11"/>
                    </a:cubicBezTo>
                    <a:cubicBezTo>
                      <a:pt x="44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1" name="Freeform 646">
                <a:extLst>
                  <a:ext uri="{FF2B5EF4-FFF2-40B4-BE49-F238E27FC236}">
                    <a16:creationId xmlns:a16="http://schemas.microsoft.com/office/drawing/2014/main" id="{6F6EDFA5-E73E-4F3C-81D4-09210125EE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66" y="-664"/>
                <a:ext cx="103" cy="99"/>
              </a:xfrm>
              <a:custGeom>
                <a:avLst/>
                <a:gdLst>
                  <a:gd name="T0" fmla="*/ 12 w 69"/>
                  <a:gd name="T1" fmla="*/ 12 h 66"/>
                  <a:gd name="T2" fmla="*/ 12 w 69"/>
                  <a:gd name="T3" fmla="*/ 54 h 66"/>
                  <a:gd name="T4" fmla="*/ 57 w 69"/>
                  <a:gd name="T5" fmla="*/ 54 h 66"/>
                  <a:gd name="T6" fmla="*/ 57 w 69"/>
                  <a:gd name="T7" fmla="*/ 12 h 66"/>
                  <a:gd name="T8" fmla="*/ 12 w 69"/>
                  <a:gd name="T9" fmla="*/ 12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" h="66">
                    <a:moveTo>
                      <a:pt x="12" y="12"/>
                    </a:moveTo>
                    <a:cubicBezTo>
                      <a:pt x="0" y="24"/>
                      <a:pt x="0" y="42"/>
                      <a:pt x="12" y="54"/>
                    </a:cubicBezTo>
                    <a:cubicBezTo>
                      <a:pt x="24" y="66"/>
                      <a:pt x="44" y="66"/>
                      <a:pt x="57" y="54"/>
                    </a:cubicBezTo>
                    <a:cubicBezTo>
                      <a:pt x="69" y="43"/>
                      <a:pt x="69" y="24"/>
                      <a:pt x="57" y="12"/>
                    </a:cubicBezTo>
                    <a:cubicBezTo>
                      <a:pt x="45" y="0"/>
                      <a:pt x="25" y="0"/>
                      <a:pt x="12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2" name="Freeform 647">
                <a:extLst>
                  <a:ext uri="{FF2B5EF4-FFF2-40B4-BE49-F238E27FC236}">
                    <a16:creationId xmlns:a16="http://schemas.microsoft.com/office/drawing/2014/main" id="{633827AE-B597-42DA-9855-4B3D559705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22" y="-711"/>
                <a:ext cx="111" cy="104"/>
              </a:xfrm>
              <a:custGeom>
                <a:avLst/>
                <a:gdLst>
                  <a:gd name="T0" fmla="*/ 61 w 74"/>
                  <a:gd name="T1" fmla="*/ 12 h 69"/>
                  <a:gd name="T2" fmla="*/ 14 w 74"/>
                  <a:gd name="T3" fmla="*/ 12 h 69"/>
                  <a:gd name="T4" fmla="*/ 13 w 74"/>
                  <a:gd name="T5" fmla="*/ 56 h 69"/>
                  <a:gd name="T6" fmla="*/ 60 w 74"/>
                  <a:gd name="T7" fmla="*/ 56 h 69"/>
                  <a:gd name="T8" fmla="*/ 61 w 74"/>
                  <a:gd name="T9" fmla="*/ 12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4" h="69">
                    <a:moveTo>
                      <a:pt x="61" y="12"/>
                    </a:moveTo>
                    <a:cubicBezTo>
                      <a:pt x="48" y="0"/>
                      <a:pt x="27" y="0"/>
                      <a:pt x="14" y="12"/>
                    </a:cubicBezTo>
                    <a:cubicBezTo>
                      <a:pt x="0" y="24"/>
                      <a:pt x="0" y="44"/>
                      <a:pt x="13" y="56"/>
                    </a:cubicBezTo>
                    <a:cubicBezTo>
                      <a:pt x="26" y="69"/>
                      <a:pt x="47" y="69"/>
                      <a:pt x="60" y="56"/>
                    </a:cubicBezTo>
                    <a:cubicBezTo>
                      <a:pt x="73" y="44"/>
                      <a:pt x="74" y="25"/>
                      <a:pt x="61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3" name="Freeform 648">
                <a:extLst>
                  <a:ext uri="{FF2B5EF4-FFF2-40B4-BE49-F238E27FC236}">
                    <a16:creationId xmlns:a16="http://schemas.microsoft.com/office/drawing/2014/main" id="{7C934FB3-57FF-43C9-B827-55A94DE309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80" y="-759"/>
                <a:ext cx="115" cy="108"/>
              </a:xfrm>
              <a:custGeom>
                <a:avLst/>
                <a:gdLst>
                  <a:gd name="T0" fmla="*/ 63 w 77"/>
                  <a:gd name="T1" fmla="*/ 60 h 72"/>
                  <a:gd name="T2" fmla="*/ 64 w 77"/>
                  <a:gd name="T3" fmla="*/ 13 h 72"/>
                  <a:gd name="T4" fmla="*/ 14 w 77"/>
                  <a:gd name="T5" fmla="*/ 13 h 72"/>
                  <a:gd name="T6" fmla="*/ 14 w 77"/>
                  <a:gd name="T7" fmla="*/ 59 h 72"/>
                  <a:gd name="T8" fmla="*/ 63 w 77"/>
                  <a:gd name="T9" fmla="*/ 60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63" y="60"/>
                    </a:moveTo>
                    <a:cubicBezTo>
                      <a:pt x="77" y="47"/>
                      <a:pt x="77" y="26"/>
                      <a:pt x="64" y="13"/>
                    </a:cubicBezTo>
                    <a:cubicBezTo>
                      <a:pt x="50" y="0"/>
                      <a:pt x="28" y="0"/>
                      <a:pt x="14" y="13"/>
                    </a:cubicBezTo>
                    <a:cubicBezTo>
                      <a:pt x="1" y="26"/>
                      <a:pt x="0" y="46"/>
                      <a:pt x="14" y="59"/>
                    </a:cubicBezTo>
                    <a:cubicBezTo>
                      <a:pt x="27" y="72"/>
                      <a:pt x="50" y="72"/>
                      <a:pt x="63" y="6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4" name="Freeform 649">
                <a:extLst>
                  <a:ext uri="{FF2B5EF4-FFF2-40B4-BE49-F238E27FC236}">
                    <a16:creationId xmlns:a16="http://schemas.microsoft.com/office/drawing/2014/main" id="{EB04B658-D486-4FEC-889C-EF519AAFA7E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39" y="-805"/>
                <a:ext cx="118" cy="112"/>
              </a:xfrm>
              <a:custGeom>
                <a:avLst/>
                <a:gdLst>
                  <a:gd name="T0" fmla="*/ 65 w 79"/>
                  <a:gd name="T1" fmla="*/ 61 h 75"/>
                  <a:gd name="T2" fmla="*/ 65 w 79"/>
                  <a:gd name="T3" fmla="*/ 13 h 75"/>
                  <a:gd name="T4" fmla="*/ 14 w 79"/>
                  <a:gd name="T5" fmla="*/ 13 h 75"/>
                  <a:gd name="T6" fmla="*/ 14 w 79"/>
                  <a:gd name="T7" fmla="*/ 61 h 75"/>
                  <a:gd name="T8" fmla="*/ 65 w 79"/>
                  <a:gd name="T9" fmla="*/ 61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9" h="75">
                    <a:moveTo>
                      <a:pt x="65" y="61"/>
                    </a:moveTo>
                    <a:cubicBezTo>
                      <a:pt x="79" y="48"/>
                      <a:pt x="79" y="27"/>
                      <a:pt x="65" y="13"/>
                    </a:cubicBezTo>
                    <a:cubicBezTo>
                      <a:pt x="51" y="0"/>
                      <a:pt x="28" y="0"/>
                      <a:pt x="14" y="13"/>
                    </a:cubicBezTo>
                    <a:cubicBezTo>
                      <a:pt x="0" y="26"/>
                      <a:pt x="0" y="48"/>
                      <a:pt x="14" y="61"/>
                    </a:cubicBezTo>
                    <a:cubicBezTo>
                      <a:pt x="28" y="74"/>
                      <a:pt x="51" y="75"/>
                      <a:pt x="65" y="6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5" name="Freeform 650">
                <a:extLst>
                  <a:ext uri="{FF2B5EF4-FFF2-40B4-BE49-F238E27FC236}">
                    <a16:creationId xmlns:a16="http://schemas.microsoft.com/office/drawing/2014/main" id="{147CC724-D206-4489-9407-4D67BA56B3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95" y="-853"/>
                <a:ext cx="126" cy="117"/>
              </a:xfrm>
              <a:custGeom>
                <a:avLst/>
                <a:gdLst>
                  <a:gd name="T0" fmla="*/ 69 w 84"/>
                  <a:gd name="T1" fmla="*/ 65 h 78"/>
                  <a:gd name="T2" fmla="*/ 69 w 84"/>
                  <a:gd name="T3" fmla="*/ 14 h 78"/>
                  <a:gd name="T4" fmla="*/ 15 w 84"/>
                  <a:gd name="T5" fmla="*/ 14 h 78"/>
                  <a:gd name="T6" fmla="*/ 15 w 84"/>
                  <a:gd name="T7" fmla="*/ 64 h 78"/>
                  <a:gd name="T8" fmla="*/ 69 w 84"/>
                  <a:gd name="T9" fmla="*/ 65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8">
                    <a:moveTo>
                      <a:pt x="69" y="65"/>
                    </a:moveTo>
                    <a:cubicBezTo>
                      <a:pt x="84" y="51"/>
                      <a:pt x="84" y="28"/>
                      <a:pt x="69" y="14"/>
                    </a:cubicBezTo>
                    <a:cubicBezTo>
                      <a:pt x="54" y="0"/>
                      <a:pt x="30" y="0"/>
                      <a:pt x="15" y="14"/>
                    </a:cubicBezTo>
                    <a:cubicBezTo>
                      <a:pt x="0" y="28"/>
                      <a:pt x="0" y="50"/>
                      <a:pt x="15" y="64"/>
                    </a:cubicBezTo>
                    <a:cubicBezTo>
                      <a:pt x="30" y="78"/>
                      <a:pt x="54" y="78"/>
                      <a:pt x="69" y="6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6" name="Freeform 651">
                <a:extLst>
                  <a:ext uri="{FF2B5EF4-FFF2-40B4-BE49-F238E27FC236}">
                    <a16:creationId xmlns:a16="http://schemas.microsoft.com/office/drawing/2014/main" id="{BA41A6B2-596B-4DAD-B167-4C8610FA80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52" y="-899"/>
                <a:ext cx="131" cy="121"/>
              </a:xfrm>
              <a:custGeom>
                <a:avLst/>
                <a:gdLst>
                  <a:gd name="T0" fmla="*/ 16 w 87"/>
                  <a:gd name="T1" fmla="*/ 14 h 81"/>
                  <a:gd name="T2" fmla="*/ 16 w 87"/>
                  <a:gd name="T3" fmla="*/ 66 h 81"/>
                  <a:gd name="T4" fmla="*/ 71 w 87"/>
                  <a:gd name="T5" fmla="*/ 67 h 81"/>
                  <a:gd name="T6" fmla="*/ 72 w 87"/>
                  <a:gd name="T7" fmla="*/ 14 h 81"/>
                  <a:gd name="T8" fmla="*/ 16 w 87"/>
                  <a:gd name="T9" fmla="*/ 14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16" y="14"/>
                    </a:moveTo>
                    <a:cubicBezTo>
                      <a:pt x="0" y="28"/>
                      <a:pt x="0" y="52"/>
                      <a:pt x="16" y="66"/>
                    </a:cubicBezTo>
                    <a:cubicBezTo>
                      <a:pt x="31" y="81"/>
                      <a:pt x="56" y="81"/>
                      <a:pt x="71" y="67"/>
                    </a:cubicBezTo>
                    <a:cubicBezTo>
                      <a:pt x="87" y="52"/>
                      <a:pt x="87" y="29"/>
                      <a:pt x="72" y="14"/>
                    </a:cubicBezTo>
                    <a:cubicBezTo>
                      <a:pt x="56" y="0"/>
                      <a:pt x="31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7" name="Freeform 652">
                <a:extLst>
                  <a:ext uri="{FF2B5EF4-FFF2-40B4-BE49-F238E27FC236}">
                    <a16:creationId xmlns:a16="http://schemas.microsoft.com/office/drawing/2014/main" id="{EE0A41F5-2743-41D4-A4A6-C1D6A6CCD7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13" y="-944"/>
                <a:ext cx="130" cy="121"/>
              </a:xfrm>
              <a:custGeom>
                <a:avLst/>
                <a:gdLst>
                  <a:gd name="T0" fmla="*/ 71 w 87"/>
                  <a:gd name="T1" fmla="*/ 67 h 81"/>
                  <a:gd name="T2" fmla="*/ 72 w 87"/>
                  <a:gd name="T3" fmla="*/ 14 h 81"/>
                  <a:gd name="T4" fmla="*/ 16 w 87"/>
                  <a:gd name="T5" fmla="*/ 14 h 81"/>
                  <a:gd name="T6" fmla="*/ 15 w 87"/>
                  <a:gd name="T7" fmla="*/ 66 h 81"/>
                  <a:gd name="T8" fmla="*/ 71 w 87"/>
                  <a:gd name="T9" fmla="*/ 67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71" y="67"/>
                    </a:moveTo>
                    <a:cubicBezTo>
                      <a:pt x="87" y="52"/>
                      <a:pt x="87" y="29"/>
                      <a:pt x="72" y="14"/>
                    </a:cubicBezTo>
                    <a:cubicBezTo>
                      <a:pt x="56" y="0"/>
                      <a:pt x="31" y="0"/>
                      <a:pt x="16" y="14"/>
                    </a:cubicBezTo>
                    <a:cubicBezTo>
                      <a:pt x="0" y="28"/>
                      <a:pt x="0" y="52"/>
                      <a:pt x="15" y="66"/>
                    </a:cubicBezTo>
                    <a:cubicBezTo>
                      <a:pt x="31" y="81"/>
                      <a:pt x="56" y="81"/>
                      <a:pt x="71" y="6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8" name="Freeform 653">
                <a:extLst>
                  <a:ext uri="{FF2B5EF4-FFF2-40B4-BE49-F238E27FC236}">
                    <a16:creationId xmlns:a16="http://schemas.microsoft.com/office/drawing/2014/main" id="{D1FC20D3-B95E-447A-AA50-5EF6185933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70" y="-992"/>
                <a:ext cx="135" cy="126"/>
              </a:xfrm>
              <a:custGeom>
                <a:avLst/>
                <a:gdLst>
                  <a:gd name="T0" fmla="*/ 16 w 90"/>
                  <a:gd name="T1" fmla="*/ 15 h 84"/>
                  <a:gd name="T2" fmla="*/ 16 w 90"/>
                  <a:gd name="T3" fmla="*/ 69 h 84"/>
                  <a:gd name="T4" fmla="*/ 74 w 90"/>
                  <a:gd name="T5" fmla="*/ 70 h 84"/>
                  <a:gd name="T6" fmla="*/ 74 w 90"/>
                  <a:gd name="T7" fmla="*/ 16 h 84"/>
                  <a:gd name="T8" fmla="*/ 16 w 90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84">
                    <a:moveTo>
                      <a:pt x="16" y="15"/>
                    </a:moveTo>
                    <a:cubicBezTo>
                      <a:pt x="0" y="30"/>
                      <a:pt x="0" y="54"/>
                      <a:pt x="16" y="69"/>
                    </a:cubicBezTo>
                    <a:cubicBezTo>
                      <a:pt x="32" y="84"/>
                      <a:pt x="58" y="84"/>
                      <a:pt x="74" y="70"/>
                    </a:cubicBezTo>
                    <a:cubicBezTo>
                      <a:pt x="90" y="55"/>
                      <a:pt x="90" y="31"/>
                      <a:pt x="74" y="16"/>
                    </a:cubicBezTo>
                    <a:cubicBezTo>
                      <a:pt x="58" y="1"/>
                      <a:pt x="32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9" name="Freeform 654">
                <a:extLst>
                  <a:ext uri="{FF2B5EF4-FFF2-40B4-BE49-F238E27FC236}">
                    <a16:creationId xmlns:a16="http://schemas.microsoft.com/office/drawing/2014/main" id="{BC7D64F6-6EEE-43B3-A685-8BA1A2B6AC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28" y="-1039"/>
                <a:ext cx="139" cy="131"/>
              </a:xfrm>
              <a:custGeom>
                <a:avLst/>
                <a:gdLst>
                  <a:gd name="T0" fmla="*/ 17 w 93"/>
                  <a:gd name="T1" fmla="*/ 15 h 87"/>
                  <a:gd name="T2" fmla="*/ 17 w 93"/>
                  <a:gd name="T3" fmla="*/ 71 h 87"/>
                  <a:gd name="T4" fmla="*/ 77 w 93"/>
                  <a:gd name="T5" fmla="*/ 72 h 87"/>
                  <a:gd name="T6" fmla="*/ 77 w 93"/>
                  <a:gd name="T7" fmla="*/ 16 h 87"/>
                  <a:gd name="T8" fmla="*/ 17 w 93"/>
                  <a:gd name="T9" fmla="*/ 15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7" y="15"/>
                    </a:moveTo>
                    <a:cubicBezTo>
                      <a:pt x="0" y="31"/>
                      <a:pt x="0" y="56"/>
                      <a:pt x="17" y="71"/>
                    </a:cubicBezTo>
                    <a:cubicBezTo>
                      <a:pt x="33" y="87"/>
                      <a:pt x="60" y="87"/>
                      <a:pt x="77" y="72"/>
                    </a:cubicBezTo>
                    <a:cubicBezTo>
                      <a:pt x="93" y="56"/>
                      <a:pt x="93" y="31"/>
                      <a:pt x="77" y="16"/>
                    </a:cubicBezTo>
                    <a:cubicBezTo>
                      <a:pt x="60" y="0"/>
                      <a:pt x="33" y="0"/>
                      <a:pt x="17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0" name="Freeform 655">
                <a:extLst>
                  <a:ext uri="{FF2B5EF4-FFF2-40B4-BE49-F238E27FC236}">
                    <a16:creationId xmlns:a16="http://schemas.microsoft.com/office/drawing/2014/main" id="{128DC014-B8AF-4D2C-B09B-DA001E9CD7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85" y="-1073"/>
                <a:ext cx="42" cy="109"/>
              </a:xfrm>
              <a:custGeom>
                <a:avLst/>
                <a:gdLst>
                  <a:gd name="T0" fmla="*/ 17 w 28"/>
                  <a:gd name="T1" fmla="*/ 65 h 73"/>
                  <a:gd name="T2" fmla="*/ 28 w 28"/>
                  <a:gd name="T3" fmla="*/ 73 h 73"/>
                  <a:gd name="T4" fmla="*/ 28 w 28"/>
                  <a:gd name="T5" fmla="*/ 0 h 73"/>
                  <a:gd name="T6" fmla="*/ 17 w 28"/>
                  <a:gd name="T7" fmla="*/ 7 h 73"/>
                  <a:gd name="T8" fmla="*/ 17 w 28"/>
                  <a:gd name="T9" fmla="*/ 65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73">
                    <a:moveTo>
                      <a:pt x="17" y="65"/>
                    </a:moveTo>
                    <a:cubicBezTo>
                      <a:pt x="21" y="68"/>
                      <a:pt x="24" y="71"/>
                      <a:pt x="28" y="73"/>
                    </a:cubicBezTo>
                    <a:cubicBezTo>
                      <a:pt x="28" y="0"/>
                      <a:pt x="28" y="0"/>
                      <a:pt x="28" y="0"/>
                    </a:cubicBezTo>
                    <a:cubicBezTo>
                      <a:pt x="24" y="2"/>
                      <a:pt x="21" y="4"/>
                      <a:pt x="17" y="7"/>
                    </a:cubicBezTo>
                    <a:cubicBezTo>
                      <a:pt x="0" y="23"/>
                      <a:pt x="0" y="49"/>
                      <a:pt x="17" y="6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1" name="Freeform 656">
                <a:extLst>
                  <a:ext uri="{FF2B5EF4-FFF2-40B4-BE49-F238E27FC236}">
                    <a16:creationId xmlns:a16="http://schemas.microsoft.com/office/drawing/2014/main" id="{7D5170CF-1679-418D-ACC9-7A3062D399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42" y="519"/>
                <a:ext cx="6" cy="6"/>
              </a:xfrm>
              <a:custGeom>
                <a:avLst/>
                <a:gdLst>
                  <a:gd name="T0" fmla="*/ 1 w 4"/>
                  <a:gd name="T1" fmla="*/ 1 h 4"/>
                  <a:gd name="T2" fmla="*/ 1 w 4"/>
                  <a:gd name="T3" fmla="*/ 4 h 4"/>
                  <a:gd name="T4" fmla="*/ 3 w 4"/>
                  <a:gd name="T5" fmla="*/ 4 h 4"/>
                  <a:gd name="T6" fmla="*/ 3 w 4"/>
                  <a:gd name="T7" fmla="*/ 1 h 4"/>
                  <a:gd name="T8" fmla="*/ 1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1"/>
                    </a:moveTo>
                    <a:cubicBezTo>
                      <a:pt x="0" y="2"/>
                      <a:pt x="0" y="3"/>
                      <a:pt x="1" y="4"/>
                    </a:cubicBezTo>
                    <a:cubicBezTo>
                      <a:pt x="1" y="4"/>
                      <a:pt x="2" y="4"/>
                      <a:pt x="3" y="4"/>
                    </a:cubicBezTo>
                    <a:cubicBezTo>
                      <a:pt x="4" y="3"/>
                      <a:pt x="4" y="2"/>
                      <a:pt x="3" y="1"/>
                    </a:cubicBezTo>
                    <a:cubicBezTo>
                      <a:pt x="3" y="1"/>
                      <a:pt x="1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2" name="Freeform 657">
                <a:extLst>
                  <a:ext uri="{FF2B5EF4-FFF2-40B4-BE49-F238E27FC236}">
                    <a16:creationId xmlns:a16="http://schemas.microsoft.com/office/drawing/2014/main" id="{8F1E293E-21E3-4985-BFBE-2932CFAFDB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599" y="473"/>
                <a:ext cx="11" cy="10"/>
              </a:xfrm>
              <a:custGeom>
                <a:avLst/>
                <a:gdLst>
                  <a:gd name="T0" fmla="*/ 1 w 7"/>
                  <a:gd name="T1" fmla="*/ 1 h 7"/>
                  <a:gd name="T2" fmla="*/ 1 w 7"/>
                  <a:gd name="T3" fmla="*/ 6 h 7"/>
                  <a:gd name="T4" fmla="*/ 6 w 7"/>
                  <a:gd name="T5" fmla="*/ 6 h 7"/>
                  <a:gd name="T6" fmla="*/ 6 w 7"/>
                  <a:gd name="T7" fmla="*/ 1 h 7"/>
                  <a:gd name="T8" fmla="*/ 1 w 7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7">
                    <a:moveTo>
                      <a:pt x="1" y="1"/>
                    </a:moveTo>
                    <a:cubicBezTo>
                      <a:pt x="0" y="2"/>
                      <a:pt x="0" y="4"/>
                      <a:pt x="1" y="6"/>
                    </a:cubicBezTo>
                    <a:cubicBezTo>
                      <a:pt x="2" y="7"/>
                      <a:pt x="5" y="7"/>
                      <a:pt x="6" y="6"/>
                    </a:cubicBezTo>
                    <a:cubicBezTo>
                      <a:pt x="7" y="5"/>
                      <a:pt x="7" y="2"/>
                      <a:pt x="6" y="1"/>
                    </a:cubicBezTo>
                    <a:cubicBezTo>
                      <a:pt x="5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3" name="Freeform 658">
                <a:extLst>
                  <a:ext uri="{FF2B5EF4-FFF2-40B4-BE49-F238E27FC236}">
                    <a16:creationId xmlns:a16="http://schemas.microsoft.com/office/drawing/2014/main" id="{73E9ABB6-4D09-4395-8342-8DCF5A72A0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57" y="425"/>
                <a:ext cx="16" cy="17"/>
              </a:xfrm>
              <a:custGeom>
                <a:avLst/>
                <a:gdLst>
                  <a:gd name="T0" fmla="*/ 2 w 11"/>
                  <a:gd name="T1" fmla="*/ 2 h 11"/>
                  <a:gd name="T2" fmla="*/ 2 w 11"/>
                  <a:gd name="T3" fmla="*/ 9 h 11"/>
                  <a:gd name="T4" fmla="*/ 9 w 11"/>
                  <a:gd name="T5" fmla="*/ 9 h 11"/>
                  <a:gd name="T6" fmla="*/ 9 w 11"/>
                  <a:gd name="T7" fmla="*/ 2 h 11"/>
                  <a:gd name="T8" fmla="*/ 2 w 11"/>
                  <a:gd name="T9" fmla="*/ 2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1">
                    <a:moveTo>
                      <a:pt x="2" y="2"/>
                    </a:moveTo>
                    <a:cubicBezTo>
                      <a:pt x="0" y="4"/>
                      <a:pt x="0" y="7"/>
                      <a:pt x="2" y="9"/>
                    </a:cubicBezTo>
                    <a:cubicBezTo>
                      <a:pt x="4" y="10"/>
                      <a:pt x="7" y="11"/>
                      <a:pt x="9" y="9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4" name="Freeform 659">
                <a:extLst>
                  <a:ext uri="{FF2B5EF4-FFF2-40B4-BE49-F238E27FC236}">
                    <a16:creationId xmlns:a16="http://schemas.microsoft.com/office/drawing/2014/main" id="{C6879E98-C47F-47E3-B9AD-800F56AFFE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14" y="379"/>
                <a:ext cx="21" cy="19"/>
              </a:xfrm>
              <a:custGeom>
                <a:avLst/>
                <a:gdLst>
                  <a:gd name="T0" fmla="*/ 2 w 14"/>
                  <a:gd name="T1" fmla="*/ 2 h 13"/>
                  <a:gd name="T2" fmla="*/ 2 w 14"/>
                  <a:gd name="T3" fmla="*/ 11 h 13"/>
                  <a:gd name="T4" fmla="*/ 12 w 14"/>
                  <a:gd name="T5" fmla="*/ 11 h 13"/>
                  <a:gd name="T6" fmla="*/ 11 w 14"/>
                  <a:gd name="T7" fmla="*/ 2 h 13"/>
                  <a:gd name="T8" fmla="*/ 2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2" y="2"/>
                    </a:moveTo>
                    <a:cubicBezTo>
                      <a:pt x="0" y="5"/>
                      <a:pt x="0" y="8"/>
                      <a:pt x="2" y="11"/>
                    </a:cubicBezTo>
                    <a:cubicBezTo>
                      <a:pt x="5" y="13"/>
                      <a:pt x="9" y="13"/>
                      <a:pt x="12" y="11"/>
                    </a:cubicBezTo>
                    <a:cubicBezTo>
                      <a:pt x="14" y="8"/>
                      <a:pt x="14" y="5"/>
                      <a:pt x="11" y="2"/>
                    </a:cubicBezTo>
                    <a:cubicBezTo>
                      <a:pt x="9" y="0"/>
                      <a:pt x="5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5" name="Freeform 660">
                <a:extLst>
                  <a:ext uri="{FF2B5EF4-FFF2-40B4-BE49-F238E27FC236}">
                    <a16:creationId xmlns:a16="http://schemas.microsoft.com/office/drawing/2014/main" id="{653B4C54-F658-436D-A080-3E8549572B3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72" y="331"/>
                <a:ext cx="25" cy="25"/>
              </a:xfrm>
              <a:custGeom>
                <a:avLst/>
                <a:gdLst>
                  <a:gd name="T0" fmla="*/ 3 w 17"/>
                  <a:gd name="T1" fmla="*/ 3 h 17"/>
                  <a:gd name="T2" fmla="*/ 3 w 17"/>
                  <a:gd name="T3" fmla="*/ 14 h 17"/>
                  <a:gd name="T4" fmla="*/ 14 w 17"/>
                  <a:gd name="T5" fmla="*/ 14 h 17"/>
                  <a:gd name="T6" fmla="*/ 14 w 17"/>
                  <a:gd name="T7" fmla="*/ 3 h 17"/>
                  <a:gd name="T8" fmla="*/ 3 w 17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" h="17">
                    <a:moveTo>
                      <a:pt x="3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1" y="17"/>
                      <a:pt x="14" y="14"/>
                    </a:cubicBezTo>
                    <a:cubicBezTo>
                      <a:pt x="17" y="11"/>
                      <a:pt x="17" y="6"/>
                      <a:pt x="14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6" name="Freeform 661">
                <a:extLst>
                  <a:ext uri="{FF2B5EF4-FFF2-40B4-BE49-F238E27FC236}">
                    <a16:creationId xmlns:a16="http://schemas.microsoft.com/office/drawing/2014/main" id="{CEDC8C81-F5BE-4BFE-9409-526C3EDA6F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29" y="284"/>
                <a:ext cx="30" cy="29"/>
              </a:xfrm>
              <a:custGeom>
                <a:avLst/>
                <a:gdLst>
                  <a:gd name="T0" fmla="*/ 17 w 20"/>
                  <a:gd name="T1" fmla="*/ 3 h 19"/>
                  <a:gd name="T2" fmla="*/ 4 w 20"/>
                  <a:gd name="T3" fmla="*/ 3 h 19"/>
                  <a:gd name="T4" fmla="*/ 4 w 20"/>
                  <a:gd name="T5" fmla="*/ 16 h 19"/>
                  <a:gd name="T6" fmla="*/ 17 w 20"/>
                  <a:gd name="T7" fmla="*/ 16 h 19"/>
                  <a:gd name="T8" fmla="*/ 17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7" y="3"/>
                    </a:moveTo>
                    <a:cubicBezTo>
                      <a:pt x="13" y="0"/>
                      <a:pt x="7" y="0"/>
                      <a:pt x="4" y="3"/>
                    </a:cubicBezTo>
                    <a:cubicBezTo>
                      <a:pt x="0" y="7"/>
                      <a:pt x="0" y="12"/>
                      <a:pt x="4" y="16"/>
                    </a:cubicBezTo>
                    <a:cubicBezTo>
                      <a:pt x="7" y="19"/>
                      <a:pt x="13" y="19"/>
                      <a:pt x="17" y="16"/>
                    </a:cubicBezTo>
                    <a:cubicBezTo>
                      <a:pt x="20" y="12"/>
                      <a:pt x="20" y="7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7" name="Freeform 662">
                <a:extLst>
                  <a:ext uri="{FF2B5EF4-FFF2-40B4-BE49-F238E27FC236}">
                    <a16:creationId xmlns:a16="http://schemas.microsoft.com/office/drawing/2014/main" id="{DEBC95B3-101D-4344-A624-A2257003F3E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90" y="239"/>
                <a:ext cx="30" cy="29"/>
              </a:xfrm>
              <a:custGeom>
                <a:avLst/>
                <a:gdLst>
                  <a:gd name="T0" fmla="*/ 17 w 20"/>
                  <a:gd name="T1" fmla="*/ 3 h 19"/>
                  <a:gd name="T2" fmla="*/ 3 w 20"/>
                  <a:gd name="T3" fmla="*/ 3 h 19"/>
                  <a:gd name="T4" fmla="*/ 3 w 20"/>
                  <a:gd name="T5" fmla="*/ 16 h 19"/>
                  <a:gd name="T6" fmla="*/ 16 w 20"/>
                  <a:gd name="T7" fmla="*/ 16 h 19"/>
                  <a:gd name="T8" fmla="*/ 17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7" y="3"/>
                    </a:moveTo>
                    <a:cubicBezTo>
                      <a:pt x="13" y="0"/>
                      <a:pt x="7" y="0"/>
                      <a:pt x="3" y="3"/>
                    </a:cubicBezTo>
                    <a:cubicBezTo>
                      <a:pt x="0" y="7"/>
                      <a:pt x="0" y="12"/>
                      <a:pt x="3" y="16"/>
                    </a:cubicBezTo>
                    <a:cubicBezTo>
                      <a:pt x="7" y="19"/>
                      <a:pt x="13" y="19"/>
                      <a:pt x="16" y="16"/>
                    </a:cubicBezTo>
                    <a:cubicBezTo>
                      <a:pt x="20" y="12"/>
                      <a:pt x="20" y="7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8" name="Freeform 663">
                <a:extLst>
                  <a:ext uri="{FF2B5EF4-FFF2-40B4-BE49-F238E27FC236}">
                    <a16:creationId xmlns:a16="http://schemas.microsoft.com/office/drawing/2014/main" id="{2A9437FE-65C9-4204-80A2-ACE843B301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46" y="191"/>
                <a:ext cx="36" cy="35"/>
              </a:xfrm>
              <a:custGeom>
                <a:avLst/>
                <a:gdLst>
                  <a:gd name="T0" fmla="*/ 20 w 24"/>
                  <a:gd name="T1" fmla="*/ 5 h 23"/>
                  <a:gd name="T2" fmla="*/ 5 w 24"/>
                  <a:gd name="T3" fmla="*/ 4 h 23"/>
                  <a:gd name="T4" fmla="*/ 5 w 24"/>
                  <a:gd name="T5" fmla="*/ 19 h 23"/>
                  <a:gd name="T6" fmla="*/ 20 w 24"/>
                  <a:gd name="T7" fmla="*/ 19 h 23"/>
                  <a:gd name="T8" fmla="*/ 20 w 24"/>
                  <a:gd name="T9" fmla="*/ 5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3">
                    <a:moveTo>
                      <a:pt x="20" y="5"/>
                    </a:moveTo>
                    <a:cubicBezTo>
                      <a:pt x="16" y="0"/>
                      <a:pt x="9" y="0"/>
                      <a:pt x="5" y="4"/>
                    </a:cubicBezTo>
                    <a:cubicBezTo>
                      <a:pt x="1" y="8"/>
                      <a:pt x="0" y="15"/>
                      <a:pt x="5" y="19"/>
                    </a:cubicBezTo>
                    <a:cubicBezTo>
                      <a:pt x="9" y="23"/>
                      <a:pt x="16" y="23"/>
                      <a:pt x="20" y="19"/>
                    </a:cubicBezTo>
                    <a:cubicBezTo>
                      <a:pt x="24" y="15"/>
                      <a:pt x="24" y="8"/>
                      <a:pt x="20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9" name="Freeform 664">
                <a:extLst>
                  <a:ext uri="{FF2B5EF4-FFF2-40B4-BE49-F238E27FC236}">
                    <a16:creationId xmlns:a16="http://schemas.microsoft.com/office/drawing/2014/main" id="{4C353369-50A8-467B-AE77-70EFABFA51C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05" y="145"/>
                <a:ext cx="41" cy="37"/>
              </a:xfrm>
              <a:custGeom>
                <a:avLst/>
                <a:gdLst>
                  <a:gd name="T0" fmla="*/ 22 w 27"/>
                  <a:gd name="T1" fmla="*/ 21 h 25"/>
                  <a:gd name="T2" fmla="*/ 22 w 27"/>
                  <a:gd name="T3" fmla="*/ 5 h 25"/>
                  <a:gd name="T4" fmla="*/ 4 w 27"/>
                  <a:gd name="T5" fmla="*/ 4 h 25"/>
                  <a:gd name="T6" fmla="*/ 4 w 27"/>
                  <a:gd name="T7" fmla="*/ 21 h 25"/>
                  <a:gd name="T8" fmla="*/ 22 w 27"/>
                  <a:gd name="T9" fmla="*/ 21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22" y="21"/>
                    </a:moveTo>
                    <a:cubicBezTo>
                      <a:pt x="27" y="16"/>
                      <a:pt x="27" y="9"/>
                      <a:pt x="22" y="5"/>
                    </a:cubicBezTo>
                    <a:cubicBezTo>
                      <a:pt x="17" y="0"/>
                      <a:pt x="9" y="0"/>
                      <a:pt x="4" y="4"/>
                    </a:cubicBezTo>
                    <a:cubicBezTo>
                      <a:pt x="0" y="9"/>
                      <a:pt x="0" y="16"/>
                      <a:pt x="4" y="21"/>
                    </a:cubicBezTo>
                    <a:cubicBezTo>
                      <a:pt x="9" y="25"/>
                      <a:pt x="17" y="25"/>
                      <a:pt x="22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0" name="Freeform 665">
                <a:extLst>
                  <a:ext uri="{FF2B5EF4-FFF2-40B4-BE49-F238E27FC236}">
                    <a16:creationId xmlns:a16="http://schemas.microsoft.com/office/drawing/2014/main" id="{5FF12BAA-7A50-426C-BC90-32EB01FD7DB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61" y="97"/>
                <a:ext cx="47" cy="43"/>
              </a:xfrm>
              <a:custGeom>
                <a:avLst/>
                <a:gdLst>
                  <a:gd name="T0" fmla="*/ 26 w 31"/>
                  <a:gd name="T1" fmla="*/ 24 h 29"/>
                  <a:gd name="T2" fmla="*/ 26 w 31"/>
                  <a:gd name="T3" fmla="*/ 5 h 29"/>
                  <a:gd name="T4" fmla="*/ 6 w 31"/>
                  <a:gd name="T5" fmla="*/ 5 h 29"/>
                  <a:gd name="T6" fmla="*/ 6 w 31"/>
                  <a:gd name="T7" fmla="*/ 24 h 29"/>
                  <a:gd name="T8" fmla="*/ 26 w 31"/>
                  <a:gd name="T9" fmla="*/ 2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6" y="24"/>
                    </a:moveTo>
                    <a:cubicBezTo>
                      <a:pt x="31" y="19"/>
                      <a:pt x="31" y="11"/>
                      <a:pt x="26" y="5"/>
                    </a:cubicBez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1" y="19"/>
                      <a:pt x="6" y="24"/>
                    </a:cubicBezTo>
                    <a:cubicBezTo>
                      <a:pt x="12" y="29"/>
                      <a:pt x="20" y="29"/>
                      <a:pt x="26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1" name="Freeform 666">
                <a:extLst>
                  <a:ext uri="{FF2B5EF4-FFF2-40B4-BE49-F238E27FC236}">
                    <a16:creationId xmlns:a16="http://schemas.microsoft.com/office/drawing/2014/main" id="{7B3B2535-3123-4BAC-9BCA-7027125AFE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19" y="50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5 h 32"/>
                  <a:gd name="T4" fmla="*/ 7 w 34"/>
                  <a:gd name="T5" fmla="*/ 5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0"/>
                      <a:pt x="34" y="11"/>
                      <a:pt x="28" y="5"/>
                    </a:cubicBezTo>
                    <a:cubicBezTo>
                      <a:pt x="22" y="0"/>
                      <a:pt x="13" y="0"/>
                      <a:pt x="7" y="5"/>
                    </a:cubicBezTo>
                    <a:cubicBezTo>
                      <a:pt x="1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2" name="Freeform 667">
                <a:extLst>
                  <a:ext uri="{FF2B5EF4-FFF2-40B4-BE49-F238E27FC236}">
                    <a16:creationId xmlns:a16="http://schemas.microsoft.com/office/drawing/2014/main" id="{040A5DF4-0400-4157-B1E6-679700E985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76" y="3"/>
                <a:ext cx="57" cy="52"/>
              </a:xfrm>
              <a:custGeom>
                <a:avLst/>
                <a:gdLst>
                  <a:gd name="T0" fmla="*/ 31 w 38"/>
                  <a:gd name="T1" fmla="*/ 29 h 35"/>
                  <a:gd name="T2" fmla="*/ 31 w 38"/>
                  <a:gd name="T3" fmla="*/ 6 h 35"/>
                  <a:gd name="T4" fmla="*/ 7 w 38"/>
                  <a:gd name="T5" fmla="*/ 6 h 35"/>
                  <a:gd name="T6" fmla="*/ 7 w 38"/>
                  <a:gd name="T7" fmla="*/ 29 h 35"/>
                  <a:gd name="T8" fmla="*/ 31 w 38"/>
                  <a:gd name="T9" fmla="*/ 29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29"/>
                    </a:moveTo>
                    <a:cubicBezTo>
                      <a:pt x="38" y="23"/>
                      <a:pt x="38" y="13"/>
                      <a:pt x="31" y="6"/>
                    </a:cubicBezTo>
                    <a:cubicBezTo>
                      <a:pt x="24" y="0"/>
                      <a:pt x="14" y="0"/>
                      <a:pt x="7" y="6"/>
                    </a:cubicBezTo>
                    <a:cubicBezTo>
                      <a:pt x="1" y="12"/>
                      <a:pt x="0" y="23"/>
                      <a:pt x="7" y="29"/>
                    </a:cubicBezTo>
                    <a:cubicBezTo>
                      <a:pt x="14" y="35"/>
                      <a:pt x="25" y="35"/>
                      <a:pt x="31" y="2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3" name="Freeform 668">
                <a:extLst>
                  <a:ext uri="{FF2B5EF4-FFF2-40B4-BE49-F238E27FC236}">
                    <a16:creationId xmlns:a16="http://schemas.microsoft.com/office/drawing/2014/main" id="{6C988C0C-3BDC-4043-BD7C-0B4DB97336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34" y="-44"/>
                <a:ext cx="61" cy="57"/>
              </a:xfrm>
              <a:custGeom>
                <a:avLst/>
                <a:gdLst>
                  <a:gd name="T0" fmla="*/ 34 w 41"/>
                  <a:gd name="T1" fmla="*/ 6 h 38"/>
                  <a:gd name="T2" fmla="*/ 8 w 41"/>
                  <a:gd name="T3" fmla="*/ 6 h 38"/>
                  <a:gd name="T4" fmla="*/ 8 w 41"/>
                  <a:gd name="T5" fmla="*/ 31 h 38"/>
                  <a:gd name="T6" fmla="*/ 34 w 41"/>
                  <a:gd name="T7" fmla="*/ 31 h 38"/>
                  <a:gd name="T8" fmla="*/ 34 w 41"/>
                  <a:gd name="T9" fmla="*/ 6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6"/>
                    </a:moveTo>
                    <a:cubicBezTo>
                      <a:pt x="27" y="0"/>
                      <a:pt x="15" y="0"/>
                      <a:pt x="8" y="6"/>
                    </a:cubicBezTo>
                    <a:cubicBezTo>
                      <a:pt x="0" y="13"/>
                      <a:pt x="0" y="24"/>
                      <a:pt x="8" y="31"/>
                    </a:cubicBezTo>
                    <a:cubicBezTo>
                      <a:pt x="15" y="38"/>
                      <a:pt x="27" y="38"/>
                      <a:pt x="34" y="31"/>
                    </a:cubicBezTo>
                    <a:cubicBezTo>
                      <a:pt x="41" y="24"/>
                      <a:pt x="41" y="13"/>
                      <a:pt x="34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4" name="Freeform 669">
                <a:extLst>
                  <a:ext uri="{FF2B5EF4-FFF2-40B4-BE49-F238E27FC236}">
                    <a16:creationId xmlns:a16="http://schemas.microsoft.com/office/drawing/2014/main" id="{DBC1553A-F9C8-4C73-80AA-476AED5526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91" y="-92"/>
                <a:ext cx="66" cy="62"/>
              </a:xfrm>
              <a:custGeom>
                <a:avLst/>
                <a:gdLst>
                  <a:gd name="T0" fmla="*/ 37 w 44"/>
                  <a:gd name="T1" fmla="*/ 8 h 41"/>
                  <a:gd name="T2" fmla="*/ 9 w 44"/>
                  <a:gd name="T3" fmla="*/ 7 h 41"/>
                  <a:gd name="T4" fmla="*/ 8 w 44"/>
                  <a:gd name="T5" fmla="*/ 34 h 41"/>
                  <a:gd name="T6" fmla="*/ 36 w 44"/>
                  <a:gd name="T7" fmla="*/ 34 h 41"/>
                  <a:gd name="T8" fmla="*/ 37 w 44"/>
                  <a:gd name="T9" fmla="*/ 8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37" y="8"/>
                    </a:moveTo>
                    <a:cubicBezTo>
                      <a:pt x="29" y="0"/>
                      <a:pt x="16" y="0"/>
                      <a:pt x="9" y="7"/>
                    </a:cubicBezTo>
                    <a:cubicBezTo>
                      <a:pt x="1" y="15"/>
                      <a:pt x="0" y="26"/>
                      <a:pt x="8" y="34"/>
                    </a:cubicBezTo>
                    <a:cubicBezTo>
                      <a:pt x="16" y="41"/>
                      <a:pt x="29" y="41"/>
                      <a:pt x="36" y="34"/>
                    </a:cubicBezTo>
                    <a:cubicBezTo>
                      <a:pt x="44" y="27"/>
                      <a:pt x="44" y="15"/>
                      <a:pt x="37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5" name="Freeform 670">
                <a:extLst>
                  <a:ext uri="{FF2B5EF4-FFF2-40B4-BE49-F238E27FC236}">
                    <a16:creationId xmlns:a16="http://schemas.microsoft.com/office/drawing/2014/main" id="{B4476147-4C25-4F3A-97EC-1C0F40DC23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50" y="-138"/>
                <a:ext cx="71" cy="66"/>
              </a:xfrm>
              <a:custGeom>
                <a:avLst/>
                <a:gdLst>
                  <a:gd name="T0" fmla="*/ 38 w 47"/>
                  <a:gd name="T1" fmla="*/ 36 h 44"/>
                  <a:gd name="T2" fmla="*/ 38 w 47"/>
                  <a:gd name="T3" fmla="*/ 8 h 44"/>
                  <a:gd name="T4" fmla="*/ 8 w 47"/>
                  <a:gd name="T5" fmla="*/ 8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7" y="28"/>
                      <a:pt x="47" y="15"/>
                      <a:pt x="38" y="8"/>
                    </a:cubicBezTo>
                    <a:cubicBezTo>
                      <a:pt x="30" y="0"/>
                      <a:pt x="17" y="0"/>
                      <a:pt x="8" y="8"/>
                    </a:cubicBezTo>
                    <a:cubicBezTo>
                      <a:pt x="0" y="15"/>
                      <a:pt x="0" y="28"/>
                      <a:pt x="8" y="36"/>
                    </a:cubicBezTo>
                    <a:cubicBezTo>
                      <a:pt x="16" y="43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6" name="Freeform 671">
                <a:extLst>
                  <a:ext uri="{FF2B5EF4-FFF2-40B4-BE49-F238E27FC236}">
                    <a16:creationId xmlns:a16="http://schemas.microsoft.com/office/drawing/2014/main" id="{4E500058-352E-4587-BDFF-815D20A926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10" y="-183"/>
                <a:ext cx="70" cy="66"/>
              </a:xfrm>
              <a:custGeom>
                <a:avLst/>
                <a:gdLst>
                  <a:gd name="T0" fmla="*/ 39 w 47"/>
                  <a:gd name="T1" fmla="*/ 36 h 44"/>
                  <a:gd name="T2" fmla="*/ 39 w 47"/>
                  <a:gd name="T3" fmla="*/ 8 h 44"/>
                  <a:gd name="T4" fmla="*/ 9 w 47"/>
                  <a:gd name="T5" fmla="*/ 7 h 44"/>
                  <a:gd name="T6" fmla="*/ 9 w 47"/>
                  <a:gd name="T7" fmla="*/ 36 h 44"/>
                  <a:gd name="T8" fmla="*/ 39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9" y="36"/>
                    </a:moveTo>
                    <a:cubicBezTo>
                      <a:pt x="47" y="28"/>
                      <a:pt x="47" y="15"/>
                      <a:pt x="39" y="8"/>
                    </a:cubicBezTo>
                    <a:cubicBezTo>
                      <a:pt x="31" y="0"/>
                      <a:pt x="17" y="0"/>
                      <a:pt x="9" y="7"/>
                    </a:cubicBezTo>
                    <a:cubicBezTo>
                      <a:pt x="1" y="15"/>
                      <a:pt x="0" y="28"/>
                      <a:pt x="9" y="36"/>
                    </a:cubicBezTo>
                    <a:cubicBezTo>
                      <a:pt x="17" y="44"/>
                      <a:pt x="31" y="44"/>
                      <a:pt x="39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7" name="Freeform 672">
                <a:extLst>
                  <a:ext uri="{FF2B5EF4-FFF2-40B4-BE49-F238E27FC236}">
                    <a16:creationId xmlns:a16="http://schemas.microsoft.com/office/drawing/2014/main" id="{8F1EE195-27AB-42F0-B8E1-8AF5175DE6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67" y="-231"/>
                <a:ext cx="77" cy="70"/>
              </a:xfrm>
              <a:custGeom>
                <a:avLst/>
                <a:gdLst>
                  <a:gd name="T0" fmla="*/ 42 w 51"/>
                  <a:gd name="T1" fmla="*/ 39 h 47"/>
                  <a:gd name="T2" fmla="*/ 42 w 51"/>
                  <a:gd name="T3" fmla="*/ 9 h 47"/>
                  <a:gd name="T4" fmla="*/ 9 w 51"/>
                  <a:gd name="T5" fmla="*/ 9 h 47"/>
                  <a:gd name="T6" fmla="*/ 9 w 51"/>
                  <a:gd name="T7" fmla="*/ 39 h 47"/>
                  <a:gd name="T8" fmla="*/ 42 w 51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1" h="47">
                    <a:moveTo>
                      <a:pt x="42" y="39"/>
                    </a:moveTo>
                    <a:cubicBezTo>
                      <a:pt x="51" y="31"/>
                      <a:pt x="51" y="17"/>
                      <a:pt x="42" y="9"/>
                    </a:cubicBezTo>
                    <a:cubicBezTo>
                      <a:pt x="33" y="0"/>
                      <a:pt x="18" y="0"/>
                      <a:pt x="9" y="9"/>
                    </a:cubicBezTo>
                    <a:cubicBezTo>
                      <a:pt x="0" y="17"/>
                      <a:pt x="0" y="30"/>
                      <a:pt x="9" y="39"/>
                    </a:cubicBezTo>
                    <a:cubicBezTo>
                      <a:pt x="18" y="47"/>
                      <a:pt x="33" y="47"/>
                      <a:pt x="42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8" name="Freeform 673">
                <a:extLst>
                  <a:ext uri="{FF2B5EF4-FFF2-40B4-BE49-F238E27FC236}">
                    <a16:creationId xmlns:a16="http://schemas.microsoft.com/office/drawing/2014/main" id="{DA268400-3AD1-490D-84A7-D5C5D894A4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25" y="-278"/>
                <a:ext cx="81" cy="75"/>
              </a:xfrm>
              <a:custGeom>
                <a:avLst/>
                <a:gdLst>
                  <a:gd name="T0" fmla="*/ 44 w 54"/>
                  <a:gd name="T1" fmla="*/ 41 h 50"/>
                  <a:gd name="T2" fmla="*/ 45 w 54"/>
                  <a:gd name="T3" fmla="*/ 9 h 50"/>
                  <a:gd name="T4" fmla="*/ 10 w 54"/>
                  <a:gd name="T5" fmla="*/ 9 h 50"/>
                  <a:gd name="T6" fmla="*/ 10 w 54"/>
                  <a:gd name="T7" fmla="*/ 41 h 50"/>
                  <a:gd name="T8" fmla="*/ 44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1"/>
                    </a:moveTo>
                    <a:cubicBezTo>
                      <a:pt x="54" y="32"/>
                      <a:pt x="54" y="17"/>
                      <a:pt x="45" y="9"/>
                    </a:cubicBezTo>
                    <a:cubicBezTo>
                      <a:pt x="35" y="0"/>
                      <a:pt x="20" y="0"/>
                      <a:pt x="10" y="9"/>
                    </a:cubicBezTo>
                    <a:cubicBezTo>
                      <a:pt x="0" y="17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9" name="Freeform 674">
                <a:extLst>
                  <a:ext uri="{FF2B5EF4-FFF2-40B4-BE49-F238E27FC236}">
                    <a16:creationId xmlns:a16="http://schemas.microsoft.com/office/drawing/2014/main" id="{14128A26-0A5B-4D70-B6D1-CC7C27439A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82" y="-326"/>
                <a:ext cx="86" cy="80"/>
              </a:xfrm>
              <a:custGeom>
                <a:avLst/>
                <a:gdLst>
                  <a:gd name="T0" fmla="*/ 47 w 57"/>
                  <a:gd name="T1" fmla="*/ 44 h 53"/>
                  <a:gd name="T2" fmla="*/ 47 w 57"/>
                  <a:gd name="T3" fmla="*/ 10 h 53"/>
                  <a:gd name="T4" fmla="*/ 11 w 57"/>
                  <a:gd name="T5" fmla="*/ 10 h 53"/>
                  <a:gd name="T6" fmla="*/ 10 w 57"/>
                  <a:gd name="T7" fmla="*/ 44 h 53"/>
                  <a:gd name="T8" fmla="*/ 47 w 57"/>
                  <a:gd name="T9" fmla="*/ 44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44"/>
                    </a:moveTo>
                    <a:cubicBezTo>
                      <a:pt x="57" y="35"/>
                      <a:pt x="57" y="19"/>
                      <a:pt x="47" y="10"/>
                    </a:cubicBezTo>
                    <a:cubicBezTo>
                      <a:pt x="37" y="0"/>
                      <a:pt x="21" y="0"/>
                      <a:pt x="11" y="10"/>
                    </a:cubicBezTo>
                    <a:cubicBezTo>
                      <a:pt x="1" y="19"/>
                      <a:pt x="0" y="34"/>
                      <a:pt x="10" y="44"/>
                    </a:cubicBezTo>
                    <a:cubicBezTo>
                      <a:pt x="21" y="53"/>
                      <a:pt x="37" y="53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0" name="Freeform 675">
                <a:extLst>
                  <a:ext uri="{FF2B5EF4-FFF2-40B4-BE49-F238E27FC236}">
                    <a16:creationId xmlns:a16="http://schemas.microsoft.com/office/drawing/2014/main" id="{BED8AC6E-29B0-4B8F-9EF1-AAB712AE37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40" y="-374"/>
                <a:ext cx="91" cy="86"/>
              </a:xfrm>
              <a:custGeom>
                <a:avLst/>
                <a:gdLst>
                  <a:gd name="T0" fmla="*/ 50 w 61"/>
                  <a:gd name="T1" fmla="*/ 47 h 57"/>
                  <a:gd name="T2" fmla="*/ 50 w 61"/>
                  <a:gd name="T3" fmla="*/ 11 h 57"/>
                  <a:gd name="T4" fmla="*/ 11 w 61"/>
                  <a:gd name="T5" fmla="*/ 10 h 57"/>
                  <a:gd name="T6" fmla="*/ 11 w 61"/>
                  <a:gd name="T7" fmla="*/ 47 h 57"/>
                  <a:gd name="T8" fmla="*/ 50 w 61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50" y="47"/>
                    </a:moveTo>
                    <a:cubicBezTo>
                      <a:pt x="61" y="37"/>
                      <a:pt x="61" y="21"/>
                      <a:pt x="50" y="11"/>
                    </a:cubicBezTo>
                    <a:cubicBezTo>
                      <a:pt x="40" y="1"/>
                      <a:pt x="22" y="0"/>
                      <a:pt x="11" y="10"/>
                    </a:cubicBezTo>
                    <a:cubicBezTo>
                      <a:pt x="0" y="20"/>
                      <a:pt x="1" y="37"/>
                      <a:pt x="11" y="47"/>
                    </a:cubicBezTo>
                    <a:cubicBezTo>
                      <a:pt x="22" y="57"/>
                      <a:pt x="39" y="57"/>
                      <a:pt x="50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1" name="Freeform 676">
                <a:extLst>
                  <a:ext uri="{FF2B5EF4-FFF2-40B4-BE49-F238E27FC236}">
                    <a16:creationId xmlns:a16="http://schemas.microsoft.com/office/drawing/2014/main" id="{ACDB69D4-E7B5-4F56-AB84-9A550BC933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97" y="-420"/>
                <a:ext cx="96" cy="90"/>
              </a:xfrm>
              <a:custGeom>
                <a:avLst/>
                <a:gdLst>
                  <a:gd name="T0" fmla="*/ 53 w 64"/>
                  <a:gd name="T1" fmla="*/ 49 h 60"/>
                  <a:gd name="T2" fmla="*/ 53 w 64"/>
                  <a:gd name="T3" fmla="*/ 11 h 60"/>
                  <a:gd name="T4" fmla="*/ 12 w 64"/>
                  <a:gd name="T5" fmla="*/ 11 h 60"/>
                  <a:gd name="T6" fmla="*/ 12 w 64"/>
                  <a:gd name="T7" fmla="*/ 49 h 60"/>
                  <a:gd name="T8" fmla="*/ 53 w 64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53" y="49"/>
                    </a:moveTo>
                    <a:cubicBezTo>
                      <a:pt x="64" y="39"/>
                      <a:pt x="64" y="21"/>
                      <a:pt x="53" y="11"/>
                    </a:cubicBezTo>
                    <a:cubicBezTo>
                      <a:pt x="42" y="0"/>
                      <a:pt x="23" y="0"/>
                      <a:pt x="12" y="11"/>
                    </a:cubicBezTo>
                    <a:cubicBezTo>
                      <a:pt x="0" y="21"/>
                      <a:pt x="0" y="38"/>
                      <a:pt x="12" y="49"/>
                    </a:cubicBezTo>
                    <a:cubicBezTo>
                      <a:pt x="23" y="60"/>
                      <a:pt x="41" y="60"/>
                      <a:pt x="53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2" name="Freeform 677">
                <a:extLst>
                  <a:ext uri="{FF2B5EF4-FFF2-40B4-BE49-F238E27FC236}">
                    <a16:creationId xmlns:a16="http://schemas.microsoft.com/office/drawing/2014/main" id="{6BC9E457-B8E9-4914-8C18-3D9E26DB9E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56" y="-466"/>
                <a:ext cx="99" cy="92"/>
              </a:xfrm>
              <a:custGeom>
                <a:avLst/>
                <a:gdLst>
                  <a:gd name="T0" fmla="*/ 54 w 66"/>
                  <a:gd name="T1" fmla="*/ 51 h 62"/>
                  <a:gd name="T2" fmla="*/ 54 w 66"/>
                  <a:gd name="T3" fmla="*/ 11 h 62"/>
                  <a:gd name="T4" fmla="*/ 12 w 66"/>
                  <a:gd name="T5" fmla="*/ 11 h 62"/>
                  <a:gd name="T6" fmla="*/ 11 w 66"/>
                  <a:gd name="T7" fmla="*/ 51 h 62"/>
                  <a:gd name="T8" fmla="*/ 54 w 66"/>
                  <a:gd name="T9" fmla="*/ 5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2">
                    <a:moveTo>
                      <a:pt x="54" y="51"/>
                    </a:moveTo>
                    <a:cubicBezTo>
                      <a:pt x="66" y="40"/>
                      <a:pt x="66" y="22"/>
                      <a:pt x="54" y="11"/>
                    </a:cubicBezTo>
                    <a:cubicBezTo>
                      <a:pt x="43" y="0"/>
                      <a:pt x="23" y="0"/>
                      <a:pt x="12" y="11"/>
                    </a:cubicBezTo>
                    <a:cubicBezTo>
                      <a:pt x="0" y="22"/>
                      <a:pt x="0" y="40"/>
                      <a:pt x="11" y="51"/>
                    </a:cubicBezTo>
                    <a:cubicBezTo>
                      <a:pt x="23" y="62"/>
                      <a:pt x="42" y="62"/>
                      <a:pt x="54" y="5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3" name="Freeform 678">
                <a:extLst>
                  <a:ext uri="{FF2B5EF4-FFF2-40B4-BE49-F238E27FC236}">
                    <a16:creationId xmlns:a16="http://schemas.microsoft.com/office/drawing/2014/main" id="{674B0498-72F9-47C1-95EF-400F3029D0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12" y="-514"/>
                <a:ext cx="105" cy="99"/>
              </a:xfrm>
              <a:custGeom>
                <a:avLst/>
                <a:gdLst>
                  <a:gd name="T0" fmla="*/ 13 w 70"/>
                  <a:gd name="T1" fmla="*/ 12 h 66"/>
                  <a:gd name="T2" fmla="*/ 13 w 70"/>
                  <a:gd name="T3" fmla="*/ 54 h 66"/>
                  <a:gd name="T4" fmla="*/ 58 w 70"/>
                  <a:gd name="T5" fmla="*/ 54 h 66"/>
                  <a:gd name="T6" fmla="*/ 58 w 70"/>
                  <a:gd name="T7" fmla="*/ 12 h 66"/>
                  <a:gd name="T8" fmla="*/ 13 w 70"/>
                  <a:gd name="T9" fmla="*/ 12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6">
                    <a:moveTo>
                      <a:pt x="13" y="12"/>
                    </a:moveTo>
                    <a:cubicBezTo>
                      <a:pt x="1" y="23"/>
                      <a:pt x="0" y="42"/>
                      <a:pt x="13" y="54"/>
                    </a:cubicBezTo>
                    <a:cubicBezTo>
                      <a:pt x="25" y="66"/>
                      <a:pt x="45" y="66"/>
                      <a:pt x="58" y="54"/>
                    </a:cubicBezTo>
                    <a:cubicBezTo>
                      <a:pt x="70" y="42"/>
                      <a:pt x="70" y="24"/>
                      <a:pt x="58" y="12"/>
                    </a:cubicBezTo>
                    <a:cubicBezTo>
                      <a:pt x="46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4" name="Freeform 679">
                <a:extLst>
                  <a:ext uri="{FF2B5EF4-FFF2-40B4-BE49-F238E27FC236}">
                    <a16:creationId xmlns:a16="http://schemas.microsoft.com/office/drawing/2014/main" id="{493215EA-07CF-448D-B27B-AF4F69800F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72" y="-561"/>
                <a:ext cx="109" cy="102"/>
              </a:xfrm>
              <a:custGeom>
                <a:avLst/>
                <a:gdLst>
                  <a:gd name="T0" fmla="*/ 60 w 73"/>
                  <a:gd name="T1" fmla="*/ 56 h 68"/>
                  <a:gd name="T2" fmla="*/ 60 w 73"/>
                  <a:gd name="T3" fmla="*/ 12 h 68"/>
                  <a:gd name="T4" fmla="*/ 13 w 73"/>
                  <a:gd name="T5" fmla="*/ 12 h 68"/>
                  <a:gd name="T6" fmla="*/ 13 w 73"/>
                  <a:gd name="T7" fmla="*/ 56 h 68"/>
                  <a:gd name="T8" fmla="*/ 60 w 73"/>
                  <a:gd name="T9" fmla="*/ 56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8">
                    <a:moveTo>
                      <a:pt x="60" y="56"/>
                    </a:moveTo>
                    <a:cubicBezTo>
                      <a:pt x="73" y="44"/>
                      <a:pt x="73" y="24"/>
                      <a:pt x="60" y="12"/>
                    </a:cubicBezTo>
                    <a:cubicBezTo>
                      <a:pt x="47" y="0"/>
                      <a:pt x="26" y="0"/>
                      <a:pt x="13" y="12"/>
                    </a:cubicBez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8"/>
                      <a:pt x="60" y="5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5" name="Freeform 680">
                <a:extLst>
                  <a:ext uri="{FF2B5EF4-FFF2-40B4-BE49-F238E27FC236}">
                    <a16:creationId xmlns:a16="http://schemas.microsoft.com/office/drawing/2014/main" id="{283FA35A-A32B-4912-8A98-C88BF6AAE4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31" y="-606"/>
                <a:ext cx="109" cy="102"/>
              </a:xfrm>
              <a:custGeom>
                <a:avLst/>
                <a:gdLst>
                  <a:gd name="T0" fmla="*/ 60 w 73"/>
                  <a:gd name="T1" fmla="*/ 56 h 68"/>
                  <a:gd name="T2" fmla="*/ 60 w 73"/>
                  <a:gd name="T3" fmla="*/ 12 h 68"/>
                  <a:gd name="T4" fmla="*/ 13 w 73"/>
                  <a:gd name="T5" fmla="*/ 12 h 68"/>
                  <a:gd name="T6" fmla="*/ 13 w 73"/>
                  <a:gd name="T7" fmla="*/ 56 h 68"/>
                  <a:gd name="T8" fmla="*/ 60 w 73"/>
                  <a:gd name="T9" fmla="*/ 56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8">
                    <a:moveTo>
                      <a:pt x="60" y="56"/>
                    </a:moveTo>
                    <a:cubicBezTo>
                      <a:pt x="73" y="44"/>
                      <a:pt x="73" y="24"/>
                      <a:pt x="60" y="12"/>
                    </a:cubicBezTo>
                    <a:cubicBezTo>
                      <a:pt x="48" y="0"/>
                      <a:pt x="26" y="0"/>
                      <a:pt x="13" y="12"/>
                    </a:cubicBez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8"/>
                      <a:pt x="60" y="5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6" name="Freeform 681">
                <a:extLst>
                  <a:ext uri="{FF2B5EF4-FFF2-40B4-BE49-F238E27FC236}">
                    <a16:creationId xmlns:a16="http://schemas.microsoft.com/office/drawing/2014/main" id="{F7D34154-F3AC-43BA-A98A-5048E72E14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88" y="-654"/>
                <a:ext cx="116" cy="108"/>
              </a:xfrm>
              <a:custGeom>
                <a:avLst/>
                <a:gdLst>
                  <a:gd name="T0" fmla="*/ 63 w 77"/>
                  <a:gd name="T1" fmla="*/ 59 h 72"/>
                  <a:gd name="T2" fmla="*/ 63 w 77"/>
                  <a:gd name="T3" fmla="*/ 13 h 72"/>
                  <a:gd name="T4" fmla="*/ 14 w 77"/>
                  <a:gd name="T5" fmla="*/ 13 h 72"/>
                  <a:gd name="T6" fmla="*/ 14 w 77"/>
                  <a:gd name="T7" fmla="*/ 59 h 72"/>
                  <a:gd name="T8" fmla="*/ 63 w 77"/>
                  <a:gd name="T9" fmla="*/ 59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63" y="59"/>
                    </a:moveTo>
                    <a:cubicBezTo>
                      <a:pt x="77" y="47"/>
                      <a:pt x="77" y="26"/>
                      <a:pt x="63" y="13"/>
                    </a:cubicBezTo>
                    <a:cubicBezTo>
                      <a:pt x="50" y="0"/>
                      <a:pt x="28" y="0"/>
                      <a:pt x="14" y="13"/>
                    </a:cubicBezTo>
                    <a:cubicBezTo>
                      <a:pt x="0" y="25"/>
                      <a:pt x="0" y="46"/>
                      <a:pt x="14" y="59"/>
                    </a:cubicBezTo>
                    <a:cubicBezTo>
                      <a:pt x="27" y="72"/>
                      <a:pt x="49" y="72"/>
                      <a:pt x="63" y="5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7" name="Freeform 682">
                <a:extLst>
                  <a:ext uri="{FF2B5EF4-FFF2-40B4-BE49-F238E27FC236}">
                    <a16:creationId xmlns:a16="http://schemas.microsoft.com/office/drawing/2014/main" id="{644FD4C8-D116-4C10-B351-657123D54A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46" y="-700"/>
                <a:ext cx="120" cy="111"/>
              </a:xfrm>
              <a:custGeom>
                <a:avLst/>
                <a:gdLst>
                  <a:gd name="T0" fmla="*/ 66 w 80"/>
                  <a:gd name="T1" fmla="*/ 61 h 74"/>
                  <a:gd name="T2" fmla="*/ 66 w 80"/>
                  <a:gd name="T3" fmla="*/ 13 h 74"/>
                  <a:gd name="T4" fmla="*/ 14 w 80"/>
                  <a:gd name="T5" fmla="*/ 13 h 74"/>
                  <a:gd name="T6" fmla="*/ 14 w 80"/>
                  <a:gd name="T7" fmla="*/ 61 h 74"/>
                  <a:gd name="T8" fmla="*/ 66 w 80"/>
                  <a:gd name="T9" fmla="*/ 61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4">
                    <a:moveTo>
                      <a:pt x="66" y="61"/>
                    </a:moveTo>
                    <a:cubicBezTo>
                      <a:pt x="80" y="48"/>
                      <a:pt x="80" y="26"/>
                      <a:pt x="66" y="13"/>
                    </a:cubicBezTo>
                    <a:cubicBezTo>
                      <a:pt x="52" y="0"/>
                      <a:pt x="29" y="0"/>
                      <a:pt x="14" y="13"/>
                    </a:cubicBezTo>
                    <a:cubicBezTo>
                      <a:pt x="0" y="26"/>
                      <a:pt x="0" y="48"/>
                      <a:pt x="14" y="61"/>
                    </a:cubicBezTo>
                    <a:cubicBezTo>
                      <a:pt x="28" y="74"/>
                      <a:pt x="52" y="74"/>
                      <a:pt x="66" y="6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8" name="Freeform 683">
                <a:extLst>
                  <a:ext uri="{FF2B5EF4-FFF2-40B4-BE49-F238E27FC236}">
                    <a16:creationId xmlns:a16="http://schemas.microsoft.com/office/drawing/2014/main" id="{A22B33C2-9D2C-45F3-877B-735D6461B3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03" y="-748"/>
                <a:ext cx="126" cy="117"/>
              </a:xfrm>
              <a:custGeom>
                <a:avLst/>
                <a:gdLst>
                  <a:gd name="T0" fmla="*/ 68 w 84"/>
                  <a:gd name="T1" fmla="*/ 64 h 78"/>
                  <a:gd name="T2" fmla="*/ 69 w 84"/>
                  <a:gd name="T3" fmla="*/ 14 h 78"/>
                  <a:gd name="T4" fmla="*/ 15 w 84"/>
                  <a:gd name="T5" fmla="*/ 14 h 78"/>
                  <a:gd name="T6" fmla="*/ 15 w 84"/>
                  <a:gd name="T7" fmla="*/ 64 h 78"/>
                  <a:gd name="T8" fmla="*/ 68 w 84"/>
                  <a:gd name="T9" fmla="*/ 6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8">
                    <a:moveTo>
                      <a:pt x="68" y="64"/>
                    </a:moveTo>
                    <a:cubicBezTo>
                      <a:pt x="83" y="51"/>
                      <a:pt x="84" y="28"/>
                      <a:pt x="69" y="14"/>
                    </a:cubicBezTo>
                    <a:cubicBezTo>
                      <a:pt x="54" y="0"/>
                      <a:pt x="30" y="0"/>
                      <a:pt x="15" y="14"/>
                    </a:cubicBezTo>
                    <a:cubicBezTo>
                      <a:pt x="0" y="28"/>
                      <a:pt x="0" y="50"/>
                      <a:pt x="15" y="64"/>
                    </a:cubicBezTo>
                    <a:cubicBezTo>
                      <a:pt x="30" y="78"/>
                      <a:pt x="54" y="78"/>
                      <a:pt x="68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9" name="Freeform 684">
                <a:extLst>
                  <a:ext uri="{FF2B5EF4-FFF2-40B4-BE49-F238E27FC236}">
                    <a16:creationId xmlns:a16="http://schemas.microsoft.com/office/drawing/2014/main" id="{2394FBF8-1CEC-4E7A-9243-644E60AAD2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61" y="-795"/>
                <a:ext cx="130" cy="122"/>
              </a:xfrm>
              <a:custGeom>
                <a:avLst/>
                <a:gdLst>
                  <a:gd name="T0" fmla="*/ 16 w 87"/>
                  <a:gd name="T1" fmla="*/ 14 h 81"/>
                  <a:gd name="T2" fmla="*/ 15 w 87"/>
                  <a:gd name="T3" fmla="*/ 66 h 81"/>
                  <a:gd name="T4" fmla="*/ 71 w 87"/>
                  <a:gd name="T5" fmla="*/ 66 h 81"/>
                  <a:gd name="T6" fmla="*/ 71 w 87"/>
                  <a:gd name="T7" fmla="*/ 14 h 81"/>
                  <a:gd name="T8" fmla="*/ 16 w 87"/>
                  <a:gd name="T9" fmla="*/ 14 h 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1">
                    <a:moveTo>
                      <a:pt x="16" y="14"/>
                    </a:moveTo>
                    <a:cubicBezTo>
                      <a:pt x="0" y="28"/>
                      <a:pt x="0" y="52"/>
                      <a:pt x="15" y="66"/>
                    </a:cubicBezTo>
                    <a:cubicBezTo>
                      <a:pt x="31" y="81"/>
                      <a:pt x="56" y="81"/>
                      <a:pt x="71" y="66"/>
                    </a:cubicBezTo>
                    <a:cubicBezTo>
                      <a:pt x="87" y="52"/>
                      <a:pt x="87" y="29"/>
                      <a:pt x="71" y="14"/>
                    </a:cubicBezTo>
                    <a:cubicBezTo>
                      <a:pt x="56" y="0"/>
                      <a:pt x="31" y="0"/>
                      <a:pt x="16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0" name="Freeform 685">
                <a:extLst>
                  <a:ext uri="{FF2B5EF4-FFF2-40B4-BE49-F238E27FC236}">
                    <a16:creationId xmlns:a16="http://schemas.microsoft.com/office/drawing/2014/main" id="{7487CC70-F9BC-4C92-AB6A-4AC6CF0565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18" y="-842"/>
                <a:ext cx="135" cy="125"/>
              </a:xfrm>
              <a:custGeom>
                <a:avLst/>
                <a:gdLst>
                  <a:gd name="T0" fmla="*/ 16 w 90"/>
                  <a:gd name="T1" fmla="*/ 15 h 84"/>
                  <a:gd name="T2" fmla="*/ 16 w 90"/>
                  <a:gd name="T3" fmla="*/ 69 h 84"/>
                  <a:gd name="T4" fmla="*/ 74 w 90"/>
                  <a:gd name="T5" fmla="*/ 69 h 84"/>
                  <a:gd name="T6" fmla="*/ 74 w 90"/>
                  <a:gd name="T7" fmla="*/ 15 h 84"/>
                  <a:gd name="T8" fmla="*/ 16 w 90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0" h="84">
                    <a:moveTo>
                      <a:pt x="16" y="15"/>
                    </a:moveTo>
                    <a:cubicBezTo>
                      <a:pt x="0" y="30"/>
                      <a:pt x="0" y="54"/>
                      <a:pt x="16" y="69"/>
                    </a:cubicBezTo>
                    <a:cubicBezTo>
                      <a:pt x="32" y="84"/>
                      <a:pt x="58" y="84"/>
                      <a:pt x="74" y="69"/>
                    </a:cubicBezTo>
                    <a:cubicBezTo>
                      <a:pt x="90" y="54"/>
                      <a:pt x="90" y="30"/>
                      <a:pt x="74" y="15"/>
                    </a:cubicBezTo>
                    <a:cubicBezTo>
                      <a:pt x="58" y="0"/>
                      <a:pt x="33" y="0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1" name="Freeform 686">
                <a:extLst>
                  <a:ext uri="{FF2B5EF4-FFF2-40B4-BE49-F238E27FC236}">
                    <a16:creationId xmlns:a16="http://schemas.microsoft.com/office/drawing/2014/main" id="{DAB2F2BB-5985-4F9B-9528-D6C1283123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76" y="-889"/>
                <a:ext cx="139" cy="130"/>
              </a:xfrm>
              <a:custGeom>
                <a:avLst/>
                <a:gdLst>
                  <a:gd name="T0" fmla="*/ 17 w 93"/>
                  <a:gd name="T1" fmla="*/ 15 h 87"/>
                  <a:gd name="T2" fmla="*/ 17 w 93"/>
                  <a:gd name="T3" fmla="*/ 71 h 87"/>
                  <a:gd name="T4" fmla="*/ 77 w 93"/>
                  <a:gd name="T5" fmla="*/ 71 h 87"/>
                  <a:gd name="T6" fmla="*/ 77 w 93"/>
                  <a:gd name="T7" fmla="*/ 15 h 87"/>
                  <a:gd name="T8" fmla="*/ 17 w 93"/>
                  <a:gd name="T9" fmla="*/ 15 h 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3" h="87">
                    <a:moveTo>
                      <a:pt x="17" y="15"/>
                    </a:moveTo>
                    <a:cubicBezTo>
                      <a:pt x="0" y="30"/>
                      <a:pt x="0" y="55"/>
                      <a:pt x="17" y="71"/>
                    </a:cubicBezTo>
                    <a:cubicBezTo>
                      <a:pt x="33" y="87"/>
                      <a:pt x="60" y="87"/>
                      <a:pt x="77" y="71"/>
                    </a:cubicBezTo>
                    <a:cubicBezTo>
                      <a:pt x="93" y="56"/>
                      <a:pt x="93" y="31"/>
                      <a:pt x="77" y="15"/>
                    </a:cubicBezTo>
                    <a:cubicBezTo>
                      <a:pt x="60" y="0"/>
                      <a:pt x="34" y="0"/>
                      <a:pt x="17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2" name="Freeform 687">
                <a:extLst>
                  <a:ext uri="{FF2B5EF4-FFF2-40B4-BE49-F238E27FC236}">
                    <a16:creationId xmlns:a16="http://schemas.microsoft.com/office/drawing/2014/main" id="{4DF3CB45-F82A-4BAD-82BD-5B35A07166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490" y="669"/>
                <a:ext cx="6" cy="6"/>
              </a:xfrm>
              <a:custGeom>
                <a:avLst/>
                <a:gdLst>
                  <a:gd name="T0" fmla="*/ 1 w 4"/>
                  <a:gd name="T1" fmla="*/ 1 h 4"/>
                  <a:gd name="T2" fmla="*/ 1 w 4"/>
                  <a:gd name="T3" fmla="*/ 4 h 4"/>
                  <a:gd name="T4" fmla="*/ 3 w 4"/>
                  <a:gd name="T5" fmla="*/ 3 h 4"/>
                  <a:gd name="T6" fmla="*/ 3 w 4"/>
                  <a:gd name="T7" fmla="*/ 1 h 4"/>
                  <a:gd name="T8" fmla="*/ 1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1"/>
                    </a:moveTo>
                    <a:cubicBezTo>
                      <a:pt x="0" y="2"/>
                      <a:pt x="0" y="3"/>
                      <a:pt x="1" y="4"/>
                    </a:cubicBezTo>
                    <a:cubicBezTo>
                      <a:pt x="1" y="4"/>
                      <a:pt x="3" y="4"/>
                      <a:pt x="3" y="3"/>
                    </a:cubicBezTo>
                    <a:cubicBezTo>
                      <a:pt x="4" y="3"/>
                      <a:pt x="4" y="2"/>
                      <a:pt x="3" y="1"/>
                    </a:cubicBezTo>
                    <a:cubicBezTo>
                      <a:pt x="2" y="0"/>
                      <a:pt x="1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3" name="Freeform 688">
                <a:extLst>
                  <a:ext uri="{FF2B5EF4-FFF2-40B4-BE49-F238E27FC236}">
                    <a16:creationId xmlns:a16="http://schemas.microsoft.com/office/drawing/2014/main" id="{D06DD03A-35D9-4225-93A9-5EA1EFF7BC5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47" y="623"/>
                <a:ext cx="11" cy="10"/>
              </a:xfrm>
              <a:custGeom>
                <a:avLst/>
                <a:gdLst>
                  <a:gd name="T0" fmla="*/ 1 w 7"/>
                  <a:gd name="T1" fmla="*/ 1 h 7"/>
                  <a:gd name="T2" fmla="*/ 1 w 7"/>
                  <a:gd name="T3" fmla="*/ 6 h 7"/>
                  <a:gd name="T4" fmla="*/ 6 w 7"/>
                  <a:gd name="T5" fmla="*/ 6 h 7"/>
                  <a:gd name="T6" fmla="*/ 6 w 7"/>
                  <a:gd name="T7" fmla="*/ 1 h 7"/>
                  <a:gd name="T8" fmla="*/ 1 w 7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7">
                    <a:moveTo>
                      <a:pt x="1" y="1"/>
                    </a:moveTo>
                    <a:cubicBezTo>
                      <a:pt x="0" y="2"/>
                      <a:pt x="0" y="4"/>
                      <a:pt x="1" y="6"/>
                    </a:cubicBezTo>
                    <a:cubicBezTo>
                      <a:pt x="2" y="7"/>
                      <a:pt x="5" y="7"/>
                      <a:pt x="6" y="6"/>
                    </a:cubicBezTo>
                    <a:cubicBezTo>
                      <a:pt x="7" y="4"/>
                      <a:pt x="7" y="2"/>
                      <a:pt x="6" y="1"/>
                    </a:cubicBezTo>
                    <a:cubicBezTo>
                      <a:pt x="5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4" name="Freeform 689">
                <a:extLst>
                  <a:ext uri="{FF2B5EF4-FFF2-40B4-BE49-F238E27FC236}">
                    <a16:creationId xmlns:a16="http://schemas.microsoft.com/office/drawing/2014/main" id="{1EA261F4-DEE0-41A7-87F5-AB4780D98C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06" y="578"/>
                <a:ext cx="12" cy="10"/>
              </a:xfrm>
              <a:custGeom>
                <a:avLst/>
                <a:gdLst>
                  <a:gd name="T0" fmla="*/ 2 w 8"/>
                  <a:gd name="T1" fmla="*/ 1 h 7"/>
                  <a:gd name="T2" fmla="*/ 2 w 8"/>
                  <a:gd name="T3" fmla="*/ 6 h 7"/>
                  <a:gd name="T4" fmla="*/ 7 w 8"/>
                  <a:gd name="T5" fmla="*/ 6 h 7"/>
                  <a:gd name="T6" fmla="*/ 7 w 8"/>
                  <a:gd name="T7" fmla="*/ 1 h 7"/>
                  <a:gd name="T8" fmla="*/ 2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2" y="1"/>
                    </a:moveTo>
                    <a:cubicBezTo>
                      <a:pt x="0" y="2"/>
                      <a:pt x="1" y="4"/>
                      <a:pt x="2" y="6"/>
                    </a:cubicBezTo>
                    <a:cubicBezTo>
                      <a:pt x="3" y="7"/>
                      <a:pt x="5" y="7"/>
                      <a:pt x="7" y="6"/>
                    </a:cubicBezTo>
                    <a:cubicBezTo>
                      <a:pt x="8" y="4"/>
                      <a:pt x="8" y="2"/>
                      <a:pt x="7" y="1"/>
                    </a:cubicBezTo>
                    <a:cubicBezTo>
                      <a:pt x="5" y="0"/>
                      <a:pt x="3" y="0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5" name="Freeform 690">
                <a:extLst>
                  <a:ext uri="{FF2B5EF4-FFF2-40B4-BE49-F238E27FC236}">
                    <a16:creationId xmlns:a16="http://schemas.microsoft.com/office/drawing/2014/main" id="{27A5A3CD-594C-4570-8BDD-568CB8EA1E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64" y="530"/>
                <a:ext cx="16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9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4"/>
                      <a:pt x="0" y="7"/>
                      <a:pt x="2" y="8"/>
                    </a:cubicBezTo>
                    <a:cubicBezTo>
                      <a:pt x="4" y="10"/>
                      <a:pt x="8" y="10"/>
                      <a:pt x="9" y="9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6" name="Freeform 691">
                <a:extLst>
                  <a:ext uri="{FF2B5EF4-FFF2-40B4-BE49-F238E27FC236}">
                    <a16:creationId xmlns:a16="http://schemas.microsoft.com/office/drawing/2014/main" id="{6CA716BC-EA18-49EC-BA19-D403B660D4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23" y="483"/>
                <a:ext cx="21" cy="20"/>
              </a:xfrm>
              <a:custGeom>
                <a:avLst/>
                <a:gdLst>
                  <a:gd name="T0" fmla="*/ 2 w 14"/>
                  <a:gd name="T1" fmla="*/ 2 h 13"/>
                  <a:gd name="T2" fmla="*/ 2 w 14"/>
                  <a:gd name="T3" fmla="*/ 10 h 13"/>
                  <a:gd name="T4" fmla="*/ 11 w 14"/>
                  <a:gd name="T5" fmla="*/ 11 h 13"/>
                  <a:gd name="T6" fmla="*/ 11 w 14"/>
                  <a:gd name="T7" fmla="*/ 2 h 13"/>
                  <a:gd name="T8" fmla="*/ 2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2" y="2"/>
                    </a:moveTo>
                    <a:cubicBezTo>
                      <a:pt x="0" y="4"/>
                      <a:pt x="0" y="8"/>
                      <a:pt x="2" y="10"/>
                    </a:cubicBezTo>
                    <a:cubicBezTo>
                      <a:pt x="4" y="13"/>
                      <a:pt x="9" y="13"/>
                      <a:pt x="11" y="11"/>
                    </a:cubicBezTo>
                    <a:cubicBezTo>
                      <a:pt x="14" y="8"/>
                      <a:pt x="14" y="4"/>
                      <a:pt x="11" y="2"/>
                    </a:cubicBezTo>
                    <a:cubicBezTo>
                      <a:pt x="9" y="0"/>
                      <a:pt x="5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7" name="Freeform 692">
                <a:extLst>
                  <a:ext uri="{FF2B5EF4-FFF2-40B4-BE49-F238E27FC236}">
                    <a16:creationId xmlns:a16="http://schemas.microsoft.com/office/drawing/2014/main" id="{4D0A40A9-1401-4924-AB84-466D9112FE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79" y="436"/>
                <a:ext cx="27" cy="25"/>
              </a:xfrm>
              <a:custGeom>
                <a:avLst/>
                <a:gdLst>
                  <a:gd name="T0" fmla="*/ 4 w 18"/>
                  <a:gd name="T1" fmla="*/ 3 h 17"/>
                  <a:gd name="T2" fmla="*/ 3 w 18"/>
                  <a:gd name="T3" fmla="*/ 14 h 17"/>
                  <a:gd name="T4" fmla="*/ 15 w 18"/>
                  <a:gd name="T5" fmla="*/ 14 h 17"/>
                  <a:gd name="T6" fmla="*/ 15 w 18"/>
                  <a:gd name="T7" fmla="*/ 3 h 17"/>
                  <a:gd name="T8" fmla="*/ 4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4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2" y="17"/>
                      <a:pt x="15" y="14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2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8" name="Freeform 693">
                <a:extLst>
                  <a:ext uri="{FF2B5EF4-FFF2-40B4-BE49-F238E27FC236}">
                    <a16:creationId xmlns:a16="http://schemas.microsoft.com/office/drawing/2014/main" id="{2F2ED153-B004-45EE-A77B-50740D5C666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38" y="389"/>
                <a:ext cx="30" cy="29"/>
              </a:xfrm>
              <a:custGeom>
                <a:avLst/>
                <a:gdLst>
                  <a:gd name="T0" fmla="*/ 17 w 20"/>
                  <a:gd name="T1" fmla="*/ 3 h 19"/>
                  <a:gd name="T2" fmla="*/ 3 w 20"/>
                  <a:gd name="T3" fmla="*/ 3 h 19"/>
                  <a:gd name="T4" fmla="*/ 3 w 20"/>
                  <a:gd name="T5" fmla="*/ 16 h 19"/>
                  <a:gd name="T6" fmla="*/ 16 w 20"/>
                  <a:gd name="T7" fmla="*/ 15 h 19"/>
                  <a:gd name="T8" fmla="*/ 17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7" y="3"/>
                    </a:moveTo>
                    <a:cubicBezTo>
                      <a:pt x="13" y="0"/>
                      <a:pt x="7" y="0"/>
                      <a:pt x="3" y="3"/>
                    </a:cubicBezTo>
                    <a:cubicBezTo>
                      <a:pt x="0" y="7"/>
                      <a:pt x="0" y="12"/>
                      <a:pt x="3" y="16"/>
                    </a:cubicBezTo>
                    <a:cubicBezTo>
                      <a:pt x="7" y="19"/>
                      <a:pt x="13" y="19"/>
                      <a:pt x="16" y="15"/>
                    </a:cubicBezTo>
                    <a:cubicBezTo>
                      <a:pt x="20" y="12"/>
                      <a:pt x="20" y="7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9" name="Freeform 694">
                <a:extLst>
                  <a:ext uri="{FF2B5EF4-FFF2-40B4-BE49-F238E27FC236}">
                    <a16:creationId xmlns:a16="http://schemas.microsoft.com/office/drawing/2014/main" id="{F2BCEFCD-8AE8-47A0-B60E-619A53EC4B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96" y="341"/>
                <a:ext cx="34" cy="35"/>
              </a:xfrm>
              <a:custGeom>
                <a:avLst/>
                <a:gdLst>
                  <a:gd name="T0" fmla="*/ 19 w 23"/>
                  <a:gd name="T1" fmla="*/ 4 h 23"/>
                  <a:gd name="T2" fmla="*/ 4 w 23"/>
                  <a:gd name="T3" fmla="*/ 4 h 23"/>
                  <a:gd name="T4" fmla="*/ 4 w 23"/>
                  <a:gd name="T5" fmla="*/ 19 h 23"/>
                  <a:gd name="T6" fmla="*/ 19 w 23"/>
                  <a:gd name="T7" fmla="*/ 19 h 23"/>
                  <a:gd name="T8" fmla="*/ 19 w 23"/>
                  <a:gd name="T9" fmla="*/ 4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3" h="23">
                    <a:moveTo>
                      <a:pt x="19" y="4"/>
                    </a:moveTo>
                    <a:cubicBezTo>
                      <a:pt x="15" y="0"/>
                      <a:pt x="8" y="0"/>
                      <a:pt x="4" y="4"/>
                    </a:cubicBezTo>
                    <a:cubicBezTo>
                      <a:pt x="0" y="8"/>
                      <a:pt x="0" y="15"/>
                      <a:pt x="4" y="19"/>
                    </a:cubicBezTo>
                    <a:cubicBezTo>
                      <a:pt x="8" y="22"/>
                      <a:pt x="15" y="23"/>
                      <a:pt x="19" y="19"/>
                    </a:cubicBezTo>
                    <a:cubicBezTo>
                      <a:pt x="23" y="15"/>
                      <a:pt x="23" y="8"/>
                      <a:pt x="19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0" name="Freeform 695">
                <a:extLst>
                  <a:ext uri="{FF2B5EF4-FFF2-40B4-BE49-F238E27FC236}">
                    <a16:creationId xmlns:a16="http://schemas.microsoft.com/office/drawing/2014/main" id="{5F860696-9AB0-4308-B105-33934EBF02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52" y="295"/>
                <a:ext cx="42" cy="37"/>
              </a:xfrm>
              <a:custGeom>
                <a:avLst/>
                <a:gdLst>
                  <a:gd name="T0" fmla="*/ 23 w 28"/>
                  <a:gd name="T1" fmla="*/ 4 h 25"/>
                  <a:gd name="T2" fmla="*/ 6 w 28"/>
                  <a:gd name="T3" fmla="*/ 4 h 25"/>
                  <a:gd name="T4" fmla="*/ 5 w 28"/>
                  <a:gd name="T5" fmla="*/ 21 h 25"/>
                  <a:gd name="T6" fmla="*/ 23 w 28"/>
                  <a:gd name="T7" fmla="*/ 21 h 25"/>
                  <a:gd name="T8" fmla="*/ 23 w 28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5">
                    <a:moveTo>
                      <a:pt x="23" y="4"/>
                    </a:moveTo>
                    <a:cubicBezTo>
                      <a:pt x="18" y="0"/>
                      <a:pt x="10" y="0"/>
                      <a:pt x="6" y="4"/>
                    </a:cubicBezTo>
                    <a:cubicBezTo>
                      <a:pt x="1" y="9"/>
                      <a:pt x="0" y="16"/>
                      <a:pt x="5" y="21"/>
                    </a:cubicBezTo>
                    <a:cubicBezTo>
                      <a:pt x="10" y="25"/>
                      <a:pt x="18" y="25"/>
                      <a:pt x="23" y="21"/>
                    </a:cubicBezTo>
                    <a:cubicBezTo>
                      <a:pt x="28" y="16"/>
                      <a:pt x="28" y="9"/>
                      <a:pt x="23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1" name="Freeform 696">
                <a:extLst>
                  <a:ext uri="{FF2B5EF4-FFF2-40B4-BE49-F238E27FC236}">
                    <a16:creationId xmlns:a16="http://schemas.microsoft.com/office/drawing/2014/main" id="{CDA21F3E-217F-41C2-B7E3-DA608A5795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09" y="247"/>
                <a:ext cx="47" cy="43"/>
              </a:xfrm>
              <a:custGeom>
                <a:avLst/>
                <a:gdLst>
                  <a:gd name="T0" fmla="*/ 26 w 31"/>
                  <a:gd name="T1" fmla="*/ 5 h 29"/>
                  <a:gd name="T2" fmla="*/ 6 w 31"/>
                  <a:gd name="T3" fmla="*/ 5 h 29"/>
                  <a:gd name="T4" fmla="*/ 6 w 31"/>
                  <a:gd name="T5" fmla="*/ 24 h 29"/>
                  <a:gd name="T6" fmla="*/ 26 w 31"/>
                  <a:gd name="T7" fmla="*/ 24 h 29"/>
                  <a:gd name="T8" fmla="*/ 26 w 31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6" y="5"/>
                    </a:moveTo>
                    <a:cubicBezTo>
                      <a:pt x="20" y="0"/>
                      <a:pt x="12" y="0"/>
                      <a:pt x="6" y="5"/>
                    </a:cubicBezTo>
                    <a:cubicBezTo>
                      <a:pt x="1" y="10"/>
                      <a:pt x="0" y="18"/>
                      <a:pt x="6" y="24"/>
                    </a:cubicBezTo>
                    <a:cubicBezTo>
                      <a:pt x="11" y="29"/>
                      <a:pt x="20" y="29"/>
                      <a:pt x="26" y="24"/>
                    </a:cubicBezTo>
                    <a:cubicBezTo>
                      <a:pt x="31" y="19"/>
                      <a:pt x="31" y="10"/>
                      <a:pt x="26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2" name="Freeform 697">
                <a:extLst>
                  <a:ext uri="{FF2B5EF4-FFF2-40B4-BE49-F238E27FC236}">
                    <a16:creationId xmlns:a16="http://schemas.microsoft.com/office/drawing/2014/main" id="{205BFDB1-584D-41B0-B91C-6EC432007C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67" y="200"/>
                <a:ext cx="51" cy="47"/>
              </a:xfrm>
              <a:custGeom>
                <a:avLst/>
                <a:gdLst>
                  <a:gd name="T0" fmla="*/ 28 w 34"/>
                  <a:gd name="T1" fmla="*/ 26 h 31"/>
                  <a:gd name="T2" fmla="*/ 28 w 34"/>
                  <a:gd name="T3" fmla="*/ 5 h 31"/>
                  <a:gd name="T4" fmla="*/ 7 w 34"/>
                  <a:gd name="T5" fmla="*/ 5 h 31"/>
                  <a:gd name="T6" fmla="*/ 6 w 34"/>
                  <a:gd name="T7" fmla="*/ 26 h 31"/>
                  <a:gd name="T8" fmla="*/ 28 w 34"/>
                  <a:gd name="T9" fmla="*/ 26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1">
                    <a:moveTo>
                      <a:pt x="28" y="26"/>
                    </a:moveTo>
                    <a:cubicBezTo>
                      <a:pt x="34" y="20"/>
                      <a:pt x="34" y="11"/>
                      <a:pt x="28" y="5"/>
                    </a:cubicBezTo>
                    <a:cubicBezTo>
                      <a:pt x="22" y="0"/>
                      <a:pt x="13" y="0"/>
                      <a:pt x="7" y="5"/>
                    </a:cubicBezTo>
                    <a:cubicBezTo>
                      <a:pt x="1" y="11"/>
                      <a:pt x="0" y="20"/>
                      <a:pt x="6" y="26"/>
                    </a:cubicBezTo>
                    <a:cubicBezTo>
                      <a:pt x="12" y="31"/>
                      <a:pt x="22" y="31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3" name="Freeform 698">
                <a:extLst>
                  <a:ext uri="{FF2B5EF4-FFF2-40B4-BE49-F238E27FC236}">
                    <a16:creationId xmlns:a16="http://schemas.microsoft.com/office/drawing/2014/main" id="{E5773998-0C38-4506-B062-E9E2C2B8E06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27" y="155"/>
                <a:ext cx="51" cy="47"/>
              </a:xfrm>
              <a:custGeom>
                <a:avLst/>
                <a:gdLst>
                  <a:gd name="T0" fmla="*/ 28 w 34"/>
                  <a:gd name="T1" fmla="*/ 26 h 31"/>
                  <a:gd name="T2" fmla="*/ 28 w 34"/>
                  <a:gd name="T3" fmla="*/ 5 h 31"/>
                  <a:gd name="T4" fmla="*/ 6 w 34"/>
                  <a:gd name="T5" fmla="*/ 5 h 31"/>
                  <a:gd name="T6" fmla="*/ 6 w 34"/>
                  <a:gd name="T7" fmla="*/ 26 h 31"/>
                  <a:gd name="T8" fmla="*/ 28 w 34"/>
                  <a:gd name="T9" fmla="*/ 26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1">
                    <a:moveTo>
                      <a:pt x="28" y="26"/>
                    </a:moveTo>
                    <a:cubicBezTo>
                      <a:pt x="34" y="20"/>
                      <a:pt x="34" y="11"/>
                      <a:pt x="28" y="5"/>
                    </a:cubicBezTo>
                    <a:cubicBezTo>
                      <a:pt x="22" y="0"/>
                      <a:pt x="12" y="0"/>
                      <a:pt x="6" y="5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1"/>
                      <a:pt x="22" y="31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4" name="Freeform 699">
                <a:extLst>
                  <a:ext uri="{FF2B5EF4-FFF2-40B4-BE49-F238E27FC236}">
                    <a16:creationId xmlns:a16="http://schemas.microsoft.com/office/drawing/2014/main" id="{74D629BB-D8BE-4324-B579-61A4E3E7EA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85" y="107"/>
                <a:ext cx="55" cy="53"/>
              </a:xfrm>
              <a:custGeom>
                <a:avLst/>
                <a:gdLst>
                  <a:gd name="T0" fmla="*/ 31 w 37"/>
                  <a:gd name="T1" fmla="*/ 6 h 35"/>
                  <a:gd name="T2" fmla="*/ 7 w 37"/>
                  <a:gd name="T3" fmla="*/ 6 h 35"/>
                  <a:gd name="T4" fmla="*/ 7 w 37"/>
                  <a:gd name="T5" fmla="*/ 29 h 35"/>
                  <a:gd name="T6" fmla="*/ 31 w 37"/>
                  <a:gd name="T7" fmla="*/ 29 h 35"/>
                  <a:gd name="T8" fmla="*/ 31 w 37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6"/>
                    </a:moveTo>
                    <a:cubicBezTo>
                      <a:pt x="24" y="0"/>
                      <a:pt x="14" y="0"/>
                      <a:pt x="7" y="6"/>
                    </a:cubicBezTo>
                    <a:cubicBezTo>
                      <a:pt x="0" y="13"/>
                      <a:pt x="0" y="23"/>
                      <a:pt x="7" y="29"/>
                    </a:cubicBezTo>
                    <a:cubicBezTo>
                      <a:pt x="13" y="35"/>
                      <a:pt x="24" y="35"/>
                      <a:pt x="31" y="29"/>
                    </a:cubicBezTo>
                    <a:cubicBezTo>
                      <a:pt x="37" y="23"/>
                      <a:pt x="37" y="13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5" name="Freeform 700">
                <a:extLst>
                  <a:ext uri="{FF2B5EF4-FFF2-40B4-BE49-F238E27FC236}">
                    <a16:creationId xmlns:a16="http://schemas.microsoft.com/office/drawing/2014/main" id="{0DF39074-49F2-4248-AC27-597FE70A47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42" y="61"/>
                <a:ext cx="62" cy="57"/>
              </a:xfrm>
              <a:custGeom>
                <a:avLst/>
                <a:gdLst>
                  <a:gd name="T0" fmla="*/ 34 w 41"/>
                  <a:gd name="T1" fmla="*/ 6 h 38"/>
                  <a:gd name="T2" fmla="*/ 8 w 41"/>
                  <a:gd name="T3" fmla="*/ 6 h 38"/>
                  <a:gd name="T4" fmla="*/ 7 w 41"/>
                  <a:gd name="T5" fmla="*/ 31 h 38"/>
                  <a:gd name="T6" fmla="*/ 33 w 41"/>
                  <a:gd name="T7" fmla="*/ 31 h 38"/>
                  <a:gd name="T8" fmla="*/ 34 w 41"/>
                  <a:gd name="T9" fmla="*/ 6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6"/>
                    </a:moveTo>
                    <a:cubicBezTo>
                      <a:pt x="26" y="0"/>
                      <a:pt x="15" y="0"/>
                      <a:pt x="8" y="6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5" y="38"/>
                      <a:pt x="26" y="37"/>
                      <a:pt x="33" y="31"/>
                    </a:cubicBezTo>
                    <a:cubicBezTo>
                      <a:pt x="41" y="24"/>
                      <a:pt x="41" y="13"/>
                      <a:pt x="34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6" name="Freeform 701">
                <a:extLst>
                  <a:ext uri="{FF2B5EF4-FFF2-40B4-BE49-F238E27FC236}">
                    <a16:creationId xmlns:a16="http://schemas.microsoft.com/office/drawing/2014/main" id="{B816B7C1-DD6A-4C9E-B0E4-3731C000F6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00" y="13"/>
                <a:ext cx="66" cy="61"/>
              </a:xfrm>
              <a:custGeom>
                <a:avLst/>
                <a:gdLst>
                  <a:gd name="T0" fmla="*/ 36 w 44"/>
                  <a:gd name="T1" fmla="*/ 34 h 41"/>
                  <a:gd name="T2" fmla="*/ 36 w 44"/>
                  <a:gd name="T3" fmla="*/ 8 h 41"/>
                  <a:gd name="T4" fmla="*/ 8 w 44"/>
                  <a:gd name="T5" fmla="*/ 7 h 41"/>
                  <a:gd name="T6" fmla="*/ 8 w 44"/>
                  <a:gd name="T7" fmla="*/ 34 h 41"/>
                  <a:gd name="T8" fmla="*/ 36 w 44"/>
                  <a:gd name="T9" fmla="*/ 3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36" y="34"/>
                    </a:moveTo>
                    <a:cubicBezTo>
                      <a:pt x="44" y="27"/>
                      <a:pt x="44" y="15"/>
                      <a:pt x="36" y="8"/>
                    </a:cubicBezTo>
                    <a:cubicBezTo>
                      <a:pt x="29" y="0"/>
                      <a:pt x="16" y="0"/>
                      <a:pt x="8" y="7"/>
                    </a:cubicBezTo>
                    <a:cubicBezTo>
                      <a:pt x="0" y="15"/>
                      <a:pt x="0" y="26"/>
                      <a:pt x="8" y="34"/>
                    </a:cubicBezTo>
                    <a:cubicBezTo>
                      <a:pt x="16" y="41"/>
                      <a:pt x="28" y="41"/>
                      <a:pt x="36" y="3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7" name="Freeform 702">
                <a:extLst>
                  <a:ext uri="{FF2B5EF4-FFF2-40B4-BE49-F238E27FC236}">
                    <a16:creationId xmlns:a16="http://schemas.microsoft.com/office/drawing/2014/main" id="{EE326227-873B-4036-9553-A0960D2274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58" y="-33"/>
                <a:ext cx="70" cy="64"/>
              </a:xfrm>
              <a:custGeom>
                <a:avLst/>
                <a:gdLst>
                  <a:gd name="T0" fmla="*/ 39 w 47"/>
                  <a:gd name="T1" fmla="*/ 36 h 43"/>
                  <a:gd name="T2" fmla="*/ 39 w 47"/>
                  <a:gd name="T3" fmla="*/ 8 h 43"/>
                  <a:gd name="T4" fmla="*/ 9 w 47"/>
                  <a:gd name="T5" fmla="*/ 7 h 43"/>
                  <a:gd name="T6" fmla="*/ 9 w 47"/>
                  <a:gd name="T7" fmla="*/ 36 h 43"/>
                  <a:gd name="T8" fmla="*/ 39 w 47"/>
                  <a:gd name="T9" fmla="*/ 36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3">
                    <a:moveTo>
                      <a:pt x="39" y="36"/>
                    </a:moveTo>
                    <a:cubicBezTo>
                      <a:pt x="47" y="28"/>
                      <a:pt x="47" y="15"/>
                      <a:pt x="39" y="8"/>
                    </a:cubicBezTo>
                    <a:cubicBezTo>
                      <a:pt x="31" y="0"/>
                      <a:pt x="17" y="0"/>
                      <a:pt x="9" y="7"/>
                    </a:cubicBezTo>
                    <a:cubicBezTo>
                      <a:pt x="1" y="15"/>
                      <a:pt x="0" y="28"/>
                      <a:pt x="9" y="36"/>
                    </a:cubicBezTo>
                    <a:cubicBezTo>
                      <a:pt x="17" y="43"/>
                      <a:pt x="31" y="43"/>
                      <a:pt x="39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" name="Freeform 703">
                <a:extLst>
                  <a:ext uri="{FF2B5EF4-FFF2-40B4-BE49-F238E27FC236}">
                    <a16:creationId xmlns:a16="http://schemas.microsoft.com/office/drawing/2014/main" id="{1C92B747-F1A2-4EBA-BA19-B0B8D02756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15" y="-81"/>
                <a:ext cx="77" cy="70"/>
              </a:xfrm>
              <a:custGeom>
                <a:avLst/>
                <a:gdLst>
                  <a:gd name="T0" fmla="*/ 42 w 51"/>
                  <a:gd name="T1" fmla="*/ 39 h 47"/>
                  <a:gd name="T2" fmla="*/ 42 w 51"/>
                  <a:gd name="T3" fmla="*/ 9 h 47"/>
                  <a:gd name="T4" fmla="*/ 9 w 51"/>
                  <a:gd name="T5" fmla="*/ 8 h 47"/>
                  <a:gd name="T6" fmla="*/ 9 w 51"/>
                  <a:gd name="T7" fmla="*/ 39 h 47"/>
                  <a:gd name="T8" fmla="*/ 42 w 51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1" h="47">
                    <a:moveTo>
                      <a:pt x="42" y="39"/>
                    </a:moveTo>
                    <a:cubicBezTo>
                      <a:pt x="51" y="31"/>
                      <a:pt x="51" y="17"/>
                      <a:pt x="42" y="9"/>
                    </a:cubicBezTo>
                    <a:cubicBezTo>
                      <a:pt x="33" y="0"/>
                      <a:pt x="18" y="0"/>
                      <a:pt x="9" y="8"/>
                    </a:cubicBezTo>
                    <a:cubicBezTo>
                      <a:pt x="0" y="17"/>
                      <a:pt x="0" y="30"/>
                      <a:pt x="9" y="39"/>
                    </a:cubicBezTo>
                    <a:cubicBezTo>
                      <a:pt x="18" y="47"/>
                      <a:pt x="33" y="47"/>
                      <a:pt x="42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9" name="Freeform 704">
                <a:extLst>
                  <a:ext uri="{FF2B5EF4-FFF2-40B4-BE49-F238E27FC236}">
                    <a16:creationId xmlns:a16="http://schemas.microsoft.com/office/drawing/2014/main" id="{1DA93626-5786-4E2F-A263-04D40B925A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73" y="-128"/>
                <a:ext cx="81" cy="75"/>
              </a:xfrm>
              <a:custGeom>
                <a:avLst/>
                <a:gdLst>
                  <a:gd name="T0" fmla="*/ 45 w 54"/>
                  <a:gd name="T1" fmla="*/ 9 h 50"/>
                  <a:gd name="T2" fmla="*/ 10 w 54"/>
                  <a:gd name="T3" fmla="*/ 8 h 50"/>
                  <a:gd name="T4" fmla="*/ 10 w 54"/>
                  <a:gd name="T5" fmla="*/ 41 h 50"/>
                  <a:gd name="T6" fmla="*/ 44 w 54"/>
                  <a:gd name="T7" fmla="*/ 41 h 50"/>
                  <a:gd name="T8" fmla="*/ 45 w 54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5" y="9"/>
                    </a:moveTo>
                    <a:cubicBezTo>
                      <a:pt x="35" y="0"/>
                      <a:pt x="20" y="0"/>
                      <a:pt x="10" y="8"/>
                    </a:cubicBezTo>
                    <a:cubicBezTo>
                      <a:pt x="0" y="17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4" y="41"/>
                    </a:cubicBezTo>
                    <a:cubicBezTo>
                      <a:pt x="54" y="32"/>
                      <a:pt x="54" y="17"/>
                      <a:pt x="45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0" name="Freeform 705">
                <a:extLst>
                  <a:ext uri="{FF2B5EF4-FFF2-40B4-BE49-F238E27FC236}">
                    <a16:creationId xmlns:a16="http://schemas.microsoft.com/office/drawing/2014/main" id="{0823B262-B658-4AF5-846B-2F7142D96FF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30" y="-176"/>
                <a:ext cx="86" cy="80"/>
              </a:xfrm>
              <a:custGeom>
                <a:avLst/>
                <a:gdLst>
                  <a:gd name="T0" fmla="*/ 47 w 57"/>
                  <a:gd name="T1" fmla="*/ 44 h 53"/>
                  <a:gd name="T2" fmla="*/ 47 w 57"/>
                  <a:gd name="T3" fmla="*/ 10 h 53"/>
                  <a:gd name="T4" fmla="*/ 11 w 57"/>
                  <a:gd name="T5" fmla="*/ 9 h 53"/>
                  <a:gd name="T6" fmla="*/ 11 w 57"/>
                  <a:gd name="T7" fmla="*/ 44 h 53"/>
                  <a:gd name="T8" fmla="*/ 47 w 57"/>
                  <a:gd name="T9" fmla="*/ 44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44"/>
                    </a:moveTo>
                    <a:cubicBezTo>
                      <a:pt x="57" y="34"/>
                      <a:pt x="57" y="19"/>
                      <a:pt x="47" y="10"/>
                    </a:cubicBezTo>
                    <a:cubicBezTo>
                      <a:pt x="37" y="0"/>
                      <a:pt x="21" y="0"/>
                      <a:pt x="11" y="9"/>
                    </a:cubicBezTo>
                    <a:cubicBezTo>
                      <a:pt x="1" y="19"/>
                      <a:pt x="0" y="34"/>
                      <a:pt x="11" y="44"/>
                    </a:cubicBezTo>
                    <a:cubicBezTo>
                      <a:pt x="21" y="53"/>
                      <a:pt x="37" y="53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1" name="Freeform 706">
                <a:extLst>
                  <a:ext uri="{FF2B5EF4-FFF2-40B4-BE49-F238E27FC236}">
                    <a16:creationId xmlns:a16="http://schemas.microsoft.com/office/drawing/2014/main" id="{8A89AD6A-11DD-4B25-82E1-1153C645E5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88" y="-224"/>
                <a:ext cx="91" cy="86"/>
              </a:xfrm>
              <a:custGeom>
                <a:avLst/>
                <a:gdLst>
                  <a:gd name="T0" fmla="*/ 50 w 61"/>
                  <a:gd name="T1" fmla="*/ 47 h 57"/>
                  <a:gd name="T2" fmla="*/ 50 w 61"/>
                  <a:gd name="T3" fmla="*/ 10 h 57"/>
                  <a:gd name="T4" fmla="*/ 11 w 61"/>
                  <a:gd name="T5" fmla="*/ 10 h 57"/>
                  <a:gd name="T6" fmla="*/ 11 w 61"/>
                  <a:gd name="T7" fmla="*/ 47 h 57"/>
                  <a:gd name="T8" fmla="*/ 50 w 61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50" y="47"/>
                    </a:moveTo>
                    <a:cubicBezTo>
                      <a:pt x="61" y="37"/>
                      <a:pt x="61" y="21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ubicBezTo>
                      <a:pt x="0" y="20"/>
                      <a:pt x="0" y="37"/>
                      <a:pt x="11" y="47"/>
                    </a:cubicBezTo>
                    <a:cubicBezTo>
                      <a:pt x="22" y="57"/>
                      <a:pt x="39" y="57"/>
                      <a:pt x="50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2" name="Freeform 707">
                <a:extLst>
                  <a:ext uri="{FF2B5EF4-FFF2-40B4-BE49-F238E27FC236}">
                    <a16:creationId xmlns:a16="http://schemas.microsoft.com/office/drawing/2014/main" id="{D4C2C1E6-2480-4F4B-A545-60823E5D62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48" y="-269"/>
                <a:ext cx="90" cy="86"/>
              </a:xfrm>
              <a:custGeom>
                <a:avLst/>
                <a:gdLst>
                  <a:gd name="T0" fmla="*/ 50 w 60"/>
                  <a:gd name="T1" fmla="*/ 47 h 57"/>
                  <a:gd name="T2" fmla="*/ 50 w 60"/>
                  <a:gd name="T3" fmla="*/ 11 h 57"/>
                  <a:gd name="T4" fmla="*/ 11 w 60"/>
                  <a:gd name="T5" fmla="*/ 10 h 57"/>
                  <a:gd name="T6" fmla="*/ 11 w 60"/>
                  <a:gd name="T7" fmla="*/ 47 h 57"/>
                  <a:gd name="T8" fmla="*/ 50 w 60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7">
                    <a:moveTo>
                      <a:pt x="50" y="47"/>
                    </a:moveTo>
                    <a:cubicBezTo>
                      <a:pt x="60" y="37"/>
                      <a:pt x="60" y="21"/>
                      <a:pt x="50" y="11"/>
                    </a:cubicBezTo>
                    <a:cubicBezTo>
                      <a:pt x="39" y="1"/>
                      <a:pt x="22" y="0"/>
                      <a:pt x="11" y="10"/>
                    </a:cubicBezTo>
                    <a:cubicBezTo>
                      <a:pt x="0" y="20"/>
                      <a:pt x="0" y="37"/>
                      <a:pt x="11" y="47"/>
                    </a:cubicBezTo>
                    <a:cubicBezTo>
                      <a:pt x="21" y="57"/>
                      <a:pt x="39" y="57"/>
                      <a:pt x="50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3" name="Freeform 708">
                <a:extLst>
                  <a:ext uri="{FF2B5EF4-FFF2-40B4-BE49-F238E27FC236}">
                    <a16:creationId xmlns:a16="http://schemas.microsoft.com/office/drawing/2014/main" id="{D40EC70C-286B-4D16-824D-FE5C3EBBA8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06" y="-315"/>
                <a:ext cx="96" cy="90"/>
              </a:xfrm>
              <a:custGeom>
                <a:avLst/>
                <a:gdLst>
                  <a:gd name="T0" fmla="*/ 52 w 64"/>
                  <a:gd name="T1" fmla="*/ 49 h 60"/>
                  <a:gd name="T2" fmla="*/ 52 w 64"/>
                  <a:gd name="T3" fmla="*/ 11 h 60"/>
                  <a:gd name="T4" fmla="*/ 12 w 64"/>
                  <a:gd name="T5" fmla="*/ 10 h 60"/>
                  <a:gd name="T6" fmla="*/ 11 w 64"/>
                  <a:gd name="T7" fmla="*/ 49 h 60"/>
                  <a:gd name="T8" fmla="*/ 52 w 64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52" y="49"/>
                    </a:moveTo>
                    <a:cubicBezTo>
                      <a:pt x="64" y="39"/>
                      <a:pt x="64" y="21"/>
                      <a:pt x="52" y="11"/>
                    </a:cubicBezTo>
                    <a:cubicBezTo>
                      <a:pt x="41" y="0"/>
                      <a:pt x="23" y="0"/>
                      <a:pt x="12" y="10"/>
                    </a:cubicBezTo>
                    <a:cubicBezTo>
                      <a:pt x="0" y="21"/>
                      <a:pt x="0" y="38"/>
                      <a:pt x="11" y="49"/>
                    </a:cubicBezTo>
                    <a:cubicBezTo>
                      <a:pt x="23" y="59"/>
                      <a:pt x="41" y="60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4" name="Freeform 709">
                <a:extLst>
                  <a:ext uri="{FF2B5EF4-FFF2-40B4-BE49-F238E27FC236}">
                    <a16:creationId xmlns:a16="http://schemas.microsoft.com/office/drawing/2014/main" id="{62FE71FC-B79E-4408-8005-ACD6706FCB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63" y="-362"/>
                <a:ext cx="101" cy="93"/>
              </a:xfrm>
              <a:custGeom>
                <a:avLst/>
                <a:gdLst>
                  <a:gd name="T0" fmla="*/ 55 w 67"/>
                  <a:gd name="T1" fmla="*/ 51 h 62"/>
                  <a:gd name="T2" fmla="*/ 55 w 67"/>
                  <a:gd name="T3" fmla="*/ 11 h 62"/>
                  <a:gd name="T4" fmla="*/ 12 w 67"/>
                  <a:gd name="T5" fmla="*/ 10 h 62"/>
                  <a:gd name="T6" fmla="*/ 12 w 67"/>
                  <a:gd name="T7" fmla="*/ 51 h 62"/>
                  <a:gd name="T8" fmla="*/ 55 w 67"/>
                  <a:gd name="T9" fmla="*/ 5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55" y="51"/>
                    </a:moveTo>
                    <a:cubicBezTo>
                      <a:pt x="67" y="40"/>
                      <a:pt x="67" y="22"/>
                      <a:pt x="55" y="11"/>
                    </a:cubicBezTo>
                    <a:cubicBezTo>
                      <a:pt x="43" y="0"/>
                      <a:pt x="24" y="0"/>
                      <a:pt x="12" y="10"/>
                    </a:cubicBezTo>
                    <a:cubicBezTo>
                      <a:pt x="0" y="21"/>
                      <a:pt x="0" y="40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5" name="Freeform 710">
                <a:extLst>
                  <a:ext uri="{FF2B5EF4-FFF2-40B4-BE49-F238E27FC236}">
                    <a16:creationId xmlns:a16="http://schemas.microsoft.com/office/drawing/2014/main" id="{086790C8-2C16-48E0-8DA3-CE55DC2C0E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21" y="-409"/>
                <a:ext cx="105" cy="97"/>
              </a:xfrm>
              <a:custGeom>
                <a:avLst/>
                <a:gdLst>
                  <a:gd name="T0" fmla="*/ 58 w 70"/>
                  <a:gd name="T1" fmla="*/ 54 h 65"/>
                  <a:gd name="T2" fmla="*/ 58 w 70"/>
                  <a:gd name="T3" fmla="*/ 12 h 65"/>
                  <a:gd name="T4" fmla="*/ 13 w 70"/>
                  <a:gd name="T5" fmla="*/ 12 h 65"/>
                  <a:gd name="T6" fmla="*/ 13 w 70"/>
                  <a:gd name="T7" fmla="*/ 54 h 65"/>
                  <a:gd name="T8" fmla="*/ 58 w 70"/>
                  <a:gd name="T9" fmla="*/ 54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58" y="54"/>
                    </a:moveTo>
                    <a:cubicBezTo>
                      <a:pt x="70" y="42"/>
                      <a:pt x="70" y="24"/>
                      <a:pt x="58" y="12"/>
                    </a:cubicBezTo>
                    <a:cubicBezTo>
                      <a:pt x="45" y="0"/>
                      <a:pt x="25" y="0"/>
                      <a:pt x="13" y="12"/>
                    </a:cubicBezTo>
                    <a:cubicBezTo>
                      <a:pt x="0" y="23"/>
                      <a:pt x="0" y="42"/>
                      <a:pt x="13" y="54"/>
                    </a:cubicBezTo>
                    <a:cubicBezTo>
                      <a:pt x="25" y="65"/>
                      <a:pt x="45" y="65"/>
                      <a:pt x="58" y="5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6" name="Freeform 711">
                <a:extLst>
                  <a:ext uri="{FF2B5EF4-FFF2-40B4-BE49-F238E27FC236}">
                    <a16:creationId xmlns:a16="http://schemas.microsoft.com/office/drawing/2014/main" id="{458E2D92-BEE2-4CD4-BDA9-371BE7FC15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79" y="-456"/>
                <a:ext cx="111" cy="102"/>
              </a:xfrm>
              <a:custGeom>
                <a:avLst/>
                <a:gdLst>
                  <a:gd name="T0" fmla="*/ 60 w 74"/>
                  <a:gd name="T1" fmla="*/ 56 h 68"/>
                  <a:gd name="T2" fmla="*/ 61 w 74"/>
                  <a:gd name="T3" fmla="*/ 12 h 68"/>
                  <a:gd name="T4" fmla="*/ 13 w 74"/>
                  <a:gd name="T5" fmla="*/ 12 h 68"/>
                  <a:gd name="T6" fmla="*/ 13 w 74"/>
                  <a:gd name="T7" fmla="*/ 56 h 68"/>
                  <a:gd name="T8" fmla="*/ 60 w 74"/>
                  <a:gd name="T9" fmla="*/ 56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4" h="68">
                    <a:moveTo>
                      <a:pt x="60" y="56"/>
                    </a:moveTo>
                    <a:cubicBezTo>
                      <a:pt x="73" y="44"/>
                      <a:pt x="74" y="24"/>
                      <a:pt x="61" y="12"/>
                    </a:cubicBezTo>
                    <a:cubicBezTo>
                      <a:pt x="48" y="0"/>
                      <a:pt x="26" y="0"/>
                      <a:pt x="13" y="12"/>
                    </a:cubicBez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8"/>
                      <a:pt x="60" y="5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7" name="Freeform 712">
                <a:extLst>
                  <a:ext uri="{FF2B5EF4-FFF2-40B4-BE49-F238E27FC236}">
                    <a16:creationId xmlns:a16="http://schemas.microsoft.com/office/drawing/2014/main" id="{B407153E-65EE-4563-87BB-C17F90FEEAE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36" y="-504"/>
                <a:ext cx="116" cy="108"/>
              </a:xfrm>
              <a:custGeom>
                <a:avLst/>
                <a:gdLst>
                  <a:gd name="T0" fmla="*/ 63 w 77"/>
                  <a:gd name="T1" fmla="*/ 59 h 72"/>
                  <a:gd name="T2" fmla="*/ 63 w 77"/>
                  <a:gd name="T3" fmla="*/ 13 h 72"/>
                  <a:gd name="T4" fmla="*/ 14 w 77"/>
                  <a:gd name="T5" fmla="*/ 13 h 72"/>
                  <a:gd name="T6" fmla="*/ 14 w 77"/>
                  <a:gd name="T7" fmla="*/ 59 h 72"/>
                  <a:gd name="T8" fmla="*/ 63 w 77"/>
                  <a:gd name="T9" fmla="*/ 59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63" y="59"/>
                    </a:moveTo>
                    <a:cubicBezTo>
                      <a:pt x="77" y="46"/>
                      <a:pt x="77" y="26"/>
                      <a:pt x="63" y="13"/>
                    </a:cubicBezTo>
                    <a:cubicBezTo>
                      <a:pt x="50" y="0"/>
                      <a:pt x="28" y="0"/>
                      <a:pt x="14" y="13"/>
                    </a:cubicBezTo>
                    <a:cubicBezTo>
                      <a:pt x="0" y="25"/>
                      <a:pt x="0" y="46"/>
                      <a:pt x="14" y="59"/>
                    </a:cubicBezTo>
                    <a:cubicBezTo>
                      <a:pt x="27" y="72"/>
                      <a:pt x="49" y="72"/>
                      <a:pt x="63" y="5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" name="Freeform 713">
                <a:extLst>
                  <a:ext uri="{FF2B5EF4-FFF2-40B4-BE49-F238E27FC236}">
                    <a16:creationId xmlns:a16="http://schemas.microsoft.com/office/drawing/2014/main" id="{380130F6-717A-4C35-AC91-42DD6A1273D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94" y="-552"/>
                <a:ext cx="120" cy="113"/>
              </a:xfrm>
              <a:custGeom>
                <a:avLst/>
                <a:gdLst>
                  <a:gd name="T0" fmla="*/ 66 w 80"/>
                  <a:gd name="T1" fmla="*/ 62 h 75"/>
                  <a:gd name="T2" fmla="*/ 66 w 80"/>
                  <a:gd name="T3" fmla="*/ 14 h 75"/>
                  <a:gd name="T4" fmla="*/ 14 w 80"/>
                  <a:gd name="T5" fmla="*/ 14 h 75"/>
                  <a:gd name="T6" fmla="*/ 14 w 80"/>
                  <a:gd name="T7" fmla="*/ 62 h 75"/>
                  <a:gd name="T8" fmla="*/ 66 w 80"/>
                  <a:gd name="T9" fmla="*/ 62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66" y="62"/>
                    </a:moveTo>
                    <a:cubicBezTo>
                      <a:pt x="80" y="49"/>
                      <a:pt x="80" y="27"/>
                      <a:pt x="66" y="14"/>
                    </a:cubicBezTo>
                    <a:cubicBezTo>
                      <a:pt x="52" y="0"/>
                      <a:pt x="29" y="0"/>
                      <a:pt x="14" y="14"/>
                    </a:cubicBezTo>
                    <a:cubicBezTo>
                      <a:pt x="0" y="27"/>
                      <a:pt x="0" y="49"/>
                      <a:pt x="14" y="62"/>
                    </a:cubicBezTo>
                    <a:cubicBezTo>
                      <a:pt x="28" y="75"/>
                      <a:pt x="52" y="75"/>
                      <a:pt x="66" y="6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9" name="Freeform 714">
                <a:extLst>
                  <a:ext uri="{FF2B5EF4-FFF2-40B4-BE49-F238E27FC236}">
                    <a16:creationId xmlns:a16="http://schemas.microsoft.com/office/drawing/2014/main" id="{9D7FE6CA-AFE1-4C88-822C-6DB49E5CF4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51" y="-598"/>
                <a:ext cx="126" cy="117"/>
              </a:xfrm>
              <a:custGeom>
                <a:avLst/>
                <a:gdLst>
                  <a:gd name="T0" fmla="*/ 15 w 84"/>
                  <a:gd name="T1" fmla="*/ 14 h 78"/>
                  <a:gd name="T2" fmla="*/ 15 w 84"/>
                  <a:gd name="T3" fmla="*/ 64 h 78"/>
                  <a:gd name="T4" fmla="*/ 69 w 84"/>
                  <a:gd name="T5" fmla="*/ 64 h 78"/>
                  <a:gd name="T6" fmla="*/ 69 w 84"/>
                  <a:gd name="T7" fmla="*/ 14 h 78"/>
                  <a:gd name="T8" fmla="*/ 15 w 84"/>
                  <a:gd name="T9" fmla="*/ 1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8">
                    <a:moveTo>
                      <a:pt x="15" y="14"/>
                    </a:moveTo>
                    <a:cubicBezTo>
                      <a:pt x="0" y="27"/>
                      <a:pt x="0" y="50"/>
                      <a:pt x="15" y="64"/>
                    </a:cubicBezTo>
                    <a:cubicBezTo>
                      <a:pt x="30" y="78"/>
                      <a:pt x="54" y="78"/>
                      <a:pt x="69" y="64"/>
                    </a:cubicBezTo>
                    <a:cubicBezTo>
                      <a:pt x="83" y="50"/>
                      <a:pt x="84" y="28"/>
                      <a:pt x="69" y="14"/>
                    </a:cubicBezTo>
                    <a:cubicBezTo>
                      <a:pt x="54" y="0"/>
                      <a:pt x="30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0" name="Freeform 715">
                <a:extLst>
                  <a:ext uri="{FF2B5EF4-FFF2-40B4-BE49-F238E27FC236}">
                    <a16:creationId xmlns:a16="http://schemas.microsoft.com/office/drawing/2014/main" id="{A2725A0D-EA31-4D36-B179-28559817AE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12" y="-643"/>
                <a:ext cx="124" cy="117"/>
              </a:xfrm>
              <a:custGeom>
                <a:avLst/>
                <a:gdLst>
                  <a:gd name="T0" fmla="*/ 15 w 83"/>
                  <a:gd name="T1" fmla="*/ 14 h 78"/>
                  <a:gd name="T2" fmla="*/ 14 w 83"/>
                  <a:gd name="T3" fmla="*/ 64 h 78"/>
                  <a:gd name="T4" fmla="*/ 68 w 83"/>
                  <a:gd name="T5" fmla="*/ 64 h 78"/>
                  <a:gd name="T6" fmla="*/ 68 w 83"/>
                  <a:gd name="T7" fmla="*/ 14 h 78"/>
                  <a:gd name="T8" fmla="*/ 15 w 83"/>
                  <a:gd name="T9" fmla="*/ 1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3" h="78">
                    <a:moveTo>
                      <a:pt x="15" y="14"/>
                    </a:moveTo>
                    <a:cubicBezTo>
                      <a:pt x="0" y="28"/>
                      <a:pt x="0" y="50"/>
                      <a:pt x="14" y="64"/>
                    </a:cubicBezTo>
                    <a:cubicBezTo>
                      <a:pt x="29" y="78"/>
                      <a:pt x="53" y="78"/>
                      <a:pt x="68" y="64"/>
                    </a:cubicBezTo>
                    <a:cubicBezTo>
                      <a:pt x="83" y="50"/>
                      <a:pt x="83" y="28"/>
                      <a:pt x="68" y="14"/>
                    </a:cubicBezTo>
                    <a:cubicBezTo>
                      <a:pt x="54" y="0"/>
                      <a:pt x="30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1" name="Freeform 716">
                <a:extLst>
                  <a:ext uri="{FF2B5EF4-FFF2-40B4-BE49-F238E27FC236}">
                    <a16:creationId xmlns:a16="http://schemas.microsoft.com/office/drawing/2014/main" id="{F89210FC-9C0B-46A7-A46D-73A19DBF05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69" y="-691"/>
                <a:ext cx="131" cy="123"/>
              </a:xfrm>
              <a:custGeom>
                <a:avLst/>
                <a:gdLst>
                  <a:gd name="T0" fmla="*/ 71 w 87"/>
                  <a:gd name="T1" fmla="*/ 67 h 82"/>
                  <a:gd name="T2" fmla="*/ 71 w 87"/>
                  <a:gd name="T3" fmla="*/ 15 h 82"/>
                  <a:gd name="T4" fmla="*/ 15 w 87"/>
                  <a:gd name="T5" fmla="*/ 15 h 82"/>
                  <a:gd name="T6" fmla="*/ 15 w 87"/>
                  <a:gd name="T7" fmla="*/ 67 h 82"/>
                  <a:gd name="T8" fmla="*/ 71 w 87"/>
                  <a:gd name="T9" fmla="*/ 67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2">
                    <a:moveTo>
                      <a:pt x="71" y="67"/>
                    </a:moveTo>
                    <a:cubicBezTo>
                      <a:pt x="86" y="53"/>
                      <a:pt x="87" y="29"/>
                      <a:pt x="71" y="15"/>
                    </a:cubicBezTo>
                    <a:cubicBezTo>
                      <a:pt x="56" y="0"/>
                      <a:pt x="31" y="0"/>
                      <a:pt x="15" y="15"/>
                    </a:cubicBezTo>
                    <a:cubicBezTo>
                      <a:pt x="0" y="29"/>
                      <a:pt x="0" y="53"/>
                      <a:pt x="15" y="67"/>
                    </a:cubicBezTo>
                    <a:cubicBezTo>
                      <a:pt x="30" y="82"/>
                      <a:pt x="55" y="82"/>
                      <a:pt x="71" y="6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2" name="Freeform 717">
                <a:extLst>
                  <a:ext uri="{FF2B5EF4-FFF2-40B4-BE49-F238E27FC236}">
                    <a16:creationId xmlns:a16="http://schemas.microsoft.com/office/drawing/2014/main" id="{99E00CD3-5E94-4DD1-A919-BBF9019476F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27" y="-738"/>
                <a:ext cx="100" cy="126"/>
              </a:xfrm>
              <a:custGeom>
                <a:avLst/>
                <a:gdLst>
                  <a:gd name="T0" fmla="*/ 16 w 67"/>
                  <a:gd name="T1" fmla="*/ 15 h 84"/>
                  <a:gd name="T2" fmla="*/ 16 w 67"/>
                  <a:gd name="T3" fmla="*/ 69 h 84"/>
                  <a:gd name="T4" fmla="*/ 67 w 67"/>
                  <a:gd name="T5" fmla="*/ 74 h 84"/>
                  <a:gd name="T6" fmla="*/ 67 w 67"/>
                  <a:gd name="T7" fmla="*/ 10 h 84"/>
                  <a:gd name="T8" fmla="*/ 16 w 67"/>
                  <a:gd name="T9" fmla="*/ 15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84">
                    <a:moveTo>
                      <a:pt x="16" y="15"/>
                    </a:moveTo>
                    <a:cubicBezTo>
                      <a:pt x="0" y="30"/>
                      <a:pt x="0" y="54"/>
                      <a:pt x="16" y="69"/>
                    </a:cubicBezTo>
                    <a:cubicBezTo>
                      <a:pt x="30" y="82"/>
                      <a:pt x="52" y="84"/>
                      <a:pt x="67" y="74"/>
                    </a:cubicBezTo>
                    <a:cubicBezTo>
                      <a:pt x="67" y="10"/>
                      <a:pt x="67" y="10"/>
                      <a:pt x="67" y="10"/>
                    </a:cubicBezTo>
                    <a:cubicBezTo>
                      <a:pt x="52" y="0"/>
                      <a:pt x="30" y="2"/>
                      <a:pt x="16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3" name="Freeform 718">
                <a:extLst>
                  <a:ext uri="{FF2B5EF4-FFF2-40B4-BE49-F238E27FC236}">
                    <a16:creationId xmlns:a16="http://schemas.microsoft.com/office/drawing/2014/main" id="{4D0C94C6-8D72-4926-B251-CE3606D802E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697" y="774"/>
                <a:ext cx="7" cy="6"/>
              </a:xfrm>
              <a:custGeom>
                <a:avLst/>
                <a:gdLst>
                  <a:gd name="T0" fmla="*/ 1 w 5"/>
                  <a:gd name="T1" fmla="*/ 1 h 4"/>
                  <a:gd name="T2" fmla="*/ 1 w 5"/>
                  <a:gd name="T3" fmla="*/ 3 h 4"/>
                  <a:gd name="T4" fmla="*/ 4 w 5"/>
                  <a:gd name="T5" fmla="*/ 3 h 4"/>
                  <a:gd name="T6" fmla="*/ 4 w 5"/>
                  <a:gd name="T7" fmla="*/ 1 h 4"/>
                  <a:gd name="T8" fmla="*/ 1 w 5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" h="4">
                    <a:moveTo>
                      <a:pt x="1" y="1"/>
                    </a:moveTo>
                    <a:cubicBezTo>
                      <a:pt x="0" y="2"/>
                      <a:pt x="1" y="3"/>
                      <a:pt x="1" y="3"/>
                    </a:cubicBezTo>
                    <a:cubicBezTo>
                      <a:pt x="2" y="4"/>
                      <a:pt x="3" y="4"/>
                      <a:pt x="4" y="3"/>
                    </a:cubicBezTo>
                    <a:cubicBezTo>
                      <a:pt x="5" y="3"/>
                      <a:pt x="5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4" name="Freeform 719">
                <a:extLst>
                  <a:ext uri="{FF2B5EF4-FFF2-40B4-BE49-F238E27FC236}">
                    <a16:creationId xmlns:a16="http://schemas.microsoft.com/office/drawing/2014/main" id="{0E96E9A1-59F7-477D-9D0B-C4611D9BE9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854" y="728"/>
                <a:ext cx="12" cy="10"/>
              </a:xfrm>
              <a:custGeom>
                <a:avLst/>
                <a:gdLst>
                  <a:gd name="T0" fmla="*/ 2 w 8"/>
                  <a:gd name="T1" fmla="*/ 1 h 7"/>
                  <a:gd name="T2" fmla="*/ 2 w 8"/>
                  <a:gd name="T3" fmla="*/ 5 h 7"/>
                  <a:gd name="T4" fmla="*/ 7 w 8"/>
                  <a:gd name="T5" fmla="*/ 5 h 7"/>
                  <a:gd name="T6" fmla="*/ 7 w 8"/>
                  <a:gd name="T7" fmla="*/ 1 h 7"/>
                  <a:gd name="T8" fmla="*/ 2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2" y="1"/>
                    </a:moveTo>
                    <a:cubicBezTo>
                      <a:pt x="0" y="2"/>
                      <a:pt x="0" y="4"/>
                      <a:pt x="2" y="5"/>
                    </a:cubicBezTo>
                    <a:cubicBezTo>
                      <a:pt x="3" y="7"/>
                      <a:pt x="5" y="7"/>
                      <a:pt x="7" y="5"/>
                    </a:cubicBezTo>
                    <a:cubicBezTo>
                      <a:pt x="8" y="4"/>
                      <a:pt x="8" y="2"/>
                      <a:pt x="7" y="1"/>
                    </a:cubicBezTo>
                    <a:cubicBezTo>
                      <a:pt x="5" y="0"/>
                      <a:pt x="3" y="0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5" name="Freeform 720">
                <a:extLst>
                  <a:ext uri="{FF2B5EF4-FFF2-40B4-BE49-F238E27FC236}">
                    <a16:creationId xmlns:a16="http://schemas.microsoft.com/office/drawing/2014/main" id="{FB7305A9-E049-404F-B84A-8E3EBB091C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12" y="680"/>
                <a:ext cx="16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3"/>
                      <a:pt x="0" y="7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8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6" name="Freeform 721">
                <a:extLst>
                  <a:ext uri="{FF2B5EF4-FFF2-40B4-BE49-F238E27FC236}">
                    <a16:creationId xmlns:a16="http://schemas.microsoft.com/office/drawing/2014/main" id="{B6BE7AFB-8ADF-4DED-84E2-C1FA1A8A98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69" y="632"/>
                <a:ext cx="23" cy="21"/>
              </a:xfrm>
              <a:custGeom>
                <a:avLst/>
                <a:gdLst>
                  <a:gd name="T0" fmla="*/ 3 w 15"/>
                  <a:gd name="T1" fmla="*/ 3 h 14"/>
                  <a:gd name="T2" fmla="*/ 3 w 15"/>
                  <a:gd name="T3" fmla="*/ 11 h 14"/>
                  <a:gd name="T4" fmla="*/ 12 w 15"/>
                  <a:gd name="T5" fmla="*/ 11 h 14"/>
                  <a:gd name="T6" fmla="*/ 12 w 15"/>
                  <a:gd name="T7" fmla="*/ 3 h 14"/>
                  <a:gd name="T8" fmla="*/ 3 w 15"/>
                  <a:gd name="T9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14">
                    <a:moveTo>
                      <a:pt x="3" y="3"/>
                    </a:moveTo>
                    <a:cubicBezTo>
                      <a:pt x="0" y="5"/>
                      <a:pt x="0" y="9"/>
                      <a:pt x="3" y="11"/>
                    </a:cubicBezTo>
                    <a:cubicBezTo>
                      <a:pt x="6" y="14"/>
                      <a:pt x="9" y="14"/>
                      <a:pt x="12" y="11"/>
                    </a:cubicBezTo>
                    <a:cubicBezTo>
                      <a:pt x="15" y="9"/>
                      <a:pt x="15" y="5"/>
                      <a:pt x="12" y="3"/>
                    </a:cubicBezTo>
                    <a:cubicBezTo>
                      <a:pt x="10" y="0"/>
                      <a:pt x="6" y="1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7" name="Freeform 722">
                <a:extLst>
                  <a:ext uri="{FF2B5EF4-FFF2-40B4-BE49-F238E27FC236}">
                    <a16:creationId xmlns:a16="http://schemas.microsoft.com/office/drawing/2014/main" id="{6D1A1B2D-E7E6-415B-9133-D517AF7AE0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27" y="585"/>
                <a:ext cx="27" cy="26"/>
              </a:xfrm>
              <a:custGeom>
                <a:avLst/>
                <a:gdLst>
                  <a:gd name="T0" fmla="*/ 4 w 18"/>
                  <a:gd name="T1" fmla="*/ 3 h 17"/>
                  <a:gd name="T2" fmla="*/ 3 w 18"/>
                  <a:gd name="T3" fmla="*/ 13 h 17"/>
                  <a:gd name="T4" fmla="*/ 15 w 18"/>
                  <a:gd name="T5" fmla="*/ 13 h 17"/>
                  <a:gd name="T6" fmla="*/ 15 w 18"/>
                  <a:gd name="T7" fmla="*/ 3 h 17"/>
                  <a:gd name="T8" fmla="*/ 4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4" y="3"/>
                    </a:moveTo>
                    <a:cubicBezTo>
                      <a:pt x="0" y="6"/>
                      <a:pt x="0" y="10"/>
                      <a:pt x="3" y="13"/>
                    </a:cubicBezTo>
                    <a:cubicBezTo>
                      <a:pt x="7" y="17"/>
                      <a:pt x="12" y="16"/>
                      <a:pt x="15" y="13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2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" name="Freeform 723">
                <a:extLst>
                  <a:ext uri="{FF2B5EF4-FFF2-40B4-BE49-F238E27FC236}">
                    <a16:creationId xmlns:a16="http://schemas.microsoft.com/office/drawing/2014/main" id="{ED001DA0-3ECF-4C45-98E8-CCAC45EFCFE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86" y="539"/>
                <a:ext cx="30" cy="28"/>
              </a:xfrm>
              <a:custGeom>
                <a:avLst/>
                <a:gdLst>
                  <a:gd name="T0" fmla="*/ 3 w 20"/>
                  <a:gd name="T1" fmla="*/ 3 h 19"/>
                  <a:gd name="T2" fmla="*/ 3 w 20"/>
                  <a:gd name="T3" fmla="*/ 15 h 19"/>
                  <a:gd name="T4" fmla="*/ 16 w 20"/>
                  <a:gd name="T5" fmla="*/ 15 h 19"/>
                  <a:gd name="T6" fmla="*/ 16 w 20"/>
                  <a:gd name="T7" fmla="*/ 3 h 19"/>
                  <a:gd name="T8" fmla="*/ 3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3" y="3"/>
                    </a:moveTo>
                    <a:cubicBezTo>
                      <a:pt x="0" y="6"/>
                      <a:pt x="0" y="12"/>
                      <a:pt x="3" y="15"/>
                    </a:cubicBezTo>
                    <a:cubicBezTo>
                      <a:pt x="7" y="19"/>
                      <a:pt x="13" y="19"/>
                      <a:pt x="16" y="15"/>
                    </a:cubicBezTo>
                    <a:cubicBezTo>
                      <a:pt x="20" y="12"/>
                      <a:pt x="20" y="7"/>
                      <a:pt x="16" y="3"/>
                    </a:cubicBezTo>
                    <a:cubicBezTo>
                      <a:pt x="13" y="0"/>
                      <a:pt x="7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9" name="Freeform 724">
                <a:extLst>
                  <a:ext uri="{FF2B5EF4-FFF2-40B4-BE49-F238E27FC236}">
                    <a16:creationId xmlns:a16="http://schemas.microsoft.com/office/drawing/2014/main" id="{D0914003-1285-470F-9AE6-C3D78CA275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45" y="494"/>
                <a:ext cx="32" cy="28"/>
              </a:xfrm>
              <a:custGeom>
                <a:avLst/>
                <a:gdLst>
                  <a:gd name="T0" fmla="*/ 17 w 21"/>
                  <a:gd name="T1" fmla="*/ 3 h 19"/>
                  <a:gd name="T2" fmla="*/ 4 w 21"/>
                  <a:gd name="T3" fmla="*/ 3 h 19"/>
                  <a:gd name="T4" fmla="*/ 4 w 21"/>
                  <a:gd name="T5" fmla="*/ 15 h 19"/>
                  <a:gd name="T6" fmla="*/ 17 w 21"/>
                  <a:gd name="T7" fmla="*/ 15 h 19"/>
                  <a:gd name="T8" fmla="*/ 17 w 21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17" y="3"/>
                    </a:moveTo>
                    <a:cubicBezTo>
                      <a:pt x="13" y="0"/>
                      <a:pt x="8" y="0"/>
                      <a:pt x="4" y="3"/>
                    </a:cubicBezTo>
                    <a:cubicBezTo>
                      <a:pt x="1" y="6"/>
                      <a:pt x="0" y="12"/>
                      <a:pt x="4" y="15"/>
                    </a:cubicBezTo>
                    <a:cubicBezTo>
                      <a:pt x="8" y="19"/>
                      <a:pt x="13" y="19"/>
                      <a:pt x="17" y="15"/>
                    </a:cubicBezTo>
                    <a:cubicBezTo>
                      <a:pt x="21" y="12"/>
                      <a:pt x="21" y="7"/>
                      <a:pt x="17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0" name="Freeform 725">
                <a:extLst>
                  <a:ext uri="{FF2B5EF4-FFF2-40B4-BE49-F238E27FC236}">
                    <a16:creationId xmlns:a16="http://schemas.microsoft.com/office/drawing/2014/main" id="{2B57AB6D-DA30-4100-9E62-24ACF8EFF4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03" y="446"/>
                <a:ext cx="36" cy="33"/>
              </a:xfrm>
              <a:custGeom>
                <a:avLst/>
                <a:gdLst>
                  <a:gd name="T0" fmla="*/ 20 w 24"/>
                  <a:gd name="T1" fmla="*/ 4 h 22"/>
                  <a:gd name="T2" fmla="*/ 5 w 24"/>
                  <a:gd name="T3" fmla="*/ 4 h 22"/>
                  <a:gd name="T4" fmla="*/ 5 w 24"/>
                  <a:gd name="T5" fmla="*/ 18 h 22"/>
                  <a:gd name="T6" fmla="*/ 20 w 24"/>
                  <a:gd name="T7" fmla="*/ 18 h 22"/>
                  <a:gd name="T8" fmla="*/ 20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20" y="4"/>
                    </a:moveTo>
                    <a:cubicBezTo>
                      <a:pt x="16" y="0"/>
                      <a:pt x="9" y="0"/>
                      <a:pt x="5" y="4"/>
                    </a:cubicBezTo>
                    <a:cubicBezTo>
                      <a:pt x="0" y="8"/>
                      <a:pt x="0" y="14"/>
                      <a:pt x="5" y="18"/>
                    </a:cubicBezTo>
                    <a:cubicBezTo>
                      <a:pt x="9" y="22"/>
                      <a:pt x="16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1" name="Freeform 726">
                <a:extLst>
                  <a:ext uri="{FF2B5EF4-FFF2-40B4-BE49-F238E27FC236}">
                    <a16:creationId xmlns:a16="http://schemas.microsoft.com/office/drawing/2014/main" id="{E7AC6F0A-88E4-4E3E-BB66-DE8E9152EC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60" y="400"/>
                <a:ext cx="41" cy="37"/>
              </a:xfrm>
              <a:custGeom>
                <a:avLst/>
                <a:gdLst>
                  <a:gd name="T0" fmla="*/ 23 w 27"/>
                  <a:gd name="T1" fmla="*/ 4 h 25"/>
                  <a:gd name="T2" fmla="*/ 5 w 27"/>
                  <a:gd name="T3" fmla="*/ 4 h 25"/>
                  <a:gd name="T4" fmla="*/ 5 w 27"/>
                  <a:gd name="T5" fmla="*/ 20 h 25"/>
                  <a:gd name="T6" fmla="*/ 23 w 27"/>
                  <a:gd name="T7" fmla="*/ 20 h 25"/>
                  <a:gd name="T8" fmla="*/ 23 w 27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23" y="4"/>
                    </a:moveTo>
                    <a:cubicBezTo>
                      <a:pt x="18" y="0"/>
                      <a:pt x="10" y="0"/>
                      <a:pt x="5" y="4"/>
                    </a:cubicBezTo>
                    <a:cubicBezTo>
                      <a:pt x="0" y="8"/>
                      <a:pt x="0" y="16"/>
                      <a:pt x="5" y="20"/>
                    </a:cubicBezTo>
                    <a:cubicBezTo>
                      <a:pt x="10" y="25"/>
                      <a:pt x="18" y="25"/>
                      <a:pt x="23" y="20"/>
                    </a:cubicBezTo>
                    <a:cubicBezTo>
                      <a:pt x="27" y="16"/>
                      <a:pt x="27" y="9"/>
                      <a:pt x="23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2" name="Freeform 727">
                <a:extLst>
                  <a:ext uri="{FF2B5EF4-FFF2-40B4-BE49-F238E27FC236}">
                    <a16:creationId xmlns:a16="http://schemas.microsoft.com/office/drawing/2014/main" id="{9FE87882-F01A-4BDB-B965-A22AFEC53A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18" y="352"/>
                <a:ext cx="46" cy="43"/>
              </a:xfrm>
              <a:custGeom>
                <a:avLst/>
                <a:gdLst>
                  <a:gd name="T0" fmla="*/ 25 w 31"/>
                  <a:gd name="T1" fmla="*/ 24 h 29"/>
                  <a:gd name="T2" fmla="*/ 25 w 31"/>
                  <a:gd name="T3" fmla="*/ 5 h 29"/>
                  <a:gd name="T4" fmla="*/ 6 w 31"/>
                  <a:gd name="T5" fmla="*/ 5 h 29"/>
                  <a:gd name="T6" fmla="*/ 6 w 31"/>
                  <a:gd name="T7" fmla="*/ 23 h 29"/>
                  <a:gd name="T8" fmla="*/ 25 w 31"/>
                  <a:gd name="T9" fmla="*/ 2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5" y="24"/>
                    </a:moveTo>
                    <a:cubicBezTo>
                      <a:pt x="31" y="18"/>
                      <a:pt x="31" y="10"/>
                      <a:pt x="25" y="5"/>
                    </a:cubicBez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0" y="18"/>
                      <a:pt x="6" y="23"/>
                    </a:cubicBezTo>
                    <a:cubicBezTo>
                      <a:pt x="11" y="29"/>
                      <a:pt x="20" y="28"/>
                      <a:pt x="25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3" name="Freeform 728">
                <a:extLst>
                  <a:ext uri="{FF2B5EF4-FFF2-40B4-BE49-F238E27FC236}">
                    <a16:creationId xmlns:a16="http://schemas.microsoft.com/office/drawing/2014/main" id="{4B41B95F-F5A4-494B-A811-FAA544F41F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75" y="304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1"/>
                      <a:pt x="34" y="12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ubicBezTo>
                      <a:pt x="0" y="12"/>
                      <a:pt x="0" y="21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4" name="Freeform 729">
                <a:extLst>
                  <a:ext uri="{FF2B5EF4-FFF2-40B4-BE49-F238E27FC236}">
                    <a16:creationId xmlns:a16="http://schemas.microsoft.com/office/drawing/2014/main" id="{D0925E55-3DCE-442F-A1D4-C579CE7746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33" y="257"/>
                <a:ext cx="57" cy="53"/>
              </a:xfrm>
              <a:custGeom>
                <a:avLst/>
                <a:gdLst>
                  <a:gd name="T0" fmla="*/ 31 w 38"/>
                  <a:gd name="T1" fmla="*/ 29 h 35"/>
                  <a:gd name="T2" fmla="*/ 31 w 38"/>
                  <a:gd name="T3" fmla="*/ 6 h 35"/>
                  <a:gd name="T4" fmla="*/ 7 w 38"/>
                  <a:gd name="T5" fmla="*/ 6 h 35"/>
                  <a:gd name="T6" fmla="*/ 7 w 38"/>
                  <a:gd name="T7" fmla="*/ 28 h 35"/>
                  <a:gd name="T8" fmla="*/ 31 w 38"/>
                  <a:gd name="T9" fmla="*/ 29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29"/>
                    </a:moveTo>
                    <a:cubicBezTo>
                      <a:pt x="38" y="22"/>
                      <a:pt x="38" y="12"/>
                      <a:pt x="31" y="6"/>
                    </a:cubicBezTo>
                    <a:cubicBezTo>
                      <a:pt x="24" y="0"/>
                      <a:pt x="14" y="0"/>
                      <a:pt x="7" y="6"/>
                    </a:cubicBezTo>
                    <a:cubicBezTo>
                      <a:pt x="0" y="12"/>
                      <a:pt x="0" y="22"/>
                      <a:pt x="7" y="28"/>
                    </a:cubicBezTo>
                    <a:cubicBezTo>
                      <a:pt x="13" y="35"/>
                      <a:pt x="24" y="35"/>
                      <a:pt x="31" y="2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5" name="Freeform 730">
                <a:extLst>
                  <a:ext uri="{FF2B5EF4-FFF2-40B4-BE49-F238E27FC236}">
                    <a16:creationId xmlns:a16="http://schemas.microsoft.com/office/drawing/2014/main" id="{4BA4CC61-B5CA-4EB5-9B5A-463C4A9F93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90" y="209"/>
                <a:ext cx="62" cy="57"/>
              </a:xfrm>
              <a:custGeom>
                <a:avLst/>
                <a:gdLst>
                  <a:gd name="T0" fmla="*/ 34 w 41"/>
                  <a:gd name="T1" fmla="*/ 32 h 38"/>
                  <a:gd name="T2" fmla="*/ 34 w 41"/>
                  <a:gd name="T3" fmla="*/ 7 h 38"/>
                  <a:gd name="T4" fmla="*/ 7 w 41"/>
                  <a:gd name="T5" fmla="*/ 7 h 38"/>
                  <a:gd name="T6" fmla="*/ 7 w 41"/>
                  <a:gd name="T7" fmla="*/ 32 h 38"/>
                  <a:gd name="T8" fmla="*/ 34 w 41"/>
                  <a:gd name="T9" fmla="*/ 32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32"/>
                    </a:moveTo>
                    <a:cubicBezTo>
                      <a:pt x="41" y="25"/>
                      <a:pt x="41" y="14"/>
                      <a:pt x="34" y="7"/>
                    </a:cubicBezTo>
                    <a:cubicBezTo>
                      <a:pt x="26" y="0"/>
                      <a:pt x="15" y="0"/>
                      <a:pt x="7" y="7"/>
                    </a:cubicBezTo>
                    <a:cubicBezTo>
                      <a:pt x="0" y="14"/>
                      <a:pt x="0" y="25"/>
                      <a:pt x="7" y="32"/>
                    </a:cubicBezTo>
                    <a:cubicBezTo>
                      <a:pt x="14" y="38"/>
                      <a:pt x="26" y="38"/>
                      <a:pt x="34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6" name="Freeform 731">
                <a:extLst>
                  <a:ext uri="{FF2B5EF4-FFF2-40B4-BE49-F238E27FC236}">
                    <a16:creationId xmlns:a16="http://schemas.microsoft.com/office/drawing/2014/main" id="{04EFF859-0470-4E71-A46E-FFD7D67F57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48" y="163"/>
                <a:ext cx="66" cy="61"/>
              </a:xfrm>
              <a:custGeom>
                <a:avLst/>
                <a:gdLst>
                  <a:gd name="T0" fmla="*/ 36 w 44"/>
                  <a:gd name="T1" fmla="*/ 7 h 41"/>
                  <a:gd name="T2" fmla="*/ 8 w 44"/>
                  <a:gd name="T3" fmla="*/ 7 h 41"/>
                  <a:gd name="T4" fmla="*/ 8 w 44"/>
                  <a:gd name="T5" fmla="*/ 33 h 41"/>
                  <a:gd name="T6" fmla="*/ 36 w 44"/>
                  <a:gd name="T7" fmla="*/ 34 h 41"/>
                  <a:gd name="T8" fmla="*/ 36 w 44"/>
                  <a:gd name="T9" fmla="*/ 7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36" y="7"/>
                    </a:moveTo>
                    <a:cubicBezTo>
                      <a:pt x="29" y="0"/>
                      <a:pt x="16" y="0"/>
                      <a:pt x="8" y="7"/>
                    </a:cubicBezTo>
                    <a:cubicBezTo>
                      <a:pt x="0" y="14"/>
                      <a:pt x="1" y="26"/>
                      <a:pt x="8" y="33"/>
                    </a:cubicBezTo>
                    <a:cubicBezTo>
                      <a:pt x="16" y="41"/>
                      <a:pt x="28" y="41"/>
                      <a:pt x="36" y="34"/>
                    </a:cubicBezTo>
                    <a:cubicBezTo>
                      <a:pt x="44" y="26"/>
                      <a:pt x="44" y="15"/>
                      <a:pt x="36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7" name="Freeform 732">
                <a:extLst>
                  <a:ext uri="{FF2B5EF4-FFF2-40B4-BE49-F238E27FC236}">
                    <a16:creationId xmlns:a16="http://schemas.microsoft.com/office/drawing/2014/main" id="{B0184A8B-83C4-43B4-B400-0134E32137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07" y="115"/>
                <a:ext cx="69" cy="66"/>
              </a:xfrm>
              <a:custGeom>
                <a:avLst/>
                <a:gdLst>
                  <a:gd name="T0" fmla="*/ 38 w 46"/>
                  <a:gd name="T1" fmla="*/ 37 h 44"/>
                  <a:gd name="T2" fmla="*/ 38 w 46"/>
                  <a:gd name="T3" fmla="*/ 8 h 44"/>
                  <a:gd name="T4" fmla="*/ 8 w 46"/>
                  <a:gd name="T5" fmla="*/ 8 h 44"/>
                  <a:gd name="T6" fmla="*/ 8 w 46"/>
                  <a:gd name="T7" fmla="*/ 36 h 44"/>
                  <a:gd name="T8" fmla="*/ 38 w 46"/>
                  <a:gd name="T9" fmla="*/ 37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" h="44">
                    <a:moveTo>
                      <a:pt x="38" y="37"/>
                    </a:moveTo>
                    <a:cubicBezTo>
                      <a:pt x="46" y="29"/>
                      <a:pt x="46" y="16"/>
                      <a:pt x="38" y="8"/>
                    </a:cubicBezTo>
                    <a:cubicBezTo>
                      <a:pt x="30" y="1"/>
                      <a:pt x="16" y="0"/>
                      <a:pt x="8" y="8"/>
                    </a:cubicBezTo>
                    <a:cubicBezTo>
                      <a:pt x="0" y="16"/>
                      <a:pt x="0" y="29"/>
                      <a:pt x="8" y="36"/>
                    </a:cubicBezTo>
                    <a:cubicBezTo>
                      <a:pt x="16" y="44"/>
                      <a:pt x="30" y="44"/>
                      <a:pt x="38" y="3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8" name="Freeform 733">
                <a:extLst>
                  <a:ext uri="{FF2B5EF4-FFF2-40B4-BE49-F238E27FC236}">
                    <a16:creationId xmlns:a16="http://schemas.microsoft.com/office/drawing/2014/main" id="{88FB2345-02A1-4C94-8BEB-662191E6E4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66" y="70"/>
                <a:ext cx="71" cy="66"/>
              </a:xfrm>
              <a:custGeom>
                <a:avLst/>
                <a:gdLst>
                  <a:gd name="T0" fmla="*/ 39 w 47"/>
                  <a:gd name="T1" fmla="*/ 37 h 44"/>
                  <a:gd name="T2" fmla="*/ 39 w 47"/>
                  <a:gd name="T3" fmla="*/ 8 h 44"/>
                  <a:gd name="T4" fmla="*/ 9 w 47"/>
                  <a:gd name="T5" fmla="*/ 8 h 44"/>
                  <a:gd name="T6" fmla="*/ 9 w 47"/>
                  <a:gd name="T7" fmla="*/ 37 h 44"/>
                  <a:gd name="T8" fmla="*/ 39 w 47"/>
                  <a:gd name="T9" fmla="*/ 37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9" y="37"/>
                    </a:moveTo>
                    <a:cubicBezTo>
                      <a:pt x="47" y="29"/>
                      <a:pt x="47" y="16"/>
                      <a:pt x="39" y="8"/>
                    </a:cubicBezTo>
                    <a:cubicBezTo>
                      <a:pt x="31" y="1"/>
                      <a:pt x="17" y="0"/>
                      <a:pt x="9" y="8"/>
                    </a:cubicBezTo>
                    <a:cubicBezTo>
                      <a:pt x="0" y="16"/>
                      <a:pt x="0" y="29"/>
                      <a:pt x="9" y="37"/>
                    </a:cubicBezTo>
                    <a:cubicBezTo>
                      <a:pt x="17" y="44"/>
                      <a:pt x="30" y="44"/>
                      <a:pt x="39" y="3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9" name="Freeform 734">
                <a:extLst>
                  <a:ext uri="{FF2B5EF4-FFF2-40B4-BE49-F238E27FC236}">
                    <a16:creationId xmlns:a16="http://schemas.microsoft.com/office/drawing/2014/main" id="{5DD9249B-9B29-402E-B599-19572BC22D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24" y="24"/>
                <a:ext cx="75" cy="70"/>
              </a:xfrm>
              <a:custGeom>
                <a:avLst/>
                <a:gdLst>
                  <a:gd name="T0" fmla="*/ 41 w 50"/>
                  <a:gd name="T1" fmla="*/ 39 h 47"/>
                  <a:gd name="T2" fmla="*/ 42 w 50"/>
                  <a:gd name="T3" fmla="*/ 9 h 47"/>
                  <a:gd name="T4" fmla="*/ 9 w 50"/>
                  <a:gd name="T5" fmla="*/ 8 h 47"/>
                  <a:gd name="T6" fmla="*/ 9 w 50"/>
                  <a:gd name="T7" fmla="*/ 39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0"/>
                      <a:pt x="50" y="17"/>
                      <a:pt x="42" y="9"/>
                    </a:cubicBezTo>
                    <a:cubicBezTo>
                      <a:pt x="33" y="0"/>
                      <a:pt x="18" y="0"/>
                      <a:pt x="9" y="8"/>
                    </a:cubicBezTo>
                    <a:cubicBezTo>
                      <a:pt x="0" y="16"/>
                      <a:pt x="0" y="30"/>
                      <a:pt x="9" y="39"/>
                    </a:cubicBezTo>
                    <a:cubicBezTo>
                      <a:pt x="18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0" name="Freeform 735">
                <a:extLst>
                  <a:ext uri="{FF2B5EF4-FFF2-40B4-BE49-F238E27FC236}">
                    <a16:creationId xmlns:a16="http://schemas.microsoft.com/office/drawing/2014/main" id="{53DA6EFA-D185-4A0F-861E-D9C6D82FE7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81" y="-24"/>
                <a:ext cx="81" cy="74"/>
              </a:xfrm>
              <a:custGeom>
                <a:avLst/>
                <a:gdLst>
                  <a:gd name="T0" fmla="*/ 44 w 54"/>
                  <a:gd name="T1" fmla="*/ 42 h 50"/>
                  <a:gd name="T2" fmla="*/ 44 w 54"/>
                  <a:gd name="T3" fmla="*/ 9 h 50"/>
                  <a:gd name="T4" fmla="*/ 10 w 54"/>
                  <a:gd name="T5" fmla="*/ 9 h 50"/>
                  <a:gd name="T6" fmla="*/ 10 w 54"/>
                  <a:gd name="T7" fmla="*/ 42 h 50"/>
                  <a:gd name="T8" fmla="*/ 44 w 54"/>
                  <a:gd name="T9" fmla="*/ 42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2"/>
                    </a:moveTo>
                    <a:cubicBezTo>
                      <a:pt x="54" y="33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9"/>
                    </a:cubicBezTo>
                    <a:cubicBezTo>
                      <a:pt x="0" y="18"/>
                      <a:pt x="0" y="33"/>
                      <a:pt x="10" y="42"/>
                    </a:cubicBezTo>
                    <a:cubicBezTo>
                      <a:pt x="19" y="50"/>
                      <a:pt x="34" y="50"/>
                      <a:pt x="44" y="4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1" name="Freeform 736">
                <a:extLst>
                  <a:ext uri="{FF2B5EF4-FFF2-40B4-BE49-F238E27FC236}">
                    <a16:creationId xmlns:a16="http://schemas.microsoft.com/office/drawing/2014/main" id="{DB444F91-F11E-4EF4-9663-A1806C68AF5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39" y="-71"/>
                <a:ext cx="85" cy="80"/>
              </a:xfrm>
              <a:custGeom>
                <a:avLst/>
                <a:gdLst>
                  <a:gd name="T0" fmla="*/ 47 w 57"/>
                  <a:gd name="T1" fmla="*/ 44 h 53"/>
                  <a:gd name="T2" fmla="*/ 47 w 57"/>
                  <a:gd name="T3" fmla="*/ 9 h 53"/>
                  <a:gd name="T4" fmla="*/ 10 w 57"/>
                  <a:gd name="T5" fmla="*/ 9 h 53"/>
                  <a:gd name="T6" fmla="*/ 10 w 57"/>
                  <a:gd name="T7" fmla="*/ 44 h 53"/>
                  <a:gd name="T8" fmla="*/ 47 w 57"/>
                  <a:gd name="T9" fmla="*/ 44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44"/>
                    </a:moveTo>
                    <a:cubicBezTo>
                      <a:pt x="57" y="34"/>
                      <a:pt x="57" y="19"/>
                      <a:pt x="47" y="9"/>
                    </a:cubicBezTo>
                    <a:cubicBezTo>
                      <a:pt x="37" y="0"/>
                      <a:pt x="20" y="0"/>
                      <a:pt x="10" y="9"/>
                    </a:cubicBezTo>
                    <a:cubicBezTo>
                      <a:pt x="0" y="19"/>
                      <a:pt x="0" y="34"/>
                      <a:pt x="10" y="44"/>
                    </a:cubicBezTo>
                    <a:cubicBezTo>
                      <a:pt x="20" y="53"/>
                      <a:pt x="37" y="53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2" name="Freeform 737">
                <a:extLst>
                  <a:ext uri="{FF2B5EF4-FFF2-40B4-BE49-F238E27FC236}">
                    <a16:creationId xmlns:a16="http://schemas.microsoft.com/office/drawing/2014/main" id="{B51D171E-B315-4931-BDD8-7AC16401AF6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96" y="-119"/>
                <a:ext cx="90" cy="86"/>
              </a:xfrm>
              <a:custGeom>
                <a:avLst/>
                <a:gdLst>
                  <a:gd name="T0" fmla="*/ 50 w 60"/>
                  <a:gd name="T1" fmla="*/ 47 h 57"/>
                  <a:gd name="T2" fmla="*/ 50 w 60"/>
                  <a:gd name="T3" fmla="*/ 11 h 57"/>
                  <a:gd name="T4" fmla="*/ 11 w 60"/>
                  <a:gd name="T5" fmla="*/ 10 h 57"/>
                  <a:gd name="T6" fmla="*/ 11 w 60"/>
                  <a:gd name="T7" fmla="*/ 47 h 57"/>
                  <a:gd name="T8" fmla="*/ 50 w 60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7">
                    <a:moveTo>
                      <a:pt x="50" y="47"/>
                    </a:moveTo>
                    <a:cubicBezTo>
                      <a:pt x="60" y="37"/>
                      <a:pt x="60" y="21"/>
                      <a:pt x="50" y="11"/>
                    </a:cubicBezTo>
                    <a:cubicBezTo>
                      <a:pt x="39" y="0"/>
                      <a:pt x="21" y="0"/>
                      <a:pt x="11" y="10"/>
                    </a:cubicBezTo>
                    <a:cubicBezTo>
                      <a:pt x="0" y="20"/>
                      <a:pt x="0" y="37"/>
                      <a:pt x="11" y="47"/>
                    </a:cubicBezTo>
                    <a:cubicBezTo>
                      <a:pt x="21" y="57"/>
                      <a:pt x="39" y="57"/>
                      <a:pt x="50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3" name="Freeform 738">
                <a:extLst>
                  <a:ext uri="{FF2B5EF4-FFF2-40B4-BE49-F238E27FC236}">
                    <a16:creationId xmlns:a16="http://schemas.microsoft.com/office/drawing/2014/main" id="{F645DB16-DD6C-4AB6-9D61-3843B7B1A3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54" y="-165"/>
                <a:ext cx="96" cy="88"/>
              </a:xfrm>
              <a:custGeom>
                <a:avLst/>
                <a:gdLst>
                  <a:gd name="T0" fmla="*/ 52 w 64"/>
                  <a:gd name="T1" fmla="*/ 49 h 59"/>
                  <a:gd name="T2" fmla="*/ 53 w 64"/>
                  <a:gd name="T3" fmla="*/ 10 h 59"/>
                  <a:gd name="T4" fmla="*/ 12 w 64"/>
                  <a:gd name="T5" fmla="*/ 10 h 59"/>
                  <a:gd name="T6" fmla="*/ 11 w 64"/>
                  <a:gd name="T7" fmla="*/ 49 h 59"/>
                  <a:gd name="T8" fmla="*/ 52 w 64"/>
                  <a:gd name="T9" fmla="*/ 4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59">
                    <a:moveTo>
                      <a:pt x="52" y="49"/>
                    </a:moveTo>
                    <a:cubicBezTo>
                      <a:pt x="64" y="38"/>
                      <a:pt x="64" y="21"/>
                      <a:pt x="53" y="10"/>
                    </a:cubicBezTo>
                    <a:cubicBezTo>
                      <a:pt x="41" y="0"/>
                      <a:pt x="23" y="0"/>
                      <a:pt x="12" y="10"/>
                    </a:cubicBezTo>
                    <a:cubicBezTo>
                      <a:pt x="0" y="21"/>
                      <a:pt x="0" y="38"/>
                      <a:pt x="11" y="49"/>
                    </a:cubicBezTo>
                    <a:cubicBezTo>
                      <a:pt x="23" y="59"/>
                      <a:pt x="41" y="59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4" name="Freeform 739">
                <a:extLst>
                  <a:ext uri="{FF2B5EF4-FFF2-40B4-BE49-F238E27FC236}">
                    <a16:creationId xmlns:a16="http://schemas.microsoft.com/office/drawing/2014/main" id="{8DE4FA0C-D02F-4248-80EC-67C9B1A70C2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11" y="-213"/>
                <a:ext cx="101" cy="94"/>
              </a:xfrm>
              <a:custGeom>
                <a:avLst/>
                <a:gdLst>
                  <a:gd name="T0" fmla="*/ 55 w 67"/>
                  <a:gd name="T1" fmla="*/ 52 h 63"/>
                  <a:gd name="T2" fmla="*/ 55 w 67"/>
                  <a:gd name="T3" fmla="*/ 12 h 63"/>
                  <a:gd name="T4" fmla="*/ 12 w 67"/>
                  <a:gd name="T5" fmla="*/ 11 h 63"/>
                  <a:gd name="T6" fmla="*/ 12 w 67"/>
                  <a:gd name="T7" fmla="*/ 51 h 63"/>
                  <a:gd name="T8" fmla="*/ 55 w 67"/>
                  <a:gd name="T9" fmla="*/ 52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3">
                    <a:moveTo>
                      <a:pt x="55" y="52"/>
                    </a:moveTo>
                    <a:cubicBezTo>
                      <a:pt x="67" y="41"/>
                      <a:pt x="67" y="23"/>
                      <a:pt x="55" y="12"/>
                    </a:cubicBezTo>
                    <a:cubicBezTo>
                      <a:pt x="43" y="1"/>
                      <a:pt x="24" y="0"/>
                      <a:pt x="12" y="11"/>
                    </a:cubicBezTo>
                    <a:cubicBezTo>
                      <a:pt x="0" y="22"/>
                      <a:pt x="0" y="40"/>
                      <a:pt x="12" y="51"/>
                    </a:cubicBezTo>
                    <a:cubicBezTo>
                      <a:pt x="24" y="62"/>
                      <a:pt x="43" y="63"/>
                      <a:pt x="55" y="5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5" name="Freeform 740">
                <a:extLst>
                  <a:ext uri="{FF2B5EF4-FFF2-40B4-BE49-F238E27FC236}">
                    <a16:creationId xmlns:a16="http://schemas.microsoft.com/office/drawing/2014/main" id="{5E85AC5F-4407-4A78-9D4E-2126F8DA67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69" y="-260"/>
                <a:ext cx="105" cy="98"/>
              </a:xfrm>
              <a:custGeom>
                <a:avLst/>
                <a:gdLst>
                  <a:gd name="T0" fmla="*/ 58 w 70"/>
                  <a:gd name="T1" fmla="*/ 54 h 65"/>
                  <a:gd name="T2" fmla="*/ 58 w 70"/>
                  <a:gd name="T3" fmla="*/ 12 h 65"/>
                  <a:gd name="T4" fmla="*/ 13 w 70"/>
                  <a:gd name="T5" fmla="*/ 11 h 65"/>
                  <a:gd name="T6" fmla="*/ 13 w 70"/>
                  <a:gd name="T7" fmla="*/ 54 h 65"/>
                  <a:gd name="T8" fmla="*/ 58 w 70"/>
                  <a:gd name="T9" fmla="*/ 54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58" y="54"/>
                    </a:moveTo>
                    <a:cubicBezTo>
                      <a:pt x="70" y="42"/>
                      <a:pt x="70" y="23"/>
                      <a:pt x="58" y="12"/>
                    </a:cubicBezTo>
                    <a:cubicBezTo>
                      <a:pt x="45" y="0"/>
                      <a:pt x="26" y="0"/>
                      <a:pt x="13" y="11"/>
                    </a:cubicBezTo>
                    <a:cubicBezTo>
                      <a:pt x="0" y="23"/>
                      <a:pt x="0" y="42"/>
                      <a:pt x="13" y="54"/>
                    </a:cubicBezTo>
                    <a:cubicBezTo>
                      <a:pt x="25" y="65"/>
                      <a:pt x="45" y="65"/>
                      <a:pt x="58" y="5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6" name="Freeform 741">
                <a:extLst>
                  <a:ext uri="{FF2B5EF4-FFF2-40B4-BE49-F238E27FC236}">
                    <a16:creationId xmlns:a16="http://schemas.microsoft.com/office/drawing/2014/main" id="{6EEF88A8-3D8B-46F8-9026-3A3C07E9DEE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30" y="-305"/>
                <a:ext cx="105" cy="98"/>
              </a:xfrm>
              <a:custGeom>
                <a:avLst/>
                <a:gdLst>
                  <a:gd name="T0" fmla="*/ 57 w 70"/>
                  <a:gd name="T1" fmla="*/ 54 h 65"/>
                  <a:gd name="T2" fmla="*/ 57 w 70"/>
                  <a:gd name="T3" fmla="*/ 12 h 65"/>
                  <a:gd name="T4" fmla="*/ 13 w 70"/>
                  <a:gd name="T5" fmla="*/ 11 h 65"/>
                  <a:gd name="T6" fmla="*/ 12 w 70"/>
                  <a:gd name="T7" fmla="*/ 54 h 65"/>
                  <a:gd name="T8" fmla="*/ 57 w 70"/>
                  <a:gd name="T9" fmla="*/ 54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57" y="54"/>
                    </a:moveTo>
                    <a:cubicBezTo>
                      <a:pt x="70" y="42"/>
                      <a:pt x="70" y="23"/>
                      <a:pt x="57" y="12"/>
                    </a:cubicBezTo>
                    <a:cubicBezTo>
                      <a:pt x="45" y="0"/>
                      <a:pt x="25" y="0"/>
                      <a:pt x="13" y="11"/>
                    </a:cubicBezTo>
                    <a:cubicBezTo>
                      <a:pt x="0" y="23"/>
                      <a:pt x="0" y="42"/>
                      <a:pt x="12" y="54"/>
                    </a:cubicBezTo>
                    <a:cubicBezTo>
                      <a:pt x="24" y="65"/>
                      <a:pt x="45" y="65"/>
                      <a:pt x="57" y="5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7" name="Freeform 742">
                <a:extLst>
                  <a:ext uri="{FF2B5EF4-FFF2-40B4-BE49-F238E27FC236}">
                    <a16:creationId xmlns:a16="http://schemas.microsoft.com/office/drawing/2014/main" id="{3D856430-5CA3-4927-8F72-9819A805EC8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87" y="-353"/>
                <a:ext cx="110" cy="104"/>
              </a:xfrm>
              <a:custGeom>
                <a:avLst/>
                <a:gdLst>
                  <a:gd name="T0" fmla="*/ 60 w 73"/>
                  <a:gd name="T1" fmla="*/ 57 h 69"/>
                  <a:gd name="T2" fmla="*/ 60 w 73"/>
                  <a:gd name="T3" fmla="*/ 13 h 69"/>
                  <a:gd name="T4" fmla="*/ 13 w 73"/>
                  <a:gd name="T5" fmla="*/ 13 h 69"/>
                  <a:gd name="T6" fmla="*/ 13 w 73"/>
                  <a:gd name="T7" fmla="*/ 57 h 69"/>
                  <a:gd name="T8" fmla="*/ 60 w 73"/>
                  <a:gd name="T9" fmla="*/ 57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9">
                    <a:moveTo>
                      <a:pt x="60" y="57"/>
                    </a:moveTo>
                    <a:cubicBezTo>
                      <a:pt x="73" y="45"/>
                      <a:pt x="73" y="25"/>
                      <a:pt x="60" y="13"/>
                    </a:cubicBezTo>
                    <a:cubicBezTo>
                      <a:pt x="47" y="0"/>
                      <a:pt x="26" y="0"/>
                      <a:pt x="13" y="13"/>
                    </a:cubicBezTo>
                    <a:cubicBezTo>
                      <a:pt x="0" y="25"/>
                      <a:pt x="0" y="44"/>
                      <a:pt x="13" y="57"/>
                    </a:cubicBezTo>
                    <a:cubicBezTo>
                      <a:pt x="26" y="69"/>
                      <a:pt x="47" y="69"/>
                      <a:pt x="60" y="5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8" name="Freeform 743">
                <a:extLst>
                  <a:ext uri="{FF2B5EF4-FFF2-40B4-BE49-F238E27FC236}">
                    <a16:creationId xmlns:a16="http://schemas.microsoft.com/office/drawing/2014/main" id="{FC9EC009-991E-401F-BFB1-7D4D161172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45" y="-399"/>
                <a:ext cx="115" cy="108"/>
              </a:xfrm>
              <a:custGeom>
                <a:avLst/>
                <a:gdLst>
                  <a:gd name="T0" fmla="*/ 63 w 77"/>
                  <a:gd name="T1" fmla="*/ 59 h 72"/>
                  <a:gd name="T2" fmla="*/ 63 w 77"/>
                  <a:gd name="T3" fmla="*/ 13 h 72"/>
                  <a:gd name="T4" fmla="*/ 14 w 77"/>
                  <a:gd name="T5" fmla="*/ 12 h 72"/>
                  <a:gd name="T6" fmla="*/ 13 w 77"/>
                  <a:gd name="T7" fmla="*/ 59 h 72"/>
                  <a:gd name="T8" fmla="*/ 63 w 77"/>
                  <a:gd name="T9" fmla="*/ 59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63" y="59"/>
                    </a:moveTo>
                    <a:cubicBezTo>
                      <a:pt x="76" y="46"/>
                      <a:pt x="77" y="26"/>
                      <a:pt x="63" y="13"/>
                    </a:cubicBezTo>
                    <a:cubicBezTo>
                      <a:pt x="49" y="0"/>
                      <a:pt x="27" y="0"/>
                      <a:pt x="14" y="12"/>
                    </a:cubicBezTo>
                    <a:cubicBezTo>
                      <a:pt x="0" y="25"/>
                      <a:pt x="0" y="46"/>
                      <a:pt x="13" y="59"/>
                    </a:cubicBezTo>
                    <a:cubicBezTo>
                      <a:pt x="27" y="72"/>
                      <a:pt x="49" y="72"/>
                      <a:pt x="63" y="5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9" name="Freeform 744">
                <a:extLst>
                  <a:ext uri="{FF2B5EF4-FFF2-40B4-BE49-F238E27FC236}">
                    <a16:creationId xmlns:a16="http://schemas.microsoft.com/office/drawing/2014/main" id="{6C642ADC-EBC9-478E-B749-7985850C3F5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02" y="-447"/>
                <a:ext cx="120" cy="112"/>
              </a:xfrm>
              <a:custGeom>
                <a:avLst/>
                <a:gdLst>
                  <a:gd name="T0" fmla="*/ 14 w 80"/>
                  <a:gd name="T1" fmla="*/ 13 h 75"/>
                  <a:gd name="T2" fmla="*/ 14 w 80"/>
                  <a:gd name="T3" fmla="*/ 62 h 75"/>
                  <a:gd name="T4" fmla="*/ 65 w 80"/>
                  <a:gd name="T5" fmla="*/ 62 h 75"/>
                  <a:gd name="T6" fmla="*/ 66 w 80"/>
                  <a:gd name="T7" fmla="*/ 14 h 75"/>
                  <a:gd name="T8" fmla="*/ 14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4" y="13"/>
                    </a:moveTo>
                    <a:cubicBezTo>
                      <a:pt x="0" y="27"/>
                      <a:pt x="0" y="48"/>
                      <a:pt x="14" y="62"/>
                    </a:cubicBezTo>
                    <a:cubicBezTo>
                      <a:pt x="28" y="75"/>
                      <a:pt x="51" y="75"/>
                      <a:pt x="65" y="62"/>
                    </a:cubicBezTo>
                    <a:cubicBezTo>
                      <a:pt x="80" y="49"/>
                      <a:pt x="80" y="27"/>
                      <a:pt x="66" y="14"/>
                    </a:cubicBezTo>
                    <a:cubicBezTo>
                      <a:pt x="52" y="1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0" name="Freeform 745">
                <a:extLst>
                  <a:ext uri="{FF2B5EF4-FFF2-40B4-BE49-F238E27FC236}">
                    <a16:creationId xmlns:a16="http://schemas.microsoft.com/office/drawing/2014/main" id="{4FE9B102-9769-442F-9CD7-36B49749CA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60" y="-493"/>
                <a:ext cx="124" cy="116"/>
              </a:xfrm>
              <a:custGeom>
                <a:avLst/>
                <a:gdLst>
                  <a:gd name="T0" fmla="*/ 68 w 83"/>
                  <a:gd name="T1" fmla="*/ 64 h 78"/>
                  <a:gd name="T2" fmla="*/ 68 w 83"/>
                  <a:gd name="T3" fmla="*/ 14 h 78"/>
                  <a:gd name="T4" fmla="*/ 15 w 83"/>
                  <a:gd name="T5" fmla="*/ 13 h 78"/>
                  <a:gd name="T6" fmla="*/ 15 w 83"/>
                  <a:gd name="T7" fmla="*/ 64 h 78"/>
                  <a:gd name="T8" fmla="*/ 68 w 83"/>
                  <a:gd name="T9" fmla="*/ 6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3" h="78">
                    <a:moveTo>
                      <a:pt x="68" y="64"/>
                    </a:moveTo>
                    <a:cubicBezTo>
                      <a:pt x="83" y="50"/>
                      <a:pt x="83" y="28"/>
                      <a:pt x="68" y="14"/>
                    </a:cubicBezTo>
                    <a:cubicBezTo>
                      <a:pt x="54" y="0"/>
                      <a:pt x="30" y="0"/>
                      <a:pt x="15" y="13"/>
                    </a:cubicBezTo>
                    <a:cubicBezTo>
                      <a:pt x="0" y="27"/>
                      <a:pt x="0" y="50"/>
                      <a:pt x="15" y="64"/>
                    </a:cubicBezTo>
                    <a:cubicBezTo>
                      <a:pt x="29" y="78"/>
                      <a:pt x="53" y="78"/>
                      <a:pt x="68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1" name="Freeform 746">
                <a:extLst>
                  <a:ext uri="{FF2B5EF4-FFF2-40B4-BE49-F238E27FC236}">
                    <a16:creationId xmlns:a16="http://schemas.microsoft.com/office/drawing/2014/main" id="{B50FAB3B-00DD-4F82-A51B-4ED79028E3E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17" y="-541"/>
                <a:ext cx="131" cy="123"/>
              </a:xfrm>
              <a:custGeom>
                <a:avLst/>
                <a:gdLst>
                  <a:gd name="T0" fmla="*/ 15 w 87"/>
                  <a:gd name="T1" fmla="*/ 15 h 82"/>
                  <a:gd name="T2" fmla="*/ 15 w 87"/>
                  <a:gd name="T3" fmla="*/ 67 h 82"/>
                  <a:gd name="T4" fmla="*/ 71 w 87"/>
                  <a:gd name="T5" fmla="*/ 67 h 82"/>
                  <a:gd name="T6" fmla="*/ 71 w 87"/>
                  <a:gd name="T7" fmla="*/ 15 h 82"/>
                  <a:gd name="T8" fmla="*/ 15 w 87"/>
                  <a:gd name="T9" fmla="*/ 15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7" h="82">
                    <a:moveTo>
                      <a:pt x="15" y="15"/>
                    </a:moveTo>
                    <a:cubicBezTo>
                      <a:pt x="0" y="29"/>
                      <a:pt x="0" y="52"/>
                      <a:pt x="15" y="67"/>
                    </a:cubicBezTo>
                    <a:cubicBezTo>
                      <a:pt x="30" y="81"/>
                      <a:pt x="56" y="82"/>
                      <a:pt x="71" y="67"/>
                    </a:cubicBezTo>
                    <a:cubicBezTo>
                      <a:pt x="86" y="53"/>
                      <a:pt x="87" y="29"/>
                      <a:pt x="71" y="15"/>
                    </a:cubicBezTo>
                    <a:cubicBezTo>
                      <a:pt x="56" y="0"/>
                      <a:pt x="31" y="0"/>
                      <a:pt x="15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2" name="Freeform 747">
                <a:extLst>
                  <a:ext uri="{FF2B5EF4-FFF2-40B4-BE49-F238E27FC236}">
                    <a16:creationId xmlns:a16="http://schemas.microsoft.com/office/drawing/2014/main" id="{10A11A99-9896-432F-A7B0-E54820078A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75" y="-580"/>
                <a:ext cx="52" cy="111"/>
              </a:xfrm>
              <a:custGeom>
                <a:avLst/>
                <a:gdLst>
                  <a:gd name="T0" fmla="*/ 16 w 35"/>
                  <a:gd name="T1" fmla="*/ 64 h 74"/>
                  <a:gd name="T2" fmla="*/ 35 w 35"/>
                  <a:gd name="T3" fmla="*/ 74 h 74"/>
                  <a:gd name="T4" fmla="*/ 35 w 35"/>
                  <a:gd name="T5" fmla="*/ 0 h 74"/>
                  <a:gd name="T6" fmla="*/ 16 w 35"/>
                  <a:gd name="T7" fmla="*/ 10 h 74"/>
                  <a:gd name="T8" fmla="*/ 16 w 35"/>
                  <a:gd name="T9" fmla="*/ 64 h 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" h="74">
                    <a:moveTo>
                      <a:pt x="16" y="64"/>
                    </a:moveTo>
                    <a:cubicBezTo>
                      <a:pt x="21" y="69"/>
                      <a:pt x="28" y="72"/>
                      <a:pt x="35" y="74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28" y="1"/>
                      <a:pt x="22" y="5"/>
                      <a:pt x="16" y="10"/>
                    </a:cubicBezTo>
                    <a:cubicBezTo>
                      <a:pt x="0" y="25"/>
                      <a:pt x="0" y="49"/>
                      <a:pt x="16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3" name="Freeform 748">
                <a:extLst>
                  <a:ext uri="{FF2B5EF4-FFF2-40B4-BE49-F238E27FC236}">
                    <a16:creationId xmlns:a16="http://schemas.microsoft.com/office/drawing/2014/main" id="{E10D9B72-46DC-4997-A748-2A0D42BA772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746" y="924"/>
                <a:ext cx="6" cy="6"/>
              </a:xfrm>
              <a:custGeom>
                <a:avLst/>
                <a:gdLst>
                  <a:gd name="T0" fmla="*/ 0 w 4"/>
                  <a:gd name="T1" fmla="*/ 1 h 4"/>
                  <a:gd name="T2" fmla="*/ 0 w 4"/>
                  <a:gd name="T3" fmla="*/ 3 h 4"/>
                  <a:gd name="T4" fmla="*/ 3 w 4"/>
                  <a:gd name="T5" fmla="*/ 3 h 4"/>
                  <a:gd name="T6" fmla="*/ 3 w 4"/>
                  <a:gd name="T7" fmla="*/ 1 h 4"/>
                  <a:gd name="T8" fmla="*/ 0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0" y="1"/>
                    </a:moveTo>
                    <a:cubicBezTo>
                      <a:pt x="0" y="1"/>
                      <a:pt x="0" y="2"/>
                      <a:pt x="0" y="3"/>
                    </a:cubicBezTo>
                    <a:cubicBezTo>
                      <a:pt x="1" y="4"/>
                      <a:pt x="2" y="4"/>
                      <a:pt x="3" y="3"/>
                    </a:cubicBezTo>
                    <a:cubicBezTo>
                      <a:pt x="3" y="2"/>
                      <a:pt x="4" y="1"/>
                      <a:pt x="3" y="1"/>
                    </a:cubicBezTo>
                    <a:cubicBezTo>
                      <a:pt x="2" y="0"/>
                      <a:pt x="1" y="0"/>
                      <a:pt x="0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4" name="Freeform 749">
                <a:extLst>
                  <a:ext uri="{FF2B5EF4-FFF2-40B4-BE49-F238E27FC236}">
                    <a16:creationId xmlns:a16="http://schemas.microsoft.com/office/drawing/2014/main" id="{91CC6FFF-6827-4441-A6E7-24CCC40E54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04" y="876"/>
                <a:ext cx="10" cy="11"/>
              </a:xfrm>
              <a:custGeom>
                <a:avLst/>
                <a:gdLst>
                  <a:gd name="T0" fmla="*/ 1 w 7"/>
                  <a:gd name="T1" fmla="*/ 2 h 7"/>
                  <a:gd name="T2" fmla="*/ 1 w 7"/>
                  <a:gd name="T3" fmla="*/ 6 h 7"/>
                  <a:gd name="T4" fmla="*/ 6 w 7"/>
                  <a:gd name="T5" fmla="*/ 6 h 7"/>
                  <a:gd name="T6" fmla="*/ 6 w 7"/>
                  <a:gd name="T7" fmla="*/ 2 h 7"/>
                  <a:gd name="T8" fmla="*/ 1 w 7"/>
                  <a:gd name="T9" fmla="*/ 2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7">
                    <a:moveTo>
                      <a:pt x="1" y="2"/>
                    </a:moveTo>
                    <a:cubicBezTo>
                      <a:pt x="0" y="3"/>
                      <a:pt x="0" y="5"/>
                      <a:pt x="1" y="6"/>
                    </a:cubicBezTo>
                    <a:cubicBezTo>
                      <a:pt x="2" y="7"/>
                      <a:pt x="4" y="7"/>
                      <a:pt x="6" y="6"/>
                    </a:cubicBezTo>
                    <a:cubicBezTo>
                      <a:pt x="7" y="5"/>
                      <a:pt x="7" y="3"/>
                      <a:pt x="6" y="2"/>
                    </a:cubicBezTo>
                    <a:cubicBezTo>
                      <a:pt x="4" y="0"/>
                      <a:pt x="2" y="0"/>
                      <a:pt x="1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5" name="Freeform 750">
                <a:extLst>
                  <a:ext uri="{FF2B5EF4-FFF2-40B4-BE49-F238E27FC236}">
                    <a16:creationId xmlns:a16="http://schemas.microsoft.com/office/drawing/2014/main" id="{A6B159A7-942A-4EB3-BE48-1849D44326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63" y="831"/>
                <a:ext cx="12" cy="11"/>
              </a:xfrm>
              <a:custGeom>
                <a:avLst/>
                <a:gdLst>
                  <a:gd name="T0" fmla="*/ 2 w 8"/>
                  <a:gd name="T1" fmla="*/ 2 h 7"/>
                  <a:gd name="T2" fmla="*/ 1 w 8"/>
                  <a:gd name="T3" fmla="*/ 6 h 7"/>
                  <a:gd name="T4" fmla="*/ 6 w 8"/>
                  <a:gd name="T5" fmla="*/ 6 h 7"/>
                  <a:gd name="T6" fmla="*/ 6 w 8"/>
                  <a:gd name="T7" fmla="*/ 2 h 7"/>
                  <a:gd name="T8" fmla="*/ 2 w 8"/>
                  <a:gd name="T9" fmla="*/ 2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2" y="2"/>
                    </a:moveTo>
                    <a:cubicBezTo>
                      <a:pt x="0" y="3"/>
                      <a:pt x="0" y="5"/>
                      <a:pt x="1" y="6"/>
                    </a:cubicBezTo>
                    <a:cubicBezTo>
                      <a:pt x="3" y="7"/>
                      <a:pt x="5" y="7"/>
                      <a:pt x="6" y="6"/>
                    </a:cubicBezTo>
                    <a:cubicBezTo>
                      <a:pt x="8" y="5"/>
                      <a:pt x="8" y="3"/>
                      <a:pt x="6" y="2"/>
                    </a:cubicBezTo>
                    <a:cubicBezTo>
                      <a:pt x="5" y="0"/>
                      <a:pt x="3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6" name="Freeform 751">
                <a:extLst>
                  <a:ext uri="{FF2B5EF4-FFF2-40B4-BE49-F238E27FC236}">
                    <a16:creationId xmlns:a16="http://schemas.microsoft.com/office/drawing/2014/main" id="{258EB7CD-CB35-4EF7-A8C4-A3DE8861B1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20" y="785"/>
                <a:ext cx="17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3"/>
                      <a:pt x="0" y="6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7" name="Freeform 752">
                <a:extLst>
                  <a:ext uri="{FF2B5EF4-FFF2-40B4-BE49-F238E27FC236}">
                    <a16:creationId xmlns:a16="http://schemas.microsoft.com/office/drawing/2014/main" id="{9A844425-F8EF-47D9-A797-793ECF1389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78" y="737"/>
                <a:ext cx="21" cy="21"/>
              </a:xfrm>
              <a:custGeom>
                <a:avLst/>
                <a:gdLst>
                  <a:gd name="T0" fmla="*/ 3 w 14"/>
                  <a:gd name="T1" fmla="*/ 3 h 14"/>
                  <a:gd name="T2" fmla="*/ 3 w 14"/>
                  <a:gd name="T3" fmla="*/ 11 h 14"/>
                  <a:gd name="T4" fmla="*/ 12 w 14"/>
                  <a:gd name="T5" fmla="*/ 11 h 14"/>
                  <a:gd name="T6" fmla="*/ 12 w 14"/>
                  <a:gd name="T7" fmla="*/ 3 h 14"/>
                  <a:gd name="T8" fmla="*/ 3 w 14"/>
                  <a:gd name="T9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4">
                    <a:moveTo>
                      <a:pt x="3" y="3"/>
                    </a:moveTo>
                    <a:cubicBezTo>
                      <a:pt x="0" y="5"/>
                      <a:pt x="0" y="9"/>
                      <a:pt x="3" y="11"/>
                    </a:cubicBezTo>
                    <a:cubicBezTo>
                      <a:pt x="5" y="14"/>
                      <a:pt x="9" y="14"/>
                      <a:pt x="12" y="11"/>
                    </a:cubicBezTo>
                    <a:cubicBezTo>
                      <a:pt x="14" y="9"/>
                      <a:pt x="14" y="5"/>
                      <a:pt x="12" y="3"/>
                    </a:cubicBezTo>
                    <a:cubicBezTo>
                      <a:pt x="9" y="0"/>
                      <a:pt x="5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8" name="Freeform 753">
                <a:extLst>
                  <a:ext uri="{FF2B5EF4-FFF2-40B4-BE49-F238E27FC236}">
                    <a16:creationId xmlns:a16="http://schemas.microsoft.com/office/drawing/2014/main" id="{4C49922D-1817-4779-B6DD-B940A25EB4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36" y="690"/>
                <a:ext cx="27" cy="24"/>
              </a:xfrm>
              <a:custGeom>
                <a:avLst/>
                <a:gdLst>
                  <a:gd name="T0" fmla="*/ 3 w 18"/>
                  <a:gd name="T1" fmla="*/ 3 h 16"/>
                  <a:gd name="T2" fmla="*/ 3 w 18"/>
                  <a:gd name="T3" fmla="*/ 13 h 16"/>
                  <a:gd name="T4" fmla="*/ 15 w 18"/>
                  <a:gd name="T5" fmla="*/ 13 h 16"/>
                  <a:gd name="T6" fmla="*/ 15 w 18"/>
                  <a:gd name="T7" fmla="*/ 3 h 16"/>
                  <a:gd name="T8" fmla="*/ 3 w 18"/>
                  <a:gd name="T9" fmla="*/ 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6">
                    <a:moveTo>
                      <a:pt x="3" y="3"/>
                    </a:moveTo>
                    <a:cubicBezTo>
                      <a:pt x="0" y="6"/>
                      <a:pt x="0" y="10"/>
                      <a:pt x="3" y="13"/>
                    </a:cubicBezTo>
                    <a:cubicBezTo>
                      <a:pt x="6" y="16"/>
                      <a:pt x="11" y="16"/>
                      <a:pt x="15" y="13"/>
                    </a:cubicBezTo>
                    <a:cubicBezTo>
                      <a:pt x="18" y="10"/>
                      <a:pt x="18" y="6"/>
                      <a:pt x="15" y="3"/>
                    </a:cubicBezTo>
                    <a:cubicBezTo>
                      <a:pt x="12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9" name="Freeform 754">
                <a:extLst>
                  <a:ext uri="{FF2B5EF4-FFF2-40B4-BE49-F238E27FC236}">
                    <a16:creationId xmlns:a16="http://schemas.microsoft.com/office/drawing/2014/main" id="{C8B2929E-E3B9-49CA-8839-CEB201FFF8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95" y="644"/>
                <a:ext cx="30" cy="28"/>
              </a:xfrm>
              <a:custGeom>
                <a:avLst/>
                <a:gdLst>
                  <a:gd name="T0" fmla="*/ 16 w 20"/>
                  <a:gd name="T1" fmla="*/ 3 h 19"/>
                  <a:gd name="T2" fmla="*/ 3 w 20"/>
                  <a:gd name="T3" fmla="*/ 3 h 19"/>
                  <a:gd name="T4" fmla="*/ 3 w 20"/>
                  <a:gd name="T5" fmla="*/ 15 h 19"/>
                  <a:gd name="T6" fmla="*/ 16 w 20"/>
                  <a:gd name="T7" fmla="*/ 15 h 19"/>
                  <a:gd name="T8" fmla="*/ 16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16" y="3"/>
                    </a:moveTo>
                    <a:cubicBezTo>
                      <a:pt x="13" y="0"/>
                      <a:pt x="7" y="0"/>
                      <a:pt x="3" y="3"/>
                    </a:cubicBezTo>
                    <a:cubicBezTo>
                      <a:pt x="0" y="6"/>
                      <a:pt x="0" y="12"/>
                      <a:pt x="3" y="15"/>
                    </a:cubicBezTo>
                    <a:cubicBezTo>
                      <a:pt x="7" y="19"/>
                      <a:pt x="12" y="18"/>
                      <a:pt x="16" y="15"/>
                    </a:cubicBezTo>
                    <a:cubicBezTo>
                      <a:pt x="20" y="12"/>
                      <a:pt x="20" y="6"/>
                      <a:pt x="16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0" name="Freeform 755">
                <a:extLst>
                  <a:ext uri="{FF2B5EF4-FFF2-40B4-BE49-F238E27FC236}">
                    <a16:creationId xmlns:a16="http://schemas.microsoft.com/office/drawing/2014/main" id="{91611478-9324-43F9-BB88-ACB75F95E26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51" y="596"/>
                <a:ext cx="36" cy="33"/>
              </a:xfrm>
              <a:custGeom>
                <a:avLst/>
                <a:gdLst>
                  <a:gd name="T0" fmla="*/ 20 w 24"/>
                  <a:gd name="T1" fmla="*/ 4 h 22"/>
                  <a:gd name="T2" fmla="*/ 5 w 24"/>
                  <a:gd name="T3" fmla="*/ 4 h 22"/>
                  <a:gd name="T4" fmla="*/ 4 w 24"/>
                  <a:gd name="T5" fmla="*/ 18 h 22"/>
                  <a:gd name="T6" fmla="*/ 20 w 24"/>
                  <a:gd name="T7" fmla="*/ 18 h 22"/>
                  <a:gd name="T8" fmla="*/ 20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20" y="4"/>
                    </a:moveTo>
                    <a:cubicBezTo>
                      <a:pt x="16" y="0"/>
                      <a:pt x="9" y="0"/>
                      <a:pt x="5" y="4"/>
                    </a:cubicBezTo>
                    <a:cubicBezTo>
                      <a:pt x="0" y="8"/>
                      <a:pt x="0" y="14"/>
                      <a:pt x="4" y="18"/>
                    </a:cubicBezTo>
                    <a:cubicBezTo>
                      <a:pt x="9" y="22"/>
                      <a:pt x="16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1" name="Freeform 756">
                <a:extLst>
                  <a:ext uri="{FF2B5EF4-FFF2-40B4-BE49-F238E27FC236}">
                    <a16:creationId xmlns:a16="http://schemas.microsoft.com/office/drawing/2014/main" id="{E24386BC-0B32-43A2-9CFC-D68CD771B4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08" y="548"/>
                <a:ext cx="41" cy="39"/>
              </a:xfrm>
              <a:custGeom>
                <a:avLst/>
                <a:gdLst>
                  <a:gd name="T0" fmla="*/ 23 w 27"/>
                  <a:gd name="T1" fmla="*/ 5 h 26"/>
                  <a:gd name="T2" fmla="*/ 5 w 27"/>
                  <a:gd name="T3" fmla="*/ 5 h 26"/>
                  <a:gd name="T4" fmla="*/ 5 w 27"/>
                  <a:gd name="T5" fmla="*/ 21 h 26"/>
                  <a:gd name="T6" fmla="*/ 23 w 27"/>
                  <a:gd name="T7" fmla="*/ 21 h 26"/>
                  <a:gd name="T8" fmla="*/ 23 w 27"/>
                  <a:gd name="T9" fmla="*/ 5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23" y="5"/>
                    </a:moveTo>
                    <a:cubicBezTo>
                      <a:pt x="18" y="0"/>
                      <a:pt x="10" y="0"/>
                      <a:pt x="5" y="5"/>
                    </a:cubicBezTo>
                    <a:cubicBezTo>
                      <a:pt x="0" y="9"/>
                      <a:pt x="0" y="16"/>
                      <a:pt x="5" y="21"/>
                    </a:cubicBezTo>
                    <a:cubicBezTo>
                      <a:pt x="10" y="26"/>
                      <a:pt x="18" y="26"/>
                      <a:pt x="23" y="21"/>
                    </a:cubicBezTo>
                    <a:cubicBezTo>
                      <a:pt x="27" y="17"/>
                      <a:pt x="27" y="9"/>
                      <a:pt x="23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2" name="Freeform 757">
                <a:extLst>
                  <a:ext uri="{FF2B5EF4-FFF2-40B4-BE49-F238E27FC236}">
                    <a16:creationId xmlns:a16="http://schemas.microsoft.com/office/drawing/2014/main" id="{BDD16014-C688-455F-B5F1-C528683DFC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66" y="501"/>
                <a:ext cx="46" cy="42"/>
              </a:xfrm>
              <a:custGeom>
                <a:avLst/>
                <a:gdLst>
                  <a:gd name="T0" fmla="*/ 25 w 31"/>
                  <a:gd name="T1" fmla="*/ 5 h 28"/>
                  <a:gd name="T2" fmla="*/ 6 w 31"/>
                  <a:gd name="T3" fmla="*/ 5 h 28"/>
                  <a:gd name="T4" fmla="*/ 6 w 31"/>
                  <a:gd name="T5" fmla="*/ 23 h 28"/>
                  <a:gd name="T6" fmla="*/ 25 w 31"/>
                  <a:gd name="T7" fmla="*/ 23 h 28"/>
                  <a:gd name="T8" fmla="*/ 25 w 31"/>
                  <a:gd name="T9" fmla="*/ 5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8">
                    <a:moveTo>
                      <a:pt x="25" y="5"/>
                    </a:move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0" y="18"/>
                      <a:pt x="6" y="23"/>
                    </a:cubicBezTo>
                    <a:cubicBezTo>
                      <a:pt x="11" y="28"/>
                      <a:pt x="20" y="28"/>
                      <a:pt x="25" y="23"/>
                    </a:cubicBezTo>
                    <a:cubicBezTo>
                      <a:pt x="31" y="18"/>
                      <a:pt x="31" y="10"/>
                      <a:pt x="2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3" name="Freeform 758">
                <a:extLst>
                  <a:ext uri="{FF2B5EF4-FFF2-40B4-BE49-F238E27FC236}">
                    <a16:creationId xmlns:a16="http://schemas.microsoft.com/office/drawing/2014/main" id="{21F081D2-A690-494E-A783-1A7A9C9F42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23" y="454"/>
                <a:ext cx="51" cy="47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1"/>
                      <a:pt x="34" y="12"/>
                      <a:pt x="28" y="6"/>
                    </a:cubicBezTo>
                    <a:cubicBezTo>
                      <a:pt x="22" y="0"/>
                      <a:pt x="13" y="0"/>
                      <a:pt x="6" y="6"/>
                    </a:cubicBezTo>
                    <a:cubicBezTo>
                      <a:pt x="0" y="12"/>
                      <a:pt x="0" y="21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4" name="Freeform 759">
                <a:extLst>
                  <a:ext uri="{FF2B5EF4-FFF2-40B4-BE49-F238E27FC236}">
                    <a16:creationId xmlns:a16="http://schemas.microsoft.com/office/drawing/2014/main" id="{77252AE2-5BEC-4AC5-AB44-73AB7BB265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84" y="409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1"/>
                      <a:pt x="34" y="12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ubicBezTo>
                      <a:pt x="0" y="11"/>
                      <a:pt x="0" y="21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5" name="Freeform 760">
                <a:extLst>
                  <a:ext uri="{FF2B5EF4-FFF2-40B4-BE49-F238E27FC236}">
                    <a16:creationId xmlns:a16="http://schemas.microsoft.com/office/drawing/2014/main" id="{95514680-016C-4CF4-BC37-1BD1194E823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41" y="362"/>
                <a:ext cx="56" cy="53"/>
              </a:xfrm>
              <a:custGeom>
                <a:avLst/>
                <a:gdLst>
                  <a:gd name="T0" fmla="*/ 31 w 37"/>
                  <a:gd name="T1" fmla="*/ 28 h 35"/>
                  <a:gd name="T2" fmla="*/ 31 w 37"/>
                  <a:gd name="T3" fmla="*/ 6 h 35"/>
                  <a:gd name="T4" fmla="*/ 7 w 37"/>
                  <a:gd name="T5" fmla="*/ 6 h 35"/>
                  <a:gd name="T6" fmla="*/ 6 w 37"/>
                  <a:gd name="T7" fmla="*/ 28 h 35"/>
                  <a:gd name="T8" fmla="*/ 31 w 37"/>
                  <a:gd name="T9" fmla="*/ 28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28"/>
                    </a:moveTo>
                    <a:cubicBezTo>
                      <a:pt x="37" y="22"/>
                      <a:pt x="37" y="12"/>
                      <a:pt x="31" y="6"/>
                    </a:cubicBezTo>
                    <a:cubicBezTo>
                      <a:pt x="24" y="0"/>
                      <a:pt x="13" y="0"/>
                      <a:pt x="7" y="6"/>
                    </a:cubicBezTo>
                    <a:cubicBezTo>
                      <a:pt x="0" y="12"/>
                      <a:pt x="0" y="22"/>
                      <a:pt x="6" y="28"/>
                    </a:cubicBezTo>
                    <a:cubicBezTo>
                      <a:pt x="13" y="35"/>
                      <a:pt x="24" y="35"/>
                      <a:pt x="31" y="2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6" name="Freeform 761">
                <a:extLst>
                  <a:ext uri="{FF2B5EF4-FFF2-40B4-BE49-F238E27FC236}">
                    <a16:creationId xmlns:a16="http://schemas.microsoft.com/office/drawing/2014/main" id="{BF8DCCC8-A857-443A-A455-3BDAC80972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99" y="314"/>
                <a:ext cx="62" cy="57"/>
              </a:xfrm>
              <a:custGeom>
                <a:avLst/>
                <a:gdLst>
                  <a:gd name="T0" fmla="*/ 33 w 41"/>
                  <a:gd name="T1" fmla="*/ 7 h 38"/>
                  <a:gd name="T2" fmla="*/ 7 w 41"/>
                  <a:gd name="T3" fmla="*/ 7 h 38"/>
                  <a:gd name="T4" fmla="*/ 7 w 41"/>
                  <a:gd name="T5" fmla="*/ 31 h 38"/>
                  <a:gd name="T6" fmla="*/ 33 w 41"/>
                  <a:gd name="T7" fmla="*/ 32 h 38"/>
                  <a:gd name="T8" fmla="*/ 33 w 41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3" y="7"/>
                    </a:moveTo>
                    <a:cubicBezTo>
                      <a:pt x="26" y="0"/>
                      <a:pt x="14" y="0"/>
                      <a:pt x="7" y="7"/>
                    </a:cubicBezTo>
                    <a:cubicBezTo>
                      <a:pt x="0" y="14"/>
                      <a:pt x="0" y="25"/>
                      <a:pt x="7" y="31"/>
                    </a:cubicBezTo>
                    <a:cubicBezTo>
                      <a:pt x="14" y="38"/>
                      <a:pt x="26" y="38"/>
                      <a:pt x="33" y="32"/>
                    </a:cubicBezTo>
                    <a:cubicBezTo>
                      <a:pt x="40" y="25"/>
                      <a:pt x="41" y="14"/>
                      <a:pt x="33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7" name="Freeform 762">
                <a:extLst>
                  <a:ext uri="{FF2B5EF4-FFF2-40B4-BE49-F238E27FC236}">
                    <a16:creationId xmlns:a16="http://schemas.microsoft.com/office/drawing/2014/main" id="{B5F37951-F9D5-4E24-A871-7D138DC248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57" y="268"/>
                <a:ext cx="66" cy="61"/>
              </a:xfrm>
              <a:custGeom>
                <a:avLst/>
                <a:gdLst>
                  <a:gd name="T0" fmla="*/ 36 w 44"/>
                  <a:gd name="T1" fmla="*/ 33 h 41"/>
                  <a:gd name="T2" fmla="*/ 36 w 44"/>
                  <a:gd name="T3" fmla="*/ 7 h 41"/>
                  <a:gd name="T4" fmla="*/ 8 w 44"/>
                  <a:gd name="T5" fmla="*/ 7 h 41"/>
                  <a:gd name="T6" fmla="*/ 8 w 44"/>
                  <a:gd name="T7" fmla="*/ 33 h 41"/>
                  <a:gd name="T8" fmla="*/ 36 w 44"/>
                  <a:gd name="T9" fmla="*/ 33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36" y="33"/>
                    </a:moveTo>
                    <a:cubicBezTo>
                      <a:pt x="44" y="26"/>
                      <a:pt x="44" y="14"/>
                      <a:pt x="36" y="7"/>
                    </a:cubicBezTo>
                    <a:cubicBezTo>
                      <a:pt x="28" y="0"/>
                      <a:pt x="16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6" y="41"/>
                      <a:pt x="28" y="41"/>
                      <a:pt x="36" y="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8" name="Freeform 763">
                <a:extLst>
                  <a:ext uri="{FF2B5EF4-FFF2-40B4-BE49-F238E27FC236}">
                    <a16:creationId xmlns:a16="http://schemas.microsoft.com/office/drawing/2014/main" id="{CF2FB016-37D6-42C0-A23D-7E34B03AC8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14" y="220"/>
                <a:ext cx="71" cy="66"/>
              </a:xfrm>
              <a:custGeom>
                <a:avLst/>
                <a:gdLst>
                  <a:gd name="T0" fmla="*/ 39 w 47"/>
                  <a:gd name="T1" fmla="*/ 36 h 44"/>
                  <a:gd name="T2" fmla="*/ 39 w 47"/>
                  <a:gd name="T3" fmla="*/ 8 h 44"/>
                  <a:gd name="T4" fmla="*/ 9 w 47"/>
                  <a:gd name="T5" fmla="*/ 8 h 44"/>
                  <a:gd name="T6" fmla="*/ 9 w 47"/>
                  <a:gd name="T7" fmla="*/ 36 h 44"/>
                  <a:gd name="T8" fmla="*/ 39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9" y="36"/>
                    </a:moveTo>
                    <a:cubicBezTo>
                      <a:pt x="47" y="29"/>
                      <a:pt x="47" y="16"/>
                      <a:pt x="39" y="8"/>
                    </a:cubicBezTo>
                    <a:cubicBezTo>
                      <a:pt x="31" y="0"/>
                      <a:pt x="17" y="0"/>
                      <a:pt x="9" y="8"/>
                    </a:cubicBezTo>
                    <a:cubicBezTo>
                      <a:pt x="0" y="16"/>
                      <a:pt x="0" y="28"/>
                      <a:pt x="9" y="36"/>
                    </a:cubicBezTo>
                    <a:cubicBezTo>
                      <a:pt x="17" y="44"/>
                      <a:pt x="30" y="44"/>
                      <a:pt x="39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9" name="Freeform 764">
                <a:extLst>
                  <a:ext uri="{FF2B5EF4-FFF2-40B4-BE49-F238E27FC236}">
                    <a16:creationId xmlns:a16="http://schemas.microsoft.com/office/drawing/2014/main" id="{9BA0B776-FD0A-470E-B074-970AB966A9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72" y="173"/>
                <a:ext cx="75" cy="71"/>
              </a:xfrm>
              <a:custGeom>
                <a:avLst/>
                <a:gdLst>
                  <a:gd name="T0" fmla="*/ 41 w 50"/>
                  <a:gd name="T1" fmla="*/ 39 h 47"/>
                  <a:gd name="T2" fmla="*/ 42 w 50"/>
                  <a:gd name="T3" fmla="*/ 8 h 47"/>
                  <a:gd name="T4" fmla="*/ 9 w 50"/>
                  <a:gd name="T5" fmla="*/ 8 h 47"/>
                  <a:gd name="T6" fmla="*/ 9 w 50"/>
                  <a:gd name="T7" fmla="*/ 38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0"/>
                      <a:pt x="50" y="17"/>
                      <a:pt x="42" y="8"/>
                    </a:cubicBezTo>
                    <a:cubicBezTo>
                      <a:pt x="33" y="0"/>
                      <a:pt x="18" y="0"/>
                      <a:pt x="9" y="8"/>
                    </a:cubicBezTo>
                    <a:cubicBezTo>
                      <a:pt x="0" y="16"/>
                      <a:pt x="0" y="30"/>
                      <a:pt x="9" y="38"/>
                    </a:cubicBezTo>
                    <a:cubicBezTo>
                      <a:pt x="18" y="46"/>
                      <a:pt x="33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0" name="Freeform 765">
                <a:extLst>
                  <a:ext uri="{FF2B5EF4-FFF2-40B4-BE49-F238E27FC236}">
                    <a16:creationId xmlns:a16="http://schemas.microsoft.com/office/drawing/2014/main" id="{6663593B-CD2B-4974-8BE9-4492EE98A0F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29" y="125"/>
                <a:ext cx="81" cy="75"/>
              </a:xfrm>
              <a:custGeom>
                <a:avLst/>
                <a:gdLst>
                  <a:gd name="T0" fmla="*/ 44 w 54"/>
                  <a:gd name="T1" fmla="*/ 41 h 50"/>
                  <a:gd name="T2" fmla="*/ 44 w 54"/>
                  <a:gd name="T3" fmla="*/ 9 h 50"/>
                  <a:gd name="T4" fmla="*/ 10 w 54"/>
                  <a:gd name="T5" fmla="*/ 9 h 50"/>
                  <a:gd name="T6" fmla="*/ 10 w 54"/>
                  <a:gd name="T7" fmla="*/ 41 h 50"/>
                  <a:gd name="T8" fmla="*/ 44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1"/>
                    </a:moveTo>
                    <a:cubicBezTo>
                      <a:pt x="54" y="33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9"/>
                    </a:cubicBezTo>
                    <a:cubicBezTo>
                      <a:pt x="0" y="18"/>
                      <a:pt x="0" y="32"/>
                      <a:pt x="10" y="41"/>
                    </a:cubicBezTo>
                    <a:cubicBezTo>
                      <a:pt x="19" y="50"/>
                      <a:pt x="34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1" name="Freeform 766">
                <a:extLst>
                  <a:ext uri="{FF2B5EF4-FFF2-40B4-BE49-F238E27FC236}">
                    <a16:creationId xmlns:a16="http://schemas.microsoft.com/office/drawing/2014/main" id="{3F44115F-475C-4714-9880-0ECCF5806A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87" y="79"/>
                <a:ext cx="85" cy="79"/>
              </a:xfrm>
              <a:custGeom>
                <a:avLst/>
                <a:gdLst>
                  <a:gd name="T0" fmla="*/ 47 w 57"/>
                  <a:gd name="T1" fmla="*/ 44 h 53"/>
                  <a:gd name="T2" fmla="*/ 47 w 57"/>
                  <a:gd name="T3" fmla="*/ 9 h 53"/>
                  <a:gd name="T4" fmla="*/ 10 w 57"/>
                  <a:gd name="T5" fmla="*/ 9 h 53"/>
                  <a:gd name="T6" fmla="*/ 10 w 57"/>
                  <a:gd name="T7" fmla="*/ 43 h 53"/>
                  <a:gd name="T8" fmla="*/ 47 w 57"/>
                  <a:gd name="T9" fmla="*/ 44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44"/>
                    </a:moveTo>
                    <a:cubicBezTo>
                      <a:pt x="57" y="34"/>
                      <a:pt x="57" y="19"/>
                      <a:pt x="47" y="9"/>
                    </a:cubicBezTo>
                    <a:cubicBezTo>
                      <a:pt x="37" y="0"/>
                      <a:pt x="20" y="0"/>
                      <a:pt x="10" y="9"/>
                    </a:cubicBezTo>
                    <a:cubicBezTo>
                      <a:pt x="0" y="18"/>
                      <a:pt x="0" y="34"/>
                      <a:pt x="10" y="43"/>
                    </a:cubicBezTo>
                    <a:cubicBezTo>
                      <a:pt x="20" y="53"/>
                      <a:pt x="37" y="53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2" name="Freeform 767">
                <a:extLst>
                  <a:ext uri="{FF2B5EF4-FFF2-40B4-BE49-F238E27FC236}">
                    <a16:creationId xmlns:a16="http://schemas.microsoft.com/office/drawing/2014/main" id="{DE7EDCDF-FA67-4C5A-B6D9-A2E8F9C801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47" y="34"/>
                <a:ext cx="86" cy="79"/>
              </a:xfrm>
              <a:custGeom>
                <a:avLst/>
                <a:gdLst>
                  <a:gd name="T0" fmla="*/ 47 w 57"/>
                  <a:gd name="T1" fmla="*/ 43 h 53"/>
                  <a:gd name="T2" fmla="*/ 47 w 57"/>
                  <a:gd name="T3" fmla="*/ 9 h 53"/>
                  <a:gd name="T4" fmla="*/ 10 w 57"/>
                  <a:gd name="T5" fmla="*/ 9 h 53"/>
                  <a:gd name="T6" fmla="*/ 10 w 57"/>
                  <a:gd name="T7" fmla="*/ 43 h 53"/>
                  <a:gd name="T8" fmla="*/ 47 w 57"/>
                  <a:gd name="T9" fmla="*/ 43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43"/>
                    </a:moveTo>
                    <a:cubicBezTo>
                      <a:pt x="57" y="34"/>
                      <a:pt x="57" y="19"/>
                      <a:pt x="47" y="9"/>
                    </a:cubicBezTo>
                    <a:cubicBezTo>
                      <a:pt x="37" y="0"/>
                      <a:pt x="20" y="0"/>
                      <a:pt x="10" y="9"/>
                    </a:cubicBezTo>
                    <a:cubicBezTo>
                      <a:pt x="0" y="18"/>
                      <a:pt x="0" y="34"/>
                      <a:pt x="10" y="43"/>
                    </a:cubicBezTo>
                    <a:cubicBezTo>
                      <a:pt x="20" y="53"/>
                      <a:pt x="36" y="53"/>
                      <a:pt x="47" y="4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3" name="Freeform 768">
                <a:extLst>
                  <a:ext uri="{FF2B5EF4-FFF2-40B4-BE49-F238E27FC236}">
                    <a16:creationId xmlns:a16="http://schemas.microsoft.com/office/drawing/2014/main" id="{F9180C0B-2A09-4DC5-B8A4-8AF0D9177E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05" y="-14"/>
                <a:ext cx="90" cy="85"/>
              </a:xfrm>
              <a:custGeom>
                <a:avLst/>
                <a:gdLst>
                  <a:gd name="T0" fmla="*/ 49 w 60"/>
                  <a:gd name="T1" fmla="*/ 47 h 57"/>
                  <a:gd name="T2" fmla="*/ 49 w 60"/>
                  <a:gd name="T3" fmla="*/ 10 h 57"/>
                  <a:gd name="T4" fmla="*/ 11 w 60"/>
                  <a:gd name="T5" fmla="*/ 10 h 57"/>
                  <a:gd name="T6" fmla="*/ 10 w 60"/>
                  <a:gd name="T7" fmla="*/ 46 h 57"/>
                  <a:gd name="T8" fmla="*/ 49 w 60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7">
                    <a:moveTo>
                      <a:pt x="49" y="47"/>
                    </a:moveTo>
                    <a:cubicBezTo>
                      <a:pt x="60" y="37"/>
                      <a:pt x="60" y="20"/>
                      <a:pt x="49" y="10"/>
                    </a:cubicBezTo>
                    <a:cubicBezTo>
                      <a:pt x="39" y="0"/>
                      <a:pt x="21" y="0"/>
                      <a:pt x="11" y="10"/>
                    </a:cubicBezTo>
                    <a:cubicBezTo>
                      <a:pt x="0" y="20"/>
                      <a:pt x="0" y="36"/>
                      <a:pt x="10" y="46"/>
                    </a:cubicBezTo>
                    <a:cubicBezTo>
                      <a:pt x="21" y="57"/>
                      <a:pt x="38" y="57"/>
                      <a:pt x="49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4" name="Freeform 769">
                <a:extLst>
                  <a:ext uri="{FF2B5EF4-FFF2-40B4-BE49-F238E27FC236}">
                    <a16:creationId xmlns:a16="http://schemas.microsoft.com/office/drawing/2014/main" id="{8246B763-529F-4ED2-8A7C-F9361DFC95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62" y="-60"/>
                <a:ext cx="97" cy="88"/>
              </a:xfrm>
              <a:custGeom>
                <a:avLst/>
                <a:gdLst>
                  <a:gd name="T0" fmla="*/ 52 w 64"/>
                  <a:gd name="T1" fmla="*/ 49 h 59"/>
                  <a:gd name="T2" fmla="*/ 52 w 64"/>
                  <a:gd name="T3" fmla="*/ 10 h 59"/>
                  <a:gd name="T4" fmla="*/ 11 w 64"/>
                  <a:gd name="T5" fmla="*/ 10 h 59"/>
                  <a:gd name="T6" fmla="*/ 11 w 64"/>
                  <a:gd name="T7" fmla="*/ 49 h 59"/>
                  <a:gd name="T8" fmla="*/ 52 w 64"/>
                  <a:gd name="T9" fmla="*/ 4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59">
                    <a:moveTo>
                      <a:pt x="52" y="49"/>
                    </a:moveTo>
                    <a:cubicBezTo>
                      <a:pt x="63" y="38"/>
                      <a:pt x="64" y="21"/>
                      <a:pt x="52" y="10"/>
                    </a:cubicBezTo>
                    <a:cubicBezTo>
                      <a:pt x="41" y="0"/>
                      <a:pt x="23" y="0"/>
                      <a:pt x="11" y="10"/>
                    </a:cubicBezTo>
                    <a:cubicBezTo>
                      <a:pt x="0" y="21"/>
                      <a:pt x="0" y="38"/>
                      <a:pt x="11" y="49"/>
                    </a:cubicBezTo>
                    <a:cubicBezTo>
                      <a:pt x="22" y="59"/>
                      <a:pt x="41" y="59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5" name="Freeform 770">
                <a:extLst>
                  <a:ext uri="{FF2B5EF4-FFF2-40B4-BE49-F238E27FC236}">
                    <a16:creationId xmlns:a16="http://schemas.microsoft.com/office/drawing/2014/main" id="{FE9F5450-E564-4013-962C-3353F3375A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20" y="-108"/>
                <a:ext cx="99" cy="94"/>
              </a:xfrm>
              <a:custGeom>
                <a:avLst/>
                <a:gdLst>
                  <a:gd name="T0" fmla="*/ 55 w 66"/>
                  <a:gd name="T1" fmla="*/ 51 h 63"/>
                  <a:gd name="T2" fmla="*/ 55 w 66"/>
                  <a:gd name="T3" fmla="*/ 11 h 63"/>
                  <a:gd name="T4" fmla="*/ 12 w 66"/>
                  <a:gd name="T5" fmla="*/ 11 h 63"/>
                  <a:gd name="T6" fmla="*/ 12 w 66"/>
                  <a:gd name="T7" fmla="*/ 51 h 63"/>
                  <a:gd name="T8" fmla="*/ 55 w 66"/>
                  <a:gd name="T9" fmla="*/ 51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3">
                    <a:moveTo>
                      <a:pt x="55" y="51"/>
                    </a:moveTo>
                    <a:cubicBezTo>
                      <a:pt x="66" y="41"/>
                      <a:pt x="66" y="23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ubicBezTo>
                      <a:pt x="0" y="22"/>
                      <a:pt x="0" y="40"/>
                      <a:pt x="12" y="51"/>
                    </a:cubicBezTo>
                    <a:cubicBezTo>
                      <a:pt x="23" y="62"/>
                      <a:pt x="43" y="63"/>
                      <a:pt x="55" y="5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6" name="Freeform 771">
                <a:extLst>
                  <a:ext uri="{FF2B5EF4-FFF2-40B4-BE49-F238E27FC236}">
                    <a16:creationId xmlns:a16="http://schemas.microsoft.com/office/drawing/2014/main" id="{5E31F982-04DF-459C-8EA3-76E36155F7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78" y="-155"/>
                <a:ext cx="105" cy="98"/>
              </a:xfrm>
              <a:custGeom>
                <a:avLst/>
                <a:gdLst>
                  <a:gd name="T0" fmla="*/ 57 w 70"/>
                  <a:gd name="T1" fmla="*/ 53 h 65"/>
                  <a:gd name="T2" fmla="*/ 58 w 70"/>
                  <a:gd name="T3" fmla="*/ 12 h 65"/>
                  <a:gd name="T4" fmla="*/ 13 w 70"/>
                  <a:gd name="T5" fmla="*/ 11 h 65"/>
                  <a:gd name="T6" fmla="*/ 12 w 70"/>
                  <a:gd name="T7" fmla="*/ 53 h 65"/>
                  <a:gd name="T8" fmla="*/ 57 w 70"/>
                  <a:gd name="T9" fmla="*/ 53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57" y="53"/>
                    </a:moveTo>
                    <a:cubicBezTo>
                      <a:pt x="70" y="42"/>
                      <a:pt x="70" y="23"/>
                      <a:pt x="58" y="12"/>
                    </a:cubicBezTo>
                    <a:cubicBezTo>
                      <a:pt x="45" y="0"/>
                      <a:pt x="25" y="0"/>
                      <a:pt x="13" y="11"/>
                    </a:cubicBezTo>
                    <a:cubicBezTo>
                      <a:pt x="0" y="23"/>
                      <a:pt x="0" y="42"/>
                      <a:pt x="12" y="53"/>
                    </a:cubicBezTo>
                    <a:cubicBezTo>
                      <a:pt x="25" y="65"/>
                      <a:pt x="45" y="65"/>
                      <a:pt x="57" y="5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7" name="Freeform 772">
                <a:extLst>
                  <a:ext uri="{FF2B5EF4-FFF2-40B4-BE49-F238E27FC236}">
                    <a16:creationId xmlns:a16="http://schemas.microsoft.com/office/drawing/2014/main" id="{947B2B27-A9D0-46D3-BC46-FB4992631A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35" y="-203"/>
                <a:ext cx="110" cy="104"/>
              </a:xfrm>
              <a:custGeom>
                <a:avLst/>
                <a:gdLst>
                  <a:gd name="T0" fmla="*/ 60 w 73"/>
                  <a:gd name="T1" fmla="*/ 57 h 69"/>
                  <a:gd name="T2" fmla="*/ 60 w 73"/>
                  <a:gd name="T3" fmla="*/ 13 h 69"/>
                  <a:gd name="T4" fmla="*/ 13 w 73"/>
                  <a:gd name="T5" fmla="*/ 12 h 69"/>
                  <a:gd name="T6" fmla="*/ 13 w 73"/>
                  <a:gd name="T7" fmla="*/ 56 h 69"/>
                  <a:gd name="T8" fmla="*/ 60 w 73"/>
                  <a:gd name="T9" fmla="*/ 57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9">
                    <a:moveTo>
                      <a:pt x="60" y="57"/>
                    </a:moveTo>
                    <a:cubicBezTo>
                      <a:pt x="73" y="45"/>
                      <a:pt x="73" y="25"/>
                      <a:pt x="60" y="13"/>
                    </a:cubicBezTo>
                    <a:cubicBezTo>
                      <a:pt x="47" y="0"/>
                      <a:pt x="26" y="0"/>
                      <a:pt x="13" y="12"/>
                    </a:cubicBezTo>
                    <a:cubicBezTo>
                      <a:pt x="0" y="24"/>
                      <a:pt x="0" y="44"/>
                      <a:pt x="13" y="56"/>
                    </a:cubicBezTo>
                    <a:cubicBezTo>
                      <a:pt x="26" y="69"/>
                      <a:pt x="47" y="69"/>
                      <a:pt x="60" y="5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8" name="Freeform 773">
                <a:extLst>
                  <a:ext uri="{FF2B5EF4-FFF2-40B4-BE49-F238E27FC236}">
                    <a16:creationId xmlns:a16="http://schemas.microsoft.com/office/drawing/2014/main" id="{A87FD696-88D0-4613-A822-A8562B145A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93" y="-249"/>
                <a:ext cx="115" cy="108"/>
              </a:xfrm>
              <a:custGeom>
                <a:avLst/>
                <a:gdLst>
                  <a:gd name="T0" fmla="*/ 63 w 77"/>
                  <a:gd name="T1" fmla="*/ 59 h 72"/>
                  <a:gd name="T2" fmla="*/ 63 w 77"/>
                  <a:gd name="T3" fmla="*/ 13 h 72"/>
                  <a:gd name="T4" fmla="*/ 14 w 77"/>
                  <a:gd name="T5" fmla="*/ 12 h 72"/>
                  <a:gd name="T6" fmla="*/ 13 w 77"/>
                  <a:gd name="T7" fmla="*/ 58 h 72"/>
                  <a:gd name="T8" fmla="*/ 63 w 77"/>
                  <a:gd name="T9" fmla="*/ 59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63" y="59"/>
                    </a:moveTo>
                    <a:cubicBezTo>
                      <a:pt x="77" y="46"/>
                      <a:pt x="77" y="25"/>
                      <a:pt x="63" y="13"/>
                    </a:cubicBezTo>
                    <a:cubicBezTo>
                      <a:pt x="49" y="0"/>
                      <a:pt x="27" y="0"/>
                      <a:pt x="14" y="12"/>
                    </a:cubicBezTo>
                    <a:cubicBezTo>
                      <a:pt x="0" y="25"/>
                      <a:pt x="0" y="46"/>
                      <a:pt x="13" y="58"/>
                    </a:cubicBezTo>
                    <a:cubicBezTo>
                      <a:pt x="27" y="71"/>
                      <a:pt x="49" y="72"/>
                      <a:pt x="63" y="5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9" name="Freeform 774">
                <a:extLst>
                  <a:ext uri="{FF2B5EF4-FFF2-40B4-BE49-F238E27FC236}">
                    <a16:creationId xmlns:a16="http://schemas.microsoft.com/office/drawing/2014/main" id="{0E704B59-F098-4411-864E-E6DB5BF1491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50" y="-297"/>
                <a:ext cx="120" cy="112"/>
              </a:xfrm>
              <a:custGeom>
                <a:avLst/>
                <a:gdLst>
                  <a:gd name="T0" fmla="*/ 65 w 80"/>
                  <a:gd name="T1" fmla="*/ 62 h 75"/>
                  <a:gd name="T2" fmla="*/ 66 w 80"/>
                  <a:gd name="T3" fmla="*/ 14 h 75"/>
                  <a:gd name="T4" fmla="*/ 14 w 80"/>
                  <a:gd name="T5" fmla="*/ 13 h 75"/>
                  <a:gd name="T6" fmla="*/ 14 w 80"/>
                  <a:gd name="T7" fmla="*/ 61 h 75"/>
                  <a:gd name="T8" fmla="*/ 65 w 80"/>
                  <a:gd name="T9" fmla="*/ 62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65" y="62"/>
                    </a:moveTo>
                    <a:cubicBezTo>
                      <a:pt x="80" y="49"/>
                      <a:pt x="80" y="27"/>
                      <a:pt x="66" y="14"/>
                    </a:cubicBezTo>
                    <a:cubicBezTo>
                      <a:pt x="52" y="0"/>
                      <a:pt x="28" y="0"/>
                      <a:pt x="14" y="13"/>
                    </a:cubicBezTo>
                    <a:cubicBezTo>
                      <a:pt x="0" y="27"/>
                      <a:pt x="0" y="48"/>
                      <a:pt x="14" y="61"/>
                    </a:cubicBezTo>
                    <a:cubicBezTo>
                      <a:pt x="28" y="75"/>
                      <a:pt x="51" y="75"/>
                      <a:pt x="65" y="6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0" name="Freeform 775">
                <a:extLst>
                  <a:ext uri="{FF2B5EF4-FFF2-40B4-BE49-F238E27FC236}">
                    <a16:creationId xmlns:a16="http://schemas.microsoft.com/office/drawing/2014/main" id="{8CAF0D4D-264D-4223-A96C-5A90356D6E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08" y="-344"/>
                <a:ext cx="124" cy="117"/>
              </a:xfrm>
              <a:custGeom>
                <a:avLst/>
                <a:gdLst>
                  <a:gd name="T0" fmla="*/ 15 w 83"/>
                  <a:gd name="T1" fmla="*/ 13 h 78"/>
                  <a:gd name="T2" fmla="*/ 15 w 83"/>
                  <a:gd name="T3" fmla="*/ 63 h 78"/>
                  <a:gd name="T4" fmla="*/ 68 w 83"/>
                  <a:gd name="T5" fmla="*/ 64 h 78"/>
                  <a:gd name="T6" fmla="*/ 68 w 83"/>
                  <a:gd name="T7" fmla="*/ 14 h 78"/>
                  <a:gd name="T8" fmla="*/ 15 w 83"/>
                  <a:gd name="T9" fmla="*/ 13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3" h="78">
                    <a:moveTo>
                      <a:pt x="15" y="13"/>
                    </a:moveTo>
                    <a:cubicBezTo>
                      <a:pt x="0" y="27"/>
                      <a:pt x="0" y="49"/>
                      <a:pt x="15" y="63"/>
                    </a:cubicBezTo>
                    <a:cubicBezTo>
                      <a:pt x="29" y="78"/>
                      <a:pt x="53" y="78"/>
                      <a:pt x="68" y="64"/>
                    </a:cubicBezTo>
                    <a:cubicBezTo>
                      <a:pt x="83" y="50"/>
                      <a:pt x="83" y="28"/>
                      <a:pt x="68" y="14"/>
                    </a:cubicBezTo>
                    <a:cubicBezTo>
                      <a:pt x="53" y="0"/>
                      <a:pt x="30" y="0"/>
                      <a:pt x="15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1" name="Freeform 776">
                <a:extLst>
                  <a:ext uri="{FF2B5EF4-FFF2-40B4-BE49-F238E27FC236}">
                    <a16:creationId xmlns:a16="http://schemas.microsoft.com/office/drawing/2014/main" id="{81C78447-76FC-4FF8-ACA9-4102DA9F14E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67" y="-390"/>
                <a:ext cx="126" cy="118"/>
              </a:xfrm>
              <a:custGeom>
                <a:avLst/>
                <a:gdLst>
                  <a:gd name="T0" fmla="*/ 15 w 84"/>
                  <a:gd name="T1" fmla="*/ 14 h 79"/>
                  <a:gd name="T2" fmla="*/ 15 w 84"/>
                  <a:gd name="T3" fmla="*/ 65 h 79"/>
                  <a:gd name="T4" fmla="*/ 69 w 84"/>
                  <a:gd name="T5" fmla="*/ 65 h 79"/>
                  <a:gd name="T6" fmla="*/ 69 w 84"/>
                  <a:gd name="T7" fmla="*/ 14 h 79"/>
                  <a:gd name="T8" fmla="*/ 15 w 84"/>
                  <a:gd name="T9" fmla="*/ 14 h 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4" h="79">
                    <a:moveTo>
                      <a:pt x="15" y="14"/>
                    </a:moveTo>
                    <a:cubicBezTo>
                      <a:pt x="1" y="28"/>
                      <a:pt x="0" y="51"/>
                      <a:pt x="15" y="65"/>
                    </a:cubicBezTo>
                    <a:cubicBezTo>
                      <a:pt x="30" y="79"/>
                      <a:pt x="54" y="79"/>
                      <a:pt x="69" y="65"/>
                    </a:cubicBezTo>
                    <a:cubicBezTo>
                      <a:pt x="84" y="51"/>
                      <a:pt x="84" y="28"/>
                      <a:pt x="69" y="14"/>
                    </a:cubicBezTo>
                    <a:cubicBezTo>
                      <a:pt x="55" y="1"/>
                      <a:pt x="30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2" name="Freeform 777">
                <a:extLst>
                  <a:ext uri="{FF2B5EF4-FFF2-40B4-BE49-F238E27FC236}">
                    <a16:creationId xmlns:a16="http://schemas.microsoft.com/office/drawing/2014/main" id="{8483F1E0-92AA-4536-BA82-068120A8A8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953" y="1029"/>
                <a:ext cx="6" cy="6"/>
              </a:xfrm>
              <a:custGeom>
                <a:avLst/>
                <a:gdLst>
                  <a:gd name="T0" fmla="*/ 1 w 4"/>
                  <a:gd name="T1" fmla="*/ 0 h 4"/>
                  <a:gd name="T2" fmla="*/ 1 w 4"/>
                  <a:gd name="T3" fmla="*/ 3 h 4"/>
                  <a:gd name="T4" fmla="*/ 4 w 4"/>
                  <a:gd name="T5" fmla="*/ 3 h 4"/>
                  <a:gd name="T6" fmla="*/ 4 w 4"/>
                  <a:gd name="T7" fmla="*/ 1 h 4"/>
                  <a:gd name="T8" fmla="*/ 1 w 4"/>
                  <a:gd name="T9" fmla="*/ 0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0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2" y="4"/>
                      <a:pt x="3" y="4"/>
                      <a:pt x="4" y="3"/>
                    </a:cubicBezTo>
                    <a:cubicBezTo>
                      <a:pt x="4" y="2"/>
                      <a:pt x="4" y="1"/>
                      <a:pt x="4" y="1"/>
                    </a:cubicBezTo>
                    <a:cubicBezTo>
                      <a:pt x="3" y="0"/>
                      <a:pt x="2" y="0"/>
                      <a:pt x="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3" name="Freeform 778">
                <a:extLst>
                  <a:ext uri="{FF2B5EF4-FFF2-40B4-BE49-F238E27FC236}">
                    <a16:creationId xmlns:a16="http://schemas.microsoft.com/office/drawing/2014/main" id="{F5CDD102-3B51-4D70-8D44-0F0C37DB53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11" y="981"/>
                <a:ext cx="12" cy="10"/>
              </a:xfrm>
              <a:custGeom>
                <a:avLst/>
                <a:gdLst>
                  <a:gd name="T0" fmla="*/ 1 w 8"/>
                  <a:gd name="T1" fmla="*/ 1 h 7"/>
                  <a:gd name="T2" fmla="*/ 1 w 8"/>
                  <a:gd name="T3" fmla="*/ 6 h 7"/>
                  <a:gd name="T4" fmla="*/ 6 w 8"/>
                  <a:gd name="T5" fmla="*/ 6 h 7"/>
                  <a:gd name="T6" fmla="*/ 6 w 8"/>
                  <a:gd name="T7" fmla="*/ 1 h 7"/>
                  <a:gd name="T8" fmla="*/ 1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1" y="1"/>
                    </a:moveTo>
                    <a:cubicBezTo>
                      <a:pt x="0" y="3"/>
                      <a:pt x="0" y="5"/>
                      <a:pt x="1" y="6"/>
                    </a:cubicBezTo>
                    <a:cubicBezTo>
                      <a:pt x="3" y="7"/>
                      <a:pt x="5" y="7"/>
                      <a:pt x="6" y="6"/>
                    </a:cubicBezTo>
                    <a:cubicBezTo>
                      <a:pt x="8" y="5"/>
                      <a:pt x="8" y="3"/>
                      <a:pt x="6" y="1"/>
                    </a:cubicBezTo>
                    <a:cubicBezTo>
                      <a:pt x="5" y="0"/>
                      <a:pt x="3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4" name="Freeform 779">
                <a:extLst>
                  <a:ext uri="{FF2B5EF4-FFF2-40B4-BE49-F238E27FC236}">
                    <a16:creationId xmlns:a16="http://schemas.microsoft.com/office/drawing/2014/main" id="{A1C1418E-FE1C-4BFD-A8A0-CF8CCB596D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68" y="934"/>
                <a:ext cx="17" cy="15"/>
              </a:xfrm>
              <a:custGeom>
                <a:avLst/>
                <a:gdLst>
                  <a:gd name="T0" fmla="*/ 2 w 11"/>
                  <a:gd name="T1" fmla="*/ 1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1"/>
                    </a:moveTo>
                    <a:cubicBezTo>
                      <a:pt x="0" y="3"/>
                      <a:pt x="0" y="6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6"/>
                      <a:pt x="11" y="3"/>
                      <a:pt x="9" y="2"/>
                    </a:cubicBezTo>
                    <a:cubicBezTo>
                      <a:pt x="7" y="0"/>
                      <a:pt x="4" y="0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5" name="Freeform 780">
                <a:extLst>
                  <a:ext uri="{FF2B5EF4-FFF2-40B4-BE49-F238E27FC236}">
                    <a16:creationId xmlns:a16="http://schemas.microsoft.com/office/drawing/2014/main" id="{BE9C7220-2E61-4DCA-9D63-85FAD0748A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26" y="887"/>
                <a:ext cx="23" cy="20"/>
              </a:xfrm>
              <a:custGeom>
                <a:avLst/>
                <a:gdLst>
                  <a:gd name="T0" fmla="*/ 3 w 15"/>
                  <a:gd name="T1" fmla="*/ 3 h 14"/>
                  <a:gd name="T2" fmla="*/ 3 w 15"/>
                  <a:gd name="T3" fmla="*/ 11 h 14"/>
                  <a:gd name="T4" fmla="*/ 12 w 15"/>
                  <a:gd name="T5" fmla="*/ 11 h 14"/>
                  <a:gd name="T6" fmla="*/ 12 w 15"/>
                  <a:gd name="T7" fmla="*/ 3 h 14"/>
                  <a:gd name="T8" fmla="*/ 3 w 15"/>
                  <a:gd name="T9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14">
                    <a:moveTo>
                      <a:pt x="3" y="3"/>
                    </a:moveTo>
                    <a:cubicBezTo>
                      <a:pt x="0" y="5"/>
                      <a:pt x="0" y="9"/>
                      <a:pt x="3" y="11"/>
                    </a:cubicBezTo>
                    <a:cubicBezTo>
                      <a:pt x="5" y="14"/>
                      <a:pt x="9" y="13"/>
                      <a:pt x="12" y="11"/>
                    </a:cubicBezTo>
                    <a:cubicBezTo>
                      <a:pt x="14" y="9"/>
                      <a:pt x="15" y="5"/>
                      <a:pt x="12" y="3"/>
                    </a:cubicBezTo>
                    <a:cubicBezTo>
                      <a:pt x="9" y="0"/>
                      <a:pt x="5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6" name="Freeform 781">
                <a:extLst>
                  <a:ext uri="{FF2B5EF4-FFF2-40B4-BE49-F238E27FC236}">
                    <a16:creationId xmlns:a16="http://schemas.microsoft.com/office/drawing/2014/main" id="{0AF67ABB-C45E-4271-B4BD-0FB9330BA10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84" y="839"/>
                <a:ext cx="27" cy="25"/>
              </a:xfrm>
              <a:custGeom>
                <a:avLst/>
                <a:gdLst>
                  <a:gd name="T0" fmla="*/ 3 w 18"/>
                  <a:gd name="T1" fmla="*/ 4 h 17"/>
                  <a:gd name="T2" fmla="*/ 3 w 18"/>
                  <a:gd name="T3" fmla="*/ 14 h 17"/>
                  <a:gd name="T4" fmla="*/ 15 w 18"/>
                  <a:gd name="T5" fmla="*/ 14 h 17"/>
                  <a:gd name="T6" fmla="*/ 15 w 18"/>
                  <a:gd name="T7" fmla="*/ 3 h 17"/>
                  <a:gd name="T8" fmla="*/ 3 w 18"/>
                  <a:gd name="T9" fmla="*/ 4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3" y="4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2" y="17"/>
                      <a:pt x="15" y="14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1" y="0"/>
                      <a:pt x="7" y="1"/>
                      <a:pt x="3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7" name="Freeform 782">
                <a:extLst>
                  <a:ext uri="{FF2B5EF4-FFF2-40B4-BE49-F238E27FC236}">
                    <a16:creationId xmlns:a16="http://schemas.microsoft.com/office/drawing/2014/main" id="{C08BF6F4-CB5A-4DD1-ADC9-08CE46D983C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41" y="792"/>
                <a:ext cx="32" cy="29"/>
              </a:xfrm>
              <a:custGeom>
                <a:avLst/>
                <a:gdLst>
                  <a:gd name="T0" fmla="*/ 4 w 21"/>
                  <a:gd name="T1" fmla="*/ 4 h 19"/>
                  <a:gd name="T2" fmla="*/ 4 w 21"/>
                  <a:gd name="T3" fmla="*/ 16 h 19"/>
                  <a:gd name="T4" fmla="*/ 17 w 21"/>
                  <a:gd name="T5" fmla="*/ 16 h 19"/>
                  <a:gd name="T6" fmla="*/ 17 w 21"/>
                  <a:gd name="T7" fmla="*/ 4 h 19"/>
                  <a:gd name="T8" fmla="*/ 4 w 21"/>
                  <a:gd name="T9" fmla="*/ 4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4" y="4"/>
                    </a:moveTo>
                    <a:cubicBezTo>
                      <a:pt x="0" y="7"/>
                      <a:pt x="0" y="12"/>
                      <a:pt x="4" y="16"/>
                    </a:cubicBezTo>
                    <a:cubicBezTo>
                      <a:pt x="8" y="19"/>
                      <a:pt x="14" y="19"/>
                      <a:pt x="17" y="16"/>
                    </a:cubicBezTo>
                    <a:cubicBezTo>
                      <a:pt x="21" y="13"/>
                      <a:pt x="21" y="7"/>
                      <a:pt x="17" y="4"/>
                    </a:cubicBezTo>
                    <a:cubicBezTo>
                      <a:pt x="13" y="0"/>
                      <a:pt x="8" y="0"/>
                      <a:pt x="4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8" name="Freeform 783">
                <a:extLst>
                  <a:ext uri="{FF2B5EF4-FFF2-40B4-BE49-F238E27FC236}">
                    <a16:creationId xmlns:a16="http://schemas.microsoft.com/office/drawing/2014/main" id="{1EA2C926-51B6-471D-95CE-91A39F9D09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02" y="747"/>
                <a:ext cx="31" cy="29"/>
              </a:xfrm>
              <a:custGeom>
                <a:avLst/>
                <a:gdLst>
                  <a:gd name="T0" fmla="*/ 4 w 21"/>
                  <a:gd name="T1" fmla="*/ 4 h 19"/>
                  <a:gd name="T2" fmla="*/ 4 w 21"/>
                  <a:gd name="T3" fmla="*/ 16 h 19"/>
                  <a:gd name="T4" fmla="*/ 17 w 21"/>
                  <a:gd name="T5" fmla="*/ 16 h 19"/>
                  <a:gd name="T6" fmla="*/ 17 w 21"/>
                  <a:gd name="T7" fmla="*/ 4 h 19"/>
                  <a:gd name="T8" fmla="*/ 4 w 21"/>
                  <a:gd name="T9" fmla="*/ 4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4" y="4"/>
                    </a:moveTo>
                    <a:cubicBezTo>
                      <a:pt x="0" y="7"/>
                      <a:pt x="0" y="13"/>
                      <a:pt x="4" y="16"/>
                    </a:cubicBezTo>
                    <a:cubicBezTo>
                      <a:pt x="7" y="19"/>
                      <a:pt x="13" y="19"/>
                      <a:pt x="17" y="16"/>
                    </a:cubicBezTo>
                    <a:cubicBezTo>
                      <a:pt x="20" y="13"/>
                      <a:pt x="21" y="7"/>
                      <a:pt x="17" y="4"/>
                    </a:cubicBezTo>
                    <a:cubicBezTo>
                      <a:pt x="13" y="0"/>
                      <a:pt x="7" y="0"/>
                      <a:pt x="4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9" name="Freeform 784">
                <a:extLst>
                  <a:ext uri="{FF2B5EF4-FFF2-40B4-BE49-F238E27FC236}">
                    <a16:creationId xmlns:a16="http://schemas.microsoft.com/office/drawing/2014/main" id="{99695E86-0FA3-44AD-A293-078034080E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59" y="701"/>
                <a:ext cx="36" cy="33"/>
              </a:xfrm>
              <a:custGeom>
                <a:avLst/>
                <a:gdLst>
                  <a:gd name="T0" fmla="*/ 4 w 24"/>
                  <a:gd name="T1" fmla="*/ 4 h 22"/>
                  <a:gd name="T2" fmla="*/ 4 w 24"/>
                  <a:gd name="T3" fmla="*/ 18 h 22"/>
                  <a:gd name="T4" fmla="*/ 20 w 24"/>
                  <a:gd name="T5" fmla="*/ 18 h 22"/>
                  <a:gd name="T6" fmla="*/ 20 w 24"/>
                  <a:gd name="T7" fmla="*/ 4 h 22"/>
                  <a:gd name="T8" fmla="*/ 4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4" y="4"/>
                    </a:moveTo>
                    <a:cubicBezTo>
                      <a:pt x="0" y="7"/>
                      <a:pt x="0" y="14"/>
                      <a:pt x="4" y="18"/>
                    </a:cubicBezTo>
                    <a:cubicBezTo>
                      <a:pt x="9" y="22"/>
                      <a:pt x="15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ubicBezTo>
                      <a:pt x="15" y="0"/>
                      <a:pt x="8" y="0"/>
                      <a:pt x="4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0" name="Freeform 785">
                <a:extLst>
                  <a:ext uri="{FF2B5EF4-FFF2-40B4-BE49-F238E27FC236}">
                    <a16:creationId xmlns:a16="http://schemas.microsoft.com/office/drawing/2014/main" id="{55B68E4D-3BA9-4A34-AFD4-05DBC18F62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17" y="653"/>
                <a:ext cx="40" cy="39"/>
              </a:xfrm>
              <a:custGeom>
                <a:avLst/>
                <a:gdLst>
                  <a:gd name="T0" fmla="*/ 22 w 27"/>
                  <a:gd name="T1" fmla="*/ 5 h 26"/>
                  <a:gd name="T2" fmla="*/ 5 w 27"/>
                  <a:gd name="T3" fmla="*/ 5 h 26"/>
                  <a:gd name="T4" fmla="*/ 5 w 27"/>
                  <a:gd name="T5" fmla="*/ 21 h 26"/>
                  <a:gd name="T6" fmla="*/ 22 w 27"/>
                  <a:gd name="T7" fmla="*/ 21 h 26"/>
                  <a:gd name="T8" fmla="*/ 22 w 27"/>
                  <a:gd name="T9" fmla="*/ 5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22" y="5"/>
                    </a:moveTo>
                    <a:cubicBezTo>
                      <a:pt x="18" y="0"/>
                      <a:pt x="10" y="0"/>
                      <a:pt x="5" y="5"/>
                    </a:cubicBezTo>
                    <a:cubicBezTo>
                      <a:pt x="0" y="9"/>
                      <a:pt x="0" y="17"/>
                      <a:pt x="5" y="21"/>
                    </a:cubicBezTo>
                    <a:cubicBezTo>
                      <a:pt x="10" y="26"/>
                      <a:pt x="18" y="26"/>
                      <a:pt x="22" y="21"/>
                    </a:cubicBezTo>
                    <a:cubicBezTo>
                      <a:pt x="27" y="17"/>
                      <a:pt x="27" y="9"/>
                      <a:pt x="22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1" name="Freeform 786">
                <a:extLst>
                  <a:ext uri="{FF2B5EF4-FFF2-40B4-BE49-F238E27FC236}">
                    <a16:creationId xmlns:a16="http://schemas.microsoft.com/office/drawing/2014/main" id="{35F33E46-34AF-4F2C-BD0A-D48D0C2EBA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74" y="606"/>
                <a:ext cx="47" cy="42"/>
              </a:xfrm>
              <a:custGeom>
                <a:avLst/>
                <a:gdLst>
                  <a:gd name="T0" fmla="*/ 25 w 31"/>
                  <a:gd name="T1" fmla="*/ 23 h 28"/>
                  <a:gd name="T2" fmla="*/ 25 w 31"/>
                  <a:gd name="T3" fmla="*/ 5 h 28"/>
                  <a:gd name="T4" fmla="*/ 6 w 31"/>
                  <a:gd name="T5" fmla="*/ 5 h 28"/>
                  <a:gd name="T6" fmla="*/ 5 w 31"/>
                  <a:gd name="T7" fmla="*/ 23 h 28"/>
                  <a:gd name="T8" fmla="*/ 25 w 31"/>
                  <a:gd name="T9" fmla="*/ 23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8">
                    <a:moveTo>
                      <a:pt x="25" y="23"/>
                    </a:moveTo>
                    <a:cubicBezTo>
                      <a:pt x="31" y="18"/>
                      <a:pt x="31" y="10"/>
                      <a:pt x="25" y="5"/>
                    </a:cubicBez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0" y="18"/>
                      <a:pt x="5" y="23"/>
                    </a:cubicBezTo>
                    <a:cubicBezTo>
                      <a:pt x="11" y="28"/>
                      <a:pt x="20" y="28"/>
                      <a:pt x="25" y="2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2" name="Freeform 787">
                <a:extLst>
                  <a:ext uri="{FF2B5EF4-FFF2-40B4-BE49-F238E27FC236}">
                    <a16:creationId xmlns:a16="http://schemas.microsoft.com/office/drawing/2014/main" id="{A34E8C5D-8601-411A-9AB4-1D0CF79D70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32" y="558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1"/>
                      <a:pt x="34" y="12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3" name="Freeform 788">
                <a:extLst>
                  <a:ext uri="{FF2B5EF4-FFF2-40B4-BE49-F238E27FC236}">
                    <a16:creationId xmlns:a16="http://schemas.microsoft.com/office/drawing/2014/main" id="{49C7C24F-3CAE-4CA8-9C1C-F0F0E8651E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89" y="512"/>
                <a:ext cx="56" cy="52"/>
              </a:xfrm>
              <a:custGeom>
                <a:avLst/>
                <a:gdLst>
                  <a:gd name="T0" fmla="*/ 31 w 37"/>
                  <a:gd name="T1" fmla="*/ 28 h 35"/>
                  <a:gd name="T2" fmla="*/ 31 w 37"/>
                  <a:gd name="T3" fmla="*/ 6 h 35"/>
                  <a:gd name="T4" fmla="*/ 7 w 37"/>
                  <a:gd name="T5" fmla="*/ 6 h 35"/>
                  <a:gd name="T6" fmla="*/ 6 w 37"/>
                  <a:gd name="T7" fmla="*/ 28 h 35"/>
                  <a:gd name="T8" fmla="*/ 31 w 37"/>
                  <a:gd name="T9" fmla="*/ 28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28"/>
                    </a:moveTo>
                    <a:cubicBezTo>
                      <a:pt x="37" y="22"/>
                      <a:pt x="37" y="12"/>
                      <a:pt x="31" y="6"/>
                    </a:cubicBezTo>
                    <a:cubicBezTo>
                      <a:pt x="24" y="0"/>
                      <a:pt x="13" y="0"/>
                      <a:pt x="7" y="6"/>
                    </a:cubicBezTo>
                    <a:cubicBezTo>
                      <a:pt x="0" y="12"/>
                      <a:pt x="0" y="22"/>
                      <a:pt x="6" y="28"/>
                    </a:cubicBezTo>
                    <a:cubicBezTo>
                      <a:pt x="13" y="34"/>
                      <a:pt x="24" y="35"/>
                      <a:pt x="31" y="2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4" name="Freeform 789">
                <a:extLst>
                  <a:ext uri="{FF2B5EF4-FFF2-40B4-BE49-F238E27FC236}">
                    <a16:creationId xmlns:a16="http://schemas.microsoft.com/office/drawing/2014/main" id="{4100E2C9-33C7-45A0-B827-FA2C0B7C55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47" y="464"/>
                <a:ext cx="62" cy="57"/>
              </a:xfrm>
              <a:custGeom>
                <a:avLst/>
                <a:gdLst>
                  <a:gd name="T0" fmla="*/ 33 w 41"/>
                  <a:gd name="T1" fmla="*/ 31 h 38"/>
                  <a:gd name="T2" fmla="*/ 33 w 41"/>
                  <a:gd name="T3" fmla="*/ 7 h 38"/>
                  <a:gd name="T4" fmla="*/ 7 w 41"/>
                  <a:gd name="T5" fmla="*/ 7 h 38"/>
                  <a:gd name="T6" fmla="*/ 7 w 41"/>
                  <a:gd name="T7" fmla="*/ 31 h 38"/>
                  <a:gd name="T8" fmla="*/ 33 w 41"/>
                  <a:gd name="T9" fmla="*/ 31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3" y="31"/>
                    </a:moveTo>
                    <a:cubicBezTo>
                      <a:pt x="41" y="25"/>
                      <a:pt x="41" y="14"/>
                      <a:pt x="33" y="7"/>
                    </a:cubicBezTo>
                    <a:cubicBezTo>
                      <a:pt x="26" y="0"/>
                      <a:pt x="14" y="0"/>
                      <a:pt x="7" y="7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4" y="38"/>
                      <a:pt x="26" y="38"/>
                      <a:pt x="33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5" name="Freeform 790">
                <a:extLst>
                  <a:ext uri="{FF2B5EF4-FFF2-40B4-BE49-F238E27FC236}">
                    <a16:creationId xmlns:a16="http://schemas.microsoft.com/office/drawing/2014/main" id="{F21DEFCA-8418-4E31-A763-134797B30A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05" y="418"/>
                <a:ext cx="66" cy="59"/>
              </a:xfrm>
              <a:custGeom>
                <a:avLst/>
                <a:gdLst>
                  <a:gd name="T0" fmla="*/ 36 w 44"/>
                  <a:gd name="T1" fmla="*/ 7 h 40"/>
                  <a:gd name="T2" fmla="*/ 8 w 44"/>
                  <a:gd name="T3" fmla="*/ 7 h 40"/>
                  <a:gd name="T4" fmla="*/ 8 w 44"/>
                  <a:gd name="T5" fmla="*/ 33 h 40"/>
                  <a:gd name="T6" fmla="*/ 36 w 44"/>
                  <a:gd name="T7" fmla="*/ 33 h 40"/>
                  <a:gd name="T8" fmla="*/ 36 w 44"/>
                  <a:gd name="T9" fmla="*/ 7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0">
                    <a:moveTo>
                      <a:pt x="36" y="7"/>
                    </a:moveTo>
                    <a:cubicBezTo>
                      <a:pt x="28" y="0"/>
                      <a:pt x="16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6" y="40"/>
                      <a:pt x="28" y="40"/>
                      <a:pt x="36" y="33"/>
                    </a:cubicBezTo>
                    <a:cubicBezTo>
                      <a:pt x="44" y="26"/>
                      <a:pt x="44" y="14"/>
                      <a:pt x="36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6" name="Freeform 791">
                <a:extLst>
                  <a:ext uri="{FF2B5EF4-FFF2-40B4-BE49-F238E27FC236}">
                    <a16:creationId xmlns:a16="http://schemas.microsoft.com/office/drawing/2014/main" id="{D17C56CB-9B42-467B-9930-0DE2DB3B99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65" y="373"/>
                <a:ext cx="65" cy="60"/>
              </a:xfrm>
              <a:custGeom>
                <a:avLst/>
                <a:gdLst>
                  <a:gd name="T0" fmla="*/ 36 w 43"/>
                  <a:gd name="T1" fmla="*/ 33 h 40"/>
                  <a:gd name="T2" fmla="*/ 36 w 43"/>
                  <a:gd name="T3" fmla="*/ 7 h 40"/>
                  <a:gd name="T4" fmla="*/ 8 w 43"/>
                  <a:gd name="T5" fmla="*/ 7 h 40"/>
                  <a:gd name="T6" fmla="*/ 8 w 43"/>
                  <a:gd name="T7" fmla="*/ 33 h 40"/>
                  <a:gd name="T8" fmla="*/ 36 w 43"/>
                  <a:gd name="T9" fmla="*/ 33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0">
                    <a:moveTo>
                      <a:pt x="36" y="33"/>
                    </a:moveTo>
                    <a:cubicBezTo>
                      <a:pt x="43" y="26"/>
                      <a:pt x="43" y="14"/>
                      <a:pt x="36" y="7"/>
                    </a:cubicBezTo>
                    <a:cubicBezTo>
                      <a:pt x="28" y="0"/>
                      <a:pt x="15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5" y="40"/>
                      <a:pt x="28" y="40"/>
                      <a:pt x="36" y="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7" name="Freeform 792">
                <a:extLst>
                  <a:ext uri="{FF2B5EF4-FFF2-40B4-BE49-F238E27FC236}">
                    <a16:creationId xmlns:a16="http://schemas.microsoft.com/office/drawing/2014/main" id="{918FDAE1-B084-4A17-BD11-E30E5854FA9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23" y="325"/>
                <a:ext cx="70" cy="66"/>
              </a:xfrm>
              <a:custGeom>
                <a:avLst/>
                <a:gdLst>
                  <a:gd name="T0" fmla="*/ 38 w 47"/>
                  <a:gd name="T1" fmla="*/ 36 h 44"/>
                  <a:gd name="T2" fmla="*/ 39 w 47"/>
                  <a:gd name="T3" fmla="*/ 8 h 44"/>
                  <a:gd name="T4" fmla="*/ 8 w 47"/>
                  <a:gd name="T5" fmla="*/ 8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7" y="28"/>
                      <a:pt x="47" y="16"/>
                      <a:pt x="39" y="8"/>
                    </a:cubicBezTo>
                    <a:cubicBezTo>
                      <a:pt x="30" y="0"/>
                      <a:pt x="17" y="0"/>
                      <a:pt x="8" y="8"/>
                    </a:cubicBezTo>
                    <a:cubicBezTo>
                      <a:pt x="0" y="16"/>
                      <a:pt x="0" y="28"/>
                      <a:pt x="8" y="36"/>
                    </a:cubicBezTo>
                    <a:cubicBezTo>
                      <a:pt x="16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8" name="Freeform 793">
                <a:extLst>
                  <a:ext uri="{FF2B5EF4-FFF2-40B4-BE49-F238E27FC236}">
                    <a16:creationId xmlns:a16="http://schemas.microsoft.com/office/drawing/2014/main" id="{BF584CF4-95E4-4C62-B894-904B697330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80" y="277"/>
                <a:ext cx="75" cy="72"/>
              </a:xfrm>
              <a:custGeom>
                <a:avLst/>
                <a:gdLst>
                  <a:gd name="T0" fmla="*/ 41 w 50"/>
                  <a:gd name="T1" fmla="*/ 39 h 48"/>
                  <a:gd name="T2" fmla="*/ 41 w 50"/>
                  <a:gd name="T3" fmla="*/ 9 h 48"/>
                  <a:gd name="T4" fmla="*/ 9 w 50"/>
                  <a:gd name="T5" fmla="*/ 9 h 48"/>
                  <a:gd name="T6" fmla="*/ 9 w 50"/>
                  <a:gd name="T7" fmla="*/ 39 h 48"/>
                  <a:gd name="T8" fmla="*/ 41 w 50"/>
                  <a:gd name="T9" fmla="*/ 39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8">
                    <a:moveTo>
                      <a:pt x="41" y="39"/>
                    </a:moveTo>
                    <a:cubicBezTo>
                      <a:pt x="50" y="31"/>
                      <a:pt x="50" y="17"/>
                      <a:pt x="41" y="9"/>
                    </a:cubicBezTo>
                    <a:cubicBezTo>
                      <a:pt x="32" y="1"/>
                      <a:pt x="18" y="0"/>
                      <a:pt x="9" y="9"/>
                    </a:cubicBezTo>
                    <a:cubicBezTo>
                      <a:pt x="0" y="17"/>
                      <a:pt x="0" y="31"/>
                      <a:pt x="9" y="39"/>
                    </a:cubicBezTo>
                    <a:cubicBezTo>
                      <a:pt x="17" y="47"/>
                      <a:pt x="32" y="48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9" name="Freeform 794">
                <a:extLst>
                  <a:ext uri="{FF2B5EF4-FFF2-40B4-BE49-F238E27FC236}">
                    <a16:creationId xmlns:a16="http://schemas.microsoft.com/office/drawing/2014/main" id="{B8F5BE24-1656-425D-BECF-526EAB3E63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38" y="230"/>
                <a:ext cx="79" cy="75"/>
              </a:xfrm>
              <a:custGeom>
                <a:avLst/>
                <a:gdLst>
                  <a:gd name="T0" fmla="*/ 44 w 53"/>
                  <a:gd name="T1" fmla="*/ 41 h 50"/>
                  <a:gd name="T2" fmla="*/ 44 w 53"/>
                  <a:gd name="T3" fmla="*/ 9 h 50"/>
                  <a:gd name="T4" fmla="*/ 9 w 53"/>
                  <a:gd name="T5" fmla="*/ 9 h 50"/>
                  <a:gd name="T6" fmla="*/ 9 w 53"/>
                  <a:gd name="T7" fmla="*/ 41 h 50"/>
                  <a:gd name="T8" fmla="*/ 44 w 53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50">
                    <a:moveTo>
                      <a:pt x="44" y="41"/>
                    </a:moveTo>
                    <a:cubicBezTo>
                      <a:pt x="53" y="33"/>
                      <a:pt x="53" y="18"/>
                      <a:pt x="44" y="9"/>
                    </a:cubicBezTo>
                    <a:cubicBezTo>
                      <a:pt x="34" y="0"/>
                      <a:pt x="19" y="0"/>
                      <a:pt x="9" y="9"/>
                    </a:cubicBezTo>
                    <a:cubicBezTo>
                      <a:pt x="0" y="18"/>
                      <a:pt x="0" y="32"/>
                      <a:pt x="9" y="41"/>
                    </a:cubicBezTo>
                    <a:cubicBezTo>
                      <a:pt x="19" y="50"/>
                      <a:pt x="34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0" name="Freeform 795">
                <a:extLst>
                  <a:ext uri="{FF2B5EF4-FFF2-40B4-BE49-F238E27FC236}">
                    <a16:creationId xmlns:a16="http://schemas.microsoft.com/office/drawing/2014/main" id="{5F251674-2E2A-4A62-BACB-125D475363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95" y="182"/>
                <a:ext cx="86" cy="81"/>
              </a:xfrm>
              <a:custGeom>
                <a:avLst/>
                <a:gdLst>
                  <a:gd name="T0" fmla="*/ 47 w 57"/>
                  <a:gd name="T1" fmla="*/ 44 h 54"/>
                  <a:gd name="T2" fmla="*/ 47 w 57"/>
                  <a:gd name="T3" fmla="*/ 10 h 54"/>
                  <a:gd name="T4" fmla="*/ 10 w 57"/>
                  <a:gd name="T5" fmla="*/ 10 h 54"/>
                  <a:gd name="T6" fmla="*/ 10 w 57"/>
                  <a:gd name="T7" fmla="*/ 44 h 54"/>
                  <a:gd name="T8" fmla="*/ 47 w 57"/>
                  <a:gd name="T9" fmla="*/ 4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4">
                    <a:moveTo>
                      <a:pt x="47" y="44"/>
                    </a:moveTo>
                    <a:cubicBezTo>
                      <a:pt x="57" y="35"/>
                      <a:pt x="57" y="20"/>
                      <a:pt x="47" y="10"/>
                    </a:cubicBezTo>
                    <a:cubicBezTo>
                      <a:pt x="37" y="0"/>
                      <a:pt x="20" y="0"/>
                      <a:pt x="10" y="10"/>
                    </a:cubicBezTo>
                    <a:cubicBezTo>
                      <a:pt x="0" y="19"/>
                      <a:pt x="0" y="35"/>
                      <a:pt x="10" y="44"/>
                    </a:cubicBezTo>
                    <a:cubicBezTo>
                      <a:pt x="20" y="54"/>
                      <a:pt x="36" y="54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1" name="Freeform 796">
                <a:extLst>
                  <a:ext uri="{FF2B5EF4-FFF2-40B4-BE49-F238E27FC236}">
                    <a16:creationId xmlns:a16="http://schemas.microsoft.com/office/drawing/2014/main" id="{96EE2357-FC2B-4D5F-960D-6D51200D743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53" y="136"/>
                <a:ext cx="90" cy="84"/>
              </a:xfrm>
              <a:custGeom>
                <a:avLst/>
                <a:gdLst>
                  <a:gd name="T0" fmla="*/ 49 w 60"/>
                  <a:gd name="T1" fmla="*/ 46 h 56"/>
                  <a:gd name="T2" fmla="*/ 49 w 60"/>
                  <a:gd name="T3" fmla="*/ 10 h 56"/>
                  <a:gd name="T4" fmla="*/ 11 w 60"/>
                  <a:gd name="T5" fmla="*/ 10 h 56"/>
                  <a:gd name="T6" fmla="*/ 10 w 60"/>
                  <a:gd name="T7" fmla="*/ 46 h 56"/>
                  <a:gd name="T8" fmla="*/ 49 w 60"/>
                  <a:gd name="T9" fmla="*/ 46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6">
                    <a:moveTo>
                      <a:pt x="49" y="46"/>
                    </a:moveTo>
                    <a:cubicBezTo>
                      <a:pt x="60" y="36"/>
                      <a:pt x="60" y="20"/>
                      <a:pt x="49" y="10"/>
                    </a:cubicBezTo>
                    <a:cubicBezTo>
                      <a:pt x="39" y="0"/>
                      <a:pt x="21" y="0"/>
                      <a:pt x="11" y="10"/>
                    </a:cubicBezTo>
                    <a:cubicBezTo>
                      <a:pt x="0" y="20"/>
                      <a:pt x="0" y="36"/>
                      <a:pt x="10" y="46"/>
                    </a:cubicBezTo>
                    <a:cubicBezTo>
                      <a:pt x="21" y="56"/>
                      <a:pt x="38" y="56"/>
                      <a:pt x="49" y="4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2" name="Freeform 797">
                <a:extLst>
                  <a:ext uri="{FF2B5EF4-FFF2-40B4-BE49-F238E27FC236}">
                    <a16:creationId xmlns:a16="http://schemas.microsoft.com/office/drawing/2014/main" id="{C2CFC581-0BC0-44B9-9244-FF66B10D0F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11" y="88"/>
                <a:ext cx="96" cy="90"/>
              </a:xfrm>
              <a:custGeom>
                <a:avLst/>
                <a:gdLst>
                  <a:gd name="T0" fmla="*/ 52 w 64"/>
                  <a:gd name="T1" fmla="*/ 49 h 60"/>
                  <a:gd name="T2" fmla="*/ 52 w 64"/>
                  <a:gd name="T3" fmla="*/ 11 h 60"/>
                  <a:gd name="T4" fmla="*/ 11 w 64"/>
                  <a:gd name="T5" fmla="*/ 11 h 60"/>
                  <a:gd name="T6" fmla="*/ 11 w 64"/>
                  <a:gd name="T7" fmla="*/ 49 h 60"/>
                  <a:gd name="T8" fmla="*/ 52 w 64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52" y="49"/>
                    </a:moveTo>
                    <a:cubicBezTo>
                      <a:pt x="63" y="39"/>
                      <a:pt x="64" y="22"/>
                      <a:pt x="52" y="11"/>
                    </a:cubicBezTo>
                    <a:cubicBezTo>
                      <a:pt x="41" y="0"/>
                      <a:pt x="23" y="0"/>
                      <a:pt x="11" y="11"/>
                    </a:cubicBezTo>
                    <a:cubicBezTo>
                      <a:pt x="0" y="21"/>
                      <a:pt x="0" y="39"/>
                      <a:pt x="11" y="49"/>
                    </a:cubicBezTo>
                    <a:cubicBezTo>
                      <a:pt x="22" y="60"/>
                      <a:pt x="41" y="60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3" name="Freeform 798">
                <a:extLst>
                  <a:ext uri="{FF2B5EF4-FFF2-40B4-BE49-F238E27FC236}">
                    <a16:creationId xmlns:a16="http://schemas.microsoft.com/office/drawing/2014/main" id="{D6563B5E-F40E-4E10-95D8-8C23DCEB953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68" y="41"/>
                <a:ext cx="101" cy="93"/>
              </a:xfrm>
              <a:custGeom>
                <a:avLst/>
                <a:gdLst>
                  <a:gd name="T0" fmla="*/ 55 w 67"/>
                  <a:gd name="T1" fmla="*/ 51 h 62"/>
                  <a:gd name="T2" fmla="*/ 55 w 67"/>
                  <a:gd name="T3" fmla="*/ 11 h 62"/>
                  <a:gd name="T4" fmla="*/ 12 w 67"/>
                  <a:gd name="T5" fmla="*/ 11 h 62"/>
                  <a:gd name="T6" fmla="*/ 12 w 67"/>
                  <a:gd name="T7" fmla="*/ 51 h 62"/>
                  <a:gd name="T8" fmla="*/ 55 w 67"/>
                  <a:gd name="T9" fmla="*/ 5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55" y="51"/>
                    </a:moveTo>
                    <a:cubicBezTo>
                      <a:pt x="66" y="40"/>
                      <a:pt x="67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ubicBezTo>
                      <a:pt x="0" y="22"/>
                      <a:pt x="0" y="40"/>
                      <a:pt x="12" y="51"/>
                    </a:cubicBezTo>
                    <a:cubicBezTo>
                      <a:pt x="23" y="62"/>
                      <a:pt x="43" y="62"/>
                      <a:pt x="55" y="5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4" name="Freeform 799">
                <a:extLst>
                  <a:ext uri="{FF2B5EF4-FFF2-40B4-BE49-F238E27FC236}">
                    <a16:creationId xmlns:a16="http://schemas.microsoft.com/office/drawing/2014/main" id="{D9CC1358-C990-4920-82AC-2195B47AC1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26" y="-5"/>
                <a:ext cx="105" cy="97"/>
              </a:xfrm>
              <a:custGeom>
                <a:avLst/>
                <a:gdLst>
                  <a:gd name="T0" fmla="*/ 57 w 70"/>
                  <a:gd name="T1" fmla="*/ 53 h 65"/>
                  <a:gd name="T2" fmla="*/ 58 w 70"/>
                  <a:gd name="T3" fmla="*/ 11 h 65"/>
                  <a:gd name="T4" fmla="*/ 13 w 70"/>
                  <a:gd name="T5" fmla="*/ 11 h 65"/>
                  <a:gd name="T6" fmla="*/ 12 w 70"/>
                  <a:gd name="T7" fmla="*/ 53 h 65"/>
                  <a:gd name="T8" fmla="*/ 57 w 70"/>
                  <a:gd name="T9" fmla="*/ 53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57" y="53"/>
                    </a:moveTo>
                    <a:cubicBezTo>
                      <a:pt x="70" y="42"/>
                      <a:pt x="70" y="23"/>
                      <a:pt x="58" y="11"/>
                    </a:cubicBezTo>
                    <a:cubicBezTo>
                      <a:pt x="45" y="0"/>
                      <a:pt x="25" y="0"/>
                      <a:pt x="13" y="11"/>
                    </a:cubicBezTo>
                    <a:cubicBezTo>
                      <a:pt x="0" y="23"/>
                      <a:pt x="0" y="41"/>
                      <a:pt x="12" y="53"/>
                    </a:cubicBezTo>
                    <a:cubicBezTo>
                      <a:pt x="25" y="65"/>
                      <a:pt x="45" y="65"/>
                      <a:pt x="57" y="5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5" name="Freeform 800">
                <a:extLst>
                  <a:ext uri="{FF2B5EF4-FFF2-40B4-BE49-F238E27FC236}">
                    <a16:creationId xmlns:a16="http://schemas.microsoft.com/office/drawing/2014/main" id="{16CA26CE-FDB2-434B-9B5F-9D6B47BCD81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86" y="-50"/>
                <a:ext cx="104" cy="97"/>
              </a:xfrm>
              <a:custGeom>
                <a:avLst/>
                <a:gdLst>
                  <a:gd name="T0" fmla="*/ 57 w 69"/>
                  <a:gd name="T1" fmla="*/ 53 h 65"/>
                  <a:gd name="T2" fmla="*/ 57 w 69"/>
                  <a:gd name="T3" fmla="*/ 12 h 65"/>
                  <a:gd name="T4" fmla="*/ 12 w 69"/>
                  <a:gd name="T5" fmla="*/ 11 h 65"/>
                  <a:gd name="T6" fmla="*/ 12 w 69"/>
                  <a:gd name="T7" fmla="*/ 53 h 65"/>
                  <a:gd name="T8" fmla="*/ 57 w 69"/>
                  <a:gd name="T9" fmla="*/ 53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9" h="65">
                    <a:moveTo>
                      <a:pt x="57" y="53"/>
                    </a:moveTo>
                    <a:cubicBezTo>
                      <a:pt x="69" y="42"/>
                      <a:pt x="69" y="23"/>
                      <a:pt x="57" y="12"/>
                    </a:cubicBezTo>
                    <a:cubicBezTo>
                      <a:pt x="45" y="0"/>
                      <a:pt x="25" y="0"/>
                      <a:pt x="12" y="11"/>
                    </a:cubicBezTo>
                    <a:cubicBezTo>
                      <a:pt x="0" y="23"/>
                      <a:pt x="0" y="41"/>
                      <a:pt x="12" y="53"/>
                    </a:cubicBezTo>
                    <a:cubicBezTo>
                      <a:pt x="24" y="65"/>
                      <a:pt x="44" y="65"/>
                      <a:pt x="57" y="5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6" name="Freeform 801">
                <a:extLst>
                  <a:ext uri="{FF2B5EF4-FFF2-40B4-BE49-F238E27FC236}">
                    <a16:creationId xmlns:a16="http://schemas.microsoft.com/office/drawing/2014/main" id="{5D0D6C44-69AC-40F8-86AA-094998A3D5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42" y="-98"/>
                <a:ext cx="111" cy="104"/>
              </a:xfrm>
              <a:custGeom>
                <a:avLst/>
                <a:gdLst>
                  <a:gd name="T0" fmla="*/ 61 w 74"/>
                  <a:gd name="T1" fmla="*/ 57 h 69"/>
                  <a:gd name="T2" fmla="*/ 61 w 74"/>
                  <a:gd name="T3" fmla="*/ 12 h 69"/>
                  <a:gd name="T4" fmla="*/ 14 w 74"/>
                  <a:gd name="T5" fmla="*/ 12 h 69"/>
                  <a:gd name="T6" fmla="*/ 13 w 74"/>
                  <a:gd name="T7" fmla="*/ 56 h 69"/>
                  <a:gd name="T8" fmla="*/ 61 w 74"/>
                  <a:gd name="T9" fmla="*/ 57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4" h="69">
                    <a:moveTo>
                      <a:pt x="61" y="57"/>
                    </a:moveTo>
                    <a:cubicBezTo>
                      <a:pt x="74" y="44"/>
                      <a:pt x="74" y="25"/>
                      <a:pt x="61" y="12"/>
                    </a:cubicBezTo>
                    <a:cubicBezTo>
                      <a:pt x="48" y="0"/>
                      <a:pt x="27" y="0"/>
                      <a:pt x="14" y="12"/>
                    </a:cubicBezTo>
                    <a:cubicBezTo>
                      <a:pt x="1" y="24"/>
                      <a:pt x="0" y="44"/>
                      <a:pt x="13" y="56"/>
                    </a:cubicBezTo>
                    <a:cubicBezTo>
                      <a:pt x="26" y="69"/>
                      <a:pt x="48" y="69"/>
                      <a:pt x="61" y="5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7" name="Freeform 802">
                <a:extLst>
                  <a:ext uri="{FF2B5EF4-FFF2-40B4-BE49-F238E27FC236}">
                    <a16:creationId xmlns:a16="http://schemas.microsoft.com/office/drawing/2014/main" id="{83DF3EA5-77BA-4073-AF4D-E3E10038D6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00" y="-146"/>
                <a:ext cx="115" cy="108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60 h 72"/>
                  <a:gd name="T6" fmla="*/ 64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1" y="26"/>
                      <a:pt x="0" y="47"/>
                      <a:pt x="14" y="59"/>
                    </a:cubicBezTo>
                    <a:cubicBezTo>
                      <a:pt x="28" y="72"/>
                      <a:pt x="50" y="72"/>
                      <a:pt x="63" y="60"/>
                    </a:cubicBezTo>
                    <a:cubicBezTo>
                      <a:pt x="77" y="47"/>
                      <a:pt x="77" y="26"/>
                      <a:pt x="64" y="13"/>
                    </a:cubicBezTo>
                    <a:cubicBezTo>
                      <a:pt x="50" y="0"/>
                      <a:pt x="28" y="1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8" name="Freeform 803">
                <a:extLst>
                  <a:ext uri="{FF2B5EF4-FFF2-40B4-BE49-F238E27FC236}">
                    <a16:creationId xmlns:a16="http://schemas.microsoft.com/office/drawing/2014/main" id="{AF2F597F-80E9-4DDF-AFCE-CE9D509F12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57" y="-192"/>
                <a:ext cx="120" cy="112"/>
              </a:xfrm>
              <a:custGeom>
                <a:avLst/>
                <a:gdLst>
                  <a:gd name="T0" fmla="*/ 15 w 80"/>
                  <a:gd name="T1" fmla="*/ 13 h 75"/>
                  <a:gd name="T2" fmla="*/ 15 w 80"/>
                  <a:gd name="T3" fmla="*/ 61 h 75"/>
                  <a:gd name="T4" fmla="*/ 66 w 80"/>
                  <a:gd name="T5" fmla="*/ 62 h 75"/>
                  <a:gd name="T6" fmla="*/ 66 w 80"/>
                  <a:gd name="T7" fmla="*/ 13 h 75"/>
                  <a:gd name="T8" fmla="*/ 15 w 80"/>
                  <a:gd name="T9" fmla="*/ 13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0" h="75">
                    <a:moveTo>
                      <a:pt x="15" y="13"/>
                    </a:moveTo>
                    <a:cubicBezTo>
                      <a:pt x="0" y="27"/>
                      <a:pt x="1" y="48"/>
                      <a:pt x="15" y="61"/>
                    </a:cubicBezTo>
                    <a:cubicBezTo>
                      <a:pt x="29" y="75"/>
                      <a:pt x="52" y="75"/>
                      <a:pt x="66" y="62"/>
                    </a:cubicBezTo>
                    <a:cubicBezTo>
                      <a:pt x="80" y="48"/>
                      <a:pt x="80" y="27"/>
                      <a:pt x="66" y="13"/>
                    </a:cubicBezTo>
                    <a:cubicBezTo>
                      <a:pt x="52" y="0"/>
                      <a:pt x="29" y="0"/>
                      <a:pt x="15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9" name="Freeform 804">
                <a:extLst>
                  <a:ext uri="{FF2B5EF4-FFF2-40B4-BE49-F238E27FC236}">
                    <a16:creationId xmlns:a16="http://schemas.microsoft.com/office/drawing/2014/main" id="{B9AD1DBA-F9F8-49D5-B36E-32CF439970F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15" y="-240"/>
                <a:ext cx="112" cy="117"/>
              </a:xfrm>
              <a:custGeom>
                <a:avLst/>
                <a:gdLst>
                  <a:gd name="T0" fmla="*/ 15 w 75"/>
                  <a:gd name="T1" fmla="*/ 14 h 78"/>
                  <a:gd name="T2" fmla="*/ 15 w 75"/>
                  <a:gd name="T3" fmla="*/ 64 h 78"/>
                  <a:gd name="T4" fmla="*/ 69 w 75"/>
                  <a:gd name="T5" fmla="*/ 65 h 78"/>
                  <a:gd name="T6" fmla="*/ 75 w 75"/>
                  <a:gd name="T7" fmla="*/ 56 h 78"/>
                  <a:gd name="T8" fmla="*/ 75 w 75"/>
                  <a:gd name="T9" fmla="*/ 22 h 78"/>
                  <a:gd name="T10" fmla="*/ 69 w 75"/>
                  <a:gd name="T11" fmla="*/ 14 h 78"/>
                  <a:gd name="T12" fmla="*/ 15 w 75"/>
                  <a:gd name="T13" fmla="*/ 14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5" h="78">
                    <a:moveTo>
                      <a:pt x="15" y="14"/>
                    </a:moveTo>
                    <a:cubicBezTo>
                      <a:pt x="1" y="28"/>
                      <a:pt x="0" y="50"/>
                      <a:pt x="15" y="64"/>
                    </a:cubicBezTo>
                    <a:cubicBezTo>
                      <a:pt x="30" y="78"/>
                      <a:pt x="54" y="78"/>
                      <a:pt x="69" y="65"/>
                    </a:cubicBezTo>
                    <a:cubicBezTo>
                      <a:pt x="72" y="62"/>
                      <a:pt x="74" y="59"/>
                      <a:pt x="75" y="56"/>
                    </a:cubicBezTo>
                    <a:cubicBezTo>
                      <a:pt x="75" y="22"/>
                      <a:pt x="75" y="22"/>
                      <a:pt x="75" y="22"/>
                    </a:cubicBezTo>
                    <a:cubicBezTo>
                      <a:pt x="74" y="19"/>
                      <a:pt x="72" y="17"/>
                      <a:pt x="69" y="14"/>
                    </a:cubicBezTo>
                    <a:cubicBezTo>
                      <a:pt x="54" y="0"/>
                      <a:pt x="30" y="0"/>
                      <a:pt x="15" y="1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" name="Freeform 805">
                <a:extLst>
                  <a:ext uri="{FF2B5EF4-FFF2-40B4-BE49-F238E27FC236}">
                    <a16:creationId xmlns:a16="http://schemas.microsoft.com/office/drawing/2014/main" id="{C3E3F30D-1C5F-4C3A-8847-A373FC97A5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001" y="1179"/>
                <a:ext cx="6" cy="4"/>
              </a:xfrm>
              <a:custGeom>
                <a:avLst/>
                <a:gdLst>
                  <a:gd name="T0" fmla="*/ 1 w 4"/>
                  <a:gd name="T1" fmla="*/ 0 h 3"/>
                  <a:gd name="T2" fmla="*/ 1 w 4"/>
                  <a:gd name="T3" fmla="*/ 3 h 3"/>
                  <a:gd name="T4" fmla="*/ 3 w 4"/>
                  <a:gd name="T5" fmla="*/ 3 h 3"/>
                  <a:gd name="T6" fmla="*/ 3 w 4"/>
                  <a:gd name="T7" fmla="*/ 0 h 3"/>
                  <a:gd name="T8" fmla="*/ 1 w 4"/>
                  <a:gd name="T9" fmla="*/ 0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3">
                    <a:moveTo>
                      <a:pt x="1" y="0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2" y="3"/>
                      <a:pt x="3" y="3"/>
                      <a:pt x="3" y="3"/>
                    </a:cubicBezTo>
                    <a:cubicBezTo>
                      <a:pt x="4" y="2"/>
                      <a:pt x="4" y="1"/>
                      <a:pt x="3" y="0"/>
                    </a:cubicBezTo>
                    <a:cubicBezTo>
                      <a:pt x="3" y="0"/>
                      <a:pt x="2" y="0"/>
                      <a:pt x="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1" name="Freeform 806">
                <a:extLst>
                  <a:ext uri="{FF2B5EF4-FFF2-40B4-BE49-F238E27FC236}">
                    <a16:creationId xmlns:a16="http://schemas.microsoft.com/office/drawing/2014/main" id="{B22D3799-D1AA-4995-92E1-9174133CCE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162" y="1134"/>
                <a:ext cx="6" cy="6"/>
              </a:xfrm>
              <a:custGeom>
                <a:avLst/>
                <a:gdLst>
                  <a:gd name="T0" fmla="*/ 1 w 4"/>
                  <a:gd name="T1" fmla="*/ 0 h 4"/>
                  <a:gd name="T2" fmla="*/ 1 w 4"/>
                  <a:gd name="T3" fmla="*/ 3 h 4"/>
                  <a:gd name="T4" fmla="*/ 3 w 4"/>
                  <a:gd name="T5" fmla="*/ 3 h 4"/>
                  <a:gd name="T6" fmla="*/ 3 w 4"/>
                  <a:gd name="T7" fmla="*/ 0 h 4"/>
                  <a:gd name="T8" fmla="*/ 1 w 4"/>
                  <a:gd name="T9" fmla="*/ 0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0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1" y="4"/>
                      <a:pt x="3" y="3"/>
                      <a:pt x="3" y="3"/>
                    </a:cubicBezTo>
                    <a:cubicBezTo>
                      <a:pt x="4" y="2"/>
                      <a:pt x="4" y="1"/>
                      <a:pt x="3" y="0"/>
                    </a:cubicBezTo>
                    <a:cubicBezTo>
                      <a:pt x="3" y="0"/>
                      <a:pt x="1" y="0"/>
                      <a:pt x="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2" name="Freeform 807">
                <a:extLst>
                  <a:ext uri="{FF2B5EF4-FFF2-40B4-BE49-F238E27FC236}">
                    <a16:creationId xmlns:a16="http://schemas.microsoft.com/office/drawing/2014/main" id="{534603CF-E5FA-4072-92C3-C26CD21D28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19" y="1086"/>
                <a:ext cx="11" cy="10"/>
              </a:xfrm>
              <a:custGeom>
                <a:avLst/>
                <a:gdLst>
                  <a:gd name="T0" fmla="*/ 1 w 7"/>
                  <a:gd name="T1" fmla="*/ 1 h 7"/>
                  <a:gd name="T2" fmla="*/ 1 w 7"/>
                  <a:gd name="T3" fmla="*/ 6 h 7"/>
                  <a:gd name="T4" fmla="*/ 6 w 7"/>
                  <a:gd name="T5" fmla="*/ 6 h 7"/>
                  <a:gd name="T6" fmla="*/ 6 w 7"/>
                  <a:gd name="T7" fmla="*/ 1 h 7"/>
                  <a:gd name="T8" fmla="*/ 1 w 7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7">
                    <a:moveTo>
                      <a:pt x="1" y="1"/>
                    </a:moveTo>
                    <a:cubicBezTo>
                      <a:pt x="0" y="2"/>
                      <a:pt x="0" y="5"/>
                      <a:pt x="1" y="6"/>
                    </a:cubicBezTo>
                    <a:cubicBezTo>
                      <a:pt x="3" y="7"/>
                      <a:pt x="5" y="7"/>
                      <a:pt x="6" y="6"/>
                    </a:cubicBezTo>
                    <a:cubicBezTo>
                      <a:pt x="7" y="5"/>
                      <a:pt x="7" y="3"/>
                      <a:pt x="6" y="1"/>
                    </a:cubicBezTo>
                    <a:cubicBezTo>
                      <a:pt x="5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3" name="Freeform 808">
                <a:extLst>
                  <a:ext uri="{FF2B5EF4-FFF2-40B4-BE49-F238E27FC236}">
                    <a16:creationId xmlns:a16="http://schemas.microsoft.com/office/drawing/2014/main" id="{97D650D9-9723-4DAA-A1E6-58CE89F444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77" y="1038"/>
                <a:ext cx="17" cy="16"/>
              </a:xfrm>
              <a:custGeom>
                <a:avLst/>
                <a:gdLst>
                  <a:gd name="T0" fmla="*/ 2 w 11"/>
                  <a:gd name="T1" fmla="*/ 2 h 11"/>
                  <a:gd name="T2" fmla="*/ 2 w 11"/>
                  <a:gd name="T3" fmla="*/ 9 h 11"/>
                  <a:gd name="T4" fmla="*/ 9 w 11"/>
                  <a:gd name="T5" fmla="*/ 9 h 11"/>
                  <a:gd name="T6" fmla="*/ 9 w 11"/>
                  <a:gd name="T7" fmla="*/ 2 h 11"/>
                  <a:gd name="T8" fmla="*/ 2 w 11"/>
                  <a:gd name="T9" fmla="*/ 2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1">
                    <a:moveTo>
                      <a:pt x="2" y="2"/>
                    </a:moveTo>
                    <a:cubicBezTo>
                      <a:pt x="0" y="4"/>
                      <a:pt x="0" y="7"/>
                      <a:pt x="2" y="9"/>
                    </a:cubicBezTo>
                    <a:cubicBezTo>
                      <a:pt x="4" y="11"/>
                      <a:pt x="7" y="11"/>
                      <a:pt x="9" y="9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7" y="1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4" name="Freeform 809">
                <a:extLst>
                  <a:ext uri="{FF2B5EF4-FFF2-40B4-BE49-F238E27FC236}">
                    <a16:creationId xmlns:a16="http://schemas.microsoft.com/office/drawing/2014/main" id="{6D9B609A-18CB-43D3-8B5D-9E15093117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35" y="991"/>
                <a:ext cx="21" cy="20"/>
              </a:xfrm>
              <a:custGeom>
                <a:avLst/>
                <a:gdLst>
                  <a:gd name="T0" fmla="*/ 2 w 14"/>
                  <a:gd name="T1" fmla="*/ 2 h 13"/>
                  <a:gd name="T2" fmla="*/ 2 w 14"/>
                  <a:gd name="T3" fmla="*/ 11 h 13"/>
                  <a:gd name="T4" fmla="*/ 12 w 14"/>
                  <a:gd name="T5" fmla="*/ 11 h 13"/>
                  <a:gd name="T6" fmla="*/ 12 w 14"/>
                  <a:gd name="T7" fmla="*/ 2 h 13"/>
                  <a:gd name="T8" fmla="*/ 2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2" y="2"/>
                    </a:moveTo>
                    <a:cubicBezTo>
                      <a:pt x="0" y="5"/>
                      <a:pt x="0" y="9"/>
                      <a:pt x="2" y="11"/>
                    </a:cubicBezTo>
                    <a:cubicBezTo>
                      <a:pt x="5" y="13"/>
                      <a:pt x="9" y="13"/>
                      <a:pt x="12" y="11"/>
                    </a:cubicBezTo>
                    <a:cubicBezTo>
                      <a:pt x="14" y="9"/>
                      <a:pt x="14" y="5"/>
                      <a:pt x="12" y="2"/>
                    </a:cubicBezTo>
                    <a:cubicBezTo>
                      <a:pt x="9" y="0"/>
                      <a:pt x="5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5" name="Freeform 810">
                <a:extLst>
                  <a:ext uri="{FF2B5EF4-FFF2-40B4-BE49-F238E27FC236}">
                    <a16:creationId xmlns:a16="http://schemas.microsoft.com/office/drawing/2014/main" id="{BBA292A1-1DBA-4C58-9F69-1D2109797B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92" y="943"/>
                <a:ext cx="26" cy="26"/>
              </a:xfrm>
              <a:custGeom>
                <a:avLst/>
                <a:gdLst>
                  <a:gd name="T0" fmla="*/ 3 w 17"/>
                  <a:gd name="T1" fmla="*/ 3 h 17"/>
                  <a:gd name="T2" fmla="*/ 3 w 17"/>
                  <a:gd name="T3" fmla="*/ 14 h 17"/>
                  <a:gd name="T4" fmla="*/ 14 w 17"/>
                  <a:gd name="T5" fmla="*/ 14 h 17"/>
                  <a:gd name="T6" fmla="*/ 14 w 17"/>
                  <a:gd name="T7" fmla="*/ 3 h 17"/>
                  <a:gd name="T8" fmla="*/ 3 w 17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" h="17">
                    <a:moveTo>
                      <a:pt x="3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1" y="17"/>
                      <a:pt x="14" y="14"/>
                    </a:cubicBezTo>
                    <a:cubicBezTo>
                      <a:pt x="17" y="11"/>
                      <a:pt x="17" y="6"/>
                      <a:pt x="14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6" name="Freeform 811">
                <a:extLst>
                  <a:ext uri="{FF2B5EF4-FFF2-40B4-BE49-F238E27FC236}">
                    <a16:creationId xmlns:a16="http://schemas.microsoft.com/office/drawing/2014/main" id="{374AEFCD-E534-4ED6-AFA9-AB3762FE3A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50" y="897"/>
                <a:ext cx="31" cy="28"/>
              </a:xfrm>
              <a:custGeom>
                <a:avLst/>
                <a:gdLst>
                  <a:gd name="T0" fmla="*/ 4 w 21"/>
                  <a:gd name="T1" fmla="*/ 3 h 19"/>
                  <a:gd name="T2" fmla="*/ 4 w 21"/>
                  <a:gd name="T3" fmla="*/ 16 h 19"/>
                  <a:gd name="T4" fmla="*/ 17 w 21"/>
                  <a:gd name="T5" fmla="*/ 16 h 19"/>
                  <a:gd name="T6" fmla="*/ 17 w 21"/>
                  <a:gd name="T7" fmla="*/ 3 h 19"/>
                  <a:gd name="T8" fmla="*/ 4 w 21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4" y="3"/>
                    </a:moveTo>
                    <a:cubicBezTo>
                      <a:pt x="0" y="7"/>
                      <a:pt x="0" y="12"/>
                      <a:pt x="4" y="16"/>
                    </a:cubicBezTo>
                    <a:cubicBezTo>
                      <a:pt x="7" y="19"/>
                      <a:pt x="13" y="19"/>
                      <a:pt x="17" y="16"/>
                    </a:cubicBezTo>
                    <a:cubicBezTo>
                      <a:pt x="21" y="12"/>
                      <a:pt x="21" y="7"/>
                      <a:pt x="17" y="3"/>
                    </a:cubicBezTo>
                    <a:cubicBezTo>
                      <a:pt x="13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7" name="Freeform 812">
                <a:extLst>
                  <a:ext uri="{FF2B5EF4-FFF2-40B4-BE49-F238E27FC236}">
                    <a16:creationId xmlns:a16="http://schemas.microsoft.com/office/drawing/2014/main" id="{80CE30AE-2272-48CF-84D9-0B365F01195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07" y="851"/>
                <a:ext cx="36" cy="33"/>
              </a:xfrm>
              <a:custGeom>
                <a:avLst/>
                <a:gdLst>
                  <a:gd name="T0" fmla="*/ 4 w 24"/>
                  <a:gd name="T1" fmla="*/ 3 h 22"/>
                  <a:gd name="T2" fmla="*/ 4 w 24"/>
                  <a:gd name="T3" fmla="*/ 18 h 22"/>
                  <a:gd name="T4" fmla="*/ 20 w 24"/>
                  <a:gd name="T5" fmla="*/ 18 h 22"/>
                  <a:gd name="T6" fmla="*/ 20 w 24"/>
                  <a:gd name="T7" fmla="*/ 4 h 22"/>
                  <a:gd name="T8" fmla="*/ 4 w 24"/>
                  <a:gd name="T9" fmla="*/ 3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4" y="3"/>
                    </a:moveTo>
                    <a:cubicBezTo>
                      <a:pt x="0" y="7"/>
                      <a:pt x="0" y="14"/>
                      <a:pt x="4" y="18"/>
                    </a:cubicBezTo>
                    <a:cubicBezTo>
                      <a:pt x="9" y="22"/>
                      <a:pt x="15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ubicBezTo>
                      <a:pt x="15" y="0"/>
                      <a:pt x="8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8" name="Freeform 813">
                <a:extLst>
                  <a:ext uri="{FF2B5EF4-FFF2-40B4-BE49-F238E27FC236}">
                    <a16:creationId xmlns:a16="http://schemas.microsoft.com/office/drawing/2014/main" id="{AB916DAC-0AB7-40EE-B596-5E6CF2B564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65" y="803"/>
                <a:ext cx="40" cy="37"/>
              </a:xfrm>
              <a:custGeom>
                <a:avLst/>
                <a:gdLst>
                  <a:gd name="T0" fmla="*/ 5 w 27"/>
                  <a:gd name="T1" fmla="*/ 5 h 25"/>
                  <a:gd name="T2" fmla="*/ 5 w 27"/>
                  <a:gd name="T3" fmla="*/ 21 h 25"/>
                  <a:gd name="T4" fmla="*/ 22 w 27"/>
                  <a:gd name="T5" fmla="*/ 21 h 25"/>
                  <a:gd name="T6" fmla="*/ 22 w 27"/>
                  <a:gd name="T7" fmla="*/ 5 h 25"/>
                  <a:gd name="T8" fmla="*/ 5 w 27"/>
                  <a:gd name="T9" fmla="*/ 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5" y="5"/>
                    </a:moveTo>
                    <a:cubicBezTo>
                      <a:pt x="0" y="9"/>
                      <a:pt x="0" y="16"/>
                      <a:pt x="5" y="21"/>
                    </a:cubicBezTo>
                    <a:cubicBezTo>
                      <a:pt x="10" y="25"/>
                      <a:pt x="17" y="25"/>
                      <a:pt x="22" y="21"/>
                    </a:cubicBezTo>
                    <a:cubicBezTo>
                      <a:pt x="27" y="16"/>
                      <a:pt x="27" y="9"/>
                      <a:pt x="22" y="5"/>
                    </a:cubicBezTo>
                    <a:cubicBezTo>
                      <a:pt x="18" y="0"/>
                      <a:pt x="10" y="0"/>
                      <a:pt x="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9" name="Freeform 814">
                <a:extLst>
                  <a:ext uri="{FF2B5EF4-FFF2-40B4-BE49-F238E27FC236}">
                    <a16:creationId xmlns:a16="http://schemas.microsoft.com/office/drawing/2014/main" id="{F335480C-4A64-425E-B91E-573A80338C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22" y="755"/>
                <a:ext cx="47" cy="43"/>
              </a:xfrm>
              <a:custGeom>
                <a:avLst/>
                <a:gdLst>
                  <a:gd name="T0" fmla="*/ 25 w 31"/>
                  <a:gd name="T1" fmla="*/ 6 h 29"/>
                  <a:gd name="T2" fmla="*/ 6 w 31"/>
                  <a:gd name="T3" fmla="*/ 6 h 29"/>
                  <a:gd name="T4" fmla="*/ 5 w 31"/>
                  <a:gd name="T5" fmla="*/ 24 h 29"/>
                  <a:gd name="T6" fmla="*/ 25 w 31"/>
                  <a:gd name="T7" fmla="*/ 24 h 29"/>
                  <a:gd name="T8" fmla="*/ 25 w 31"/>
                  <a:gd name="T9" fmla="*/ 6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5" y="6"/>
                    </a:moveTo>
                    <a:cubicBezTo>
                      <a:pt x="20" y="1"/>
                      <a:pt x="11" y="0"/>
                      <a:pt x="6" y="6"/>
                    </a:cubicBezTo>
                    <a:cubicBezTo>
                      <a:pt x="0" y="11"/>
                      <a:pt x="0" y="19"/>
                      <a:pt x="5" y="24"/>
                    </a:cubicBezTo>
                    <a:cubicBezTo>
                      <a:pt x="11" y="29"/>
                      <a:pt x="20" y="29"/>
                      <a:pt x="25" y="24"/>
                    </a:cubicBezTo>
                    <a:cubicBezTo>
                      <a:pt x="31" y="19"/>
                      <a:pt x="31" y="11"/>
                      <a:pt x="25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" name="Freeform 815">
                <a:extLst>
                  <a:ext uri="{FF2B5EF4-FFF2-40B4-BE49-F238E27FC236}">
                    <a16:creationId xmlns:a16="http://schemas.microsoft.com/office/drawing/2014/main" id="{CEF676F7-AED2-459A-9F19-E0CC7696DF1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83" y="711"/>
                <a:ext cx="45" cy="42"/>
              </a:xfrm>
              <a:custGeom>
                <a:avLst/>
                <a:gdLst>
                  <a:gd name="T0" fmla="*/ 25 w 30"/>
                  <a:gd name="T1" fmla="*/ 5 h 28"/>
                  <a:gd name="T2" fmla="*/ 5 w 30"/>
                  <a:gd name="T3" fmla="*/ 5 h 28"/>
                  <a:gd name="T4" fmla="*/ 5 w 30"/>
                  <a:gd name="T5" fmla="*/ 23 h 28"/>
                  <a:gd name="T6" fmla="*/ 25 w 30"/>
                  <a:gd name="T7" fmla="*/ 23 h 28"/>
                  <a:gd name="T8" fmla="*/ 25 w 30"/>
                  <a:gd name="T9" fmla="*/ 5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8">
                    <a:moveTo>
                      <a:pt x="25" y="5"/>
                    </a:moveTo>
                    <a:cubicBezTo>
                      <a:pt x="19" y="0"/>
                      <a:pt x="11" y="0"/>
                      <a:pt x="5" y="5"/>
                    </a:cubicBezTo>
                    <a:cubicBezTo>
                      <a:pt x="0" y="10"/>
                      <a:pt x="0" y="18"/>
                      <a:pt x="5" y="23"/>
                    </a:cubicBezTo>
                    <a:cubicBezTo>
                      <a:pt x="11" y="28"/>
                      <a:pt x="19" y="28"/>
                      <a:pt x="25" y="23"/>
                    </a:cubicBezTo>
                    <a:cubicBezTo>
                      <a:pt x="30" y="18"/>
                      <a:pt x="30" y="10"/>
                      <a:pt x="2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1" name="Freeform 816">
                <a:extLst>
                  <a:ext uri="{FF2B5EF4-FFF2-40B4-BE49-F238E27FC236}">
                    <a16:creationId xmlns:a16="http://schemas.microsoft.com/office/drawing/2014/main" id="{218D7FA7-1D67-470D-93DB-15910261FD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40" y="663"/>
                <a:ext cx="52" cy="48"/>
              </a:xfrm>
              <a:custGeom>
                <a:avLst/>
                <a:gdLst>
                  <a:gd name="T0" fmla="*/ 27 w 34"/>
                  <a:gd name="T1" fmla="*/ 26 h 32"/>
                  <a:gd name="T2" fmla="*/ 28 w 34"/>
                  <a:gd name="T3" fmla="*/ 6 h 32"/>
                  <a:gd name="T4" fmla="*/ 6 w 34"/>
                  <a:gd name="T5" fmla="*/ 6 h 32"/>
                  <a:gd name="T6" fmla="*/ 6 w 34"/>
                  <a:gd name="T7" fmla="*/ 26 h 32"/>
                  <a:gd name="T8" fmla="*/ 27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7" y="26"/>
                    </a:moveTo>
                    <a:cubicBezTo>
                      <a:pt x="33" y="20"/>
                      <a:pt x="34" y="11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1" y="32"/>
                      <a:pt x="27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2" name="Freeform 817">
                <a:extLst>
                  <a:ext uri="{FF2B5EF4-FFF2-40B4-BE49-F238E27FC236}">
                    <a16:creationId xmlns:a16="http://schemas.microsoft.com/office/drawing/2014/main" id="{4997426E-7977-4479-9A32-D375D6DDD1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98" y="615"/>
                <a:ext cx="56" cy="53"/>
              </a:xfrm>
              <a:custGeom>
                <a:avLst/>
                <a:gdLst>
                  <a:gd name="T0" fmla="*/ 30 w 37"/>
                  <a:gd name="T1" fmla="*/ 29 h 35"/>
                  <a:gd name="T2" fmla="*/ 30 w 37"/>
                  <a:gd name="T3" fmla="*/ 7 h 35"/>
                  <a:gd name="T4" fmla="*/ 6 w 37"/>
                  <a:gd name="T5" fmla="*/ 7 h 35"/>
                  <a:gd name="T6" fmla="*/ 6 w 37"/>
                  <a:gd name="T7" fmla="*/ 29 h 35"/>
                  <a:gd name="T8" fmla="*/ 30 w 37"/>
                  <a:gd name="T9" fmla="*/ 29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0" y="29"/>
                    </a:moveTo>
                    <a:cubicBezTo>
                      <a:pt x="37" y="23"/>
                      <a:pt x="37" y="13"/>
                      <a:pt x="30" y="7"/>
                    </a:cubicBezTo>
                    <a:cubicBezTo>
                      <a:pt x="24" y="0"/>
                      <a:pt x="13" y="0"/>
                      <a:pt x="6" y="7"/>
                    </a:cubicBezTo>
                    <a:cubicBezTo>
                      <a:pt x="0" y="13"/>
                      <a:pt x="0" y="23"/>
                      <a:pt x="6" y="29"/>
                    </a:cubicBezTo>
                    <a:cubicBezTo>
                      <a:pt x="13" y="35"/>
                      <a:pt x="24" y="35"/>
                      <a:pt x="30" y="2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3" name="Freeform 818">
                <a:extLst>
                  <a:ext uri="{FF2B5EF4-FFF2-40B4-BE49-F238E27FC236}">
                    <a16:creationId xmlns:a16="http://schemas.microsoft.com/office/drawing/2014/main" id="{93A49493-8929-42FC-825F-0911C9DB4D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56" y="569"/>
                <a:ext cx="60" cy="57"/>
              </a:xfrm>
              <a:custGeom>
                <a:avLst/>
                <a:gdLst>
                  <a:gd name="T0" fmla="*/ 33 w 40"/>
                  <a:gd name="T1" fmla="*/ 6 h 38"/>
                  <a:gd name="T2" fmla="*/ 7 w 40"/>
                  <a:gd name="T3" fmla="*/ 7 h 38"/>
                  <a:gd name="T4" fmla="*/ 7 w 40"/>
                  <a:gd name="T5" fmla="*/ 31 h 38"/>
                  <a:gd name="T6" fmla="*/ 33 w 40"/>
                  <a:gd name="T7" fmla="*/ 31 h 38"/>
                  <a:gd name="T8" fmla="*/ 33 w 40"/>
                  <a:gd name="T9" fmla="*/ 6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8">
                    <a:moveTo>
                      <a:pt x="33" y="6"/>
                    </a:moveTo>
                    <a:cubicBezTo>
                      <a:pt x="26" y="0"/>
                      <a:pt x="14" y="0"/>
                      <a:pt x="7" y="7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4" y="38"/>
                      <a:pt x="26" y="38"/>
                      <a:pt x="33" y="31"/>
                    </a:cubicBezTo>
                    <a:cubicBezTo>
                      <a:pt x="40" y="24"/>
                      <a:pt x="40" y="13"/>
                      <a:pt x="33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4" name="Freeform 819">
                <a:extLst>
                  <a:ext uri="{FF2B5EF4-FFF2-40B4-BE49-F238E27FC236}">
                    <a16:creationId xmlns:a16="http://schemas.microsoft.com/office/drawing/2014/main" id="{27273EA3-C3D0-42FE-B8CF-79B38965E7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13" y="522"/>
                <a:ext cx="65" cy="60"/>
              </a:xfrm>
              <a:custGeom>
                <a:avLst/>
                <a:gdLst>
                  <a:gd name="T0" fmla="*/ 36 w 43"/>
                  <a:gd name="T1" fmla="*/ 7 h 40"/>
                  <a:gd name="T2" fmla="*/ 8 w 43"/>
                  <a:gd name="T3" fmla="*/ 7 h 40"/>
                  <a:gd name="T4" fmla="*/ 8 w 43"/>
                  <a:gd name="T5" fmla="*/ 33 h 40"/>
                  <a:gd name="T6" fmla="*/ 36 w 43"/>
                  <a:gd name="T7" fmla="*/ 33 h 40"/>
                  <a:gd name="T8" fmla="*/ 36 w 43"/>
                  <a:gd name="T9" fmla="*/ 7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0">
                    <a:moveTo>
                      <a:pt x="36" y="7"/>
                    </a:moveTo>
                    <a:cubicBezTo>
                      <a:pt x="28" y="0"/>
                      <a:pt x="15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5" y="40"/>
                      <a:pt x="28" y="40"/>
                      <a:pt x="36" y="33"/>
                    </a:cubicBezTo>
                    <a:cubicBezTo>
                      <a:pt x="43" y="26"/>
                      <a:pt x="43" y="14"/>
                      <a:pt x="36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5" name="Freeform 820">
                <a:extLst>
                  <a:ext uri="{FF2B5EF4-FFF2-40B4-BE49-F238E27FC236}">
                    <a16:creationId xmlns:a16="http://schemas.microsoft.com/office/drawing/2014/main" id="{CB0624D0-2272-497E-A8B9-3BBA38FDAC4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71" y="474"/>
                <a:ext cx="70" cy="66"/>
              </a:xfrm>
              <a:custGeom>
                <a:avLst/>
                <a:gdLst>
                  <a:gd name="T0" fmla="*/ 38 w 47"/>
                  <a:gd name="T1" fmla="*/ 8 h 44"/>
                  <a:gd name="T2" fmla="*/ 8 w 47"/>
                  <a:gd name="T3" fmla="*/ 8 h 44"/>
                  <a:gd name="T4" fmla="*/ 8 w 47"/>
                  <a:gd name="T5" fmla="*/ 36 h 44"/>
                  <a:gd name="T6" fmla="*/ 38 w 47"/>
                  <a:gd name="T7" fmla="*/ 36 h 44"/>
                  <a:gd name="T8" fmla="*/ 38 w 47"/>
                  <a:gd name="T9" fmla="*/ 8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8"/>
                    </a:moveTo>
                    <a:cubicBezTo>
                      <a:pt x="30" y="0"/>
                      <a:pt x="17" y="0"/>
                      <a:pt x="8" y="8"/>
                    </a:cubicBezTo>
                    <a:cubicBezTo>
                      <a:pt x="0" y="15"/>
                      <a:pt x="0" y="28"/>
                      <a:pt x="8" y="36"/>
                    </a:cubicBezTo>
                    <a:cubicBezTo>
                      <a:pt x="17" y="44"/>
                      <a:pt x="30" y="44"/>
                      <a:pt x="38" y="36"/>
                    </a:cubicBezTo>
                    <a:cubicBezTo>
                      <a:pt x="47" y="28"/>
                      <a:pt x="47" y="16"/>
                      <a:pt x="38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6" name="Freeform 821">
                <a:extLst>
                  <a:ext uri="{FF2B5EF4-FFF2-40B4-BE49-F238E27FC236}">
                    <a16:creationId xmlns:a16="http://schemas.microsoft.com/office/drawing/2014/main" id="{A23CE2D8-24ED-4E5F-AB29-BC1BD92CD1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28" y="427"/>
                <a:ext cx="75" cy="70"/>
              </a:xfrm>
              <a:custGeom>
                <a:avLst/>
                <a:gdLst>
                  <a:gd name="T0" fmla="*/ 41 w 50"/>
                  <a:gd name="T1" fmla="*/ 39 h 47"/>
                  <a:gd name="T2" fmla="*/ 41 w 50"/>
                  <a:gd name="T3" fmla="*/ 9 h 47"/>
                  <a:gd name="T4" fmla="*/ 9 w 50"/>
                  <a:gd name="T5" fmla="*/ 9 h 47"/>
                  <a:gd name="T6" fmla="*/ 9 w 50"/>
                  <a:gd name="T7" fmla="*/ 39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1"/>
                      <a:pt x="50" y="17"/>
                      <a:pt x="41" y="9"/>
                    </a:cubicBezTo>
                    <a:cubicBezTo>
                      <a:pt x="32" y="0"/>
                      <a:pt x="18" y="0"/>
                      <a:pt x="9" y="9"/>
                    </a:cubicBezTo>
                    <a:cubicBezTo>
                      <a:pt x="0" y="17"/>
                      <a:pt x="0" y="31"/>
                      <a:pt x="9" y="39"/>
                    </a:cubicBezTo>
                    <a:cubicBezTo>
                      <a:pt x="17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0" name="Group 1023">
              <a:extLst>
                <a:ext uri="{FF2B5EF4-FFF2-40B4-BE49-F238E27FC236}">
                  <a16:creationId xmlns:a16="http://schemas.microsoft.com/office/drawing/2014/main" id="{CB480066-E306-4FA0-A703-E1AB69DE358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2345650" y="166688"/>
              <a:ext cx="6535738" cy="2992438"/>
              <a:chOff x="12210" y="-83"/>
              <a:chExt cx="4117" cy="1885"/>
            </a:xfrm>
            <a:grpFill/>
          </p:grpSpPr>
          <p:sp>
            <p:nvSpPr>
              <p:cNvPr id="53" name="Freeform 823">
                <a:extLst>
                  <a:ext uri="{FF2B5EF4-FFF2-40B4-BE49-F238E27FC236}">
                    <a16:creationId xmlns:a16="http://schemas.microsoft.com/office/drawing/2014/main" id="{014CF8C1-595A-4913-92DF-A00F768DCC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86" y="380"/>
                <a:ext cx="81" cy="75"/>
              </a:xfrm>
              <a:custGeom>
                <a:avLst/>
                <a:gdLst>
                  <a:gd name="T0" fmla="*/ 44 w 54"/>
                  <a:gd name="T1" fmla="*/ 41 h 50"/>
                  <a:gd name="T2" fmla="*/ 44 w 54"/>
                  <a:gd name="T3" fmla="*/ 9 h 50"/>
                  <a:gd name="T4" fmla="*/ 9 w 54"/>
                  <a:gd name="T5" fmla="*/ 9 h 50"/>
                  <a:gd name="T6" fmla="*/ 9 w 54"/>
                  <a:gd name="T7" fmla="*/ 41 h 50"/>
                  <a:gd name="T8" fmla="*/ 44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1"/>
                    </a:moveTo>
                    <a:cubicBezTo>
                      <a:pt x="53" y="32"/>
                      <a:pt x="54" y="18"/>
                      <a:pt x="44" y="9"/>
                    </a:cubicBezTo>
                    <a:cubicBezTo>
                      <a:pt x="35" y="0"/>
                      <a:pt x="19" y="0"/>
                      <a:pt x="9" y="9"/>
                    </a:cubicBezTo>
                    <a:cubicBezTo>
                      <a:pt x="0" y="17"/>
                      <a:pt x="0" y="32"/>
                      <a:pt x="9" y="41"/>
                    </a:cubicBezTo>
                    <a:cubicBezTo>
                      <a:pt x="19" y="50"/>
                      <a:pt x="34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Freeform 824">
                <a:extLst>
                  <a:ext uri="{FF2B5EF4-FFF2-40B4-BE49-F238E27FC236}">
                    <a16:creationId xmlns:a16="http://schemas.microsoft.com/office/drawing/2014/main" id="{16F2370A-E719-4005-B3E7-BDEA124267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43" y="332"/>
                <a:ext cx="86" cy="81"/>
              </a:xfrm>
              <a:custGeom>
                <a:avLst/>
                <a:gdLst>
                  <a:gd name="T0" fmla="*/ 47 w 57"/>
                  <a:gd name="T1" fmla="*/ 44 h 54"/>
                  <a:gd name="T2" fmla="*/ 47 w 57"/>
                  <a:gd name="T3" fmla="*/ 10 h 54"/>
                  <a:gd name="T4" fmla="*/ 10 w 57"/>
                  <a:gd name="T5" fmla="*/ 10 h 54"/>
                  <a:gd name="T6" fmla="*/ 10 w 57"/>
                  <a:gd name="T7" fmla="*/ 44 h 54"/>
                  <a:gd name="T8" fmla="*/ 47 w 57"/>
                  <a:gd name="T9" fmla="*/ 4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4">
                    <a:moveTo>
                      <a:pt x="47" y="44"/>
                    </a:moveTo>
                    <a:cubicBezTo>
                      <a:pt x="57" y="35"/>
                      <a:pt x="57" y="19"/>
                      <a:pt x="47" y="10"/>
                    </a:cubicBezTo>
                    <a:cubicBezTo>
                      <a:pt x="37" y="0"/>
                      <a:pt x="20" y="0"/>
                      <a:pt x="10" y="10"/>
                    </a:cubicBezTo>
                    <a:cubicBezTo>
                      <a:pt x="0" y="19"/>
                      <a:pt x="0" y="34"/>
                      <a:pt x="10" y="44"/>
                    </a:cubicBezTo>
                    <a:cubicBezTo>
                      <a:pt x="20" y="54"/>
                      <a:pt x="36" y="54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825">
                <a:extLst>
                  <a:ext uri="{FF2B5EF4-FFF2-40B4-BE49-F238E27FC236}">
                    <a16:creationId xmlns:a16="http://schemas.microsoft.com/office/drawing/2014/main" id="{2C4765A3-3FFB-47EA-9331-653F686033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02" y="287"/>
                <a:ext cx="86" cy="81"/>
              </a:xfrm>
              <a:custGeom>
                <a:avLst/>
                <a:gdLst>
                  <a:gd name="T0" fmla="*/ 47 w 57"/>
                  <a:gd name="T1" fmla="*/ 44 h 54"/>
                  <a:gd name="T2" fmla="*/ 47 w 57"/>
                  <a:gd name="T3" fmla="*/ 10 h 54"/>
                  <a:gd name="T4" fmla="*/ 10 w 57"/>
                  <a:gd name="T5" fmla="*/ 10 h 54"/>
                  <a:gd name="T6" fmla="*/ 11 w 57"/>
                  <a:gd name="T7" fmla="*/ 44 h 54"/>
                  <a:gd name="T8" fmla="*/ 47 w 57"/>
                  <a:gd name="T9" fmla="*/ 4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4">
                    <a:moveTo>
                      <a:pt x="47" y="44"/>
                    </a:moveTo>
                    <a:cubicBezTo>
                      <a:pt x="57" y="35"/>
                      <a:pt x="57" y="19"/>
                      <a:pt x="47" y="10"/>
                    </a:cubicBezTo>
                    <a:cubicBezTo>
                      <a:pt x="37" y="0"/>
                      <a:pt x="21" y="0"/>
                      <a:pt x="10" y="10"/>
                    </a:cubicBezTo>
                    <a:cubicBezTo>
                      <a:pt x="0" y="19"/>
                      <a:pt x="0" y="34"/>
                      <a:pt x="11" y="44"/>
                    </a:cubicBezTo>
                    <a:cubicBezTo>
                      <a:pt x="21" y="54"/>
                      <a:pt x="37" y="54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826">
                <a:extLst>
                  <a:ext uri="{FF2B5EF4-FFF2-40B4-BE49-F238E27FC236}">
                    <a16:creationId xmlns:a16="http://schemas.microsoft.com/office/drawing/2014/main" id="{0B607834-72F7-495E-833B-DBCA9C119F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60" y="241"/>
                <a:ext cx="92" cy="84"/>
              </a:xfrm>
              <a:custGeom>
                <a:avLst/>
                <a:gdLst>
                  <a:gd name="T0" fmla="*/ 50 w 61"/>
                  <a:gd name="T1" fmla="*/ 46 h 56"/>
                  <a:gd name="T2" fmla="*/ 50 w 61"/>
                  <a:gd name="T3" fmla="*/ 10 h 56"/>
                  <a:gd name="T4" fmla="*/ 11 w 61"/>
                  <a:gd name="T5" fmla="*/ 9 h 56"/>
                  <a:gd name="T6" fmla="*/ 11 w 61"/>
                  <a:gd name="T7" fmla="*/ 46 h 56"/>
                  <a:gd name="T8" fmla="*/ 50 w 61"/>
                  <a:gd name="T9" fmla="*/ 46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6">
                    <a:moveTo>
                      <a:pt x="50" y="46"/>
                    </a:moveTo>
                    <a:cubicBezTo>
                      <a:pt x="61" y="36"/>
                      <a:pt x="61" y="20"/>
                      <a:pt x="50" y="10"/>
                    </a:cubicBezTo>
                    <a:cubicBezTo>
                      <a:pt x="40" y="0"/>
                      <a:pt x="22" y="0"/>
                      <a:pt x="11" y="9"/>
                    </a:cubicBezTo>
                    <a:cubicBezTo>
                      <a:pt x="0" y="20"/>
                      <a:pt x="1" y="36"/>
                      <a:pt x="11" y="46"/>
                    </a:cubicBezTo>
                    <a:cubicBezTo>
                      <a:pt x="22" y="56"/>
                      <a:pt x="39" y="56"/>
                      <a:pt x="50" y="4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827">
                <a:extLst>
                  <a:ext uri="{FF2B5EF4-FFF2-40B4-BE49-F238E27FC236}">
                    <a16:creationId xmlns:a16="http://schemas.microsoft.com/office/drawing/2014/main" id="{F532469A-FA55-4C20-8BEE-D67EB87D61C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18" y="193"/>
                <a:ext cx="96" cy="90"/>
              </a:xfrm>
              <a:custGeom>
                <a:avLst/>
                <a:gdLst>
                  <a:gd name="T0" fmla="*/ 53 w 64"/>
                  <a:gd name="T1" fmla="*/ 49 h 60"/>
                  <a:gd name="T2" fmla="*/ 53 w 64"/>
                  <a:gd name="T3" fmla="*/ 11 h 60"/>
                  <a:gd name="T4" fmla="*/ 12 w 64"/>
                  <a:gd name="T5" fmla="*/ 11 h 60"/>
                  <a:gd name="T6" fmla="*/ 12 w 64"/>
                  <a:gd name="T7" fmla="*/ 49 h 60"/>
                  <a:gd name="T8" fmla="*/ 53 w 64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53" y="49"/>
                    </a:moveTo>
                    <a:cubicBezTo>
                      <a:pt x="64" y="39"/>
                      <a:pt x="64" y="22"/>
                      <a:pt x="53" y="11"/>
                    </a:cubicBezTo>
                    <a:cubicBezTo>
                      <a:pt x="42" y="0"/>
                      <a:pt x="23" y="0"/>
                      <a:pt x="12" y="11"/>
                    </a:cubicBezTo>
                    <a:cubicBezTo>
                      <a:pt x="1" y="21"/>
                      <a:pt x="0" y="39"/>
                      <a:pt x="12" y="49"/>
                    </a:cubicBezTo>
                    <a:cubicBezTo>
                      <a:pt x="23" y="60"/>
                      <a:pt x="41" y="60"/>
                      <a:pt x="53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" name="Freeform 828">
                <a:extLst>
                  <a:ext uri="{FF2B5EF4-FFF2-40B4-BE49-F238E27FC236}">
                    <a16:creationId xmlns:a16="http://schemas.microsoft.com/office/drawing/2014/main" id="{732A5133-DC31-4721-B8E1-0070D8EC975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77" y="146"/>
                <a:ext cx="99" cy="93"/>
              </a:xfrm>
              <a:custGeom>
                <a:avLst/>
                <a:gdLst>
                  <a:gd name="T0" fmla="*/ 54 w 66"/>
                  <a:gd name="T1" fmla="*/ 51 h 62"/>
                  <a:gd name="T2" fmla="*/ 54 w 66"/>
                  <a:gd name="T3" fmla="*/ 11 h 62"/>
                  <a:gd name="T4" fmla="*/ 11 w 66"/>
                  <a:gd name="T5" fmla="*/ 11 h 62"/>
                  <a:gd name="T6" fmla="*/ 11 w 66"/>
                  <a:gd name="T7" fmla="*/ 51 h 62"/>
                  <a:gd name="T8" fmla="*/ 54 w 66"/>
                  <a:gd name="T9" fmla="*/ 5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2">
                    <a:moveTo>
                      <a:pt x="54" y="51"/>
                    </a:moveTo>
                    <a:cubicBezTo>
                      <a:pt x="66" y="40"/>
                      <a:pt x="66" y="22"/>
                      <a:pt x="54" y="11"/>
                    </a:cubicBezTo>
                    <a:cubicBezTo>
                      <a:pt x="43" y="0"/>
                      <a:pt x="23" y="0"/>
                      <a:pt x="11" y="11"/>
                    </a:cubicBezTo>
                    <a:cubicBezTo>
                      <a:pt x="0" y="22"/>
                      <a:pt x="0" y="40"/>
                      <a:pt x="11" y="51"/>
                    </a:cubicBezTo>
                    <a:cubicBezTo>
                      <a:pt x="23" y="62"/>
                      <a:pt x="42" y="62"/>
                      <a:pt x="54" y="5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Freeform 829">
                <a:extLst>
                  <a:ext uri="{FF2B5EF4-FFF2-40B4-BE49-F238E27FC236}">
                    <a16:creationId xmlns:a16="http://schemas.microsoft.com/office/drawing/2014/main" id="{50F395BB-E3EA-42E8-B6CF-09DF29028D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34" y="98"/>
                <a:ext cx="105" cy="99"/>
              </a:xfrm>
              <a:custGeom>
                <a:avLst/>
                <a:gdLst>
                  <a:gd name="T0" fmla="*/ 57 w 70"/>
                  <a:gd name="T1" fmla="*/ 54 h 66"/>
                  <a:gd name="T2" fmla="*/ 57 w 70"/>
                  <a:gd name="T3" fmla="*/ 12 h 66"/>
                  <a:gd name="T4" fmla="*/ 12 w 70"/>
                  <a:gd name="T5" fmla="*/ 12 h 66"/>
                  <a:gd name="T6" fmla="*/ 12 w 70"/>
                  <a:gd name="T7" fmla="*/ 54 h 66"/>
                  <a:gd name="T8" fmla="*/ 57 w 70"/>
                  <a:gd name="T9" fmla="*/ 54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6">
                    <a:moveTo>
                      <a:pt x="57" y="54"/>
                    </a:moveTo>
                    <a:cubicBezTo>
                      <a:pt x="69" y="43"/>
                      <a:pt x="70" y="24"/>
                      <a:pt x="57" y="12"/>
                    </a:cubicBezTo>
                    <a:cubicBezTo>
                      <a:pt x="45" y="0"/>
                      <a:pt x="25" y="0"/>
                      <a:pt x="12" y="12"/>
                    </a:cubicBezTo>
                    <a:cubicBezTo>
                      <a:pt x="0" y="24"/>
                      <a:pt x="0" y="42"/>
                      <a:pt x="12" y="54"/>
                    </a:cubicBezTo>
                    <a:cubicBezTo>
                      <a:pt x="24" y="66"/>
                      <a:pt x="44" y="66"/>
                      <a:pt x="57" y="5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" name="Freeform 830">
                <a:extLst>
                  <a:ext uri="{FF2B5EF4-FFF2-40B4-BE49-F238E27FC236}">
                    <a16:creationId xmlns:a16="http://schemas.microsoft.com/office/drawing/2014/main" id="{52EDD1EE-C795-4AF6-9396-A3944EB075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92" y="52"/>
                <a:ext cx="109" cy="103"/>
              </a:xfrm>
              <a:custGeom>
                <a:avLst/>
                <a:gdLst>
                  <a:gd name="T0" fmla="*/ 13 w 73"/>
                  <a:gd name="T1" fmla="*/ 12 h 69"/>
                  <a:gd name="T2" fmla="*/ 13 w 73"/>
                  <a:gd name="T3" fmla="*/ 56 h 69"/>
                  <a:gd name="T4" fmla="*/ 60 w 73"/>
                  <a:gd name="T5" fmla="*/ 56 h 69"/>
                  <a:gd name="T6" fmla="*/ 60 w 73"/>
                  <a:gd name="T7" fmla="*/ 12 h 69"/>
                  <a:gd name="T8" fmla="*/ 13 w 73"/>
                  <a:gd name="T9" fmla="*/ 12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3" h="69">
                    <a:moveTo>
                      <a:pt x="13" y="12"/>
                    </a:move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9"/>
                      <a:pt x="60" y="56"/>
                    </a:cubicBezTo>
                    <a:cubicBezTo>
                      <a:pt x="73" y="44"/>
                      <a:pt x="73" y="25"/>
                      <a:pt x="60" y="12"/>
                    </a:cubicBezTo>
                    <a:cubicBezTo>
                      <a:pt x="47" y="0"/>
                      <a:pt x="26" y="0"/>
                      <a:pt x="13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" name="Freeform 831">
                <a:extLst>
                  <a:ext uri="{FF2B5EF4-FFF2-40B4-BE49-F238E27FC236}">
                    <a16:creationId xmlns:a16="http://schemas.microsoft.com/office/drawing/2014/main" id="{066E23FF-71F8-4D36-B7E6-A1944837B8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49" y="4"/>
                <a:ext cx="114" cy="108"/>
              </a:xfrm>
              <a:custGeom>
                <a:avLst/>
                <a:gdLst>
                  <a:gd name="T0" fmla="*/ 13 w 76"/>
                  <a:gd name="T1" fmla="*/ 13 h 72"/>
                  <a:gd name="T2" fmla="*/ 13 w 76"/>
                  <a:gd name="T3" fmla="*/ 59 h 72"/>
                  <a:gd name="T4" fmla="*/ 62 w 76"/>
                  <a:gd name="T5" fmla="*/ 59 h 72"/>
                  <a:gd name="T6" fmla="*/ 63 w 76"/>
                  <a:gd name="T7" fmla="*/ 13 h 72"/>
                  <a:gd name="T8" fmla="*/ 13 w 76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6" h="72">
                    <a:moveTo>
                      <a:pt x="13" y="13"/>
                    </a:moveTo>
                    <a:cubicBezTo>
                      <a:pt x="0" y="26"/>
                      <a:pt x="0" y="46"/>
                      <a:pt x="13" y="59"/>
                    </a:cubicBezTo>
                    <a:cubicBezTo>
                      <a:pt x="27" y="72"/>
                      <a:pt x="49" y="72"/>
                      <a:pt x="62" y="59"/>
                    </a:cubicBezTo>
                    <a:cubicBezTo>
                      <a:pt x="76" y="47"/>
                      <a:pt x="76" y="26"/>
                      <a:pt x="63" y="13"/>
                    </a:cubicBezTo>
                    <a:cubicBezTo>
                      <a:pt x="49" y="0"/>
                      <a:pt x="27" y="0"/>
                      <a:pt x="1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832">
                <a:extLst>
                  <a:ext uri="{FF2B5EF4-FFF2-40B4-BE49-F238E27FC236}">
                    <a16:creationId xmlns:a16="http://schemas.microsoft.com/office/drawing/2014/main" id="{A0320E65-41D4-4F5E-8922-8DFC85CEDFD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05" y="-42"/>
                <a:ext cx="122" cy="112"/>
              </a:xfrm>
              <a:custGeom>
                <a:avLst/>
                <a:gdLst>
                  <a:gd name="T0" fmla="*/ 66 w 81"/>
                  <a:gd name="T1" fmla="*/ 61 h 75"/>
                  <a:gd name="T2" fmla="*/ 66 w 81"/>
                  <a:gd name="T3" fmla="*/ 13 h 75"/>
                  <a:gd name="T4" fmla="*/ 15 w 81"/>
                  <a:gd name="T5" fmla="*/ 13 h 75"/>
                  <a:gd name="T6" fmla="*/ 15 w 81"/>
                  <a:gd name="T7" fmla="*/ 61 h 75"/>
                  <a:gd name="T8" fmla="*/ 66 w 81"/>
                  <a:gd name="T9" fmla="*/ 61 h 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1" h="75">
                    <a:moveTo>
                      <a:pt x="66" y="61"/>
                    </a:moveTo>
                    <a:cubicBezTo>
                      <a:pt x="81" y="48"/>
                      <a:pt x="81" y="27"/>
                      <a:pt x="66" y="13"/>
                    </a:cubicBezTo>
                    <a:cubicBezTo>
                      <a:pt x="52" y="0"/>
                      <a:pt x="29" y="0"/>
                      <a:pt x="15" y="13"/>
                    </a:cubicBezTo>
                    <a:cubicBezTo>
                      <a:pt x="1" y="26"/>
                      <a:pt x="0" y="48"/>
                      <a:pt x="15" y="61"/>
                    </a:cubicBezTo>
                    <a:cubicBezTo>
                      <a:pt x="29" y="75"/>
                      <a:pt x="52" y="75"/>
                      <a:pt x="66" y="6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833">
                <a:extLst>
                  <a:ext uri="{FF2B5EF4-FFF2-40B4-BE49-F238E27FC236}">
                    <a16:creationId xmlns:a16="http://schemas.microsoft.com/office/drawing/2014/main" id="{E6B1614C-5AE7-4110-BEC9-07D5F295644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66" y="-83"/>
                <a:ext cx="61" cy="104"/>
              </a:xfrm>
              <a:custGeom>
                <a:avLst/>
                <a:gdLst>
                  <a:gd name="T0" fmla="*/ 15 w 41"/>
                  <a:gd name="T1" fmla="*/ 10 h 69"/>
                  <a:gd name="T2" fmla="*/ 14 w 41"/>
                  <a:gd name="T3" fmla="*/ 58 h 69"/>
                  <a:gd name="T4" fmla="*/ 41 w 41"/>
                  <a:gd name="T5" fmla="*/ 68 h 69"/>
                  <a:gd name="T6" fmla="*/ 41 w 41"/>
                  <a:gd name="T7" fmla="*/ 0 h 69"/>
                  <a:gd name="T8" fmla="*/ 15 w 41"/>
                  <a:gd name="T9" fmla="*/ 10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69">
                    <a:moveTo>
                      <a:pt x="15" y="10"/>
                    </a:moveTo>
                    <a:cubicBezTo>
                      <a:pt x="0" y="23"/>
                      <a:pt x="0" y="45"/>
                      <a:pt x="14" y="58"/>
                    </a:cubicBezTo>
                    <a:cubicBezTo>
                      <a:pt x="22" y="65"/>
                      <a:pt x="32" y="69"/>
                      <a:pt x="41" y="68"/>
                    </a:cubicBezTo>
                    <a:cubicBezTo>
                      <a:pt x="41" y="0"/>
                      <a:pt x="41" y="0"/>
                      <a:pt x="41" y="0"/>
                    </a:cubicBezTo>
                    <a:cubicBezTo>
                      <a:pt x="32" y="0"/>
                      <a:pt x="22" y="3"/>
                      <a:pt x="15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834">
                <a:extLst>
                  <a:ext uri="{FF2B5EF4-FFF2-40B4-BE49-F238E27FC236}">
                    <a16:creationId xmlns:a16="http://schemas.microsoft.com/office/drawing/2014/main" id="{84448B76-7B3F-4410-9499-C6435186F1E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10" y="1282"/>
                <a:ext cx="6" cy="6"/>
              </a:xfrm>
              <a:custGeom>
                <a:avLst/>
                <a:gdLst>
                  <a:gd name="T0" fmla="*/ 1 w 4"/>
                  <a:gd name="T1" fmla="*/ 1 h 4"/>
                  <a:gd name="T2" fmla="*/ 1 w 4"/>
                  <a:gd name="T3" fmla="*/ 4 h 4"/>
                  <a:gd name="T4" fmla="*/ 3 w 4"/>
                  <a:gd name="T5" fmla="*/ 4 h 4"/>
                  <a:gd name="T6" fmla="*/ 3 w 4"/>
                  <a:gd name="T7" fmla="*/ 1 h 4"/>
                  <a:gd name="T8" fmla="*/ 1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1"/>
                    </a:moveTo>
                    <a:cubicBezTo>
                      <a:pt x="0" y="2"/>
                      <a:pt x="0" y="3"/>
                      <a:pt x="1" y="4"/>
                    </a:cubicBezTo>
                    <a:cubicBezTo>
                      <a:pt x="1" y="4"/>
                      <a:pt x="3" y="4"/>
                      <a:pt x="3" y="4"/>
                    </a:cubicBezTo>
                    <a:cubicBezTo>
                      <a:pt x="4" y="3"/>
                      <a:pt x="4" y="2"/>
                      <a:pt x="3" y="1"/>
                    </a:cubicBezTo>
                    <a:cubicBezTo>
                      <a:pt x="3" y="1"/>
                      <a:pt x="1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835">
                <a:extLst>
                  <a:ext uri="{FF2B5EF4-FFF2-40B4-BE49-F238E27FC236}">
                    <a16:creationId xmlns:a16="http://schemas.microsoft.com/office/drawing/2014/main" id="{90FEDF17-3DB4-4EF1-8BB7-DAA4E67B01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367" y="1236"/>
                <a:ext cx="11" cy="10"/>
              </a:xfrm>
              <a:custGeom>
                <a:avLst/>
                <a:gdLst>
                  <a:gd name="T0" fmla="*/ 1 w 7"/>
                  <a:gd name="T1" fmla="*/ 1 h 7"/>
                  <a:gd name="T2" fmla="*/ 1 w 7"/>
                  <a:gd name="T3" fmla="*/ 6 h 7"/>
                  <a:gd name="T4" fmla="*/ 6 w 7"/>
                  <a:gd name="T5" fmla="*/ 6 h 7"/>
                  <a:gd name="T6" fmla="*/ 6 w 7"/>
                  <a:gd name="T7" fmla="*/ 1 h 7"/>
                  <a:gd name="T8" fmla="*/ 1 w 7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7">
                    <a:moveTo>
                      <a:pt x="1" y="1"/>
                    </a:moveTo>
                    <a:cubicBezTo>
                      <a:pt x="0" y="2"/>
                      <a:pt x="0" y="4"/>
                      <a:pt x="1" y="6"/>
                    </a:cubicBezTo>
                    <a:cubicBezTo>
                      <a:pt x="3" y="7"/>
                      <a:pt x="5" y="7"/>
                      <a:pt x="6" y="6"/>
                    </a:cubicBezTo>
                    <a:cubicBezTo>
                      <a:pt x="7" y="4"/>
                      <a:pt x="7" y="2"/>
                      <a:pt x="6" y="1"/>
                    </a:cubicBezTo>
                    <a:cubicBezTo>
                      <a:pt x="5" y="0"/>
                      <a:pt x="3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836">
                <a:extLst>
                  <a:ext uri="{FF2B5EF4-FFF2-40B4-BE49-F238E27FC236}">
                    <a16:creationId xmlns:a16="http://schemas.microsoft.com/office/drawing/2014/main" id="{DDEB5EC5-6D97-4127-8611-43C11AB716A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25" y="1188"/>
                <a:ext cx="17" cy="16"/>
              </a:xfrm>
              <a:custGeom>
                <a:avLst/>
                <a:gdLst>
                  <a:gd name="T0" fmla="*/ 2 w 11"/>
                  <a:gd name="T1" fmla="*/ 2 h 11"/>
                  <a:gd name="T2" fmla="*/ 2 w 11"/>
                  <a:gd name="T3" fmla="*/ 9 h 11"/>
                  <a:gd name="T4" fmla="*/ 9 w 11"/>
                  <a:gd name="T5" fmla="*/ 9 h 11"/>
                  <a:gd name="T6" fmla="*/ 9 w 11"/>
                  <a:gd name="T7" fmla="*/ 2 h 11"/>
                  <a:gd name="T8" fmla="*/ 2 w 11"/>
                  <a:gd name="T9" fmla="*/ 2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1">
                    <a:moveTo>
                      <a:pt x="2" y="2"/>
                    </a:moveTo>
                    <a:cubicBezTo>
                      <a:pt x="0" y="4"/>
                      <a:pt x="0" y="7"/>
                      <a:pt x="2" y="9"/>
                    </a:cubicBezTo>
                    <a:cubicBezTo>
                      <a:pt x="4" y="11"/>
                      <a:pt x="7" y="10"/>
                      <a:pt x="9" y="9"/>
                    </a:cubicBezTo>
                    <a:cubicBezTo>
                      <a:pt x="11" y="7"/>
                      <a:pt x="11" y="4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837">
                <a:extLst>
                  <a:ext uri="{FF2B5EF4-FFF2-40B4-BE49-F238E27FC236}">
                    <a16:creationId xmlns:a16="http://schemas.microsoft.com/office/drawing/2014/main" id="{FF0FE2E3-38D8-4167-96F7-EF99EC1BFF7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83" y="1141"/>
                <a:ext cx="21" cy="20"/>
              </a:xfrm>
              <a:custGeom>
                <a:avLst/>
                <a:gdLst>
                  <a:gd name="T0" fmla="*/ 2 w 14"/>
                  <a:gd name="T1" fmla="*/ 2 h 13"/>
                  <a:gd name="T2" fmla="*/ 2 w 14"/>
                  <a:gd name="T3" fmla="*/ 11 h 13"/>
                  <a:gd name="T4" fmla="*/ 12 w 14"/>
                  <a:gd name="T5" fmla="*/ 11 h 13"/>
                  <a:gd name="T6" fmla="*/ 12 w 14"/>
                  <a:gd name="T7" fmla="*/ 2 h 13"/>
                  <a:gd name="T8" fmla="*/ 2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2" y="2"/>
                    </a:moveTo>
                    <a:cubicBezTo>
                      <a:pt x="0" y="5"/>
                      <a:pt x="0" y="8"/>
                      <a:pt x="2" y="11"/>
                    </a:cubicBezTo>
                    <a:cubicBezTo>
                      <a:pt x="5" y="13"/>
                      <a:pt x="9" y="13"/>
                      <a:pt x="12" y="11"/>
                    </a:cubicBezTo>
                    <a:cubicBezTo>
                      <a:pt x="14" y="8"/>
                      <a:pt x="14" y="5"/>
                      <a:pt x="12" y="2"/>
                    </a:cubicBezTo>
                    <a:cubicBezTo>
                      <a:pt x="9" y="0"/>
                      <a:pt x="5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838">
                <a:extLst>
                  <a:ext uri="{FF2B5EF4-FFF2-40B4-BE49-F238E27FC236}">
                    <a16:creationId xmlns:a16="http://schemas.microsoft.com/office/drawing/2014/main" id="{256A3C0C-A9C9-45B5-94C0-D652D39944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40" y="1093"/>
                <a:ext cx="27" cy="26"/>
              </a:xfrm>
              <a:custGeom>
                <a:avLst/>
                <a:gdLst>
                  <a:gd name="T0" fmla="*/ 3 w 18"/>
                  <a:gd name="T1" fmla="*/ 3 h 17"/>
                  <a:gd name="T2" fmla="*/ 3 w 18"/>
                  <a:gd name="T3" fmla="*/ 14 h 17"/>
                  <a:gd name="T4" fmla="*/ 14 w 18"/>
                  <a:gd name="T5" fmla="*/ 14 h 17"/>
                  <a:gd name="T6" fmla="*/ 14 w 18"/>
                  <a:gd name="T7" fmla="*/ 3 h 17"/>
                  <a:gd name="T8" fmla="*/ 3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3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1" y="17"/>
                      <a:pt x="14" y="14"/>
                    </a:cubicBezTo>
                    <a:cubicBezTo>
                      <a:pt x="17" y="11"/>
                      <a:pt x="18" y="6"/>
                      <a:pt x="14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839">
                <a:extLst>
                  <a:ext uri="{FF2B5EF4-FFF2-40B4-BE49-F238E27FC236}">
                    <a16:creationId xmlns:a16="http://schemas.microsoft.com/office/drawing/2014/main" id="{2EFA36AC-6DC8-4AF4-ACD1-140A525D92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99" y="1048"/>
                <a:ext cx="27" cy="26"/>
              </a:xfrm>
              <a:custGeom>
                <a:avLst/>
                <a:gdLst>
                  <a:gd name="T0" fmla="*/ 4 w 18"/>
                  <a:gd name="T1" fmla="*/ 3 h 17"/>
                  <a:gd name="T2" fmla="*/ 3 w 18"/>
                  <a:gd name="T3" fmla="*/ 14 h 17"/>
                  <a:gd name="T4" fmla="*/ 15 w 18"/>
                  <a:gd name="T5" fmla="*/ 14 h 17"/>
                  <a:gd name="T6" fmla="*/ 15 w 18"/>
                  <a:gd name="T7" fmla="*/ 3 h 17"/>
                  <a:gd name="T8" fmla="*/ 4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4" y="3"/>
                    </a:moveTo>
                    <a:cubicBezTo>
                      <a:pt x="1" y="6"/>
                      <a:pt x="0" y="11"/>
                      <a:pt x="3" y="14"/>
                    </a:cubicBezTo>
                    <a:cubicBezTo>
                      <a:pt x="7" y="17"/>
                      <a:pt x="12" y="17"/>
                      <a:pt x="15" y="14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2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840">
                <a:extLst>
                  <a:ext uri="{FF2B5EF4-FFF2-40B4-BE49-F238E27FC236}">
                    <a16:creationId xmlns:a16="http://schemas.microsoft.com/office/drawing/2014/main" id="{7BB6A48F-A0A3-4390-84F0-F6EA3C8F6E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58" y="1002"/>
                <a:ext cx="30" cy="28"/>
              </a:xfrm>
              <a:custGeom>
                <a:avLst/>
                <a:gdLst>
                  <a:gd name="T0" fmla="*/ 3 w 20"/>
                  <a:gd name="T1" fmla="*/ 3 h 19"/>
                  <a:gd name="T2" fmla="*/ 4 w 20"/>
                  <a:gd name="T3" fmla="*/ 16 h 19"/>
                  <a:gd name="T4" fmla="*/ 17 w 20"/>
                  <a:gd name="T5" fmla="*/ 16 h 19"/>
                  <a:gd name="T6" fmla="*/ 17 w 20"/>
                  <a:gd name="T7" fmla="*/ 3 h 19"/>
                  <a:gd name="T8" fmla="*/ 3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3" y="3"/>
                    </a:moveTo>
                    <a:cubicBezTo>
                      <a:pt x="0" y="7"/>
                      <a:pt x="0" y="12"/>
                      <a:pt x="4" y="16"/>
                    </a:cubicBezTo>
                    <a:cubicBezTo>
                      <a:pt x="7" y="19"/>
                      <a:pt x="13" y="19"/>
                      <a:pt x="17" y="16"/>
                    </a:cubicBezTo>
                    <a:cubicBezTo>
                      <a:pt x="20" y="12"/>
                      <a:pt x="20" y="7"/>
                      <a:pt x="17" y="3"/>
                    </a:cubicBezTo>
                    <a:cubicBezTo>
                      <a:pt x="13" y="0"/>
                      <a:pt x="7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841">
                <a:extLst>
                  <a:ext uri="{FF2B5EF4-FFF2-40B4-BE49-F238E27FC236}">
                    <a16:creationId xmlns:a16="http://schemas.microsoft.com/office/drawing/2014/main" id="{7914DFE6-F9E7-4943-B899-A8CD03E0E7C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16" y="954"/>
                <a:ext cx="36" cy="34"/>
              </a:xfrm>
              <a:custGeom>
                <a:avLst/>
                <a:gdLst>
                  <a:gd name="T0" fmla="*/ 4 w 24"/>
                  <a:gd name="T1" fmla="*/ 4 h 23"/>
                  <a:gd name="T2" fmla="*/ 4 w 24"/>
                  <a:gd name="T3" fmla="*/ 19 h 23"/>
                  <a:gd name="T4" fmla="*/ 19 w 24"/>
                  <a:gd name="T5" fmla="*/ 19 h 23"/>
                  <a:gd name="T6" fmla="*/ 19 w 24"/>
                  <a:gd name="T7" fmla="*/ 4 h 23"/>
                  <a:gd name="T8" fmla="*/ 4 w 24"/>
                  <a:gd name="T9" fmla="*/ 4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3">
                    <a:moveTo>
                      <a:pt x="4" y="4"/>
                    </a:moveTo>
                    <a:cubicBezTo>
                      <a:pt x="0" y="8"/>
                      <a:pt x="0" y="15"/>
                      <a:pt x="4" y="19"/>
                    </a:cubicBezTo>
                    <a:cubicBezTo>
                      <a:pt x="8" y="23"/>
                      <a:pt x="15" y="23"/>
                      <a:pt x="19" y="19"/>
                    </a:cubicBezTo>
                    <a:cubicBezTo>
                      <a:pt x="24" y="15"/>
                      <a:pt x="24" y="8"/>
                      <a:pt x="19" y="4"/>
                    </a:cubicBezTo>
                    <a:cubicBezTo>
                      <a:pt x="15" y="0"/>
                      <a:pt x="8" y="0"/>
                      <a:pt x="4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" name="Freeform 842">
                <a:extLst>
                  <a:ext uri="{FF2B5EF4-FFF2-40B4-BE49-F238E27FC236}">
                    <a16:creationId xmlns:a16="http://schemas.microsoft.com/office/drawing/2014/main" id="{BB1425C4-0624-4C89-9613-E192629BE5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73" y="907"/>
                <a:ext cx="41" cy="38"/>
              </a:xfrm>
              <a:custGeom>
                <a:avLst/>
                <a:gdLst>
                  <a:gd name="T0" fmla="*/ 5 w 27"/>
                  <a:gd name="T1" fmla="*/ 4 h 25"/>
                  <a:gd name="T2" fmla="*/ 5 w 27"/>
                  <a:gd name="T3" fmla="*/ 21 h 25"/>
                  <a:gd name="T4" fmla="*/ 22 w 27"/>
                  <a:gd name="T5" fmla="*/ 21 h 25"/>
                  <a:gd name="T6" fmla="*/ 22 w 27"/>
                  <a:gd name="T7" fmla="*/ 5 h 25"/>
                  <a:gd name="T8" fmla="*/ 5 w 27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5" y="4"/>
                    </a:moveTo>
                    <a:cubicBezTo>
                      <a:pt x="0" y="9"/>
                      <a:pt x="0" y="16"/>
                      <a:pt x="5" y="21"/>
                    </a:cubicBezTo>
                    <a:cubicBezTo>
                      <a:pt x="9" y="25"/>
                      <a:pt x="17" y="25"/>
                      <a:pt x="22" y="21"/>
                    </a:cubicBezTo>
                    <a:cubicBezTo>
                      <a:pt x="27" y="16"/>
                      <a:pt x="27" y="9"/>
                      <a:pt x="22" y="5"/>
                    </a:cubicBezTo>
                    <a:cubicBezTo>
                      <a:pt x="17" y="0"/>
                      <a:pt x="10" y="0"/>
                      <a:pt x="5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" name="Freeform 843">
                <a:extLst>
                  <a:ext uri="{FF2B5EF4-FFF2-40B4-BE49-F238E27FC236}">
                    <a16:creationId xmlns:a16="http://schemas.microsoft.com/office/drawing/2014/main" id="{BFA1B97D-61E3-4B07-B15C-B93CA14B2C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31" y="860"/>
                <a:ext cx="45" cy="43"/>
              </a:xfrm>
              <a:custGeom>
                <a:avLst/>
                <a:gdLst>
                  <a:gd name="T0" fmla="*/ 25 w 30"/>
                  <a:gd name="T1" fmla="*/ 5 h 29"/>
                  <a:gd name="T2" fmla="*/ 5 w 30"/>
                  <a:gd name="T3" fmla="*/ 5 h 29"/>
                  <a:gd name="T4" fmla="*/ 5 w 30"/>
                  <a:gd name="T5" fmla="*/ 24 h 29"/>
                  <a:gd name="T6" fmla="*/ 25 w 30"/>
                  <a:gd name="T7" fmla="*/ 24 h 29"/>
                  <a:gd name="T8" fmla="*/ 25 w 30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9">
                    <a:moveTo>
                      <a:pt x="25" y="5"/>
                    </a:moveTo>
                    <a:cubicBezTo>
                      <a:pt x="19" y="0"/>
                      <a:pt x="11" y="0"/>
                      <a:pt x="5" y="5"/>
                    </a:cubicBezTo>
                    <a:cubicBezTo>
                      <a:pt x="0" y="10"/>
                      <a:pt x="0" y="19"/>
                      <a:pt x="5" y="24"/>
                    </a:cubicBezTo>
                    <a:cubicBezTo>
                      <a:pt x="11" y="29"/>
                      <a:pt x="19" y="29"/>
                      <a:pt x="25" y="24"/>
                    </a:cubicBezTo>
                    <a:cubicBezTo>
                      <a:pt x="30" y="19"/>
                      <a:pt x="30" y="11"/>
                      <a:pt x="2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" name="Freeform 844">
                <a:extLst>
                  <a:ext uri="{FF2B5EF4-FFF2-40B4-BE49-F238E27FC236}">
                    <a16:creationId xmlns:a16="http://schemas.microsoft.com/office/drawing/2014/main" id="{F619D8A9-345F-4A75-97A8-2EAAE6A022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89" y="813"/>
                <a:ext cx="51" cy="48"/>
              </a:xfrm>
              <a:custGeom>
                <a:avLst/>
                <a:gdLst>
                  <a:gd name="T0" fmla="*/ 27 w 34"/>
                  <a:gd name="T1" fmla="*/ 26 h 32"/>
                  <a:gd name="T2" fmla="*/ 28 w 34"/>
                  <a:gd name="T3" fmla="*/ 5 h 32"/>
                  <a:gd name="T4" fmla="*/ 6 w 34"/>
                  <a:gd name="T5" fmla="*/ 5 h 32"/>
                  <a:gd name="T6" fmla="*/ 6 w 34"/>
                  <a:gd name="T7" fmla="*/ 26 h 32"/>
                  <a:gd name="T8" fmla="*/ 27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7" y="26"/>
                    </a:moveTo>
                    <a:cubicBezTo>
                      <a:pt x="33" y="20"/>
                      <a:pt x="34" y="11"/>
                      <a:pt x="28" y="5"/>
                    </a:cubicBezTo>
                    <a:cubicBezTo>
                      <a:pt x="22" y="0"/>
                      <a:pt x="12" y="0"/>
                      <a:pt x="6" y="5"/>
                    </a:cubicBez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1" y="31"/>
                      <a:pt x="27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" name="Freeform 845">
                <a:extLst>
                  <a:ext uri="{FF2B5EF4-FFF2-40B4-BE49-F238E27FC236}">
                    <a16:creationId xmlns:a16="http://schemas.microsoft.com/office/drawing/2014/main" id="{1D3E39B8-06BB-4180-92BB-9D06C507482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46" y="765"/>
                <a:ext cx="56" cy="53"/>
              </a:xfrm>
              <a:custGeom>
                <a:avLst/>
                <a:gdLst>
                  <a:gd name="T0" fmla="*/ 30 w 37"/>
                  <a:gd name="T1" fmla="*/ 29 h 35"/>
                  <a:gd name="T2" fmla="*/ 30 w 37"/>
                  <a:gd name="T3" fmla="*/ 6 h 35"/>
                  <a:gd name="T4" fmla="*/ 6 w 37"/>
                  <a:gd name="T5" fmla="*/ 6 h 35"/>
                  <a:gd name="T6" fmla="*/ 6 w 37"/>
                  <a:gd name="T7" fmla="*/ 29 h 35"/>
                  <a:gd name="T8" fmla="*/ 30 w 37"/>
                  <a:gd name="T9" fmla="*/ 29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0" y="29"/>
                    </a:moveTo>
                    <a:cubicBezTo>
                      <a:pt x="37" y="23"/>
                      <a:pt x="37" y="13"/>
                      <a:pt x="30" y="6"/>
                    </a:cubicBezTo>
                    <a:cubicBezTo>
                      <a:pt x="24" y="0"/>
                      <a:pt x="13" y="0"/>
                      <a:pt x="6" y="6"/>
                    </a:cubicBezTo>
                    <a:cubicBezTo>
                      <a:pt x="0" y="12"/>
                      <a:pt x="0" y="23"/>
                      <a:pt x="6" y="29"/>
                    </a:cubicBezTo>
                    <a:cubicBezTo>
                      <a:pt x="13" y="35"/>
                      <a:pt x="24" y="35"/>
                      <a:pt x="30" y="2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" name="Freeform 846">
                <a:extLst>
                  <a:ext uri="{FF2B5EF4-FFF2-40B4-BE49-F238E27FC236}">
                    <a16:creationId xmlns:a16="http://schemas.microsoft.com/office/drawing/2014/main" id="{DB4DF376-6FD8-42BE-8AA8-8D87F0A50C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04" y="719"/>
                <a:ext cx="60" cy="57"/>
              </a:xfrm>
              <a:custGeom>
                <a:avLst/>
                <a:gdLst>
                  <a:gd name="T0" fmla="*/ 33 w 40"/>
                  <a:gd name="T1" fmla="*/ 31 h 38"/>
                  <a:gd name="T2" fmla="*/ 33 w 40"/>
                  <a:gd name="T3" fmla="*/ 6 h 38"/>
                  <a:gd name="T4" fmla="*/ 7 w 40"/>
                  <a:gd name="T5" fmla="*/ 6 h 38"/>
                  <a:gd name="T6" fmla="*/ 7 w 40"/>
                  <a:gd name="T7" fmla="*/ 31 h 38"/>
                  <a:gd name="T8" fmla="*/ 33 w 40"/>
                  <a:gd name="T9" fmla="*/ 31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8">
                    <a:moveTo>
                      <a:pt x="33" y="31"/>
                    </a:moveTo>
                    <a:cubicBezTo>
                      <a:pt x="40" y="24"/>
                      <a:pt x="40" y="13"/>
                      <a:pt x="33" y="6"/>
                    </a:cubicBezTo>
                    <a:cubicBezTo>
                      <a:pt x="26" y="0"/>
                      <a:pt x="14" y="0"/>
                      <a:pt x="7" y="6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4" y="38"/>
                      <a:pt x="26" y="38"/>
                      <a:pt x="33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" name="Freeform 847">
                <a:extLst>
                  <a:ext uri="{FF2B5EF4-FFF2-40B4-BE49-F238E27FC236}">
                    <a16:creationId xmlns:a16="http://schemas.microsoft.com/office/drawing/2014/main" id="{BE46B660-3A2F-45D9-B7C3-4509733FB1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61" y="671"/>
                <a:ext cx="65" cy="61"/>
              </a:xfrm>
              <a:custGeom>
                <a:avLst/>
                <a:gdLst>
                  <a:gd name="T0" fmla="*/ 36 w 43"/>
                  <a:gd name="T1" fmla="*/ 34 h 41"/>
                  <a:gd name="T2" fmla="*/ 36 w 43"/>
                  <a:gd name="T3" fmla="*/ 8 h 41"/>
                  <a:gd name="T4" fmla="*/ 8 w 43"/>
                  <a:gd name="T5" fmla="*/ 8 h 41"/>
                  <a:gd name="T6" fmla="*/ 8 w 43"/>
                  <a:gd name="T7" fmla="*/ 34 h 41"/>
                  <a:gd name="T8" fmla="*/ 36 w 43"/>
                  <a:gd name="T9" fmla="*/ 3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6" y="34"/>
                    </a:moveTo>
                    <a:cubicBezTo>
                      <a:pt x="43" y="27"/>
                      <a:pt x="43" y="15"/>
                      <a:pt x="36" y="8"/>
                    </a:cubicBezTo>
                    <a:cubicBezTo>
                      <a:pt x="28" y="0"/>
                      <a:pt x="16" y="0"/>
                      <a:pt x="8" y="8"/>
                    </a:cubicBezTo>
                    <a:cubicBezTo>
                      <a:pt x="0" y="15"/>
                      <a:pt x="0" y="26"/>
                      <a:pt x="8" y="34"/>
                    </a:cubicBezTo>
                    <a:cubicBezTo>
                      <a:pt x="15" y="41"/>
                      <a:pt x="28" y="41"/>
                      <a:pt x="36" y="3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" name="Freeform 848">
                <a:extLst>
                  <a:ext uri="{FF2B5EF4-FFF2-40B4-BE49-F238E27FC236}">
                    <a16:creationId xmlns:a16="http://schemas.microsoft.com/office/drawing/2014/main" id="{45A2E1AF-4136-4532-A044-6CB6B33F652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22" y="626"/>
                <a:ext cx="64" cy="61"/>
              </a:xfrm>
              <a:custGeom>
                <a:avLst/>
                <a:gdLst>
                  <a:gd name="T0" fmla="*/ 35 w 43"/>
                  <a:gd name="T1" fmla="*/ 34 h 41"/>
                  <a:gd name="T2" fmla="*/ 35 w 43"/>
                  <a:gd name="T3" fmla="*/ 8 h 41"/>
                  <a:gd name="T4" fmla="*/ 7 w 43"/>
                  <a:gd name="T5" fmla="*/ 8 h 41"/>
                  <a:gd name="T6" fmla="*/ 7 w 43"/>
                  <a:gd name="T7" fmla="*/ 34 h 41"/>
                  <a:gd name="T8" fmla="*/ 35 w 43"/>
                  <a:gd name="T9" fmla="*/ 3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5" y="34"/>
                    </a:moveTo>
                    <a:cubicBezTo>
                      <a:pt x="43" y="27"/>
                      <a:pt x="43" y="15"/>
                      <a:pt x="35" y="8"/>
                    </a:cubicBezTo>
                    <a:cubicBezTo>
                      <a:pt x="28" y="0"/>
                      <a:pt x="15" y="0"/>
                      <a:pt x="7" y="8"/>
                    </a:cubicBezTo>
                    <a:cubicBezTo>
                      <a:pt x="0" y="15"/>
                      <a:pt x="0" y="26"/>
                      <a:pt x="7" y="34"/>
                    </a:cubicBezTo>
                    <a:cubicBezTo>
                      <a:pt x="15" y="41"/>
                      <a:pt x="28" y="41"/>
                      <a:pt x="35" y="3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849">
                <a:extLst>
                  <a:ext uri="{FF2B5EF4-FFF2-40B4-BE49-F238E27FC236}">
                    <a16:creationId xmlns:a16="http://schemas.microsoft.com/office/drawing/2014/main" id="{3A70EE37-193D-479A-8636-52734D6FF5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79" y="579"/>
                <a:ext cx="69" cy="66"/>
              </a:xfrm>
              <a:custGeom>
                <a:avLst/>
                <a:gdLst>
                  <a:gd name="T0" fmla="*/ 38 w 46"/>
                  <a:gd name="T1" fmla="*/ 8 h 44"/>
                  <a:gd name="T2" fmla="*/ 8 w 46"/>
                  <a:gd name="T3" fmla="*/ 7 h 44"/>
                  <a:gd name="T4" fmla="*/ 8 w 46"/>
                  <a:gd name="T5" fmla="*/ 36 h 44"/>
                  <a:gd name="T6" fmla="*/ 38 w 46"/>
                  <a:gd name="T7" fmla="*/ 36 h 44"/>
                  <a:gd name="T8" fmla="*/ 38 w 46"/>
                  <a:gd name="T9" fmla="*/ 8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" h="44">
                    <a:moveTo>
                      <a:pt x="38" y="8"/>
                    </a:moveTo>
                    <a:cubicBezTo>
                      <a:pt x="30" y="0"/>
                      <a:pt x="16" y="0"/>
                      <a:pt x="8" y="7"/>
                    </a:cubicBezTo>
                    <a:cubicBezTo>
                      <a:pt x="0" y="15"/>
                      <a:pt x="0" y="28"/>
                      <a:pt x="8" y="36"/>
                    </a:cubicBezTo>
                    <a:cubicBezTo>
                      <a:pt x="16" y="44"/>
                      <a:pt x="30" y="44"/>
                      <a:pt x="38" y="36"/>
                    </a:cubicBezTo>
                    <a:cubicBezTo>
                      <a:pt x="46" y="28"/>
                      <a:pt x="46" y="16"/>
                      <a:pt x="38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850">
                <a:extLst>
                  <a:ext uri="{FF2B5EF4-FFF2-40B4-BE49-F238E27FC236}">
                    <a16:creationId xmlns:a16="http://schemas.microsoft.com/office/drawing/2014/main" id="{092F7AF6-FF77-4566-B9CB-BBB545EB915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37" y="531"/>
                <a:ext cx="75" cy="71"/>
              </a:xfrm>
              <a:custGeom>
                <a:avLst/>
                <a:gdLst>
                  <a:gd name="T0" fmla="*/ 41 w 50"/>
                  <a:gd name="T1" fmla="*/ 9 h 47"/>
                  <a:gd name="T2" fmla="*/ 9 w 50"/>
                  <a:gd name="T3" fmla="*/ 9 h 47"/>
                  <a:gd name="T4" fmla="*/ 9 w 50"/>
                  <a:gd name="T5" fmla="*/ 39 h 47"/>
                  <a:gd name="T6" fmla="*/ 41 w 50"/>
                  <a:gd name="T7" fmla="*/ 39 h 47"/>
                  <a:gd name="T8" fmla="*/ 41 w 50"/>
                  <a:gd name="T9" fmla="*/ 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9"/>
                    </a:moveTo>
                    <a:cubicBezTo>
                      <a:pt x="32" y="0"/>
                      <a:pt x="18" y="0"/>
                      <a:pt x="9" y="9"/>
                    </a:cubicBezTo>
                    <a:cubicBezTo>
                      <a:pt x="0" y="17"/>
                      <a:pt x="0" y="30"/>
                      <a:pt x="9" y="39"/>
                    </a:cubicBezTo>
                    <a:cubicBezTo>
                      <a:pt x="17" y="47"/>
                      <a:pt x="32" y="47"/>
                      <a:pt x="41" y="39"/>
                    </a:cubicBezTo>
                    <a:cubicBezTo>
                      <a:pt x="50" y="31"/>
                      <a:pt x="50" y="17"/>
                      <a:pt x="41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851">
                <a:extLst>
                  <a:ext uri="{FF2B5EF4-FFF2-40B4-BE49-F238E27FC236}">
                    <a16:creationId xmlns:a16="http://schemas.microsoft.com/office/drawing/2014/main" id="{427E9988-8F79-4D81-8F83-B4FB1245E7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93" y="485"/>
                <a:ext cx="81" cy="75"/>
              </a:xfrm>
              <a:custGeom>
                <a:avLst/>
                <a:gdLst>
                  <a:gd name="T0" fmla="*/ 45 w 54"/>
                  <a:gd name="T1" fmla="*/ 41 h 50"/>
                  <a:gd name="T2" fmla="*/ 45 w 54"/>
                  <a:gd name="T3" fmla="*/ 9 h 50"/>
                  <a:gd name="T4" fmla="*/ 10 w 54"/>
                  <a:gd name="T5" fmla="*/ 8 h 50"/>
                  <a:gd name="T6" fmla="*/ 10 w 54"/>
                  <a:gd name="T7" fmla="*/ 41 h 50"/>
                  <a:gd name="T8" fmla="*/ 45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5" y="41"/>
                    </a:moveTo>
                    <a:cubicBezTo>
                      <a:pt x="54" y="32"/>
                      <a:pt x="54" y="18"/>
                      <a:pt x="45" y="9"/>
                    </a:cubicBezTo>
                    <a:cubicBezTo>
                      <a:pt x="35" y="0"/>
                      <a:pt x="20" y="0"/>
                      <a:pt x="10" y="8"/>
                    </a:cubicBezTo>
                    <a:cubicBezTo>
                      <a:pt x="1" y="17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5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852">
                <a:extLst>
                  <a:ext uri="{FF2B5EF4-FFF2-40B4-BE49-F238E27FC236}">
                    <a16:creationId xmlns:a16="http://schemas.microsoft.com/office/drawing/2014/main" id="{A73EFD82-78EC-4B7B-804A-D8E685629D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50" y="437"/>
                <a:ext cx="88" cy="79"/>
              </a:xfrm>
              <a:custGeom>
                <a:avLst/>
                <a:gdLst>
                  <a:gd name="T0" fmla="*/ 47 w 58"/>
                  <a:gd name="T1" fmla="*/ 44 h 53"/>
                  <a:gd name="T2" fmla="*/ 47 w 58"/>
                  <a:gd name="T3" fmla="*/ 10 h 53"/>
                  <a:gd name="T4" fmla="*/ 11 w 58"/>
                  <a:gd name="T5" fmla="*/ 10 h 53"/>
                  <a:gd name="T6" fmla="*/ 11 w 58"/>
                  <a:gd name="T7" fmla="*/ 44 h 53"/>
                  <a:gd name="T8" fmla="*/ 47 w 58"/>
                  <a:gd name="T9" fmla="*/ 44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8" h="53">
                    <a:moveTo>
                      <a:pt x="47" y="44"/>
                    </a:moveTo>
                    <a:cubicBezTo>
                      <a:pt x="57" y="35"/>
                      <a:pt x="58" y="19"/>
                      <a:pt x="47" y="10"/>
                    </a:cubicBezTo>
                    <a:cubicBezTo>
                      <a:pt x="37" y="0"/>
                      <a:pt x="21" y="0"/>
                      <a:pt x="11" y="10"/>
                    </a:cubicBezTo>
                    <a:cubicBezTo>
                      <a:pt x="1" y="19"/>
                      <a:pt x="0" y="34"/>
                      <a:pt x="11" y="44"/>
                    </a:cubicBezTo>
                    <a:cubicBezTo>
                      <a:pt x="21" y="53"/>
                      <a:pt x="37" y="53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853">
                <a:extLst>
                  <a:ext uri="{FF2B5EF4-FFF2-40B4-BE49-F238E27FC236}">
                    <a16:creationId xmlns:a16="http://schemas.microsoft.com/office/drawing/2014/main" id="{9A476277-4287-45AC-B3E7-ECDE8BC717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10" y="389"/>
                <a:ext cx="90" cy="85"/>
              </a:xfrm>
              <a:custGeom>
                <a:avLst/>
                <a:gdLst>
                  <a:gd name="T0" fmla="*/ 49 w 60"/>
                  <a:gd name="T1" fmla="*/ 47 h 57"/>
                  <a:gd name="T2" fmla="*/ 49 w 60"/>
                  <a:gd name="T3" fmla="*/ 11 h 57"/>
                  <a:gd name="T4" fmla="*/ 10 w 60"/>
                  <a:gd name="T5" fmla="*/ 10 h 57"/>
                  <a:gd name="T6" fmla="*/ 10 w 60"/>
                  <a:gd name="T7" fmla="*/ 47 h 57"/>
                  <a:gd name="T8" fmla="*/ 49 w 60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7">
                    <a:moveTo>
                      <a:pt x="49" y="47"/>
                    </a:moveTo>
                    <a:cubicBezTo>
                      <a:pt x="60" y="37"/>
                      <a:pt x="60" y="21"/>
                      <a:pt x="49" y="11"/>
                    </a:cubicBezTo>
                    <a:cubicBezTo>
                      <a:pt x="39" y="1"/>
                      <a:pt x="21" y="0"/>
                      <a:pt x="10" y="10"/>
                    </a:cubicBezTo>
                    <a:cubicBezTo>
                      <a:pt x="0" y="20"/>
                      <a:pt x="0" y="37"/>
                      <a:pt x="10" y="47"/>
                    </a:cubicBezTo>
                    <a:cubicBezTo>
                      <a:pt x="21" y="57"/>
                      <a:pt x="38" y="57"/>
                      <a:pt x="49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854">
                <a:extLst>
                  <a:ext uri="{FF2B5EF4-FFF2-40B4-BE49-F238E27FC236}">
                    <a16:creationId xmlns:a16="http://schemas.microsoft.com/office/drawing/2014/main" id="{E54B3B37-F7BC-4606-84F7-781DF028C21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66" y="343"/>
                <a:ext cx="97" cy="90"/>
              </a:xfrm>
              <a:custGeom>
                <a:avLst/>
                <a:gdLst>
                  <a:gd name="T0" fmla="*/ 53 w 65"/>
                  <a:gd name="T1" fmla="*/ 49 h 60"/>
                  <a:gd name="T2" fmla="*/ 53 w 65"/>
                  <a:gd name="T3" fmla="*/ 11 h 60"/>
                  <a:gd name="T4" fmla="*/ 12 w 65"/>
                  <a:gd name="T5" fmla="*/ 11 h 60"/>
                  <a:gd name="T6" fmla="*/ 12 w 65"/>
                  <a:gd name="T7" fmla="*/ 49 h 60"/>
                  <a:gd name="T8" fmla="*/ 53 w 65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5" h="60">
                    <a:moveTo>
                      <a:pt x="53" y="49"/>
                    </a:moveTo>
                    <a:cubicBezTo>
                      <a:pt x="64" y="39"/>
                      <a:pt x="65" y="21"/>
                      <a:pt x="53" y="11"/>
                    </a:cubicBezTo>
                    <a:cubicBezTo>
                      <a:pt x="42" y="0"/>
                      <a:pt x="23" y="0"/>
                      <a:pt x="12" y="11"/>
                    </a:cubicBezTo>
                    <a:cubicBezTo>
                      <a:pt x="1" y="21"/>
                      <a:pt x="0" y="38"/>
                      <a:pt x="12" y="49"/>
                    </a:cubicBezTo>
                    <a:cubicBezTo>
                      <a:pt x="23" y="60"/>
                      <a:pt x="41" y="60"/>
                      <a:pt x="53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55">
                <a:extLst>
                  <a:ext uri="{FF2B5EF4-FFF2-40B4-BE49-F238E27FC236}">
                    <a16:creationId xmlns:a16="http://schemas.microsoft.com/office/drawing/2014/main" id="{1DD06F35-63D1-45B1-BE1D-CB7E55F3369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25" y="296"/>
                <a:ext cx="99" cy="93"/>
              </a:xfrm>
              <a:custGeom>
                <a:avLst/>
                <a:gdLst>
                  <a:gd name="T0" fmla="*/ 54 w 66"/>
                  <a:gd name="T1" fmla="*/ 51 h 62"/>
                  <a:gd name="T2" fmla="*/ 54 w 66"/>
                  <a:gd name="T3" fmla="*/ 11 h 62"/>
                  <a:gd name="T4" fmla="*/ 12 w 66"/>
                  <a:gd name="T5" fmla="*/ 11 h 62"/>
                  <a:gd name="T6" fmla="*/ 11 w 66"/>
                  <a:gd name="T7" fmla="*/ 51 h 62"/>
                  <a:gd name="T8" fmla="*/ 54 w 66"/>
                  <a:gd name="T9" fmla="*/ 5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6" h="62">
                    <a:moveTo>
                      <a:pt x="54" y="51"/>
                    </a:moveTo>
                    <a:cubicBezTo>
                      <a:pt x="66" y="40"/>
                      <a:pt x="66" y="22"/>
                      <a:pt x="54" y="11"/>
                    </a:cubicBezTo>
                    <a:cubicBezTo>
                      <a:pt x="43" y="0"/>
                      <a:pt x="23" y="0"/>
                      <a:pt x="12" y="11"/>
                    </a:cubicBezTo>
                    <a:cubicBezTo>
                      <a:pt x="0" y="22"/>
                      <a:pt x="0" y="40"/>
                      <a:pt x="11" y="51"/>
                    </a:cubicBezTo>
                    <a:cubicBezTo>
                      <a:pt x="23" y="62"/>
                      <a:pt x="42" y="62"/>
                      <a:pt x="54" y="5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856">
                <a:extLst>
                  <a:ext uri="{FF2B5EF4-FFF2-40B4-BE49-F238E27FC236}">
                    <a16:creationId xmlns:a16="http://schemas.microsoft.com/office/drawing/2014/main" id="{1156D6CF-CF99-4187-A1DE-295B37D4AF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84" y="251"/>
                <a:ext cx="100" cy="93"/>
              </a:xfrm>
              <a:custGeom>
                <a:avLst/>
                <a:gdLst>
                  <a:gd name="T0" fmla="*/ 55 w 67"/>
                  <a:gd name="T1" fmla="*/ 51 h 62"/>
                  <a:gd name="T2" fmla="*/ 55 w 67"/>
                  <a:gd name="T3" fmla="*/ 11 h 62"/>
                  <a:gd name="T4" fmla="*/ 12 w 67"/>
                  <a:gd name="T5" fmla="*/ 11 h 62"/>
                  <a:gd name="T6" fmla="*/ 12 w 67"/>
                  <a:gd name="T7" fmla="*/ 51 h 62"/>
                  <a:gd name="T8" fmla="*/ 55 w 67"/>
                  <a:gd name="T9" fmla="*/ 5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55" y="51"/>
                    </a:moveTo>
                    <a:cubicBezTo>
                      <a:pt x="67" y="40"/>
                      <a:pt x="67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ubicBezTo>
                      <a:pt x="0" y="22"/>
                      <a:pt x="0" y="40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857">
                <a:extLst>
                  <a:ext uri="{FF2B5EF4-FFF2-40B4-BE49-F238E27FC236}">
                    <a16:creationId xmlns:a16="http://schemas.microsoft.com/office/drawing/2014/main" id="{36609F4A-A12D-42C2-B403-4C18192B4D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41" y="203"/>
                <a:ext cx="105" cy="99"/>
              </a:xfrm>
              <a:custGeom>
                <a:avLst/>
                <a:gdLst>
                  <a:gd name="T0" fmla="*/ 13 w 70"/>
                  <a:gd name="T1" fmla="*/ 54 h 66"/>
                  <a:gd name="T2" fmla="*/ 58 w 70"/>
                  <a:gd name="T3" fmla="*/ 54 h 66"/>
                  <a:gd name="T4" fmla="*/ 58 w 70"/>
                  <a:gd name="T5" fmla="*/ 12 h 66"/>
                  <a:gd name="T6" fmla="*/ 13 w 70"/>
                  <a:gd name="T7" fmla="*/ 12 h 66"/>
                  <a:gd name="T8" fmla="*/ 13 w 70"/>
                  <a:gd name="T9" fmla="*/ 54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6">
                    <a:moveTo>
                      <a:pt x="13" y="54"/>
                    </a:moveTo>
                    <a:cubicBezTo>
                      <a:pt x="25" y="65"/>
                      <a:pt x="45" y="66"/>
                      <a:pt x="58" y="54"/>
                    </a:cubicBezTo>
                    <a:cubicBezTo>
                      <a:pt x="70" y="43"/>
                      <a:pt x="70" y="24"/>
                      <a:pt x="58" y="12"/>
                    </a:cubicBezTo>
                    <a:cubicBezTo>
                      <a:pt x="46" y="0"/>
                      <a:pt x="25" y="0"/>
                      <a:pt x="13" y="12"/>
                    </a:cubicBezTo>
                    <a:cubicBezTo>
                      <a:pt x="0" y="23"/>
                      <a:pt x="1" y="42"/>
                      <a:pt x="13" y="5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2" name="Freeform 858">
                <a:extLst>
                  <a:ext uri="{FF2B5EF4-FFF2-40B4-BE49-F238E27FC236}">
                    <a16:creationId xmlns:a16="http://schemas.microsoft.com/office/drawing/2014/main" id="{4AB99EA4-02B8-49E9-8CC7-698371ECC8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99" y="157"/>
                <a:ext cx="111" cy="102"/>
              </a:xfrm>
              <a:custGeom>
                <a:avLst/>
                <a:gdLst>
                  <a:gd name="T0" fmla="*/ 60 w 74"/>
                  <a:gd name="T1" fmla="*/ 56 h 68"/>
                  <a:gd name="T2" fmla="*/ 61 w 74"/>
                  <a:gd name="T3" fmla="*/ 12 h 68"/>
                  <a:gd name="T4" fmla="*/ 13 w 74"/>
                  <a:gd name="T5" fmla="*/ 12 h 68"/>
                  <a:gd name="T6" fmla="*/ 13 w 74"/>
                  <a:gd name="T7" fmla="*/ 56 h 68"/>
                  <a:gd name="T8" fmla="*/ 60 w 74"/>
                  <a:gd name="T9" fmla="*/ 56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4" h="68">
                    <a:moveTo>
                      <a:pt x="60" y="56"/>
                    </a:moveTo>
                    <a:cubicBezTo>
                      <a:pt x="74" y="44"/>
                      <a:pt x="74" y="24"/>
                      <a:pt x="61" y="12"/>
                    </a:cubicBezTo>
                    <a:cubicBezTo>
                      <a:pt x="48" y="0"/>
                      <a:pt x="27" y="0"/>
                      <a:pt x="13" y="12"/>
                    </a:cubicBezTo>
                    <a:cubicBezTo>
                      <a:pt x="0" y="24"/>
                      <a:pt x="0" y="44"/>
                      <a:pt x="13" y="56"/>
                    </a:cubicBezTo>
                    <a:cubicBezTo>
                      <a:pt x="26" y="68"/>
                      <a:pt x="47" y="68"/>
                      <a:pt x="60" y="5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859">
                <a:extLst>
                  <a:ext uri="{FF2B5EF4-FFF2-40B4-BE49-F238E27FC236}">
                    <a16:creationId xmlns:a16="http://schemas.microsoft.com/office/drawing/2014/main" id="{B4E494DD-274E-4102-8617-F012FC67F69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56" y="109"/>
                <a:ext cx="116" cy="108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59 h 72"/>
                  <a:gd name="T6" fmla="*/ 63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0" y="26"/>
                      <a:pt x="0" y="46"/>
                      <a:pt x="14" y="59"/>
                    </a:cubicBezTo>
                    <a:cubicBezTo>
                      <a:pt x="27" y="72"/>
                      <a:pt x="49" y="72"/>
                      <a:pt x="63" y="59"/>
                    </a:cubicBezTo>
                    <a:cubicBezTo>
                      <a:pt x="77" y="47"/>
                      <a:pt x="77" y="26"/>
                      <a:pt x="63" y="13"/>
                    </a:cubicBezTo>
                    <a:cubicBezTo>
                      <a:pt x="50" y="0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860">
                <a:extLst>
                  <a:ext uri="{FF2B5EF4-FFF2-40B4-BE49-F238E27FC236}">
                    <a16:creationId xmlns:a16="http://schemas.microsoft.com/office/drawing/2014/main" id="{8B716C25-B8CB-45AE-99F0-EB27B4C0B7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317" y="91"/>
                <a:ext cx="10" cy="54"/>
              </a:xfrm>
              <a:custGeom>
                <a:avLst/>
                <a:gdLst>
                  <a:gd name="T0" fmla="*/ 7 w 7"/>
                  <a:gd name="T1" fmla="*/ 36 h 36"/>
                  <a:gd name="T2" fmla="*/ 7 w 7"/>
                  <a:gd name="T3" fmla="*/ 0 h 36"/>
                  <a:gd name="T4" fmla="*/ 7 w 7"/>
                  <a:gd name="T5" fmla="*/ 36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7" h="36">
                    <a:moveTo>
                      <a:pt x="7" y="36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0" y="11"/>
                      <a:pt x="0" y="25"/>
                      <a:pt x="7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861">
                <a:extLst>
                  <a:ext uri="{FF2B5EF4-FFF2-40B4-BE49-F238E27FC236}">
                    <a16:creationId xmlns:a16="http://schemas.microsoft.com/office/drawing/2014/main" id="{875C1BD1-F8E5-407D-A7DF-10F54F41D1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258" y="1432"/>
                <a:ext cx="6" cy="6"/>
              </a:xfrm>
              <a:custGeom>
                <a:avLst/>
                <a:gdLst>
                  <a:gd name="T0" fmla="*/ 1 w 4"/>
                  <a:gd name="T1" fmla="*/ 1 h 4"/>
                  <a:gd name="T2" fmla="*/ 1 w 4"/>
                  <a:gd name="T3" fmla="*/ 3 h 4"/>
                  <a:gd name="T4" fmla="*/ 3 w 4"/>
                  <a:gd name="T5" fmla="*/ 3 h 4"/>
                  <a:gd name="T6" fmla="*/ 3 w 4"/>
                  <a:gd name="T7" fmla="*/ 1 h 4"/>
                  <a:gd name="T8" fmla="*/ 1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1" y="1"/>
                    </a:moveTo>
                    <a:cubicBezTo>
                      <a:pt x="0" y="2"/>
                      <a:pt x="0" y="3"/>
                      <a:pt x="1" y="3"/>
                    </a:cubicBezTo>
                    <a:cubicBezTo>
                      <a:pt x="2" y="4"/>
                      <a:pt x="3" y="4"/>
                      <a:pt x="3" y="3"/>
                    </a:cubicBezTo>
                    <a:cubicBezTo>
                      <a:pt x="4" y="3"/>
                      <a:pt x="4" y="2"/>
                      <a:pt x="3" y="1"/>
                    </a:cubicBezTo>
                    <a:cubicBezTo>
                      <a:pt x="3" y="0"/>
                      <a:pt x="1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862">
                <a:extLst>
                  <a:ext uri="{FF2B5EF4-FFF2-40B4-BE49-F238E27FC236}">
                    <a16:creationId xmlns:a16="http://schemas.microsoft.com/office/drawing/2014/main" id="{8C8D36A1-D32C-4047-8D97-0767F03372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18" y="1387"/>
                <a:ext cx="6" cy="6"/>
              </a:xfrm>
              <a:custGeom>
                <a:avLst/>
                <a:gdLst>
                  <a:gd name="T0" fmla="*/ 0 w 4"/>
                  <a:gd name="T1" fmla="*/ 1 h 4"/>
                  <a:gd name="T2" fmla="*/ 0 w 4"/>
                  <a:gd name="T3" fmla="*/ 3 h 4"/>
                  <a:gd name="T4" fmla="*/ 3 w 4"/>
                  <a:gd name="T5" fmla="*/ 3 h 4"/>
                  <a:gd name="T6" fmla="*/ 3 w 4"/>
                  <a:gd name="T7" fmla="*/ 1 h 4"/>
                  <a:gd name="T8" fmla="*/ 0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0" y="1"/>
                    </a:moveTo>
                    <a:cubicBezTo>
                      <a:pt x="0" y="2"/>
                      <a:pt x="0" y="3"/>
                      <a:pt x="0" y="3"/>
                    </a:cubicBezTo>
                    <a:cubicBezTo>
                      <a:pt x="1" y="4"/>
                      <a:pt x="2" y="4"/>
                      <a:pt x="3" y="3"/>
                    </a:cubicBezTo>
                    <a:cubicBezTo>
                      <a:pt x="4" y="3"/>
                      <a:pt x="4" y="2"/>
                      <a:pt x="3" y="1"/>
                    </a:cubicBezTo>
                    <a:cubicBezTo>
                      <a:pt x="2" y="0"/>
                      <a:pt x="1" y="0"/>
                      <a:pt x="0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863">
                <a:extLst>
                  <a:ext uri="{FF2B5EF4-FFF2-40B4-BE49-F238E27FC236}">
                    <a16:creationId xmlns:a16="http://schemas.microsoft.com/office/drawing/2014/main" id="{6CB2AA4B-663C-40FB-99F7-ADDF05470F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76" y="1340"/>
                <a:ext cx="11" cy="11"/>
              </a:xfrm>
              <a:custGeom>
                <a:avLst/>
                <a:gdLst>
                  <a:gd name="T0" fmla="*/ 1 w 7"/>
                  <a:gd name="T1" fmla="*/ 1 h 7"/>
                  <a:gd name="T2" fmla="*/ 1 w 7"/>
                  <a:gd name="T3" fmla="*/ 5 h 7"/>
                  <a:gd name="T4" fmla="*/ 6 w 7"/>
                  <a:gd name="T5" fmla="*/ 6 h 7"/>
                  <a:gd name="T6" fmla="*/ 6 w 7"/>
                  <a:gd name="T7" fmla="*/ 1 h 7"/>
                  <a:gd name="T8" fmla="*/ 1 w 7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7">
                    <a:moveTo>
                      <a:pt x="1" y="1"/>
                    </a:moveTo>
                    <a:cubicBezTo>
                      <a:pt x="0" y="2"/>
                      <a:pt x="0" y="4"/>
                      <a:pt x="1" y="5"/>
                    </a:cubicBezTo>
                    <a:cubicBezTo>
                      <a:pt x="2" y="7"/>
                      <a:pt x="4" y="7"/>
                      <a:pt x="6" y="6"/>
                    </a:cubicBezTo>
                    <a:cubicBezTo>
                      <a:pt x="7" y="4"/>
                      <a:pt x="7" y="2"/>
                      <a:pt x="6" y="1"/>
                    </a:cubicBezTo>
                    <a:cubicBezTo>
                      <a:pt x="5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8" name="Freeform 864">
                <a:extLst>
                  <a:ext uri="{FF2B5EF4-FFF2-40B4-BE49-F238E27FC236}">
                    <a16:creationId xmlns:a16="http://schemas.microsoft.com/office/drawing/2014/main" id="{52174763-6B50-45C7-9CDD-AC38A24156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34" y="1293"/>
                <a:ext cx="16" cy="15"/>
              </a:xfrm>
              <a:custGeom>
                <a:avLst/>
                <a:gdLst>
                  <a:gd name="T0" fmla="*/ 1 w 11"/>
                  <a:gd name="T1" fmla="*/ 2 h 10"/>
                  <a:gd name="T2" fmla="*/ 2 w 11"/>
                  <a:gd name="T3" fmla="*/ 8 h 10"/>
                  <a:gd name="T4" fmla="*/ 9 w 11"/>
                  <a:gd name="T5" fmla="*/ 9 h 10"/>
                  <a:gd name="T6" fmla="*/ 8 w 11"/>
                  <a:gd name="T7" fmla="*/ 2 h 10"/>
                  <a:gd name="T8" fmla="*/ 1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1" y="2"/>
                    </a:moveTo>
                    <a:cubicBezTo>
                      <a:pt x="0" y="4"/>
                      <a:pt x="0" y="7"/>
                      <a:pt x="2" y="8"/>
                    </a:cubicBezTo>
                    <a:cubicBezTo>
                      <a:pt x="4" y="10"/>
                      <a:pt x="7" y="10"/>
                      <a:pt x="9" y="9"/>
                    </a:cubicBezTo>
                    <a:cubicBezTo>
                      <a:pt x="11" y="7"/>
                      <a:pt x="10" y="4"/>
                      <a:pt x="8" y="2"/>
                    </a:cubicBezTo>
                    <a:cubicBezTo>
                      <a:pt x="7" y="0"/>
                      <a:pt x="3" y="0"/>
                      <a:pt x="1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9" name="Freeform 865">
                <a:extLst>
                  <a:ext uri="{FF2B5EF4-FFF2-40B4-BE49-F238E27FC236}">
                    <a16:creationId xmlns:a16="http://schemas.microsoft.com/office/drawing/2014/main" id="{44E94523-F84E-4A2D-BD70-4D2F3DC76A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91" y="1246"/>
                <a:ext cx="21" cy="20"/>
              </a:xfrm>
              <a:custGeom>
                <a:avLst/>
                <a:gdLst>
                  <a:gd name="T0" fmla="*/ 2 w 14"/>
                  <a:gd name="T1" fmla="*/ 2 h 13"/>
                  <a:gd name="T2" fmla="*/ 2 w 14"/>
                  <a:gd name="T3" fmla="*/ 10 h 13"/>
                  <a:gd name="T4" fmla="*/ 11 w 14"/>
                  <a:gd name="T5" fmla="*/ 11 h 13"/>
                  <a:gd name="T6" fmla="*/ 11 w 14"/>
                  <a:gd name="T7" fmla="*/ 2 h 13"/>
                  <a:gd name="T8" fmla="*/ 2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2" y="2"/>
                    </a:moveTo>
                    <a:cubicBezTo>
                      <a:pt x="0" y="4"/>
                      <a:pt x="0" y="8"/>
                      <a:pt x="2" y="10"/>
                    </a:cubicBezTo>
                    <a:cubicBezTo>
                      <a:pt x="5" y="13"/>
                      <a:pt x="9" y="13"/>
                      <a:pt x="11" y="11"/>
                    </a:cubicBezTo>
                    <a:cubicBezTo>
                      <a:pt x="14" y="8"/>
                      <a:pt x="14" y="4"/>
                      <a:pt x="11" y="2"/>
                    </a:cubicBezTo>
                    <a:cubicBezTo>
                      <a:pt x="9" y="0"/>
                      <a:pt x="5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0" name="Freeform 866">
                <a:extLst>
                  <a:ext uri="{FF2B5EF4-FFF2-40B4-BE49-F238E27FC236}">
                    <a16:creationId xmlns:a16="http://schemas.microsoft.com/office/drawing/2014/main" id="{00A88189-851F-4E7A-8CD6-1A9E64A4C6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47" y="1198"/>
                <a:ext cx="27" cy="26"/>
              </a:xfrm>
              <a:custGeom>
                <a:avLst/>
                <a:gdLst>
                  <a:gd name="T0" fmla="*/ 4 w 18"/>
                  <a:gd name="T1" fmla="*/ 3 h 17"/>
                  <a:gd name="T2" fmla="*/ 4 w 18"/>
                  <a:gd name="T3" fmla="*/ 14 h 17"/>
                  <a:gd name="T4" fmla="*/ 15 w 18"/>
                  <a:gd name="T5" fmla="*/ 14 h 17"/>
                  <a:gd name="T6" fmla="*/ 15 w 18"/>
                  <a:gd name="T7" fmla="*/ 3 h 17"/>
                  <a:gd name="T8" fmla="*/ 4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4" y="3"/>
                    </a:moveTo>
                    <a:cubicBezTo>
                      <a:pt x="1" y="6"/>
                      <a:pt x="0" y="11"/>
                      <a:pt x="4" y="14"/>
                    </a:cubicBezTo>
                    <a:cubicBezTo>
                      <a:pt x="7" y="17"/>
                      <a:pt x="12" y="17"/>
                      <a:pt x="15" y="14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2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1" name="Freeform 867">
                <a:extLst>
                  <a:ext uri="{FF2B5EF4-FFF2-40B4-BE49-F238E27FC236}">
                    <a16:creationId xmlns:a16="http://schemas.microsoft.com/office/drawing/2014/main" id="{8DBFD22E-FE3C-4D4D-BAE7-3A3145FAE7E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06" y="1152"/>
                <a:ext cx="30" cy="28"/>
              </a:xfrm>
              <a:custGeom>
                <a:avLst/>
                <a:gdLst>
                  <a:gd name="T0" fmla="*/ 3 w 20"/>
                  <a:gd name="T1" fmla="*/ 3 h 19"/>
                  <a:gd name="T2" fmla="*/ 4 w 20"/>
                  <a:gd name="T3" fmla="*/ 15 h 19"/>
                  <a:gd name="T4" fmla="*/ 16 w 20"/>
                  <a:gd name="T5" fmla="*/ 16 h 19"/>
                  <a:gd name="T6" fmla="*/ 17 w 20"/>
                  <a:gd name="T7" fmla="*/ 3 h 19"/>
                  <a:gd name="T8" fmla="*/ 3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3" y="3"/>
                    </a:moveTo>
                    <a:cubicBezTo>
                      <a:pt x="0" y="6"/>
                      <a:pt x="0" y="12"/>
                      <a:pt x="4" y="15"/>
                    </a:cubicBezTo>
                    <a:cubicBezTo>
                      <a:pt x="7" y="19"/>
                      <a:pt x="13" y="19"/>
                      <a:pt x="16" y="16"/>
                    </a:cubicBezTo>
                    <a:cubicBezTo>
                      <a:pt x="20" y="12"/>
                      <a:pt x="20" y="7"/>
                      <a:pt x="17" y="3"/>
                    </a:cubicBezTo>
                    <a:cubicBezTo>
                      <a:pt x="13" y="0"/>
                      <a:pt x="7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2" name="Freeform 868">
                <a:extLst>
                  <a:ext uri="{FF2B5EF4-FFF2-40B4-BE49-F238E27FC236}">
                    <a16:creationId xmlns:a16="http://schemas.microsoft.com/office/drawing/2014/main" id="{D612B5C7-9C24-4A00-9332-E32B2761EF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64" y="1104"/>
                <a:ext cx="36" cy="33"/>
              </a:xfrm>
              <a:custGeom>
                <a:avLst/>
                <a:gdLst>
                  <a:gd name="T0" fmla="*/ 4 w 24"/>
                  <a:gd name="T1" fmla="*/ 4 h 22"/>
                  <a:gd name="T2" fmla="*/ 4 w 24"/>
                  <a:gd name="T3" fmla="*/ 18 h 22"/>
                  <a:gd name="T4" fmla="*/ 19 w 24"/>
                  <a:gd name="T5" fmla="*/ 18 h 22"/>
                  <a:gd name="T6" fmla="*/ 19 w 24"/>
                  <a:gd name="T7" fmla="*/ 4 h 22"/>
                  <a:gd name="T8" fmla="*/ 4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4" y="4"/>
                    </a:moveTo>
                    <a:cubicBezTo>
                      <a:pt x="0" y="8"/>
                      <a:pt x="0" y="14"/>
                      <a:pt x="4" y="18"/>
                    </a:cubicBezTo>
                    <a:cubicBezTo>
                      <a:pt x="8" y="22"/>
                      <a:pt x="15" y="22"/>
                      <a:pt x="19" y="18"/>
                    </a:cubicBezTo>
                    <a:cubicBezTo>
                      <a:pt x="23" y="15"/>
                      <a:pt x="24" y="8"/>
                      <a:pt x="19" y="4"/>
                    </a:cubicBezTo>
                    <a:cubicBezTo>
                      <a:pt x="15" y="0"/>
                      <a:pt x="8" y="0"/>
                      <a:pt x="4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3" name="Freeform 869">
                <a:extLst>
                  <a:ext uri="{FF2B5EF4-FFF2-40B4-BE49-F238E27FC236}">
                    <a16:creationId xmlns:a16="http://schemas.microsoft.com/office/drawing/2014/main" id="{072EBFC3-3F3F-4435-9632-D29313DAE3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21" y="1057"/>
                <a:ext cx="41" cy="38"/>
              </a:xfrm>
              <a:custGeom>
                <a:avLst/>
                <a:gdLst>
                  <a:gd name="T0" fmla="*/ 5 w 27"/>
                  <a:gd name="T1" fmla="*/ 4 h 25"/>
                  <a:gd name="T2" fmla="*/ 5 w 27"/>
                  <a:gd name="T3" fmla="*/ 21 h 25"/>
                  <a:gd name="T4" fmla="*/ 22 w 27"/>
                  <a:gd name="T5" fmla="*/ 21 h 25"/>
                  <a:gd name="T6" fmla="*/ 22 w 27"/>
                  <a:gd name="T7" fmla="*/ 4 h 25"/>
                  <a:gd name="T8" fmla="*/ 5 w 27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5" y="4"/>
                    </a:moveTo>
                    <a:cubicBezTo>
                      <a:pt x="0" y="9"/>
                      <a:pt x="0" y="16"/>
                      <a:pt x="5" y="21"/>
                    </a:cubicBezTo>
                    <a:cubicBezTo>
                      <a:pt x="9" y="25"/>
                      <a:pt x="17" y="25"/>
                      <a:pt x="22" y="21"/>
                    </a:cubicBezTo>
                    <a:cubicBezTo>
                      <a:pt x="27" y="16"/>
                      <a:pt x="27" y="9"/>
                      <a:pt x="22" y="4"/>
                    </a:cubicBezTo>
                    <a:cubicBezTo>
                      <a:pt x="17" y="0"/>
                      <a:pt x="10" y="0"/>
                      <a:pt x="5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4" name="Freeform 870">
                <a:extLst>
                  <a:ext uri="{FF2B5EF4-FFF2-40B4-BE49-F238E27FC236}">
                    <a16:creationId xmlns:a16="http://schemas.microsoft.com/office/drawing/2014/main" id="{968A3F91-F97B-4B1E-9C85-C4B34EA8D0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79" y="1009"/>
                <a:ext cx="45" cy="44"/>
              </a:xfrm>
              <a:custGeom>
                <a:avLst/>
                <a:gdLst>
                  <a:gd name="T0" fmla="*/ 25 w 30"/>
                  <a:gd name="T1" fmla="*/ 5 h 29"/>
                  <a:gd name="T2" fmla="*/ 5 w 30"/>
                  <a:gd name="T3" fmla="*/ 5 h 29"/>
                  <a:gd name="T4" fmla="*/ 5 w 30"/>
                  <a:gd name="T5" fmla="*/ 24 h 29"/>
                  <a:gd name="T6" fmla="*/ 25 w 30"/>
                  <a:gd name="T7" fmla="*/ 24 h 29"/>
                  <a:gd name="T8" fmla="*/ 25 w 30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9">
                    <a:moveTo>
                      <a:pt x="25" y="5"/>
                    </a:moveTo>
                    <a:cubicBezTo>
                      <a:pt x="20" y="0"/>
                      <a:pt x="11" y="0"/>
                      <a:pt x="5" y="5"/>
                    </a:cubicBezTo>
                    <a:cubicBezTo>
                      <a:pt x="0" y="10"/>
                      <a:pt x="0" y="18"/>
                      <a:pt x="5" y="24"/>
                    </a:cubicBezTo>
                    <a:cubicBezTo>
                      <a:pt x="11" y="29"/>
                      <a:pt x="19" y="29"/>
                      <a:pt x="25" y="24"/>
                    </a:cubicBezTo>
                    <a:cubicBezTo>
                      <a:pt x="30" y="19"/>
                      <a:pt x="30" y="10"/>
                      <a:pt x="2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5" name="Freeform 871">
                <a:extLst>
                  <a:ext uri="{FF2B5EF4-FFF2-40B4-BE49-F238E27FC236}">
                    <a16:creationId xmlns:a16="http://schemas.microsoft.com/office/drawing/2014/main" id="{A2856F3A-9B95-4025-99A9-CFA5513D47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38" y="964"/>
                <a:ext cx="47" cy="44"/>
              </a:xfrm>
              <a:custGeom>
                <a:avLst/>
                <a:gdLst>
                  <a:gd name="T0" fmla="*/ 25 w 31"/>
                  <a:gd name="T1" fmla="*/ 5 h 29"/>
                  <a:gd name="T2" fmla="*/ 6 w 31"/>
                  <a:gd name="T3" fmla="*/ 5 h 29"/>
                  <a:gd name="T4" fmla="*/ 6 w 31"/>
                  <a:gd name="T5" fmla="*/ 24 h 29"/>
                  <a:gd name="T6" fmla="*/ 25 w 31"/>
                  <a:gd name="T7" fmla="*/ 24 h 29"/>
                  <a:gd name="T8" fmla="*/ 25 w 31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5" y="5"/>
                    </a:moveTo>
                    <a:cubicBezTo>
                      <a:pt x="20" y="0"/>
                      <a:pt x="11" y="0"/>
                      <a:pt x="6" y="5"/>
                    </a:cubicBezTo>
                    <a:cubicBezTo>
                      <a:pt x="0" y="10"/>
                      <a:pt x="0" y="19"/>
                      <a:pt x="6" y="24"/>
                    </a:cubicBezTo>
                    <a:cubicBezTo>
                      <a:pt x="11" y="29"/>
                      <a:pt x="20" y="29"/>
                      <a:pt x="25" y="24"/>
                    </a:cubicBezTo>
                    <a:cubicBezTo>
                      <a:pt x="31" y="19"/>
                      <a:pt x="31" y="10"/>
                      <a:pt x="2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6" name="Freeform 872">
                <a:extLst>
                  <a:ext uri="{FF2B5EF4-FFF2-40B4-BE49-F238E27FC236}">
                    <a16:creationId xmlns:a16="http://schemas.microsoft.com/office/drawing/2014/main" id="{E87E4DC4-138D-4A41-BC20-1A1FCDF708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96" y="918"/>
                <a:ext cx="51" cy="46"/>
              </a:xfrm>
              <a:custGeom>
                <a:avLst/>
                <a:gdLst>
                  <a:gd name="T0" fmla="*/ 28 w 34"/>
                  <a:gd name="T1" fmla="*/ 26 h 31"/>
                  <a:gd name="T2" fmla="*/ 28 w 34"/>
                  <a:gd name="T3" fmla="*/ 5 h 31"/>
                  <a:gd name="T4" fmla="*/ 6 w 34"/>
                  <a:gd name="T5" fmla="*/ 5 h 31"/>
                  <a:gd name="T6" fmla="*/ 6 w 34"/>
                  <a:gd name="T7" fmla="*/ 26 h 31"/>
                  <a:gd name="T8" fmla="*/ 28 w 34"/>
                  <a:gd name="T9" fmla="*/ 26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1">
                    <a:moveTo>
                      <a:pt x="28" y="26"/>
                    </a:moveTo>
                    <a:cubicBezTo>
                      <a:pt x="34" y="20"/>
                      <a:pt x="34" y="11"/>
                      <a:pt x="28" y="5"/>
                    </a:cubicBezTo>
                    <a:cubicBezTo>
                      <a:pt x="22" y="0"/>
                      <a:pt x="12" y="0"/>
                      <a:pt x="6" y="5"/>
                    </a:cubicBezTo>
                    <a:cubicBezTo>
                      <a:pt x="0" y="11"/>
                      <a:pt x="1" y="20"/>
                      <a:pt x="6" y="26"/>
                    </a:cubicBezTo>
                    <a:cubicBezTo>
                      <a:pt x="13" y="31"/>
                      <a:pt x="22" y="31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7" name="Freeform 873">
                <a:extLst>
                  <a:ext uri="{FF2B5EF4-FFF2-40B4-BE49-F238E27FC236}">
                    <a16:creationId xmlns:a16="http://schemas.microsoft.com/office/drawing/2014/main" id="{1781E1DC-A284-43F6-8D3F-373982518A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53" y="870"/>
                <a:ext cx="57" cy="52"/>
              </a:xfrm>
              <a:custGeom>
                <a:avLst/>
                <a:gdLst>
                  <a:gd name="T0" fmla="*/ 31 w 38"/>
                  <a:gd name="T1" fmla="*/ 29 h 35"/>
                  <a:gd name="T2" fmla="*/ 31 w 38"/>
                  <a:gd name="T3" fmla="*/ 6 h 35"/>
                  <a:gd name="T4" fmla="*/ 7 w 38"/>
                  <a:gd name="T5" fmla="*/ 6 h 35"/>
                  <a:gd name="T6" fmla="*/ 7 w 38"/>
                  <a:gd name="T7" fmla="*/ 29 h 35"/>
                  <a:gd name="T8" fmla="*/ 31 w 38"/>
                  <a:gd name="T9" fmla="*/ 29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29"/>
                    </a:moveTo>
                    <a:cubicBezTo>
                      <a:pt x="38" y="23"/>
                      <a:pt x="38" y="13"/>
                      <a:pt x="31" y="6"/>
                    </a:cubicBezTo>
                    <a:cubicBezTo>
                      <a:pt x="24" y="0"/>
                      <a:pt x="14" y="0"/>
                      <a:pt x="7" y="6"/>
                    </a:cubicBezTo>
                    <a:cubicBezTo>
                      <a:pt x="0" y="12"/>
                      <a:pt x="0" y="22"/>
                      <a:pt x="7" y="29"/>
                    </a:cubicBezTo>
                    <a:cubicBezTo>
                      <a:pt x="14" y="35"/>
                      <a:pt x="24" y="35"/>
                      <a:pt x="31" y="2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8" name="Freeform 874">
                <a:extLst>
                  <a:ext uri="{FF2B5EF4-FFF2-40B4-BE49-F238E27FC236}">
                    <a16:creationId xmlns:a16="http://schemas.microsoft.com/office/drawing/2014/main" id="{5F71AAC8-565C-441B-ABA0-DD43F7C52A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11" y="822"/>
                <a:ext cx="61" cy="59"/>
              </a:xfrm>
              <a:custGeom>
                <a:avLst/>
                <a:gdLst>
                  <a:gd name="T0" fmla="*/ 34 w 41"/>
                  <a:gd name="T1" fmla="*/ 32 h 39"/>
                  <a:gd name="T2" fmla="*/ 34 w 41"/>
                  <a:gd name="T3" fmla="*/ 7 h 39"/>
                  <a:gd name="T4" fmla="*/ 8 w 41"/>
                  <a:gd name="T5" fmla="*/ 7 h 39"/>
                  <a:gd name="T6" fmla="*/ 7 w 41"/>
                  <a:gd name="T7" fmla="*/ 32 h 39"/>
                  <a:gd name="T8" fmla="*/ 34 w 41"/>
                  <a:gd name="T9" fmla="*/ 32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34" y="32"/>
                    </a:moveTo>
                    <a:cubicBezTo>
                      <a:pt x="41" y="25"/>
                      <a:pt x="41" y="14"/>
                      <a:pt x="34" y="7"/>
                    </a:cubicBezTo>
                    <a:cubicBezTo>
                      <a:pt x="27" y="0"/>
                      <a:pt x="15" y="0"/>
                      <a:pt x="8" y="7"/>
                    </a:cubicBezTo>
                    <a:cubicBezTo>
                      <a:pt x="0" y="14"/>
                      <a:pt x="0" y="25"/>
                      <a:pt x="7" y="32"/>
                    </a:cubicBezTo>
                    <a:cubicBezTo>
                      <a:pt x="15" y="38"/>
                      <a:pt x="26" y="39"/>
                      <a:pt x="34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9" name="Freeform 875">
                <a:extLst>
                  <a:ext uri="{FF2B5EF4-FFF2-40B4-BE49-F238E27FC236}">
                    <a16:creationId xmlns:a16="http://schemas.microsoft.com/office/drawing/2014/main" id="{03557423-7D47-46F9-A38D-6657A2A0A0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70" y="776"/>
                <a:ext cx="64" cy="61"/>
              </a:xfrm>
              <a:custGeom>
                <a:avLst/>
                <a:gdLst>
                  <a:gd name="T0" fmla="*/ 35 w 43"/>
                  <a:gd name="T1" fmla="*/ 34 h 41"/>
                  <a:gd name="T2" fmla="*/ 35 w 43"/>
                  <a:gd name="T3" fmla="*/ 7 h 41"/>
                  <a:gd name="T4" fmla="*/ 7 w 43"/>
                  <a:gd name="T5" fmla="*/ 7 h 41"/>
                  <a:gd name="T6" fmla="*/ 7 w 43"/>
                  <a:gd name="T7" fmla="*/ 34 h 41"/>
                  <a:gd name="T8" fmla="*/ 35 w 43"/>
                  <a:gd name="T9" fmla="*/ 3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5" y="34"/>
                    </a:moveTo>
                    <a:cubicBezTo>
                      <a:pt x="43" y="27"/>
                      <a:pt x="43" y="15"/>
                      <a:pt x="35" y="7"/>
                    </a:cubicBezTo>
                    <a:cubicBezTo>
                      <a:pt x="28" y="0"/>
                      <a:pt x="15" y="0"/>
                      <a:pt x="7" y="7"/>
                    </a:cubicBezTo>
                    <a:cubicBezTo>
                      <a:pt x="0" y="15"/>
                      <a:pt x="0" y="26"/>
                      <a:pt x="7" y="34"/>
                    </a:cubicBezTo>
                    <a:cubicBezTo>
                      <a:pt x="15" y="41"/>
                      <a:pt x="28" y="41"/>
                      <a:pt x="35" y="3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0" name="Freeform 876">
                <a:extLst>
                  <a:ext uri="{FF2B5EF4-FFF2-40B4-BE49-F238E27FC236}">
                    <a16:creationId xmlns:a16="http://schemas.microsoft.com/office/drawing/2014/main" id="{D8F8DE1F-FEB0-4172-B289-2C87F9D3EC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27" y="729"/>
                <a:ext cx="69" cy="65"/>
              </a:xfrm>
              <a:custGeom>
                <a:avLst/>
                <a:gdLst>
                  <a:gd name="T0" fmla="*/ 38 w 46"/>
                  <a:gd name="T1" fmla="*/ 36 h 43"/>
                  <a:gd name="T2" fmla="*/ 38 w 46"/>
                  <a:gd name="T3" fmla="*/ 8 h 43"/>
                  <a:gd name="T4" fmla="*/ 8 w 46"/>
                  <a:gd name="T5" fmla="*/ 7 h 43"/>
                  <a:gd name="T6" fmla="*/ 8 w 46"/>
                  <a:gd name="T7" fmla="*/ 36 h 43"/>
                  <a:gd name="T8" fmla="*/ 38 w 46"/>
                  <a:gd name="T9" fmla="*/ 36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" h="43">
                    <a:moveTo>
                      <a:pt x="38" y="36"/>
                    </a:moveTo>
                    <a:cubicBezTo>
                      <a:pt x="46" y="28"/>
                      <a:pt x="46" y="15"/>
                      <a:pt x="38" y="8"/>
                    </a:cubicBezTo>
                    <a:cubicBezTo>
                      <a:pt x="30" y="0"/>
                      <a:pt x="16" y="0"/>
                      <a:pt x="8" y="7"/>
                    </a:cubicBezTo>
                    <a:cubicBezTo>
                      <a:pt x="0" y="15"/>
                      <a:pt x="0" y="28"/>
                      <a:pt x="8" y="36"/>
                    </a:cubicBezTo>
                    <a:cubicBezTo>
                      <a:pt x="16" y="43"/>
                      <a:pt x="30" y="43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1" name="Freeform 877">
                <a:extLst>
                  <a:ext uri="{FF2B5EF4-FFF2-40B4-BE49-F238E27FC236}">
                    <a16:creationId xmlns:a16="http://schemas.microsoft.com/office/drawing/2014/main" id="{EB45638B-25E7-46FE-88C9-B0ACBC14CE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85" y="681"/>
                <a:ext cx="75" cy="71"/>
              </a:xfrm>
              <a:custGeom>
                <a:avLst/>
                <a:gdLst>
                  <a:gd name="T0" fmla="*/ 41 w 50"/>
                  <a:gd name="T1" fmla="*/ 39 h 47"/>
                  <a:gd name="T2" fmla="*/ 41 w 50"/>
                  <a:gd name="T3" fmla="*/ 9 h 47"/>
                  <a:gd name="T4" fmla="*/ 9 w 50"/>
                  <a:gd name="T5" fmla="*/ 9 h 47"/>
                  <a:gd name="T6" fmla="*/ 9 w 50"/>
                  <a:gd name="T7" fmla="*/ 39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0"/>
                      <a:pt x="50" y="17"/>
                      <a:pt x="41" y="9"/>
                    </a:cubicBezTo>
                    <a:cubicBezTo>
                      <a:pt x="32" y="0"/>
                      <a:pt x="18" y="0"/>
                      <a:pt x="9" y="9"/>
                    </a:cubicBezTo>
                    <a:cubicBezTo>
                      <a:pt x="0" y="17"/>
                      <a:pt x="0" y="30"/>
                      <a:pt x="9" y="39"/>
                    </a:cubicBezTo>
                    <a:cubicBezTo>
                      <a:pt x="17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2" name="Freeform 878">
                <a:extLst>
                  <a:ext uri="{FF2B5EF4-FFF2-40B4-BE49-F238E27FC236}">
                    <a16:creationId xmlns:a16="http://schemas.microsoft.com/office/drawing/2014/main" id="{2C7551B5-69C8-44EB-B1CF-34F11E3AC9A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42" y="635"/>
                <a:ext cx="80" cy="75"/>
              </a:xfrm>
              <a:custGeom>
                <a:avLst/>
                <a:gdLst>
                  <a:gd name="T0" fmla="*/ 44 w 53"/>
                  <a:gd name="T1" fmla="*/ 41 h 50"/>
                  <a:gd name="T2" fmla="*/ 44 w 53"/>
                  <a:gd name="T3" fmla="*/ 9 h 50"/>
                  <a:gd name="T4" fmla="*/ 9 w 53"/>
                  <a:gd name="T5" fmla="*/ 8 h 50"/>
                  <a:gd name="T6" fmla="*/ 9 w 53"/>
                  <a:gd name="T7" fmla="*/ 41 h 50"/>
                  <a:gd name="T8" fmla="*/ 44 w 53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50">
                    <a:moveTo>
                      <a:pt x="44" y="41"/>
                    </a:moveTo>
                    <a:cubicBezTo>
                      <a:pt x="53" y="32"/>
                      <a:pt x="53" y="17"/>
                      <a:pt x="44" y="9"/>
                    </a:cubicBezTo>
                    <a:cubicBezTo>
                      <a:pt x="34" y="0"/>
                      <a:pt x="19" y="0"/>
                      <a:pt x="9" y="8"/>
                    </a:cubicBezTo>
                    <a:cubicBezTo>
                      <a:pt x="0" y="17"/>
                      <a:pt x="0" y="32"/>
                      <a:pt x="9" y="41"/>
                    </a:cubicBezTo>
                    <a:cubicBezTo>
                      <a:pt x="19" y="50"/>
                      <a:pt x="34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3" name="Freeform 879">
                <a:extLst>
                  <a:ext uri="{FF2B5EF4-FFF2-40B4-BE49-F238E27FC236}">
                    <a16:creationId xmlns:a16="http://schemas.microsoft.com/office/drawing/2014/main" id="{CBF9A892-CF98-4167-900E-62E193FB09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02" y="590"/>
                <a:ext cx="81" cy="75"/>
              </a:xfrm>
              <a:custGeom>
                <a:avLst/>
                <a:gdLst>
                  <a:gd name="T0" fmla="*/ 44 w 54"/>
                  <a:gd name="T1" fmla="*/ 41 h 50"/>
                  <a:gd name="T2" fmla="*/ 44 w 54"/>
                  <a:gd name="T3" fmla="*/ 9 h 50"/>
                  <a:gd name="T4" fmla="*/ 10 w 54"/>
                  <a:gd name="T5" fmla="*/ 9 h 50"/>
                  <a:gd name="T6" fmla="*/ 10 w 54"/>
                  <a:gd name="T7" fmla="*/ 41 h 50"/>
                  <a:gd name="T8" fmla="*/ 44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1"/>
                    </a:moveTo>
                    <a:cubicBezTo>
                      <a:pt x="54" y="32"/>
                      <a:pt x="54" y="17"/>
                      <a:pt x="44" y="9"/>
                    </a:cubicBezTo>
                    <a:cubicBezTo>
                      <a:pt x="35" y="0"/>
                      <a:pt x="20" y="0"/>
                      <a:pt x="10" y="9"/>
                    </a:cubicBezTo>
                    <a:cubicBezTo>
                      <a:pt x="0" y="17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4" name="Freeform 880">
                <a:extLst>
                  <a:ext uri="{FF2B5EF4-FFF2-40B4-BE49-F238E27FC236}">
                    <a16:creationId xmlns:a16="http://schemas.microsoft.com/office/drawing/2014/main" id="{D6D5B058-4C37-477C-B9CF-928DEEF673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59" y="542"/>
                <a:ext cx="86" cy="79"/>
              </a:xfrm>
              <a:custGeom>
                <a:avLst/>
                <a:gdLst>
                  <a:gd name="T0" fmla="*/ 47 w 57"/>
                  <a:gd name="T1" fmla="*/ 44 h 53"/>
                  <a:gd name="T2" fmla="*/ 47 w 57"/>
                  <a:gd name="T3" fmla="*/ 10 h 53"/>
                  <a:gd name="T4" fmla="*/ 11 w 57"/>
                  <a:gd name="T5" fmla="*/ 9 h 53"/>
                  <a:gd name="T6" fmla="*/ 10 w 57"/>
                  <a:gd name="T7" fmla="*/ 44 h 53"/>
                  <a:gd name="T8" fmla="*/ 47 w 57"/>
                  <a:gd name="T9" fmla="*/ 44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44"/>
                    </a:moveTo>
                    <a:cubicBezTo>
                      <a:pt x="57" y="34"/>
                      <a:pt x="57" y="19"/>
                      <a:pt x="47" y="10"/>
                    </a:cubicBezTo>
                    <a:cubicBezTo>
                      <a:pt x="37" y="0"/>
                      <a:pt x="21" y="0"/>
                      <a:pt x="11" y="9"/>
                    </a:cubicBezTo>
                    <a:cubicBezTo>
                      <a:pt x="0" y="19"/>
                      <a:pt x="0" y="34"/>
                      <a:pt x="10" y="44"/>
                    </a:cubicBezTo>
                    <a:cubicBezTo>
                      <a:pt x="20" y="53"/>
                      <a:pt x="37" y="53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5" name="Freeform 881">
                <a:extLst>
                  <a:ext uri="{FF2B5EF4-FFF2-40B4-BE49-F238E27FC236}">
                    <a16:creationId xmlns:a16="http://schemas.microsoft.com/office/drawing/2014/main" id="{4EF45CD9-547C-472F-85A7-3265E87079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17" y="494"/>
                <a:ext cx="91" cy="85"/>
              </a:xfrm>
              <a:custGeom>
                <a:avLst/>
                <a:gdLst>
                  <a:gd name="T0" fmla="*/ 50 w 61"/>
                  <a:gd name="T1" fmla="*/ 47 h 57"/>
                  <a:gd name="T2" fmla="*/ 50 w 61"/>
                  <a:gd name="T3" fmla="*/ 11 h 57"/>
                  <a:gd name="T4" fmla="*/ 11 w 61"/>
                  <a:gd name="T5" fmla="*/ 10 h 57"/>
                  <a:gd name="T6" fmla="*/ 11 w 61"/>
                  <a:gd name="T7" fmla="*/ 47 h 57"/>
                  <a:gd name="T8" fmla="*/ 50 w 61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50" y="47"/>
                    </a:moveTo>
                    <a:cubicBezTo>
                      <a:pt x="61" y="37"/>
                      <a:pt x="61" y="21"/>
                      <a:pt x="50" y="11"/>
                    </a:cubicBezTo>
                    <a:cubicBezTo>
                      <a:pt x="39" y="0"/>
                      <a:pt x="22" y="0"/>
                      <a:pt x="11" y="10"/>
                    </a:cubicBezTo>
                    <a:cubicBezTo>
                      <a:pt x="0" y="20"/>
                      <a:pt x="0" y="37"/>
                      <a:pt x="11" y="47"/>
                    </a:cubicBezTo>
                    <a:cubicBezTo>
                      <a:pt x="22" y="57"/>
                      <a:pt x="39" y="57"/>
                      <a:pt x="50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6" name="Freeform 882">
                <a:extLst>
                  <a:ext uri="{FF2B5EF4-FFF2-40B4-BE49-F238E27FC236}">
                    <a16:creationId xmlns:a16="http://schemas.microsoft.com/office/drawing/2014/main" id="{F8F00CE0-13C1-44F3-9535-AAEF4A488C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74" y="448"/>
                <a:ext cx="96" cy="89"/>
              </a:xfrm>
              <a:custGeom>
                <a:avLst/>
                <a:gdLst>
                  <a:gd name="T0" fmla="*/ 52 w 64"/>
                  <a:gd name="T1" fmla="*/ 49 h 60"/>
                  <a:gd name="T2" fmla="*/ 53 w 64"/>
                  <a:gd name="T3" fmla="*/ 11 h 60"/>
                  <a:gd name="T4" fmla="*/ 12 w 64"/>
                  <a:gd name="T5" fmla="*/ 10 h 60"/>
                  <a:gd name="T6" fmla="*/ 11 w 64"/>
                  <a:gd name="T7" fmla="*/ 49 h 60"/>
                  <a:gd name="T8" fmla="*/ 52 w 64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52" y="49"/>
                    </a:moveTo>
                    <a:cubicBezTo>
                      <a:pt x="64" y="38"/>
                      <a:pt x="64" y="21"/>
                      <a:pt x="53" y="11"/>
                    </a:cubicBezTo>
                    <a:cubicBezTo>
                      <a:pt x="41" y="0"/>
                      <a:pt x="23" y="0"/>
                      <a:pt x="12" y="10"/>
                    </a:cubicBezTo>
                    <a:cubicBezTo>
                      <a:pt x="0" y="21"/>
                      <a:pt x="0" y="38"/>
                      <a:pt x="11" y="49"/>
                    </a:cubicBezTo>
                    <a:cubicBezTo>
                      <a:pt x="23" y="60"/>
                      <a:pt x="41" y="59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7" name="Freeform 883">
                <a:extLst>
                  <a:ext uri="{FF2B5EF4-FFF2-40B4-BE49-F238E27FC236}">
                    <a16:creationId xmlns:a16="http://schemas.microsoft.com/office/drawing/2014/main" id="{911E758C-B01D-40F3-9202-61CEB9A9E2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32" y="401"/>
                <a:ext cx="100" cy="93"/>
              </a:xfrm>
              <a:custGeom>
                <a:avLst/>
                <a:gdLst>
                  <a:gd name="T0" fmla="*/ 55 w 67"/>
                  <a:gd name="T1" fmla="*/ 51 h 62"/>
                  <a:gd name="T2" fmla="*/ 55 w 67"/>
                  <a:gd name="T3" fmla="*/ 11 h 62"/>
                  <a:gd name="T4" fmla="*/ 12 w 67"/>
                  <a:gd name="T5" fmla="*/ 11 h 62"/>
                  <a:gd name="T6" fmla="*/ 12 w 67"/>
                  <a:gd name="T7" fmla="*/ 51 h 62"/>
                  <a:gd name="T8" fmla="*/ 55 w 67"/>
                  <a:gd name="T9" fmla="*/ 5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55" y="51"/>
                    </a:moveTo>
                    <a:cubicBezTo>
                      <a:pt x="67" y="40"/>
                      <a:pt x="67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ubicBezTo>
                      <a:pt x="0" y="22"/>
                      <a:pt x="0" y="40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8" name="Freeform 884">
                <a:extLst>
                  <a:ext uri="{FF2B5EF4-FFF2-40B4-BE49-F238E27FC236}">
                    <a16:creationId xmlns:a16="http://schemas.microsoft.com/office/drawing/2014/main" id="{F657F974-E327-4267-A68A-5617E9A6BD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89" y="353"/>
                <a:ext cx="105" cy="98"/>
              </a:xfrm>
              <a:custGeom>
                <a:avLst/>
                <a:gdLst>
                  <a:gd name="T0" fmla="*/ 58 w 70"/>
                  <a:gd name="T1" fmla="*/ 54 h 65"/>
                  <a:gd name="T2" fmla="*/ 58 w 70"/>
                  <a:gd name="T3" fmla="*/ 12 h 65"/>
                  <a:gd name="T4" fmla="*/ 13 w 70"/>
                  <a:gd name="T5" fmla="*/ 12 h 65"/>
                  <a:gd name="T6" fmla="*/ 13 w 70"/>
                  <a:gd name="T7" fmla="*/ 54 h 65"/>
                  <a:gd name="T8" fmla="*/ 58 w 70"/>
                  <a:gd name="T9" fmla="*/ 54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58" y="54"/>
                    </a:moveTo>
                    <a:cubicBezTo>
                      <a:pt x="70" y="42"/>
                      <a:pt x="70" y="23"/>
                      <a:pt x="58" y="12"/>
                    </a:cubicBezTo>
                    <a:cubicBezTo>
                      <a:pt x="46" y="0"/>
                      <a:pt x="25" y="0"/>
                      <a:pt x="13" y="12"/>
                    </a:cubicBezTo>
                    <a:cubicBezTo>
                      <a:pt x="1" y="23"/>
                      <a:pt x="0" y="42"/>
                      <a:pt x="13" y="54"/>
                    </a:cubicBezTo>
                    <a:cubicBezTo>
                      <a:pt x="25" y="65"/>
                      <a:pt x="45" y="65"/>
                      <a:pt x="58" y="5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9" name="Freeform 885">
                <a:extLst>
                  <a:ext uri="{FF2B5EF4-FFF2-40B4-BE49-F238E27FC236}">
                    <a16:creationId xmlns:a16="http://schemas.microsoft.com/office/drawing/2014/main" id="{3A08916E-5C77-4DAC-BE5B-A8353A095A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47" y="305"/>
                <a:ext cx="111" cy="104"/>
              </a:xfrm>
              <a:custGeom>
                <a:avLst/>
                <a:gdLst>
                  <a:gd name="T0" fmla="*/ 13 w 74"/>
                  <a:gd name="T1" fmla="*/ 13 h 69"/>
                  <a:gd name="T2" fmla="*/ 13 w 74"/>
                  <a:gd name="T3" fmla="*/ 57 h 69"/>
                  <a:gd name="T4" fmla="*/ 61 w 74"/>
                  <a:gd name="T5" fmla="*/ 57 h 69"/>
                  <a:gd name="T6" fmla="*/ 61 w 74"/>
                  <a:gd name="T7" fmla="*/ 13 h 69"/>
                  <a:gd name="T8" fmla="*/ 13 w 74"/>
                  <a:gd name="T9" fmla="*/ 13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4" h="69">
                    <a:moveTo>
                      <a:pt x="13" y="13"/>
                    </a:moveTo>
                    <a:cubicBezTo>
                      <a:pt x="0" y="25"/>
                      <a:pt x="0" y="45"/>
                      <a:pt x="13" y="57"/>
                    </a:cubicBezTo>
                    <a:cubicBezTo>
                      <a:pt x="26" y="69"/>
                      <a:pt x="47" y="69"/>
                      <a:pt x="61" y="57"/>
                    </a:cubicBezTo>
                    <a:cubicBezTo>
                      <a:pt x="74" y="45"/>
                      <a:pt x="74" y="25"/>
                      <a:pt x="61" y="13"/>
                    </a:cubicBezTo>
                    <a:cubicBezTo>
                      <a:pt x="48" y="1"/>
                      <a:pt x="27" y="0"/>
                      <a:pt x="1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0" name="Freeform 886">
                <a:extLst>
                  <a:ext uri="{FF2B5EF4-FFF2-40B4-BE49-F238E27FC236}">
                    <a16:creationId xmlns:a16="http://schemas.microsoft.com/office/drawing/2014/main" id="{169C8CC8-C87F-429B-A54D-B841F38FDE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04" y="259"/>
                <a:ext cx="116" cy="108"/>
              </a:xfrm>
              <a:custGeom>
                <a:avLst/>
                <a:gdLst>
                  <a:gd name="T0" fmla="*/ 14 w 77"/>
                  <a:gd name="T1" fmla="*/ 13 h 72"/>
                  <a:gd name="T2" fmla="*/ 14 w 77"/>
                  <a:gd name="T3" fmla="*/ 59 h 72"/>
                  <a:gd name="T4" fmla="*/ 63 w 77"/>
                  <a:gd name="T5" fmla="*/ 59 h 72"/>
                  <a:gd name="T6" fmla="*/ 63 w 77"/>
                  <a:gd name="T7" fmla="*/ 13 h 72"/>
                  <a:gd name="T8" fmla="*/ 14 w 77"/>
                  <a:gd name="T9" fmla="*/ 13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7" h="72">
                    <a:moveTo>
                      <a:pt x="14" y="13"/>
                    </a:moveTo>
                    <a:cubicBezTo>
                      <a:pt x="0" y="25"/>
                      <a:pt x="0" y="46"/>
                      <a:pt x="14" y="59"/>
                    </a:cubicBezTo>
                    <a:cubicBezTo>
                      <a:pt x="27" y="72"/>
                      <a:pt x="50" y="72"/>
                      <a:pt x="63" y="59"/>
                    </a:cubicBezTo>
                    <a:cubicBezTo>
                      <a:pt x="77" y="46"/>
                      <a:pt x="77" y="26"/>
                      <a:pt x="63" y="13"/>
                    </a:cubicBezTo>
                    <a:cubicBezTo>
                      <a:pt x="50" y="0"/>
                      <a:pt x="28" y="0"/>
                      <a:pt x="14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1" name="Freeform 887">
                <a:extLst>
                  <a:ext uri="{FF2B5EF4-FFF2-40B4-BE49-F238E27FC236}">
                    <a16:creationId xmlns:a16="http://schemas.microsoft.com/office/drawing/2014/main" id="{049F76F2-202E-4392-9D6A-38C8D4C0558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467" y="1537"/>
                <a:ext cx="6" cy="6"/>
              </a:xfrm>
              <a:custGeom>
                <a:avLst/>
                <a:gdLst>
                  <a:gd name="T0" fmla="*/ 0 w 4"/>
                  <a:gd name="T1" fmla="*/ 1 h 4"/>
                  <a:gd name="T2" fmla="*/ 1 w 4"/>
                  <a:gd name="T3" fmla="*/ 3 h 4"/>
                  <a:gd name="T4" fmla="*/ 3 w 4"/>
                  <a:gd name="T5" fmla="*/ 3 h 4"/>
                  <a:gd name="T6" fmla="*/ 3 w 4"/>
                  <a:gd name="T7" fmla="*/ 1 h 4"/>
                  <a:gd name="T8" fmla="*/ 0 w 4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" h="4">
                    <a:moveTo>
                      <a:pt x="0" y="1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1" y="4"/>
                      <a:pt x="2" y="4"/>
                      <a:pt x="3" y="3"/>
                    </a:cubicBezTo>
                    <a:cubicBezTo>
                      <a:pt x="4" y="3"/>
                      <a:pt x="4" y="2"/>
                      <a:pt x="3" y="1"/>
                    </a:cubicBezTo>
                    <a:cubicBezTo>
                      <a:pt x="2" y="0"/>
                      <a:pt x="1" y="0"/>
                      <a:pt x="0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2" name="Freeform 888">
                <a:extLst>
                  <a:ext uri="{FF2B5EF4-FFF2-40B4-BE49-F238E27FC236}">
                    <a16:creationId xmlns:a16="http://schemas.microsoft.com/office/drawing/2014/main" id="{98C7EDC9-CFD4-4AE8-ABC3-2FD78C58BF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24" y="1490"/>
                <a:ext cx="11" cy="11"/>
              </a:xfrm>
              <a:custGeom>
                <a:avLst/>
                <a:gdLst>
                  <a:gd name="T0" fmla="*/ 1 w 7"/>
                  <a:gd name="T1" fmla="*/ 1 h 7"/>
                  <a:gd name="T2" fmla="*/ 1 w 7"/>
                  <a:gd name="T3" fmla="*/ 5 h 7"/>
                  <a:gd name="T4" fmla="*/ 6 w 7"/>
                  <a:gd name="T5" fmla="*/ 5 h 7"/>
                  <a:gd name="T6" fmla="*/ 6 w 7"/>
                  <a:gd name="T7" fmla="*/ 1 h 7"/>
                  <a:gd name="T8" fmla="*/ 1 w 7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7">
                    <a:moveTo>
                      <a:pt x="1" y="1"/>
                    </a:moveTo>
                    <a:cubicBezTo>
                      <a:pt x="0" y="2"/>
                      <a:pt x="0" y="4"/>
                      <a:pt x="1" y="5"/>
                    </a:cubicBezTo>
                    <a:cubicBezTo>
                      <a:pt x="2" y="7"/>
                      <a:pt x="5" y="7"/>
                      <a:pt x="6" y="5"/>
                    </a:cubicBezTo>
                    <a:cubicBezTo>
                      <a:pt x="7" y="4"/>
                      <a:pt x="7" y="2"/>
                      <a:pt x="6" y="1"/>
                    </a:cubicBezTo>
                    <a:cubicBezTo>
                      <a:pt x="5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3" name="Freeform 889">
                <a:extLst>
                  <a:ext uri="{FF2B5EF4-FFF2-40B4-BE49-F238E27FC236}">
                    <a16:creationId xmlns:a16="http://schemas.microsoft.com/office/drawing/2014/main" id="{BAC8D0D2-0326-4D2E-8087-7C1DE3913D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82" y="1442"/>
                <a:ext cx="16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3"/>
                      <a:pt x="0" y="6"/>
                      <a:pt x="2" y="8"/>
                    </a:cubicBezTo>
                    <a:cubicBezTo>
                      <a:pt x="3" y="10"/>
                      <a:pt x="7" y="10"/>
                      <a:pt x="9" y="8"/>
                    </a:cubicBezTo>
                    <a:cubicBezTo>
                      <a:pt x="11" y="7"/>
                      <a:pt x="10" y="4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4" name="Freeform 890">
                <a:extLst>
                  <a:ext uri="{FF2B5EF4-FFF2-40B4-BE49-F238E27FC236}">
                    <a16:creationId xmlns:a16="http://schemas.microsoft.com/office/drawing/2014/main" id="{0ADBDC0D-095A-4298-A3AB-6F0A2BD72F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39" y="1394"/>
                <a:ext cx="21" cy="21"/>
              </a:xfrm>
              <a:custGeom>
                <a:avLst/>
                <a:gdLst>
                  <a:gd name="T0" fmla="*/ 2 w 14"/>
                  <a:gd name="T1" fmla="*/ 3 h 14"/>
                  <a:gd name="T2" fmla="*/ 2 w 14"/>
                  <a:gd name="T3" fmla="*/ 11 h 14"/>
                  <a:gd name="T4" fmla="*/ 11 w 14"/>
                  <a:gd name="T5" fmla="*/ 11 h 14"/>
                  <a:gd name="T6" fmla="*/ 11 w 14"/>
                  <a:gd name="T7" fmla="*/ 3 h 14"/>
                  <a:gd name="T8" fmla="*/ 2 w 14"/>
                  <a:gd name="T9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4">
                    <a:moveTo>
                      <a:pt x="2" y="3"/>
                    </a:moveTo>
                    <a:cubicBezTo>
                      <a:pt x="0" y="5"/>
                      <a:pt x="0" y="9"/>
                      <a:pt x="2" y="11"/>
                    </a:cubicBezTo>
                    <a:cubicBezTo>
                      <a:pt x="5" y="14"/>
                      <a:pt x="9" y="14"/>
                      <a:pt x="11" y="11"/>
                    </a:cubicBezTo>
                    <a:cubicBezTo>
                      <a:pt x="14" y="9"/>
                      <a:pt x="14" y="5"/>
                      <a:pt x="11" y="3"/>
                    </a:cubicBezTo>
                    <a:cubicBezTo>
                      <a:pt x="9" y="0"/>
                      <a:pt x="5" y="0"/>
                      <a:pt x="2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5" name="Freeform 891">
                <a:extLst>
                  <a:ext uri="{FF2B5EF4-FFF2-40B4-BE49-F238E27FC236}">
                    <a16:creationId xmlns:a16="http://schemas.microsoft.com/office/drawing/2014/main" id="{C8EA5DC0-9C8B-4008-852C-FF36BAAC3F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95" y="1348"/>
                <a:ext cx="27" cy="25"/>
              </a:xfrm>
              <a:custGeom>
                <a:avLst/>
                <a:gdLst>
                  <a:gd name="T0" fmla="*/ 4 w 18"/>
                  <a:gd name="T1" fmla="*/ 3 h 17"/>
                  <a:gd name="T2" fmla="*/ 4 w 18"/>
                  <a:gd name="T3" fmla="*/ 13 h 17"/>
                  <a:gd name="T4" fmla="*/ 15 w 18"/>
                  <a:gd name="T5" fmla="*/ 13 h 17"/>
                  <a:gd name="T6" fmla="*/ 15 w 18"/>
                  <a:gd name="T7" fmla="*/ 3 h 17"/>
                  <a:gd name="T8" fmla="*/ 4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4" y="3"/>
                    </a:moveTo>
                    <a:cubicBezTo>
                      <a:pt x="1" y="6"/>
                      <a:pt x="0" y="11"/>
                      <a:pt x="4" y="13"/>
                    </a:cubicBezTo>
                    <a:cubicBezTo>
                      <a:pt x="7" y="17"/>
                      <a:pt x="12" y="16"/>
                      <a:pt x="15" y="13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2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6" name="Freeform 892">
                <a:extLst>
                  <a:ext uri="{FF2B5EF4-FFF2-40B4-BE49-F238E27FC236}">
                    <a16:creationId xmlns:a16="http://schemas.microsoft.com/office/drawing/2014/main" id="{4A6B18EE-76C5-44F2-8170-D1187DEA91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56" y="1303"/>
                <a:ext cx="27" cy="24"/>
              </a:xfrm>
              <a:custGeom>
                <a:avLst/>
                <a:gdLst>
                  <a:gd name="T0" fmla="*/ 3 w 18"/>
                  <a:gd name="T1" fmla="*/ 3 h 16"/>
                  <a:gd name="T2" fmla="*/ 4 w 18"/>
                  <a:gd name="T3" fmla="*/ 13 h 16"/>
                  <a:gd name="T4" fmla="*/ 15 w 18"/>
                  <a:gd name="T5" fmla="*/ 14 h 16"/>
                  <a:gd name="T6" fmla="*/ 15 w 18"/>
                  <a:gd name="T7" fmla="*/ 3 h 16"/>
                  <a:gd name="T8" fmla="*/ 3 w 18"/>
                  <a:gd name="T9" fmla="*/ 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6">
                    <a:moveTo>
                      <a:pt x="3" y="3"/>
                    </a:moveTo>
                    <a:cubicBezTo>
                      <a:pt x="0" y="6"/>
                      <a:pt x="0" y="10"/>
                      <a:pt x="4" y="13"/>
                    </a:cubicBezTo>
                    <a:cubicBezTo>
                      <a:pt x="7" y="16"/>
                      <a:pt x="11" y="16"/>
                      <a:pt x="15" y="14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2" y="0"/>
                      <a:pt x="7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7" name="Freeform 893">
                <a:extLst>
                  <a:ext uri="{FF2B5EF4-FFF2-40B4-BE49-F238E27FC236}">
                    <a16:creationId xmlns:a16="http://schemas.microsoft.com/office/drawing/2014/main" id="{08ED8273-6CEF-4AF4-8DD8-FFB69BF5A35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13" y="1257"/>
                <a:ext cx="32" cy="28"/>
              </a:xfrm>
              <a:custGeom>
                <a:avLst/>
                <a:gdLst>
                  <a:gd name="T0" fmla="*/ 4 w 21"/>
                  <a:gd name="T1" fmla="*/ 3 h 19"/>
                  <a:gd name="T2" fmla="*/ 4 w 21"/>
                  <a:gd name="T3" fmla="*/ 15 h 19"/>
                  <a:gd name="T4" fmla="*/ 17 w 21"/>
                  <a:gd name="T5" fmla="*/ 15 h 19"/>
                  <a:gd name="T6" fmla="*/ 17 w 21"/>
                  <a:gd name="T7" fmla="*/ 3 h 19"/>
                  <a:gd name="T8" fmla="*/ 4 w 21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4" y="3"/>
                    </a:moveTo>
                    <a:cubicBezTo>
                      <a:pt x="1" y="6"/>
                      <a:pt x="0" y="12"/>
                      <a:pt x="4" y="15"/>
                    </a:cubicBezTo>
                    <a:cubicBezTo>
                      <a:pt x="8" y="19"/>
                      <a:pt x="14" y="19"/>
                      <a:pt x="17" y="15"/>
                    </a:cubicBezTo>
                    <a:cubicBezTo>
                      <a:pt x="21" y="12"/>
                      <a:pt x="21" y="7"/>
                      <a:pt x="17" y="3"/>
                    </a:cubicBezTo>
                    <a:cubicBezTo>
                      <a:pt x="14" y="0"/>
                      <a:pt x="8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8" name="Freeform 894">
                <a:extLst>
                  <a:ext uri="{FF2B5EF4-FFF2-40B4-BE49-F238E27FC236}">
                    <a16:creationId xmlns:a16="http://schemas.microsoft.com/office/drawing/2014/main" id="{17604927-269C-4305-9B0F-274D451B30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71" y="1209"/>
                <a:ext cx="36" cy="33"/>
              </a:xfrm>
              <a:custGeom>
                <a:avLst/>
                <a:gdLst>
                  <a:gd name="T0" fmla="*/ 5 w 24"/>
                  <a:gd name="T1" fmla="*/ 4 h 22"/>
                  <a:gd name="T2" fmla="*/ 5 w 24"/>
                  <a:gd name="T3" fmla="*/ 18 h 22"/>
                  <a:gd name="T4" fmla="*/ 20 w 24"/>
                  <a:gd name="T5" fmla="*/ 18 h 22"/>
                  <a:gd name="T6" fmla="*/ 20 w 24"/>
                  <a:gd name="T7" fmla="*/ 4 h 22"/>
                  <a:gd name="T8" fmla="*/ 5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5" y="4"/>
                    </a:moveTo>
                    <a:cubicBezTo>
                      <a:pt x="0" y="8"/>
                      <a:pt x="0" y="14"/>
                      <a:pt x="5" y="18"/>
                    </a:cubicBezTo>
                    <a:cubicBezTo>
                      <a:pt x="9" y="22"/>
                      <a:pt x="16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ubicBezTo>
                      <a:pt x="16" y="0"/>
                      <a:pt x="9" y="0"/>
                      <a:pt x="5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9" name="Freeform 895">
                <a:extLst>
                  <a:ext uri="{FF2B5EF4-FFF2-40B4-BE49-F238E27FC236}">
                    <a16:creationId xmlns:a16="http://schemas.microsoft.com/office/drawing/2014/main" id="{13A54E88-9829-4B95-8A61-8C6A614A90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28" y="1162"/>
                <a:ext cx="43" cy="38"/>
              </a:xfrm>
              <a:custGeom>
                <a:avLst/>
                <a:gdLst>
                  <a:gd name="T0" fmla="*/ 5 w 28"/>
                  <a:gd name="T1" fmla="*/ 4 h 25"/>
                  <a:gd name="T2" fmla="*/ 5 w 28"/>
                  <a:gd name="T3" fmla="*/ 20 h 25"/>
                  <a:gd name="T4" fmla="*/ 23 w 28"/>
                  <a:gd name="T5" fmla="*/ 20 h 25"/>
                  <a:gd name="T6" fmla="*/ 23 w 28"/>
                  <a:gd name="T7" fmla="*/ 4 h 25"/>
                  <a:gd name="T8" fmla="*/ 5 w 28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25">
                    <a:moveTo>
                      <a:pt x="5" y="4"/>
                    </a:moveTo>
                    <a:cubicBezTo>
                      <a:pt x="1" y="9"/>
                      <a:pt x="0" y="16"/>
                      <a:pt x="5" y="20"/>
                    </a:cubicBezTo>
                    <a:cubicBezTo>
                      <a:pt x="10" y="25"/>
                      <a:pt x="18" y="25"/>
                      <a:pt x="23" y="20"/>
                    </a:cubicBezTo>
                    <a:cubicBezTo>
                      <a:pt x="27" y="16"/>
                      <a:pt x="28" y="9"/>
                      <a:pt x="23" y="4"/>
                    </a:cubicBezTo>
                    <a:cubicBezTo>
                      <a:pt x="18" y="0"/>
                      <a:pt x="10" y="0"/>
                      <a:pt x="5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0" name="Freeform 896">
                <a:extLst>
                  <a:ext uri="{FF2B5EF4-FFF2-40B4-BE49-F238E27FC236}">
                    <a16:creationId xmlns:a16="http://schemas.microsoft.com/office/drawing/2014/main" id="{87C6ACA0-0ED3-4BDE-9A39-39A23159F9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86" y="1114"/>
                <a:ext cx="47" cy="44"/>
              </a:xfrm>
              <a:custGeom>
                <a:avLst/>
                <a:gdLst>
                  <a:gd name="T0" fmla="*/ 25 w 31"/>
                  <a:gd name="T1" fmla="*/ 5 h 29"/>
                  <a:gd name="T2" fmla="*/ 6 w 31"/>
                  <a:gd name="T3" fmla="*/ 5 h 29"/>
                  <a:gd name="T4" fmla="*/ 6 w 31"/>
                  <a:gd name="T5" fmla="*/ 23 h 29"/>
                  <a:gd name="T6" fmla="*/ 26 w 31"/>
                  <a:gd name="T7" fmla="*/ 24 h 29"/>
                  <a:gd name="T8" fmla="*/ 25 w 31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25" y="5"/>
                    </a:moveTo>
                    <a:cubicBezTo>
                      <a:pt x="20" y="0"/>
                      <a:pt x="11" y="0"/>
                      <a:pt x="6" y="5"/>
                    </a:cubicBezTo>
                    <a:cubicBezTo>
                      <a:pt x="1" y="10"/>
                      <a:pt x="0" y="18"/>
                      <a:pt x="6" y="23"/>
                    </a:cubicBezTo>
                    <a:cubicBezTo>
                      <a:pt x="11" y="29"/>
                      <a:pt x="20" y="29"/>
                      <a:pt x="26" y="24"/>
                    </a:cubicBezTo>
                    <a:cubicBezTo>
                      <a:pt x="31" y="18"/>
                      <a:pt x="31" y="10"/>
                      <a:pt x="2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1" name="Freeform 897">
                <a:extLst>
                  <a:ext uri="{FF2B5EF4-FFF2-40B4-BE49-F238E27FC236}">
                    <a16:creationId xmlns:a16="http://schemas.microsoft.com/office/drawing/2014/main" id="{207B2958-C02B-483C-BE6F-2E704C43AA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44" y="1066"/>
                <a:ext cx="51" cy="48"/>
              </a:xfrm>
              <a:custGeom>
                <a:avLst/>
                <a:gdLst>
                  <a:gd name="T0" fmla="*/ 28 w 34"/>
                  <a:gd name="T1" fmla="*/ 26 h 32"/>
                  <a:gd name="T2" fmla="*/ 28 w 34"/>
                  <a:gd name="T3" fmla="*/ 6 h 32"/>
                  <a:gd name="T4" fmla="*/ 7 w 34"/>
                  <a:gd name="T5" fmla="*/ 6 h 32"/>
                  <a:gd name="T6" fmla="*/ 6 w 34"/>
                  <a:gd name="T7" fmla="*/ 26 h 32"/>
                  <a:gd name="T8" fmla="*/ 28 w 34"/>
                  <a:gd name="T9" fmla="*/ 2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28" y="26"/>
                    </a:moveTo>
                    <a:cubicBezTo>
                      <a:pt x="34" y="21"/>
                      <a:pt x="34" y="12"/>
                      <a:pt x="28" y="6"/>
                    </a:cubicBezTo>
                    <a:cubicBezTo>
                      <a:pt x="22" y="1"/>
                      <a:pt x="13" y="0"/>
                      <a:pt x="7" y="6"/>
                    </a:cubicBezTo>
                    <a:cubicBezTo>
                      <a:pt x="0" y="12"/>
                      <a:pt x="0" y="21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2" name="Freeform 898">
                <a:extLst>
                  <a:ext uri="{FF2B5EF4-FFF2-40B4-BE49-F238E27FC236}">
                    <a16:creationId xmlns:a16="http://schemas.microsoft.com/office/drawing/2014/main" id="{C951D206-FC80-4BCC-BC1D-DE4EA6F02F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01" y="1020"/>
                <a:ext cx="57" cy="52"/>
              </a:xfrm>
              <a:custGeom>
                <a:avLst/>
                <a:gdLst>
                  <a:gd name="T0" fmla="*/ 31 w 38"/>
                  <a:gd name="T1" fmla="*/ 29 h 35"/>
                  <a:gd name="T2" fmla="*/ 31 w 38"/>
                  <a:gd name="T3" fmla="*/ 6 h 35"/>
                  <a:gd name="T4" fmla="*/ 7 w 38"/>
                  <a:gd name="T5" fmla="*/ 6 h 35"/>
                  <a:gd name="T6" fmla="*/ 7 w 38"/>
                  <a:gd name="T7" fmla="*/ 28 h 35"/>
                  <a:gd name="T8" fmla="*/ 31 w 38"/>
                  <a:gd name="T9" fmla="*/ 29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29"/>
                    </a:moveTo>
                    <a:cubicBezTo>
                      <a:pt x="38" y="22"/>
                      <a:pt x="38" y="12"/>
                      <a:pt x="31" y="6"/>
                    </a:cubicBezTo>
                    <a:cubicBezTo>
                      <a:pt x="25" y="0"/>
                      <a:pt x="14" y="0"/>
                      <a:pt x="7" y="6"/>
                    </a:cubicBezTo>
                    <a:cubicBezTo>
                      <a:pt x="0" y="12"/>
                      <a:pt x="0" y="22"/>
                      <a:pt x="7" y="28"/>
                    </a:cubicBezTo>
                    <a:cubicBezTo>
                      <a:pt x="13" y="35"/>
                      <a:pt x="24" y="35"/>
                      <a:pt x="31" y="2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3" name="Freeform 899">
                <a:extLst>
                  <a:ext uri="{FF2B5EF4-FFF2-40B4-BE49-F238E27FC236}">
                    <a16:creationId xmlns:a16="http://schemas.microsoft.com/office/drawing/2014/main" id="{8E4E8539-90E8-468A-980E-CB51FDD7320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59" y="972"/>
                <a:ext cx="61" cy="57"/>
              </a:xfrm>
              <a:custGeom>
                <a:avLst/>
                <a:gdLst>
                  <a:gd name="T0" fmla="*/ 34 w 41"/>
                  <a:gd name="T1" fmla="*/ 32 h 38"/>
                  <a:gd name="T2" fmla="*/ 34 w 41"/>
                  <a:gd name="T3" fmla="*/ 7 h 38"/>
                  <a:gd name="T4" fmla="*/ 8 w 41"/>
                  <a:gd name="T5" fmla="*/ 7 h 38"/>
                  <a:gd name="T6" fmla="*/ 7 w 41"/>
                  <a:gd name="T7" fmla="*/ 32 h 38"/>
                  <a:gd name="T8" fmla="*/ 34 w 41"/>
                  <a:gd name="T9" fmla="*/ 32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32"/>
                    </a:moveTo>
                    <a:cubicBezTo>
                      <a:pt x="41" y="25"/>
                      <a:pt x="41" y="14"/>
                      <a:pt x="34" y="7"/>
                    </a:cubicBezTo>
                    <a:cubicBezTo>
                      <a:pt x="27" y="0"/>
                      <a:pt x="15" y="0"/>
                      <a:pt x="8" y="7"/>
                    </a:cubicBezTo>
                    <a:cubicBezTo>
                      <a:pt x="0" y="14"/>
                      <a:pt x="0" y="25"/>
                      <a:pt x="7" y="32"/>
                    </a:cubicBezTo>
                    <a:cubicBezTo>
                      <a:pt x="15" y="38"/>
                      <a:pt x="26" y="38"/>
                      <a:pt x="34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4" name="Freeform 900">
                <a:extLst>
                  <a:ext uri="{FF2B5EF4-FFF2-40B4-BE49-F238E27FC236}">
                    <a16:creationId xmlns:a16="http://schemas.microsoft.com/office/drawing/2014/main" id="{5F0C65B0-492B-4DC0-A463-33D17A950B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19" y="927"/>
                <a:ext cx="62" cy="57"/>
              </a:xfrm>
              <a:custGeom>
                <a:avLst/>
                <a:gdLst>
                  <a:gd name="T0" fmla="*/ 33 w 41"/>
                  <a:gd name="T1" fmla="*/ 32 h 38"/>
                  <a:gd name="T2" fmla="*/ 34 w 41"/>
                  <a:gd name="T3" fmla="*/ 7 h 38"/>
                  <a:gd name="T4" fmla="*/ 7 w 41"/>
                  <a:gd name="T5" fmla="*/ 7 h 38"/>
                  <a:gd name="T6" fmla="*/ 7 w 41"/>
                  <a:gd name="T7" fmla="*/ 32 h 38"/>
                  <a:gd name="T8" fmla="*/ 33 w 41"/>
                  <a:gd name="T9" fmla="*/ 32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3" y="32"/>
                    </a:moveTo>
                    <a:cubicBezTo>
                      <a:pt x="41" y="25"/>
                      <a:pt x="41" y="14"/>
                      <a:pt x="34" y="7"/>
                    </a:cubicBezTo>
                    <a:cubicBezTo>
                      <a:pt x="26" y="0"/>
                      <a:pt x="15" y="0"/>
                      <a:pt x="7" y="7"/>
                    </a:cubicBezTo>
                    <a:cubicBezTo>
                      <a:pt x="0" y="14"/>
                      <a:pt x="0" y="25"/>
                      <a:pt x="7" y="32"/>
                    </a:cubicBezTo>
                    <a:cubicBezTo>
                      <a:pt x="14" y="38"/>
                      <a:pt x="26" y="38"/>
                      <a:pt x="33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5" name="Freeform 901">
                <a:extLst>
                  <a:ext uri="{FF2B5EF4-FFF2-40B4-BE49-F238E27FC236}">
                    <a16:creationId xmlns:a16="http://schemas.microsoft.com/office/drawing/2014/main" id="{CE8BF879-EB3D-4489-88C0-3D5544F84E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77" y="881"/>
                <a:ext cx="66" cy="61"/>
              </a:xfrm>
              <a:custGeom>
                <a:avLst/>
                <a:gdLst>
                  <a:gd name="T0" fmla="*/ 36 w 44"/>
                  <a:gd name="T1" fmla="*/ 34 h 41"/>
                  <a:gd name="T2" fmla="*/ 36 w 44"/>
                  <a:gd name="T3" fmla="*/ 7 h 41"/>
                  <a:gd name="T4" fmla="*/ 8 w 44"/>
                  <a:gd name="T5" fmla="*/ 7 h 41"/>
                  <a:gd name="T6" fmla="*/ 8 w 44"/>
                  <a:gd name="T7" fmla="*/ 33 h 41"/>
                  <a:gd name="T8" fmla="*/ 36 w 44"/>
                  <a:gd name="T9" fmla="*/ 34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36" y="34"/>
                    </a:moveTo>
                    <a:cubicBezTo>
                      <a:pt x="44" y="26"/>
                      <a:pt x="44" y="15"/>
                      <a:pt x="36" y="7"/>
                    </a:cubicBezTo>
                    <a:cubicBezTo>
                      <a:pt x="28" y="0"/>
                      <a:pt x="16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6" y="41"/>
                      <a:pt x="28" y="41"/>
                      <a:pt x="36" y="3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6" name="Freeform 902">
                <a:extLst>
                  <a:ext uri="{FF2B5EF4-FFF2-40B4-BE49-F238E27FC236}">
                    <a16:creationId xmlns:a16="http://schemas.microsoft.com/office/drawing/2014/main" id="{E5CB9ED6-B17C-4D32-94C2-6481CC001B3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34" y="833"/>
                <a:ext cx="71" cy="65"/>
              </a:xfrm>
              <a:custGeom>
                <a:avLst/>
                <a:gdLst>
                  <a:gd name="T0" fmla="*/ 39 w 47"/>
                  <a:gd name="T1" fmla="*/ 37 h 44"/>
                  <a:gd name="T2" fmla="*/ 39 w 47"/>
                  <a:gd name="T3" fmla="*/ 8 h 44"/>
                  <a:gd name="T4" fmla="*/ 9 w 47"/>
                  <a:gd name="T5" fmla="*/ 8 h 44"/>
                  <a:gd name="T6" fmla="*/ 9 w 47"/>
                  <a:gd name="T7" fmla="*/ 36 h 44"/>
                  <a:gd name="T8" fmla="*/ 39 w 47"/>
                  <a:gd name="T9" fmla="*/ 37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9" y="37"/>
                    </a:moveTo>
                    <a:cubicBezTo>
                      <a:pt x="47" y="29"/>
                      <a:pt x="47" y="16"/>
                      <a:pt x="39" y="8"/>
                    </a:cubicBezTo>
                    <a:cubicBezTo>
                      <a:pt x="31" y="1"/>
                      <a:pt x="17" y="0"/>
                      <a:pt x="9" y="8"/>
                    </a:cubicBezTo>
                    <a:cubicBezTo>
                      <a:pt x="0" y="16"/>
                      <a:pt x="0" y="29"/>
                      <a:pt x="9" y="36"/>
                    </a:cubicBezTo>
                    <a:cubicBezTo>
                      <a:pt x="17" y="44"/>
                      <a:pt x="30" y="44"/>
                      <a:pt x="39" y="3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7" name="Freeform 903">
                <a:extLst>
                  <a:ext uri="{FF2B5EF4-FFF2-40B4-BE49-F238E27FC236}">
                    <a16:creationId xmlns:a16="http://schemas.microsoft.com/office/drawing/2014/main" id="{862E5603-9FAC-42A5-BE74-A2764FF5DD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92" y="786"/>
                <a:ext cx="77" cy="71"/>
              </a:xfrm>
              <a:custGeom>
                <a:avLst/>
                <a:gdLst>
                  <a:gd name="T0" fmla="*/ 41 w 51"/>
                  <a:gd name="T1" fmla="*/ 38 h 47"/>
                  <a:gd name="T2" fmla="*/ 42 w 51"/>
                  <a:gd name="T3" fmla="*/ 8 h 47"/>
                  <a:gd name="T4" fmla="*/ 10 w 51"/>
                  <a:gd name="T5" fmla="*/ 8 h 47"/>
                  <a:gd name="T6" fmla="*/ 9 w 51"/>
                  <a:gd name="T7" fmla="*/ 39 h 47"/>
                  <a:gd name="T8" fmla="*/ 41 w 51"/>
                  <a:gd name="T9" fmla="*/ 3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1" h="47">
                    <a:moveTo>
                      <a:pt x="41" y="38"/>
                    </a:moveTo>
                    <a:cubicBezTo>
                      <a:pt x="50" y="30"/>
                      <a:pt x="51" y="17"/>
                      <a:pt x="42" y="8"/>
                    </a:cubicBezTo>
                    <a:cubicBezTo>
                      <a:pt x="33" y="0"/>
                      <a:pt x="18" y="0"/>
                      <a:pt x="10" y="8"/>
                    </a:cubicBezTo>
                    <a:cubicBezTo>
                      <a:pt x="1" y="17"/>
                      <a:pt x="0" y="30"/>
                      <a:pt x="9" y="39"/>
                    </a:cubicBezTo>
                    <a:cubicBezTo>
                      <a:pt x="18" y="47"/>
                      <a:pt x="33" y="47"/>
                      <a:pt x="41" y="3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8" name="Freeform 904">
                <a:extLst>
                  <a:ext uri="{FF2B5EF4-FFF2-40B4-BE49-F238E27FC236}">
                    <a16:creationId xmlns:a16="http://schemas.microsoft.com/office/drawing/2014/main" id="{DD5B0A3B-F9BB-4D81-A0B6-3DCFAEF645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50" y="738"/>
                <a:ext cx="81" cy="77"/>
              </a:xfrm>
              <a:custGeom>
                <a:avLst/>
                <a:gdLst>
                  <a:gd name="T0" fmla="*/ 44 w 54"/>
                  <a:gd name="T1" fmla="*/ 42 h 51"/>
                  <a:gd name="T2" fmla="*/ 45 w 54"/>
                  <a:gd name="T3" fmla="*/ 9 h 51"/>
                  <a:gd name="T4" fmla="*/ 10 w 54"/>
                  <a:gd name="T5" fmla="*/ 9 h 51"/>
                  <a:gd name="T6" fmla="*/ 10 w 54"/>
                  <a:gd name="T7" fmla="*/ 42 h 51"/>
                  <a:gd name="T8" fmla="*/ 44 w 54"/>
                  <a:gd name="T9" fmla="*/ 42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1">
                    <a:moveTo>
                      <a:pt x="44" y="42"/>
                    </a:moveTo>
                    <a:cubicBezTo>
                      <a:pt x="54" y="33"/>
                      <a:pt x="54" y="18"/>
                      <a:pt x="45" y="9"/>
                    </a:cubicBezTo>
                    <a:cubicBezTo>
                      <a:pt x="35" y="0"/>
                      <a:pt x="20" y="0"/>
                      <a:pt x="10" y="9"/>
                    </a:cubicBezTo>
                    <a:cubicBezTo>
                      <a:pt x="0" y="18"/>
                      <a:pt x="0" y="33"/>
                      <a:pt x="10" y="42"/>
                    </a:cubicBezTo>
                    <a:cubicBezTo>
                      <a:pt x="19" y="51"/>
                      <a:pt x="35" y="51"/>
                      <a:pt x="44" y="4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9" name="Freeform 905">
                <a:extLst>
                  <a:ext uri="{FF2B5EF4-FFF2-40B4-BE49-F238E27FC236}">
                    <a16:creationId xmlns:a16="http://schemas.microsoft.com/office/drawing/2014/main" id="{4BA279AF-A9DF-4740-B57A-4E4D22299DE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07" y="692"/>
                <a:ext cx="86" cy="79"/>
              </a:xfrm>
              <a:custGeom>
                <a:avLst/>
                <a:gdLst>
                  <a:gd name="T0" fmla="*/ 47 w 57"/>
                  <a:gd name="T1" fmla="*/ 44 h 53"/>
                  <a:gd name="T2" fmla="*/ 47 w 57"/>
                  <a:gd name="T3" fmla="*/ 9 h 53"/>
                  <a:gd name="T4" fmla="*/ 10 w 57"/>
                  <a:gd name="T5" fmla="*/ 9 h 53"/>
                  <a:gd name="T6" fmla="*/ 10 w 57"/>
                  <a:gd name="T7" fmla="*/ 44 h 53"/>
                  <a:gd name="T8" fmla="*/ 47 w 57"/>
                  <a:gd name="T9" fmla="*/ 44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44"/>
                    </a:moveTo>
                    <a:cubicBezTo>
                      <a:pt x="57" y="34"/>
                      <a:pt x="57" y="19"/>
                      <a:pt x="47" y="9"/>
                    </a:cubicBezTo>
                    <a:cubicBezTo>
                      <a:pt x="37" y="0"/>
                      <a:pt x="21" y="0"/>
                      <a:pt x="10" y="9"/>
                    </a:cubicBezTo>
                    <a:cubicBezTo>
                      <a:pt x="0" y="19"/>
                      <a:pt x="0" y="34"/>
                      <a:pt x="10" y="44"/>
                    </a:cubicBezTo>
                    <a:cubicBezTo>
                      <a:pt x="20" y="53"/>
                      <a:pt x="37" y="53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0" name="Freeform 906">
                <a:extLst>
                  <a:ext uri="{FF2B5EF4-FFF2-40B4-BE49-F238E27FC236}">
                    <a16:creationId xmlns:a16="http://schemas.microsoft.com/office/drawing/2014/main" id="{FD023630-8CEA-4741-BF4A-DB1A6C3605D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65" y="644"/>
                <a:ext cx="91" cy="85"/>
              </a:xfrm>
              <a:custGeom>
                <a:avLst/>
                <a:gdLst>
                  <a:gd name="T0" fmla="*/ 50 w 61"/>
                  <a:gd name="T1" fmla="*/ 47 h 57"/>
                  <a:gd name="T2" fmla="*/ 50 w 61"/>
                  <a:gd name="T3" fmla="*/ 10 h 57"/>
                  <a:gd name="T4" fmla="*/ 11 w 61"/>
                  <a:gd name="T5" fmla="*/ 10 h 57"/>
                  <a:gd name="T6" fmla="*/ 11 w 61"/>
                  <a:gd name="T7" fmla="*/ 47 h 57"/>
                  <a:gd name="T8" fmla="*/ 50 w 61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50" y="47"/>
                    </a:moveTo>
                    <a:cubicBezTo>
                      <a:pt x="61" y="37"/>
                      <a:pt x="61" y="20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ubicBezTo>
                      <a:pt x="0" y="20"/>
                      <a:pt x="0" y="37"/>
                      <a:pt x="11" y="47"/>
                    </a:cubicBezTo>
                    <a:cubicBezTo>
                      <a:pt x="22" y="57"/>
                      <a:pt x="39" y="57"/>
                      <a:pt x="50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1" name="Freeform 907">
                <a:extLst>
                  <a:ext uri="{FF2B5EF4-FFF2-40B4-BE49-F238E27FC236}">
                    <a16:creationId xmlns:a16="http://schemas.microsoft.com/office/drawing/2014/main" id="{5B47FCB1-1768-434D-AD81-4BF83693FD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22" y="597"/>
                <a:ext cx="96" cy="89"/>
              </a:xfrm>
              <a:custGeom>
                <a:avLst/>
                <a:gdLst>
                  <a:gd name="T0" fmla="*/ 52 w 64"/>
                  <a:gd name="T1" fmla="*/ 49 h 59"/>
                  <a:gd name="T2" fmla="*/ 53 w 64"/>
                  <a:gd name="T3" fmla="*/ 10 h 59"/>
                  <a:gd name="T4" fmla="*/ 12 w 64"/>
                  <a:gd name="T5" fmla="*/ 10 h 59"/>
                  <a:gd name="T6" fmla="*/ 11 w 64"/>
                  <a:gd name="T7" fmla="*/ 49 h 59"/>
                  <a:gd name="T8" fmla="*/ 52 w 64"/>
                  <a:gd name="T9" fmla="*/ 4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59">
                    <a:moveTo>
                      <a:pt x="52" y="49"/>
                    </a:moveTo>
                    <a:cubicBezTo>
                      <a:pt x="64" y="38"/>
                      <a:pt x="64" y="21"/>
                      <a:pt x="53" y="10"/>
                    </a:cubicBezTo>
                    <a:cubicBezTo>
                      <a:pt x="41" y="0"/>
                      <a:pt x="23" y="0"/>
                      <a:pt x="12" y="10"/>
                    </a:cubicBezTo>
                    <a:cubicBezTo>
                      <a:pt x="0" y="21"/>
                      <a:pt x="0" y="38"/>
                      <a:pt x="11" y="49"/>
                    </a:cubicBezTo>
                    <a:cubicBezTo>
                      <a:pt x="23" y="59"/>
                      <a:pt x="41" y="59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2" name="Freeform 908">
                <a:extLst>
                  <a:ext uri="{FF2B5EF4-FFF2-40B4-BE49-F238E27FC236}">
                    <a16:creationId xmlns:a16="http://schemas.microsoft.com/office/drawing/2014/main" id="{5843D08A-AF63-46EF-86C8-DEF048F4F7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80" y="549"/>
                <a:ext cx="100" cy="95"/>
              </a:xfrm>
              <a:custGeom>
                <a:avLst/>
                <a:gdLst>
                  <a:gd name="T0" fmla="*/ 55 w 67"/>
                  <a:gd name="T1" fmla="*/ 52 h 63"/>
                  <a:gd name="T2" fmla="*/ 55 w 67"/>
                  <a:gd name="T3" fmla="*/ 12 h 63"/>
                  <a:gd name="T4" fmla="*/ 12 w 67"/>
                  <a:gd name="T5" fmla="*/ 11 h 63"/>
                  <a:gd name="T6" fmla="*/ 12 w 67"/>
                  <a:gd name="T7" fmla="*/ 51 h 63"/>
                  <a:gd name="T8" fmla="*/ 55 w 67"/>
                  <a:gd name="T9" fmla="*/ 52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3">
                    <a:moveTo>
                      <a:pt x="55" y="52"/>
                    </a:moveTo>
                    <a:cubicBezTo>
                      <a:pt x="67" y="41"/>
                      <a:pt x="67" y="23"/>
                      <a:pt x="55" y="12"/>
                    </a:cubicBezTo>
                    <a:cubicBezTo>
                      <a:pt x="43" y="0"/>
                      <a:pt x="24" y="0"/>
                      <a:pt x="12" y="11"/>
                    </a:cubicBezTo>
                    <a:cubicBezTo>
                      <a:pt x="0" y="22"/>
                      <a:pt x="0" y="40"/>
                      <a:pt x="12" y="51"/>
                    </a:cubicBezTo>
                    <a:cubicBezTo>
                      <a:pt x="24" y="63"/>
                      <a:pt x="43" y="63"/>
                      <a:pt x="55" y="5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3" name="Freeform 909">
                <a:extLst>
                  <a:ext uri="{FF2B5EF4-FFF2-40B4-BE49-F238E27FC236}">
                    <a16:creationId xmlns:a16="http://schemas.microsoft.com/office/drawing/2014/main" id="{E525D8C6-B80F-42E2-A1D3-BF34F00D72E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40" y="504"/>
                <a:ext cx="101" cy="95"/>
              </a:xfrm>
              <a:custGeom>
                <a:avLst/>
                <a:gdLst>
                  <a:gd name="T0" fmla="*/ 55 w 67"/>
                  <a:gd name="T1" fmla="*/ 52 h 63"/>
                  <a:gd name="T2" fmla="*/ 55 w 67"/>
                  <a:gd name="T3" fmla="*/ 12 h 63"/>
                  <a:gd name="T4" fmla="*/ 12 w 67"/>
                  <a:gd name="T5" fmla="*/ 11 h 63"/>
                  <a:gd name="T6" fmla="*/ 12 w 67"/>
                  <a:gd name="T7" fmla="*/ 51 h 63"/>
                  <a:gd name="T8" fmla="*/ 55 w 67"/>
                  <a:gd name="T9" fmla="*/ 52 h 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3">
                    <a:moveTo>
                      <a:pt x="55" y="52"/>
                    </a:moveTo>
                    <a:cubicBezTo>
                      <a:pt x="66" y="41"/>
                      <a:pt x="67" y="23"/>
                      <a:pt x="55" y="12"/>
                    </a:cubicBezTo>
                    <a:cubicBezTo>
                      <a:pt x="43" y="0"/>
                      <a:pt x="24" y="0"/>
                      <a:pt x="12" y="11"/>
                    </a:cubicBezTo>
                    <a:cubicBezTo>
                      <a:pt x="0" y="22"/>
                      <a:pt x="0" y="40"/>
                      <a:pt x="12" y="51"/>
                    </a:cubicBezTo>
                    <a:cubicBezTo>
                      <a:pt x="24" y="63"/>
                      <a:pt x="43" y="63"/>
                      <a:pt x="55" y="5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4" name="Freeform 910">
                <a:extLst>
                  <a:ext uri="{FF2B5EF4-FFF2-40B4-BE49-F238E27FC236}">
                    <a16:creationId xmlns:a16="http://schemas.microsoft.com/office/drawing/2014/main" id="{5B33FE61-9374-4E3A-B8ED-0F7D000A3E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98" y="458"/>
                <a:ext cx="105" cy="97"/>
              </a:xfrm>
              <a:custGeom>
                <a:avLst/>
                <a:gdLst>
                  <a:gd name="T0" fmla="*/ 13 w 70"/>
                  <a:gd name="T1" fmla="*/ 11 h 65"/>
                  <a:gd name="T2" fmla="*/ 12 w 70"/>
                  <a:gd name="T3" fmla="*/ 54 h 65"/>
                  <a:gd name="T4" fmla="*/ 58 w 70"/>
                  <a:gd name="T5" fmla="*/ 54 h 65"/>
                  <a:gd name="T6" fmla="*/ 58 w 70"/>
                  <a:gd name="T7" fmla="*/ 12 h 65"/>
                  <a:gd name="T8" fmla="*/ 13 w 70"/>
                  <a:gd name="T9" fmla="*/ 11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13" y="11"/>
                    </a:moveTo>
                    <a:cubicBezTo>
                      <a:pt x="0" y="23"/>
                      <a:pt x="0" y="42"/>
                      <a:pt x="12" y="54"/>
                    </a:cubicBezTo>
                    <a:cubicBezTo>
                      <a:pt x="25" y="65"/>
                      <a:pt x="45" y="65"/>
                      <a:pt x="58" y="54"/>
                    </a:cubicBezTo>
                    <a:cubicBezTo>
                      <a:pt x="70" y="42"/>
                      <a:pt x="70" y="23"/>
                      <a:pt x="58" y="12"/>
                    </a:cubicBezTo>
                    <a:cubicBezTo>
                      <a:pt x="45" y="0"/>
                      <a:pt x="25" y="0"/>
                      <a:pt x="13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5" name="Freeform 911">
                <a:extLst>
                  <a:ext uri="{FF2B5EF4-FFF2-40B4-BE49-F238E27FC236}">
                    <a16:creationId xmlns:a16="http://schemas.microsoft.com/office/drawing/2014/main" id="{2F41EC62-CA41-40D1-B6DE-4260B72970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55" y="412"/>
                <a:ext cx="72" cy="100"/>
              </a:xfrm>
              <a:custGeom>
                <a:avLst/>
                <a:gdLst>
                  <a:gd name="T0" fmla="*/ 13 w 48"/>
                  <a:gd name="T1" fmla="*/ 11 h 67"/>
                  <a:gd name="T2" fmla="*/ 13 w 48"/>
                  <a:gd name="T3" fmla="*/ 56 h 67"/>
                  <a:gd name="T4" fmla="*/ 48 w 48"/>
                  <a:gd name="T5" fmla="*/ 63 h 67"/>
                  <a:gd name="T6" fmla="*/ 48 w 48"/>
                  <a:gd name="T7" fmla="*/ 4 h 67"/>
                  <a:gd name="T8" fmla="*/ 13 w 48"/>
                  <a:gd name="T9" fmla="*/ 11 h 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8" h="67">
                    <a:moveTo>
                      <a:pt x="13" y="11"/>
                    </a:moveTo>
                    <a:cubicBezTo>
                      <a:pt x="0" y="24"/>
                      <a:pt x="0" y="43"/>
                      <a:pt x="13" y="56"/>
                    </a:cubicBezTo>
                    <a:cubicBezTo>
                      <a:pt x="23" y="65"/>
                      <a:pt x="37" y="67"/>
                      <a:pt x="48" y="63"/>
                    </a:cubicBezTo>
                    <a:cubicBezTo>
                      <a:pt x="48" y="4"/>
                      <a:pt x="48" y="4"/>
                      <a:pt x="48" y="4"/>
                    </a:cubicBezTo>
                    <a:cubicBezTo>
                      <a:pt x="37" y="0"/>
                      <a:pt x="23" y="3"/>
                      <a:pt x="13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6" name="Freeform 912">
                <a:extLst>
                  <a:ext uri="{FF2B5EF4-FFF2-40B4-BE49-F238E27FC236}">
                    <a16:creationId xmlns:a16="http://schemas.microsoft.com/office/drawing/2014/main" id="{F043212E-40AF-453E-80A9-DC86B93FB0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515" y="1687"/>
                <a:ext cx="6" cy="4"/>
              </a:xfrm>
              <a:custGeom>
                <a:avLst/>
                <a:gdLst>
                  <a:gd name="T0" fmla="*/ 0 w 4"/>
                  <a:gd name="T1" fmla="*/ 1 h 3"/>
                  <a:gd name="T2" fmla="*/ 0 w 4"/>
                  <a:gd name="T3" fmla="*/ 1 h 3"/>
                  <a:gd name="T4" fmla="*/ 2 w 4"/>
                  <a:gd name="T5" fmla="*/ 3 h 3"/>
                  <a:gd name="T6" fmla="*/ 3 w 4"/>
                  <a:gd name="T7" fmla="*/ 3 h 3"/>
                  <a:gd name="T8" fmla="*/ 3 w 4"/>
                  <a:gd name="T9" fmla="*/ 1 h 3"/>
                  <a:gd name="T10" fmla="*/ 0 w 4"/>
                  <a:gd name="T11" fmla="*/ 1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" h="3">
                    <a:moveTo>
                      <a:pt x="0" y="1"/>
                    </a:moveTo>
                    <a:cubicBezTo>
                      <a:pt x="0" y="1"/>
                      <a:pt x="0" y="1"/>
                      <a:pt x="0" y="1"/>
                    </a:cubicBezTo>
                    <a:cubicBezTo>
                      <a:pt x="2" y="3"/>
                      <a:pt x="2" y="3"/>
                      <a:pt x="2" y="3"/>
                    </a:cubicBezTo>
                    <a:cubicBezTo>
                      <a:pt x="3" y="3"/>
                      <a:pt x="3" y="3"/>
                      <a:pt x="3" y="3"/>
                    </a:cubicBezTo>
                    <a:cubicBezTo>
                      <a:pt x="4" y="2"/>
                      <a:pt x="4" y="1"/>
                      <a:pt x="3" y="1"/>
                    </a:cubicBezTo>
                    <a:cubicBezTo>
                      <a:pt x="2" y="0"/>
                      <a:pt x="1" y="0"/>
                      <a:pt x="0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7" name="Freeform 913">
                <a:extLst>
                  <a:ext uri="{FF2B5EF4-FFF2-40B4-BE49-F238E27FC236}">
                    <a16:creationId xmlns:a16="http://schemas.microsoft.com/office/drawing/2014/main" id="{C3D6BC74-899E-4AF4-AA71-6F104A9DE8B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674" y="1642"/>
                <a:ext cx="7" cy="6"/>
              </a:xfrm>
              <a:custGeom>
                <a:avLst/>
                <a:gdLst>
                  <a:gd name="T0" fmla="*/ 1 w 5"/>
                  <a:gd name="T1" fmla="*/ 1 h 4"/>
                  <a:gd name="T2" fmla="*/ 1 w 5"/>
                  <a:gd name="T3" fmla="*/ 3 h 4"/>
                  <a:gd name="T4" fmla="*/ 4 w 5"/>
                  <a:gd name="T5" fmla="*/ 3 h 4"/>
                  <a:gd name="T6" fmla="*/ 4 w 5"/>
                  <a:gd name="T7" fmla="*/ 1 h 4"/>
                  <a:gd name="T8" fmla="*/ 1 w 5"/>
                  <a:gd name="T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" h="4">
                    <a:moveTo>
                      <a:pt x="1" y="1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2" y="4"/>
                      <a:pt x="3" y="4"/>
                      <a:pt x="4" y="3"/>
                    </a:cubicBezTo>
                    <a:cubicBezTo>
                      <a:pt x="5" y="2"/>
                      <a:pt x="5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8" name="Freeform 914">
                <a:extLst>
                  <a:ext uri="{FF2B5EF4-FFF2-40B4-BE49-F238E27FC236}">
                    <a16:creationId xmlns:a16="http://schemas.microsoft.com/office/drawing/2014/main" id="{78E9C57A-6351-486A-875B-B7572648B7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31" y="1594"/>
                <a:ext cx="12" cy="10"/>
              </a:xfrm>
              <a:custGeom>
                <a:avLst/>
                <a:gdLst>
                  <a:gd name="T0" fmla="*/ 2 w 8"/>
                  <a:gd name="T1" fmla="*/ 2 h 7"/>
                  <a:gd name="T2" fmla="*/ 2 w 8"/>
                  <a:gd name="T3" fmla="*/ 6 h 7"/>
                  <a:gd name="T4" fmla="*/ 7 w 8"/>
                  <a:gd name="T5" fmla="*/ 6 h 7"/>
                  <a:gd name="T6" fmla="*/ 7 w 8"/>
                  <a:gd name="T7" fmla="*/ 2 h 7"/>
                  <a:gd name="T8" fmla="*/ 2 w 8"/>
                  <a:gd name="T9" fmla="*/ 2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2" y="2"/>
                    </a:moveTo>
                    <a:cubicBezTo>
                      <a:pt x="0" y="3"/>
                      <a:pt x="0" y="5"/>
                      <a:pt x="2" y="6"/>
                    </a:cubicBezTo>
                    <a:cubicBezTo>
                      <a:pt x="3" y="7"/>
                      <a:pt x="5" y="7"/>
                      <a:pt x="7" y="6"/>
                    </a:cubicBezTo>
                    <a:cubicBezTo>
                      <a:pt x="8" y="5"/>
                      <a:pt x="8" y="3"/>
                      <a:pt x="7" y="2"/>
                    </a:cubicBezTo>
                    <a:cubicBezTo>
                      <a:pt x="5" y="0"/>
                      <a:pt x="3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9" name="Freeform 915">
                <a:extLst>
                  <a:ext uri="{FF2B5EF4-FFF2-40B4-BE49-F238E27FC236}">
                    <a16:creationId xmlns:a16="http://schemas.microsoft.com/office/drawing/2014/main" id="{6A5EE1BC-129C-4CBD-843E-8A29CFC4B8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989" y="1547"/>
                <a:ext cx="16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2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3"/>
                      <a:pt x="0" y="6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7"/>
                      <a:pt x="11" y="3"/>
                      <a:pt x="9" y="2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0" name="Freeform 916">
                <a:extLst>
                  <a:ext uri="{FF2B5EF4-FFF2-40B4-BE49-F238E27FC236}">
                    <a16:creationId xmlns:a16="http://schemas.microsoft.com/office/drawing/2014/main" id="{8EAFA38E-CF91-4764-8B0C-BA73201DF1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46" y="1499"/>
                <a:ext cx="23" cy="21"/>
              </a:xfrm>
              <a:custGeom>
                <a:avLst/>
                <a:gdLst>
                  <a:gd name="T0" fmla="*/ 3 w 15"/>
                  <a:gd name="T1" fmla="*/ 3 h 14"/>
                  <a:gd name="T2" fmla="*/ 3 w 15"/>
                  <a:gd name="T3" fmla="*/ 11 h 14"/>
                  <a:gd name="T4" fmla="*/ 12 w 15"/>
                  <a:gd name="T5" fmla="*/ 11 h 14"/>
                  <a:gd name="T6" fmla="*/ 12 w 15"/>
                  <a:gd name="T7" fmla="*/ 3 h 14"/>
                  <a:gd name="T8" fmla="*/ 3 w 15"/>
                  <a:gd name="T9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14">
                    <a:moveTo>
                      <a:pt x="3" y="3"/>
                    </a:moveTo>
                    <a:cubicBezTo>
                      <a:pt x="0" y="5"/>
                      <a:pt x="0" y="9"/>
                      <a:pt x="3" y="11"/>
                    </a:cubicBezTo>
                    <a:cubicBezTo>
                      <a:pt x="5" y="14"/>
                      <a:pt x="10" y="14"/>
                      <a:pt x="12" y="11"/>
                    </a:cubicBezTo>
                    <a:cubicBezTo>
                      <a:pt x="15" y="9"/>
                      <a:pt x="15" y="5"/>
                      <a:pt x="12" y="3"/>
                    </a:cubicBezTo>
                    <a:cubicBezTo>
                      <a:pt x="9" y="0"/>
                      <a:pt x="5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1" name="Freeform 917">
                <a:extLst>
                  <a:ext uri="{FF2B5EF4-FFF2-40B4-BE49-F238E27FC236}">
                    <a16:creationId xmlns:a16="http://schemas.microsoft.com/office/drawing/2014/main" id="{E54C3533-B431-4212-A64A-DACEAC3B0F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04" y="1453"/>
                <a:ext cx="27" cy="24"/>
              </a:xfrm>
              <a:custGeom>
                <a:avLst/>
                <a:gdLst>
                  <a:gd name="T0" fmla="*/ 3 w 18"/>
                  <a:gd name="T1" fmla="*/ 3 h 16"/>
                  <a:gd name="T2" fmla="*/ 3 w 18"/>
                  <a:gd name="T3" fmla="*/ 13 h 16"/>
                  <a:gd name="T4" fmla="*/ 15 w 18"/>
                  <a:gd name="T5" fmla="*/ 13 h 16"/>
                  <a:gd name="T6" fmla="*/ 15 w 18"/>
                  <a:gd name="T7" fmla="*/ 3 h 16"/>
                  <a:gd name="T8" fmla="*/ 3 w 18"/>
                  <a:gd name="T9" fmla="*/ 3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6">
                    <a:moveTo>
                      <a:pt x="3" y="3"/>
                    </a:moveTo>
                    <a:cubicBezTo>
                      <a:pt x="0" y="6"/>
                      <a:pt x="0" y="10"/>
                      <a:pt x="3" y="13"/>
                    </a:cubicBezTo>
                    <a:cubicBezTo>
                      <a:pt x="7" y="16"/>
                      <a:pt x="12" y="16"/>
                      <a:pt x="15" y="13"/>
                    </a:cubicBezTo>
                    <a:cubicBezTo>
                      <a:pt x="18" y="10"/>
                      <a:pt x="18" y="6"/>
                      <a:pt x="15" y="3"/>
                    </a:cubicBezTo>
                    <a:cubicBezTo>
                      <a:pt x="12" y="0"/>
                      <a:pt x="7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2" name="Freeform 918">
                <a:extLst>
                  <a:ext uri="{FF2B5EF4-FFF2-40B4-BE49-F238E27FC236}">
                    <a16:creationId xmlns:a16="http://schemas.microsoft.com/office/drawing/2014/main" id="{A2C23580-764D-414A-8BC4-DB3F9E7DE5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63" y="1405"/>
                <a:ext cx="30" cy="30"/>
              </a:xfrm>
              <a:custGeom>
                <a:avLst/>
                <a:gdLst>
                  <a:gd name="T0" fmla="*/ 3 w 20"/>
                  <a:gd name="T1" fmla="*/ 4 h 20"/>
                  <a:gd name="T2" fmla="*/ 3 w 20"/>
                  <a:gd name="T3" fmla="*/ 16 h 20"/>
                  <a:gd name="T4" fmla="*/ 16 w 20"/>
                  <a:gd name="T5" fmla="*/ 16 h 20"/>
                  <a:gd name="T6" fmla="*/ 16 w 20"/>
                  <a:gd name="T7" fmla="*/ 4 h 20"/>
                  <a:gd name="T8" fmla="*/ 3 w 20"/>
                  <a:gd name="T9" fmla="*/ 4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20">
                    <a:moveTo>
                      <a:pt x="3" y="4"/>
                    </a:moveTo>
                    <a:cubicBezTo>
                      <a:pt x="0" y="7"/>
                      <a:pt x="0" y="13"/>
                      <a:pt x="3" y="16"/>
                    </a:cubicBezTo>
                    <a:cubicBezTo>
                      <a:pt x="7" y="20"/>
                      <a:pt x="13" y="19"/>
                      <a:pt x="16" y="16"/>
                    </a:cubicBezTo>
                    <a:cubicBezTo>
                      <a:pt x="20" y="13"/>
                      <a:pt x="20" y="7"/>
                      <a:pt x="16" y="4"/>
                    </a:cubicBezTo>
                    <a:cubicBezTo>
                      <a:pt x="13" y="1"/>
                      <a:pt x="7" y="0"/>
                      <a:pt x="3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3" name="Freeform 919">
                <a:extLst>
                  <a:ext uri="{FF2B5EF4-FFF2-40B4-BE49-F238E27FC236}">
                    <a16:creationId xmlns:a16="http://schemas.microsoft.com/office/drawing/2014/main" id="{B9F63881-CD2E-43DB-B041-D552190718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19" y="1358"/>
                <a:ext cx="36" cy="33"/>
              </a:xfrm>
              <a:custGeom>
                <a:avLst/>
                <a:gdLst>
                  <a:gd name="T0" fmla="*/ 5 w 24"/>
                  <a:gd name="T1" fmla="*/ 4 h 22"/>
                  <a:gd name="T2" fmla="*/ 5 w 24"/>
                  <a:gd name="T3" fmla="*/ 18 h 22"/>
                  <a:gd name="T4" fmla="*/ 20 w 24"/>
                  <a:gd name="T5" fmla="*/ 18 h 22"/>
                  <a:gd name="T6" fmla="*/ 20 w 24"/>
                  <a:gd name="T7" fmla="*/ 4 h 22"/>
                  <a:gd name="T8" fmla="*/ 5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5" y="4"/>
                    </a:moveTo>
                    <a:cubicBezTo>
                      <a:pt x="0" y="8"/>
                      <a:pt x="0" y="14"/>
                      <a:pt x="5" y="18"/>
                    </a:cubicBezTo>
                    <a:cubicBezTo>
                      <a:pt x="9" y="22"/>
                      <a:pt x="16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ubicBezTo>
                      <a:pt x="16" y="0"/>
                      <a:pt x="9" y="0"/>
                      <a:pt x="5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4" name="Freeform 920">
                <a:extLst>
                  <a:ext uri="{FF2B5EF4-FFF2-40B4-BE49-F238E27FC236}">
                    <a16:creationId xmlns:a16="http://schemas.microsoft.com/office/drawing/2014/main" id="{FA6FA311-6146-40F9-A727-F616D81835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78" y="1311"/>
                <a:ext cx="41" cy="38"/>
              </a:xfrm>
              <a:custGeom>
                <a:avLst/>
                <a:gdLst>
                  <a:gd name="T0" fmla="*/ 4 w 27"/>
                  <a:gd name="T1" fmla="*/ 5 h 26"/>
                  <a:gd name="T2" fmla="*/ 4 w 27"/>
                  <a:gd name="T3" fmla="*/ 21 h 26"/>
                  <a:gd name="T4" fmla="*/ 22 w 27"/>
                  <a:gd name="T5" fmla="*/ 21 h 26"/>
                  <a:gd name="T6" fmla="*/ 22 w 27"/>
                  <a:gd name="T7" fmla="*/ 5 h 26"/>
                  <a:gd name="T8" fmla="*/ 4 w 27"/>
                  <a:gd name="T9" fmla="*/ 5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4" y="5"/>
                    </a:moveTo>
                    <a:cubicBezTo>
                      <a:pt x="0" y="9"/>
                      <a:pt x="0" y="17"/>
                      <a:pt x="4" y="21"/>
                    </a:cubicBezTo>
                    <a:cubicBezTo>
                      <a:pt x="9" y="26"/>
                      <a:pt x="17" y="26"/>
                      <a:pt x="22" y="21"/>
                    </a:cubicBezTo>
                    <a:cubicBezTo>
                      <a:pt x="27" y="17"/>
                      <a:pt x="27" y="9"/>
                      <a:pt x="22" y="5"/>
                    </a:cubicBezTo>
                    <a:cubicBezTo>
                      <a:pt x="17" y="0"/>
                      <a:pt x="9" y="0"/>
                      <a:pt x="4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5" name="Freeform 921">
                <a:extLst>
                  <a:ext uri="{FF2B5EF4-FFF2-40B4-BE49-F238E27FC236}">
                    <a16:creationId xmlns:a16="http://schemas.microsoft.com/office/drawing/2014/main" id="{C8FED4C5-8A36-43E4-834C-8067040C86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37" y="1266"/>
                <a:ext cx="41" cy="39"/>
              </a:xfrm>
              <a:custGeom>
                <a:avLst/>
                <a:gdLst>
                  <a:gd name="T0" fmla="*/ 5 w 27"/>
                  <a:gd name="T1" fmla="*/ 5 h 26"/>
                  <a:gd name="T2" fmla="*/ 5 w 27"/>
                  <a:gd name="T3" fmla="*/ 21 h 26"/>
                  <a:gd name="T4" fmla="*/ 22 w 27"/>
                  <a:gd name="T5" fmla="*/ 21 h 26"/>
                  <a:gd name="T6" fmla="*/ 22 w 27"/>
                  <a:gd name="T7" fmla="*/ 5 h 26"/>
                  <a:gd name="T8" fmla="*/ 5 w 27"/>
                  <a:gd name="T9" fmla="*/ 5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5" y="5"/>
                    </a:moveTo>
                    <a:cubicBezTo>
                      <a:pt x="0" y="9"/>
                      <a:pt x="0" y="17"/>
                      <a:pt x="5" y="21"/>
                    </a:cubicBezTo>
                    <a:cubicBezTo>
                      <a:pt x="10" y="26"/>
                      <a:pt x="18" y="26"/>
                      <a:pt x="22" y="21"/>
                    </a:cubicBezTo>
                    <a:cubicBezTo>
                      <a:pt x="27" y="17"/>
                      <a:pt x="27" y="9"/>
                      <a:pt x="22" y="5"/>
                    </a:cubicBezTo>
                    <a:cubicBezTo>
                      <a:pt x="18" y="0"/>
                      <a:pt x="10" y="0"/>
                      <a:pt x="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6" name="Freeform 922">
                <a:extLst>
                  <a:ext uri="{FF2B5EF4-FFF2-40B4-BE49-F238E27FC236}">
                    <a16:creationId xmlns:a16="http://schemas.microsoft.com/office/drawing/2014/main" id="{AA864152-40DE-4EF6-96DC-4F7BA1F37F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95" y="1219"/>
                <a:ext cx="46" cy="44"/>
              </a:xfrm>
              <a:custGeom>
                <a:avLst/>
                <a:gdLst>
                  <a:gd name="T0" fmla="*/ 6 w 31"/>
                  <a:gd name="T1" fmla="*/ 5 h 29"/>
                  <a:gd name="T2" fmla="*/ 6 w 31"/>
                  <a:gd name="T3" fmla="*/ 23 h 29"/>
                  <a:gd name="T4" fmla="*/ 25 w 31"/>
                  <a:gd name="T5" fmla="*/ 23 h 29"/>
                  <a:gd name="T6" fmla="*/ 25 w 31"/>
                  <a:gd name="T7" fmla="*/ 5 h 29"/>
                  <a:gd name="T8" fmla="*/ 6 w 31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9">
                    <a:moveTo>
                      <a:pt x="6" y="5"/>
                    </a:moveTo>
                    <a:cubicBezTo>
                      <a:pt x="0" y="10"/>
                      <a:pt x="0" y="18"/>
                      <a:pt x="6" y="23"/>
                    </a:cubicBezTo>
                    <a:cubicBezTo>
                      <a:pt x="11" y="28"/>
                      <a:pt x="20" y="29"/>
                      <a:pt x="25" y="23"/>
                    </a:cubicBezTo>
                    <a:cubicBezTo>
                      <a:pt x="31" y="18"/>
                      <a:pt x="31" y="10"/>
                      <a:pt x="25" y="5"/>
                    </a:cubicBezTo>
                    <a:cubicBezTo>
                      <a:pt x="20" y="0"/>
                      <a:pt x="11" y="0"/>
                      <a:pt x="6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7" name="Freeform 923">
                <a:extLst>
                  <a:ext uri="{FF2B5EF4-FFF2-40B4-BE49-F238E27FC236}">
                    <a16:creationId xmlns:a16="http://schemas.microsoft.com/office/drawing/2014/main" id="{47266D51-EC72-4BA3-B36D-28CAABDB77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52" y="1171"/>
                <a:ext cx="51" cy="48"/>
              </a:xfrm>
              <a:custGeom>
                <a:avLst/>
                <a:gdLst>
                  <a:gd name="T0" fmla="*/ 6 w 34"/>
                  <a:gd name="T1" fmla="*/ 6 h 32"/>
                  <a:gd name="T2" fmla="*/ 6 w 34"/>
                  <a:gd name="T3" fmla="*/ 26 h 32"/>
                  <a:gd name="T4" fmla="*/ 28 w 34"/>
                  <a:gd name="T5" fmla="*/ 26 h 32"/>
                  <a:gd name="T6" fmla="*/ 28 w 34"/>
                  <a:gd name="T7" fmla="*/ 6 h 32"/>
                  <a:gd name="T8" fmla="*/ 6 w 34"/>
                  <a:gd name="T9" fmla="*/ 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6" y="6"/>
                    </a:moveTo>
                    <a:cubicBezTo>
                      <a:pt x="0" y="11"/>
                      <a:pt x="0" y="21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ubicBezTo>
                      <a:pt x="34" y="21"/>
                      <a:pt x="34" y="12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8" name="Freeform 924">
                <a:extLst>
                  <a:ext uri="{FF2B5EF4-FFF2-40B4-BE49-F238E27FC236}">
                    <a16:creationId xmlns:a16="http://schemas.microsoft.com/office/drawing/2014/main" id="{CC9B3B25-04CA-4BD3-A3B6-5B3FF3E3B75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10" y="1125"/>
                <a:ext cx="57" cy="52"/>
              </a:xfrm>
              <a:custGeom>
                <a:avLst/>
                <a:gdLst>
                  <a:gd name="T0" fmla="*/ 31 w 38"/>
                  <a:gd name="T1" fmla="*/ 6 h 35"/>
                  <a:gd name="T2" fmla="*/ 7 w 38"/>
                  <a:gd name="T3" fmla="*/ 6 h 35"/>
                  <a:gd name="T4" fmla="*/ 7 w 38"/>
                  <a:gd name="T5" fmla="*/ 28 h 35"/>
                  <a:gd name="T6" fmla="*/ 31 w 38"/>
                  <a:gd name="T7" fmla="*/ 28 h 35"/>
                  <a:gd name="T8" fmla="*/ 31 w 38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6"/>
                    </a:moveTo>
                    <a:cubicBezTo>
                      <a:pt x="24" y="0"/>
                      <a:pt x="13" y="0"/>
                      <a:pt x="7" y="6"/>
                    </a:cubicBezTo>
                    <a:cubicBezTo>
                      <a:pt x="0" y="12"/>
                      <a:pt x="0" y="22"/>
                      <a:pt x="7" y="28"/>
                    </a:cubicBezTo>
                    <a:cubicBezTo>
                      <a:pt x="13" y="35"/>
                      <a:pt x="24" y="35"/>
                      <a:pt x="31" y="28"/>
                    </a:cubicBezTo>
                    <a:cubicBezTo>
                      <a:pt x="37" y="22"/>
                      <a:pt x="38" y="12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9" name="Freeform 925">
                <a:extLst>
                  <a:ext uri="{FF2B5EF4-FFF2-40B4-BE49-F238E27FC236}">
                    <a16:creationId xmlns:a16="http://schemas.microsoft.com/office/drawing/2014/main" id="{71E7D5A0-7F3D-4931-A474-0F9A210761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67" y="1077"/>
                <a:ext cx="62" cy="57"/>
              </a:xfrm>
              <a:custGeom>
                <a:avLst/>
                <a:gdLst>
                  <a:gd name="T0" fmla="*/ 33 w 41"/>
                  <a:gd name="T1" fmla="*/ 32 h 38"/>
                  <a:gd name="T2" fmla="*/ 34 w 41"/>
                  <a:gd name="T3" fmla="*/ 7 h 38"/>
                  <a:gd name="T4" fmla="*/ 7 w 41"/>
                  <a:gd name="T5" fmla="*/ 7 h 38"/>
                  <a:gd name="T6" fmla="*/ 7 w 41"/>
                  <a:gd name="T7" fmla="*/ 31 h 38"/>
                  <a:gd name="T8" fmla="*/ 33 w 41"/>
                  <a:gd name="T9" fmla="*/ 32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3" y="32"/>
                    </a:moveTo>
                    <a:cubicBezTo>
                      <a:pt x="41" y="25"/>
                      <a:pt x="41" y="14"/>
                      <a:pt x="34" y="7"/>
                    </a:cubicBezTo>
                    <a:cubicBezTo>
                      <a:pt x="26" y="0"/>
                      <a:pt x="15" y="0"/>
                      <a:pt x="7" y="7"/>
                    </a:cubicBezTo>
                    <a:cubicBezTo>
                      <a:pt x="0" y="14"/>
                      <a:pt x="0" y="25"/>
                      <a:pt x="7" y="31"/>
                    </a:cubicBezTo>
                    <a:cubicBezTo>
                      <a:pt x="14" y="38"/>
                      <a:pt x="26" y="38"/>
                      <a:pt x="33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0" name="Freeform 926">
                <a:extLst>
                  <a:ext uri="{FF2B5EF4-FFF2-40B4-BE49-F238E27FC236}">
                    <a16:creationId xmlns:a16="http://schemas.microsoft.com/office/drawing/2014/main" id="{D5BA8725-9ED1-47D0-8ABC-D982F102F8A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25" y="1030"/>
                <a:ext cx="66" cy="62"/>
              </a:xfrm>
              <a:custGeom>
                <a:avLst/>
                <a:gdLst>
                  <a:gd name="T0" fmla="*/ 36 w 44"/>
                  <a:gd name="T1" fmla="*/ 33 h 41"/>
                  <a:gd name="T2" fmla="*/ 36 w 44"/>
                  <a:gd name="T3" fmla="*/ 7 h 41"/>
                  <a:gd name="T4" fmla="*/ 8 w 44"/>
                  <a:gd name="T5" fmla="*/ 7 h 41"/>
                  <a:gd name="T6" fmla="*/ 8 w 44"/>
                  <a:gd name="T7" fmla="*/ 33 h 41"/>
                  <a:gd name="T8" fmla="*/ 36 w 44"/>
                  <a:gd name="T9" fmla="*/ 33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36" y="33"/>
                    </a:moveTo>
                    <a:cubicBezTo>
                      <a:pt x="44" y="26"/>
                      <a:pt x="44" y="15"/>
                      <a:pt x="36" y="7"/>
                    </a:cubicBezTo>
                    <a:cubicBezTo>
                      <a:pt x="28" y="0"/>
                      <a:pt x="16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6" y="41"/>
                      <a:pt x="28" y="41"/>
                      <a:pt x="36" y="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1" name="Freeform 927">
                <a:extLst>
                  <a:ext uri="{FF2B5EF4-FFF2-40B4-BE49-F238E27FC236}">
                    <a16:creationId xmlns:a16="http://schemas.microsoft.com/office/drawing/2014/main" id="{14F6F222-87EA-4407-823A-953E89112E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82" y="982"/>
                <a:ext cx="71" cy="66"/>
              </a:xfrm>
              <a:custGeom>
                <a:avLst/>
                <a:gdLst>
                  <a:gd name="T0" fmla="*/ 39 w 47"/>
                  <a:gd name="T1" fmla="*/ 36 h 44"/>
                  <a:gd name="T2" fmla="*/ 39 w 47"/>
                  <a:gd name="T3" fmla="*/ 8 h 44"/>
                  <a:gd name="T4" fmla="*/ 9 w 47"/>
                  <a:gd name="T5" fmla="*/ 8 h 44"/>
                  <a:gd name="T6" fmla="*/ 9 w 47"/>
                  <a:gd name="T7" fmla="*/ 36 h 44"/>
                  <a:gd name="T8" fmla="*/ 39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9" y="36"/>
                    </a:moveTo>
                    <a:cubicBezTo>
                      <a:pt x="47" y="29"/>
                      <a:pt x="47" y="16"/>
                      <a:pt x="39" y="8"/>
                    </a:cubicBezTo>
                    <a:cubicBezTo>
                      <a:pt x="31" y="0"/>
                      <a:pt x="17" y="0"/>
                      <a:pt x="9" y="8"/>
                    </a:cubicBezTo>
                    <a:cubicBezTo>
                      <a:pt x="0" y="16"/>
                      <a:pt x="0" y="28"/>
                      <a:pt x="9" y="36"/>
                    </a:cubicBezTo>
                    <a:cubicBezTo>
                      <a:pt x="17" y="44"/>
                      <a:pt x="30" y="44"/>
                      <a:pt x="39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2" name="Freeform 928">
                <a:extLst>
                  <a:ext uri="{FF2B5EF4-FFF2-40B4-BE49-F238E27FC236}">
                    <a16:creationId xmlns:a16="http://schemas.microsoft.com/office/drawing/2014/main" id="{1EC44D8F-7D03-4B90-A2D3-D28412ABDE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40" y="936"/>
                <a:ext cx="77" cy="70"/>
              </a:xfrm>
              <a:custGeom>
                <a:avLst/>
                <a:gdLst>
                  <a:gd name="T0" fmla="*/ 41 w 51"/>
                  <a:gd name="T1" fmla="*/ 38 h 47"/>
                  <a:gd name="T2" fmla="*/ 42 w 51"/>
                  <a:gd name="T3" fmla="*/ 8 h 47"/>
                  <a:gd name="T4" fmla="*/ 9 w 51"/>
                  <a:gd name="T5" fmla="*/ 8 h 47"/>
                  <a:gd name="T6" fmla="*/ 9 w 51"/>
                  <a:gd name="T7" fmla="*/ 38 h 47"/>
                  <a:gd name="T8" fmla="*/ 41 w 51"/>
                  <a:gd name="T9" fmla="*/ 3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1" h="47">
                    <a:moveTo>
                      <a:pt x="41" y="38"/>
                    </a:moveTo>
                    <a:cubicBezTo>
                      <a:pt x="50" y="30"/>
                      <a:pt x="51" y="17"/>
                      <a:pt x="42" y="8"/>
                    </a:cubicBezTo>
                    <a:cubicBezTo>
                      <a:pt x="33" y="0"/>
                      <a:pt x="18" y="0"/>
                      <a:pt x="9" y="8"/>
                    </a:cubicBezTo>
                    <a:cubicBezTo>
                      <a:pt x="1" y="16"/>
                      <a:pt x="0" y="30"/>
                      <a:pt x="9" y="38"/>
                    </a:cubicBezTo>
                    <a:cubicBezTo>
                      <a:pt x="18" y="47"/>
                      <a:pt x="33" y="47"/>
                      <a:pt x="41" y="3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3" name="Freeform 929">
                <a:extLst>
                  <a:ext uri="{FF2B5EF4-FFF2-40B4-BE49-F238E27FC236}">
                    <a16:creationId xmlns:a16="http://schemas.microsoft.com/office/drawing/2014/main" id="{A23147AC-50B7-4189-B1BB-4B7A74D63D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98" y="888"/>
                <a:ext cx="81" cy="75"/>
              </a:xfrm>
              <a:custGeom>
                <a:avLst/>
                <a:gdLst>
                  <a:gd name="T0" fmla="*/ 44 w 54"/>
                  <a:gd name="T1" fmla="*/ 41 h 50"/>
                  <a:gd name="T2" fmla="*/ 45 w 54"/>
                  <a:gd name="T3" fmla="*/ 9 h 50"/>
                  <a:gd name="T4" fmla="*/ 10 w 54"/>
                  <a:gd name="T5" fmla="*/ 9 h 50"/>
                  <a:gd name="T6" fmla="*/ 10 w 54"/>
                  <a:gd name="T7" fmla="*/ 41 h 50"/>
                  <a:gd name="T8" fmla="*/ 44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1"/>
                    </a:moveTo>
                    <a:cubicBezTo>
                      <a:pt x="54" y="33"/>
                      <a:pt x="54" y="18"/>
                      <a:pt x="45" y="9"/>
                    </a:cubicBezTo>
                    <a:cubicBezTo>
                      <a:pt x="35" y="0"/>
                      <a:pt x="20" y="0"/>
                      <a:pt x="10" y="9"/>
                    </a:cubicBezTo>
                    <a:cubicBezTo>
                      <a:pt x="0" y="18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4" name="Freeform 930">
                <a:extLst>
                  <a:ext uri="{FF2B5EF4-FFF2-40B4-BE49-F238E27FC236}">
                    <a16:creationId xmlns:a16="http://schemas.microsoft.com/office/drawing/2014/main" id="{A4D48EDE-AE81-4F1E-A0E1-8EC8BCE6A8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58" y="843"/>
                <a:ext cx="81" cy="75"/>
              </a:xfrm>
              <a:custGeom>
                <a:avLst/>
                <a:gdLst>
                  <a:gd name="T0" fmla="*/ 44 w 54"/>
                  <a:gd name="T1" fmla="*/ 42 h 50"/>
                  <a:gd name="T2" fmla="*/ 44 w 54"/>
                  <a:gd name="T3" fmla="*/ 9 h 50"/>
                  <a:gd name="T4" fmla="*/ 10 w 54"/>
                  <a:gd name="T5" fmla="*/ 9 h 50"/>
                  <a:gd name="T6" fmla="*/ 10 w 54"/>
                  <a:gd name="T7" fmla="*/ 41 h 50"/>
                  <a:gd name="T8" fmla="*/ 44 w 54"/>
                  <a:gd name="T9" fmla="*/ 42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2"/>
                    </a:moveTo>
                    <a:cubicBezTo>
                      <a:pt x="54" y="33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9"/>
                    </a:cubicBezTo>
                    <a:cubicBezTo>
                      <a:pt x="0" y="18"/>
                      <a:pt x="0" y="32"/>
                      <a:pt x="10" y="41"/>
                    </a:cubicBezTo>
                    <a:cubicBezTo>
                      <a:pt x="19" y="50"/>
                      <a:pt x="34" y="50"/>
                      <a:pt x="44" y="4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5" name="Freeform 931">
                <a:extLst>
                  <a:ext uri="{FF2B5EF4-FFF2-40B4-BE49-F238E27FC236}">
                    <a16:creationId xmlns:a16="http://schemas.microsoft.com/office/drawing/2014/main" id="{B3F65D05-0D7F-44DF-BA69-700F41F7D5C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16" y="797"/>
                <a:ext cx="85" cy="79"/>
              </a:xfrm>
              <a:custGeom>
                <a:avLst/>
                <a:gdLst>
                  <a:gd name="T0" fmla="*/ 47 w 57"/>
                  <a:gd name="T1" fmla="*/ 44 h 53"/>
                  <a:gd name="T2" fmla="*/ 47 w 57"/>
                  <a:gd name="T3" fmla="*/ 9 h 53"/>
                  <a:gd name="T4" fmla="*/ 10 w 57"/>
                  <a:gd name="T5" fmla="*/ 9 h 53"/>
                  <a:gd name="T6" fmla="*/ 10 w 57"/>
                  <a:gd name="T7" fmla="*/ 43 h 53"/>
                  <a:gd name="T8" fmla="*/ 47 w 57"/>
                  <a:gd name="T9" fmla="*/ 44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44"/>
                    </a:moveTo>
                    <a:cubicBezTo>
                      <a:pt x="57" y="34"/>
                      <a:pt x="57" y="19"/>
                      <a:pt x="47" y="9"/>
                    </a:cubicBezTo>
                    <a:cubicBezTo>
                      <a:pt x="37" y="0"/>
                      <a:pt x="21" y="0"/>
                      <a:pt x="10" y="9"/>
                    </a:cubicBezTo>
                    <a:cubicBezTo>
                      <a:pt x="0" y="18"/>
                      <a:pt x="0" y="34"/>
                      <a:pt x="10" y="43"/>
                    </a:cubicBezTo>
                    <a:cubicBezTo>
                      <a:pt x="20" y="53"/>
                      <a:pt x="37" y="53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6" name="Freeform 932">
                <a:extLst>
                  <a:ext uri="{FF2B5EF4-FFF2-40B4-BE49-F238E27FC236}">
                    <a16:creationId xmlns:a16="http://schemas.microsoft.com/office/drawing/2014/main" id="{3498DB65-BBB6-4AB7-896A-CB01C8B11B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73" y="749"/>
                <a:ext cx="90" cy="85"/>
              </a:xfrm>
              <a:custGeom>
                <a:avLst/>
                <a:gdLst>
                  <a:gd name="T0" fmla="*/ 50 w 60"/>
                  <a:gd name="T1" fmla="*/ 47 h 57"/>
                  <a:gd name="T2" fmla="*/ 50 w 60"/>
                  <a:gd name="T3" fmla="*/ 10 h 57"/>
                  <a:gd name="T4" fmla="*/ 11 w 60"/>
                  <a:gd name="T5" fmla="*/ 10 h 57"/>
                  <a:gd name="T6" fmla="*/ 11 w 60"/>
                  <a:gd name="T7" fmla="*/ 46 h 57"/>
                  <a:gd name="T8" fmla="*/ 50 w 60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7">
                    <a:moveTo>
                      <a:pt x="50" y="47"/>
                    </a:moveTo>
                    <a:cubicBezTo>
                      <a:pt x="60" y="37"/>
                      <a:pt x="60" y="20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ubicBezTo>
                      <a:pt x="0" y="20"/>
                      <a:pt x="0" y="36"/>
                      <a:pt x="11" y="46"/>
                    </a:cubicBezTo>
                    <a:cubicBezTo>
                      <a:pt x="21" y="56"/>
                      <a:pt x="39" y="57"/>
                      <a:pt x="50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7" name="Freeform 933">
                <a:extLst>
                  <a:ext uri="{FF2B5EF4-FFF2-40B4-BE49-F238E27FC236}">
                    <a16:creationId xmlns:a16="http://schemas.microsoft.com/office/drawing/2014/main" id="{E23CE5E1-407C-448C-A7BC-5A443CAE2F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31" y="702"/>
                <a:ext cx="96" cy="89"/>
              </a:xfrm>
              <a:custGeom>
                <a:avLst/>
                <a:gdLst>
                  <a:gd name="T0" fmla="*/ 52 w 64"/>
                  <a:gd name="T1" fmla="*/ 49 h 59"/>
                  <a:gd name="T2" fmla="*/ 52 w 64"/>
                  <a:gd name="T3" fmla="*/ 10 h 59"/>
                  <a:gd name="T4" fmla="*/ 11 w 64"/>
                  <a:gd name="T5" fmla="*/ 10 h 59"/>
                  <a:gd name="T6" fmla="*/ 11 w 64"/>
                  <a:gd name="T7" fmla="*/ 48 h 59"/>
                  <a:gd name="T8" fmla="*/ 52 w 64"/>
                  <a:gd name="T9" fmla="*/ 4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59">
                    <a:moveTo>
                      <a:pt x="52" y="49"/>
                    </a:moveTo>
                    <a:cubicBezTo>
                      <a:pt x="64" y="38"/>
                      <a:pt x="64" y="21"/>
                      <a:pt x="52" y="10"/>
                    </a:cubicBezTo>
                    <a:cubicBezTo>
                      <a:pt x="41" y="0"/>
                      <a:pt x="23" y="0"/>
                      <a:pt x="11" y="10"/>
                    </a:cubicBezTo>
                    <a:cubicBezTo>
                      <a:pt x="0" y="20"/>
                      <a:pt x="0" y="38"/>
                      <a:pt x="11" y="48"/>
                    </a:cubicBezTo>
                    <a:cubicBezTo>
                      <a:pt x="22" y="59"/>
                      <a:pt x="41" y="59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8" name="Freeform 934">
                <a:extLst>
                  <a:ext uri="{FF2B5EF4-FFF2-40B4-BE49-F238E27FC236}">
                    <a16:creationId xmlns:a16="http://schemas.microsoft.com/office/drawing/2014/main" id="{3AAB0A3C-879C-46A8-B9EB-3D6B18E8B9C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88" y="654"/>
                <a:ext cx="101" cy="93"/>
              </a:xfrm>
              <a:custGeom>
                <a:avLst/>
                <a:gdLst>
                  <a:gd name="T0" fmla="*/ 55 w 67"/>
                  <a:gd name="T1" fmla="*/ 51 h 62"/>
                  <a:gd name="T2" fmla="*/ 55 w 67"/>
                  <a:gd name="T3" fmla="*/ 11 h 62"/>
                  <a:gd name="T4" fmla="*/ 12 w 67"/>
                  <a:gd name="T5" fmla="*/ 11 h 62"/>
                  <a:gd name="T6" fmla="*/ 12 w 67"/>
                  <a:gd name="T7" fmla="*/ 51 h 62"/>
                  <a:gd name="T8" fmla="*/ 55 w 67"/>
                  <a:gd name="T9" fmla="*/ 5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55" y="51"/>
                    </a:moveTo>
                    <a:cubicBezTo>
                      <a:pt x="67" y="40"/>
                      <a:pt x="67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ubicBezTo>
                      <a:pt x="0" y="22"/>
                      <a:pt x="0" y="40"/>
                      <a:pt x="12" y="51"/>
                    </a:cubicBezTo>
                    <a:cubicBezTo>
                      <a:pt x="24" y="62"/>
                      <a:pt x="43" y="62"/>
                      <a:pt x="55" y="5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9" name="Freeform 935">
                <a:extLst>
                  <a:ext uri="{FF2B5EF4-FFF2-40B4-BE49-F238E27FC236}">
                    <a16:creationId xmlns:a16="http://schemas.microsoft.com/office/drawing/2014/main" id="{F6BECA98-F646-450A-9961-7CC039320B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46" y="608"/>
                <a:ext cx="105" cy="97"/>
              </a:xfrm>
              <a:custGeom>
                <a:avLst/>
                <a:gdLst>
                  <a:gd name="T0" fmla="*/ 57 w 70"/>
                  <a:gd name="T1" fmla="*/ 11 h 65"/>
                  <a:gd name="T2" fmla="*/ 13 w 70"/>
                  <a:gd name="T3" fmla="*/ 11 h 65"/>
                  <a:gd name="T4" fmla="*/ 12 w 70"/>
                  <a:gd name="T5" fmla="*/ 53 h 65"/>
                  <a:gd name="T6" fmla="*/ 58 w 70"/>
                  <a:gd name="T7" fmla="*/ 54 h 65"/>
                  <a:gd name="T8" fmla="*/ 57 w 70"/>
                  <a:gd name="T9" fmla="*/ 11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0" h="65">
                    <a:moveTo>
                      <a:pt x="57" y="11"/>
                    </a:moveTo>
                    <a:cubicBezTo>
                      <a:pt x="45" y="0"/>
                      <a:pt x="25" y="0"/>
                      <a:pt x="13" y="11"/>
                    </a:cubicBezTo>
                    <a:cubicBezTo>
                      <a:pt x="0" y="23"/>
                      <a:pt x="0" y="42"/>
                      <a:pt x="12" y="53"/>
                    </a:cubicBezTo>
                    <a:cubicBezTo>
                      <a:pt x="25" y="65"/>
                      <a:pt x="45" y="65"/>
                      <a:pt x="58" y="54"/>
                    </a:cubicBezTo>
                    <a:cubicBezTo>
                      <a:pt x="70" y="42"/>
                      <a:pt x="70" y="23"/>
                      <a:pt x="57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0" name="Freeform 936">
                <a:extLst>
                  <a:ext uri="{FF2B5EF4-FFF2-40B4-BE49-F238E27FC236}">
                    <a16:creationId xmlns:a16="http://schemas.microsoft.com/office/drawing/2014/main" id="{BA72CF87-7A36-4C1C-B712-A1908B36F6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303" y="575"/>
                <a:ext cx="24" cy="73"/>
              </a:xfrm>
              <a:custGeom>
                <a:avLst/>
                <a:gdLst>
                  <a:gd name="T0" fmla="*/ 13 w 16"/>
                  <a:gd name="T1" fmla="*/ 46 h 49"/>
                  <a:gd name="T2" fmla="*/ 16 w 16"/>
                  <a:gd name="T3" fmla="*/ 49 h 49"/>
                  <a:gd name="T4" fmla="*/ 16 w 16"/>
                  <a:gd name="T5" fmla="*/ 0 h 49"/>
                  <a:gd name="T6" fmla="*/ 13 w 16"/>
                  <a:gd name="T7" fmla="*/ 2 h 49"/>
                  <a:gd name="T8" fmla="*/ 13 w 16"/>
                  <a:gd name="T9" fmla="*/ 46 h 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6" h="49">
                    <a:moveTo>
                      <a:pt x="13" y="46"/>
                    </a:moveTo>
                    <a:cubicBezTo>
                      <a:pt x="14" y="47"/>
                      <a:pt x="15" y="48"/>
                      <a:pt x="16" y="49"/>
                    </a:cubicBezTo>
                    <a:cubicBezTo>
                      <a:pt x="16" y="0"/>
                      <a:pt x="16" y="0"/>
                      <a:pt x="16" y="0"/>
                    </a:cubicBezTo>
                    <a:cubicBezTo>
                      <a:pt x="15" y="0"/>
                      <a:pt x="14" y="1"/>
                      <a:pt x="13" y="2"/>
                    </a:cubicBezTo>
                    <a:cubicBezTo>
                      <a:pt x="0" y="14"/>
                      <a:pt x="0" y="34"/>
                      <a:pt x="13" y="4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1" name="Freeform 937">
                <a:extLst>
                  <a:ext uri="{FF2B5EF4-FFF2-40B4-BE49-F238E27FC236}">
                    <a16:creationId xmlns:a16="http://schemas.microsoft.com/office/drawing/2014/main" id="{E1D5FE74-ACB7-4012-B5A4-7776C15501A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722" y="1791"/>
                <a:ext cx="7" cy="6"/>
              </a:xfrm>
              <a:custGeom>
                <a:avLst/>
                <a:gdLst>
                  <a:gd name="T0" fmla="*/ 1 w 5"/>
                  <a:gd name="T1" fmla="*/ 0 h 4"/>
                  <a:gd name="T2" fmla="*/ 1 w 5"/>
                  <a:gd name="T3" fmla="*/ 3 h 4"/>
                  <a:gd name="T4" fmla="*/ 4 w 5"/>
                  <a:gd name="T5" fmla="*/ 3 h 4"/>
                  <a:gd name="T6" fmla="*/ 4 w 5"/>
                  <a:gd name="T7" fmla="*/ 1 h 4"/>
                  <a:gd name="T8" fmla="*/ 1 w 5"/>
                  <a:gd name="T9" fmla="*/ 0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" h="4">
                    <a:moveTo>
                      <a:pt x="1" y="0"/>
                    </a:moveTo>
                    <a:cubicBezTo>
                      <a:pt x="0" y="1"/>
                      <a:pt x="0" y="2"/>
                      <a:pt x="1" y="3"/>
                    </a:cubicBezTo>
                    <a:cubicBezTo>
                      <a:pt x="2" y="4"/>
                      <a:pt x="3" y="4"/>
                      <a:pt x="4" y="3"/>
                    </a:cubicBezTo>
                    <a:cubicBezTo>
                      <a:pt x="4" y="2"/>
                      <a:pt x="5" y="1"/>
                      <a:pt x="4" y="1"/>
                    </a:cubicBezTo>
                    <a:cubicBezTo>
                      <a:pt x="3" y="0"/>
                      <a:pt x="2" y="0"/>
                      <a:pt x="1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" name="Freeform 938">
                <a:extLst>
                  <a:ext uri="{FF2B5EF4-FFF2-40B4-BE49-F238E27FC236}">
                    <a16:creationId xmlns:a16="http://schemas.microsoft.com/office/drawing/2014/main" id="{6DE20231-4CC0-4D19-BE25-240AB19E1B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2879" y="1744"/>
                <a:ext cx="12" cy="10"/>
              </a:xfrm>
              <a:custGeom>
                <a:avLst/>
                <a:gdLst>
                  <a:gd name="T0" fmla="*/ 2 w 8"/>
                  <a:gd name="T1" fmla="*/ 1 h 7"/>
                  <a:gd name="T2" fmla="*/ 2 w 8"/>
                  <a:gd name="T3" fmla="*/ 6 h 7"/>
                  <a:gd name="T4" fmla="*/ 7 w 8"/>
                  <a:gd name="T5" fmla="*/ 6 h 7"/>
                  <a:gd name="T6" fmla="*/ 7 w 8"/>
                  <a:gd name="T7" fmla="*/ 1 h 7"/>
                  <a:gd name="T8" fmla="*/ 2 w 8"/>
                  <a:gd name="T9" fmla="*/ 1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7">
                    <a:moveTo>
                      <a:pt x="2" y="1"/>
                    </a:moveTo>
                    <a:cubicBezTo>
                      <a:pt x="1" y="3"/>
                      <a:pt x="0" y="5"/>
                      <a:pt x="2" y="6"/>
                    </a:cubicBezTo>
                    <a:cubicBezTo>
                      <a:pt x="3" y="7"/>
                      <a:pt x="5" y="7"/>
                      <a:pt x="7" y="6"/>
                    </a:cubicBezTo>
                    <a:cubicBezTo>
                      <a:pt x="8" y="5"/>
                      <a:pt x="8" y="3"/>
                      <a:pt x="7" y="1"/>
                    </a:cubicBezTo>
                    <a:cubicBezTo>
                      <a:pt x="5" y="0"/>
                      <a:pt x="3" y="0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" name="Freeform 939">
                <a:extLst>
                  <a:ext uri="{FF2B5EF4-FFF2-40B4-BE49-F238E27FC236}">
                    <a16:creationId xmlns:a16="http://schemas.microsoft.com/office/drawing/2014/main" id="{91B7E602-ECE1-4417-998B-BCAD1B8CF2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037" y="1697"/>
                <a:ext cx="16" cy="15"/>
              </a:xfrm>
              <a:custGeom>
                <a:avLst/>
                <a:gdLst>
                  <a:gd name="T0" fmla="*/ 2 w 11"/>
                  <a:gd name="T1" fmla="*/ 2 h 10"/>
                  <a:gd name="T2" fmla="*/ 2 w 11"/>
                  <a:gd name="T3" fmla="*/ 8 h 10"/>
                  <a:gd name="T4" fmla="*/ 9 w 11"/>
                  <a:gd name="T5" fmla="*/ 8 h 10"/>
                  <a:gd name="T6" fmla="*/ 9 w 11"/>
                  <a:gd name="T7" fmla="*/ 1 h 10"/>
                  <a:gd name="T8" fmla="*/ 2 w 11"/>
                  <a:gd name="T9" fmla="*/ 2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" h="10">
                    <a:moveTo>
                      <a:pt x="2" y="2"/>
                    </a:moveTo>
                    <a:cubicBezTo>
                      <a:pt x="0" y="3"/>
                      <a:pt x="0" y="6"/>
                      <a:pt x="2" y="8"/>
                    </a:cubicBezTo>
                    <a:cubicBezTo>
                      <a:pt x="4" y="10"/>
                      <a:pt x="7" y="10"/>
                      <a:pt x="9" y="8"/>
                    </a:cubicBezTo>
                    <a:cubicBezTo>
                      <a:pt x="11" y="6"/>
                      <a:pt x="11" y="3"/>
                      <a:pt x="9" y="1"/>
                    </a:cubicBezTo>
                    <a:cubicBezTo>
                      <a:pt x="7" y="0"/>
                      <a:pt x="4" y="0"/>
                      <a:pt x="2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4" name="Freeform 940">
                <a:extLst>
                  <a:ext uri="{FF2B5EF4-FFF2-40B4-BE49-F238E27FC236}">
                    <a16:creationId xmlns:a16="http://schemas.microsoft.com/office/drawing/2014/main" id="{82E5E3D3-4C76-4FFF-B100-2738A50EBD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94" y="1649"/>
                <a:ext cx="23" cy="21"/>
              </a:xfrm>
              <a:custGeom>
                <a:avLst/>
                <a:gdLst>
                  <a:gd name="T0" fmla="*/ 3 w 15"/>
                  <a:gd name="T1" fmla="*/ 2 h 14"/>
                  <a:gd name="T2" fmla="*/ 3 w 15"/>
                  <a:gd name="T3" fmla="*/ 11 h 14"/>
                  <a:gd name="T4" fmla="*/ 12 w 15"/>
                  <a:gd name="T5" fmla="*/ 11 h 14"/>
                  <a:gd name="T6" fmla="*/ 12 w 15"/>
                  <a:gd name="T7" fmla="*/ 3 h 14"/>
                  <a:gd name="T8" fmla="*/ 3 w 15"/>
                  <a:gd name="T9" fmla="*/ 2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5" h="14">
                    <a:moveTo>
                      <a:pt x="3" y="2"/>
                    </a:moveTo>
                    <a:cubicBezTo>
                      <a:pt x="0" y="5"/>
                      <a:pt x="0" y="9"/>
                      <a:pt x="3" y="11"/>
                    </a:cubicBezTo>
                    <a:cubicBezTo>
                      <a:pt x="5" y="14"/>
                      <a:pt x="9" y="13"/>
                      <a:pt x="12" y="11"/>
                    </a:cubicBezTo>
                    <a:cubicBezTo>
                      <a:pt x="14" y="9"/>
                      <a:pt x="15" y="5"/>
                      <a:pt x="12" y="3"/>
                    </a:cubicBezTo>
                    <a:cubicBezTo>
                      <a:pt x="10" y="0"/>
                      <a:pt x="5" y="0"/>
                      <a:pt x="3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5" name="Freeform 941">
                <a:extLst>
                  <a:ext uri="{FF2B5EF4-FFF2-40B4-BE49-F238E27FC236}">
                    <a16:creationId xmlns:a16="http://schemas.microsoft.com/office/drawing/2014/main" id="{F20DBEC7-C55D-4B27-9FDC-BC812DE59B1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355" y="1604"/>
                <a:ext cx="21" cy="21"/>
              </a:xfrm>
              <a:custGeom>
                <a:avLst/>
                <a:gdLst>
                  <a:gd name="T0" fmla="*/ 3 w 14"/>
                  <a:gd name="T1" fmla="*/ 3 h 14"/>
                  <a:gd name="T2" fmla="*/ 3 w 14"/>
                  <a:gd name="T3" fmla="*/ 11 h 14"/>
                  <a:gd name="T4" fmla="*/ 12 w 14"/>
                  <a:gd name="T5" fmla="*/ 11 h 14"/>
                  <a:gd name="T6" fmla="*/ 12 w 14"/>
                  <a:gd name="T7" fmla="*/ 3 h 14"/>
                  <a:gd name="T8" fmla="*/ 3 w 14"/>
                  <a:gd name="T9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4">
                    <a:moveTo>
                      <a:pt x="3" y="3"/>
                    </a:moveTo>
                    <a:cubicBezTo>
                      <a:pt x="0" y="5"/>
                      <a:pt x="0" y="9"/>
                      <a:pt x="3" y="11"/>
                    </a:cubicBezTo>
                    <a:cubicBezTo>
                      <a:pt x="5" y="13"/>
                      <a:pt x="9" y="14"/>
                      <a:pt x="12" y="11"/>
                    </a:cubicBezTo>
                    <a:cubicBezTo>
                      <a:pt x="14" y="9"/>
                      <a:pt x="14" y="5"/>
                      <a:pt x="12" y="3"/>
                    </a:cubicBezTo>
                    <a:cubicBezTo>
                      <a:pt x="9" y="0"/>
                      <a:pt x="5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6" name="Freeform 942">
                <a:extLst>
                  <a:ext uri="{FF2B5EF4-FFF2-40B4-BE49-F238E27FC236}">
                    <a16:creationId xmlns:a16="http://schemas.microsoft.com/office/drawing/2014/main" id="{8E16A4A8-8F3E-4FC8-BDBC-9E0449A70B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12" y="1558"/>
                <a:ext cx="27" cy="24"/>
              </a:xfrm>
              <a:custGeom>
                <a:avLst/>
                <a:gdLst>
                  <a:gd name="T0" fmla="*/ 3 w 18"/>
                  <a:gd name="T1" fmla="*/ 2 h 16"/>
                  <a:gd name="T2" fmla="*/ 3 w 18"/>
                  <a:gd name="T3" fmla="*/ 13 h 16"/>
                  <a:gd name="T4" fmla="*/ 14 w 18"/>
                  <a:gd name="T5" fmla="*/ 13 h 16"/>
                  <a:gd name="T6" fmla="*/ 15 w 18"/>
                  <a:gd name="T7" fmla="*/ 3 h 16"/>
                  <a:gd name="T8" fmla="*/ 3 w 18"/>
                  <a:gd name="T9" fmla="*/ 2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6">
                    <a:moveTo>
                      <a:pt x="3" y="2"/>
                    </a:moveTo>
                    <a:cubicBezTo>
                      <a:pt x="0" y="5"/>
                      <a:pt x="0" y="10"/>
                      <a:pt x="3" y="13"/>
                    </a:cubicBezTo>
                    <a:cubicBezTo>
                      <a:pt x="6" y="16"/>
                      <a:pt x="11" y="16"/>
                      <a:pt x="14" y="13"/>
                    </a:cubicBezTo>
                    <a:cubicBezTo>
                      <a:pt x="18" y="10"/>
                      <a:pt x="18" y="6"/>
                      <a:pt x="15" y="3"/>
                    </a:cubicBezTo>
                    <a:cubicBezTo>
                      <a:pt x="11" y="0"/>
                      <a:pt x="6" y="0"/>
                      <a:pt x="3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7" name="Freeform 943">
                <a:extLst>
                  <a:ext uri="{FF2B5EF4-FFF2-40B4-BE49-F238E27FC236}">
                    <a16:creationId xmlns:a16="http://schemas.microsoft.com/office/drawing/2014/main" id="{F60F6A76-7FDC-486E-9617-0F3CE8C896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670" y="1510"/>
                <a:ext cx="31" cy="28"/>
              </a:xfrm>
              <a:custGeom>
                <a:avLst/>
                <a:gdLst>
                  <a:gd name="T0" fmla="*/ 4 w 21"/>
                  <a:gd name="T1" fmla="*/ 4 h 19"/>
                  <a:gd name="T2" fmla="*/ 4 w 21"/>
                  <a:gd name="T3" fmla="*/ 16 h 19"/>
                  <a:gd name="T4" fmla="*/ 17 w 21"/>
                  <a:gd name="T5" fmla="*/ 16 h 19"/>
                  <a:gd name="T6" fmla="*/ 17 w 21"/>
                  <a:gd name="T7" fmla="*/ 4 h 19"/>
                  <a:gd name="T8" fmla="*/ 4 w 21"/>
                  <a:gd name="T9" fmla="*/ 4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4" y="4"/>
                    </a:moveTo>
                    <a:cubicBezTo>
                      <a:pt x="0" y="7"/>
                      <a:pt x="0" y="12"/>
                      <a:pt x="4" y="16"/>
                    </a:cubicBezTo>
                    <a:cubicBezTo>
                      <a:pt x="7" y="19"/>
                      <a:pt x="13" y="19"/>
                      <a:pt x="17" y="16"/>
                    </a:cubicBezTo>
                    <a:cubicBezTo>
                      <a:pt x="21" y="13"/>
                      <a:pt x="21" y="7"/>
                      <a:pt x="17" y="4"/>
                    </a:cubicBezTo>
                    <a:cubicBezTo>
                      <a:pt x="13" y="0"/>
                      <a:pt x="8" y="0"/>
                      <a:pt x="4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8" name="Freeform 944">
                <a:extLst>
                  <a:ext uri="{FF2B5EF4-FFF2-40B4-BE49-F238E27FC236}">
                    <a16:creationId xmlns:a16="http://schemas.microsoft.com/office/drawing/2014/main" id="{C8B08515-CD1C-44FE-83DE-65CEF0AE9A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28" y="1463"/>
                <a:ext cx="36" cy="33"/>
              </a:xfrm>
              <a:custGeom>
                <a:avLst/>
                <a:gdLst>
                  <a:gd name="T0" fmla="*/ 4 w 24"/>
                  <a:gd name="T1" fmla="*/ 4 h 22"/>
                  <a:gd name="T2" fmla="*/ 4 w 24"/>
                  <a:gd name="T3" fmla="*/ 18 h 22"/>
                  <a:gd name="T4" fmla="*/ 20 w 24"/>
                  <a:gd name="T5" fmla="*/ 18 h 22"/>
                  <a:gd name="T6" fmla="*/ 20 w 24"/>
                  <a:gd name="T7" fmla="*/ 4 h 22"/>
                  <a:gd name="T8" fmla="*/ 4 w 24"/>
                  <a:gd name="T9" fmla="*/ 4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4" y="4"/>
                    </a:moveTo>
                    <a:cubicBezTo>
                      <a:pt x="0" y="7"/>
                      <a:pt x="0" y="14"/>
                      <a:pt x="4" y="18"/>
                    </a:cubicBezTo>
                    <a:cubicBezTo>
                      <a:pt x="9" y="22"/>
                      <a:pt x="15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ubicBezTo>
                      <a:pt x="16" y="0"/>
                      <a:pt x="9" y="0"/>
                      <a:pt x="4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9" name="Freeform 945">
                <a:extLst>
                  <a:ext uri="{FF2B5EF4-FFF2-40B4-BE49-F238E27FC236}">
                    <a16:creationId xmlns:a16="http://schemas.microsoft.com/office/drawing/2014/main" id="{76FD3B88-9526-4F5E-AEAB-79F1E95370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85" y="1415"/>
                <a:ext cx="41" cy="39"/>
              </a:xfrm>
              <a:custGeom>
                <a:avLst/>
                <a:gdLst>
                  <a:gd name="T0" fmla="*/ 5 w 27"/>
                  <a:gd name="T1" fmla="*/ 5 h 26"/>
                  <a:gd name="T2" fmla="*/ 5 w 27"/>
                  <a:gd name="T3" fmla="*/ 21 h 26"/>
                  <a:gd name="T4" fmla="*/ 22 w 27"/>
                  <a:gd name="T5" fmla="*/ 21 h 26"/>
                  <a:gd name="T6" fmla="*/ 23 w 27"/>
                  <a:gd name="T7" fmla="*/ 5 h 26"/>
                  <a:gd name="T8" fmla="*/ 5 w 27"/>
                  <a:gd name="T9" fmla="*/ 5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6">
                    <a:moveTo>
                      <a:pt x="5" y="5"/>
                    </a:moveTo>
                    <a:cubicBezTo>
                      <a:pt x="0" y="9"/>
                      <a:pt x="0" y="17"/>
                      <a:pt x="5" y="21"/>
                    </a:cubicBezTo>
                    <a:cubicBezTo>
                      <a:pt x="10" y="26"/>
                      <a:pt x="18" y="26"/>
                      <a:pt x="22" y="21"/>
                    </a:cubicBezTo>
                    <a:cubicBezTo>
                      <a:pt x="27" y="16"/>
                      <a:pt x="27" y="9"/>
                      <a:pt x="23" y="5"/>
                    </a:cubicBezTo>
                    <a:cubicBezTo>
                      <a:pt x="18" y="0"/>
                      <a:pt x="10" y="0"/>
                      <a:pt x="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0" name="Freeform 946">
                <a:extLst>
                  <a:ext uri="{FF2B5EF4-FFF2-40B4-BE49-F238E27FC236}">
                    <a16:creationId xmlns:a16="http://schemas.microsoft.com/office/drawing/2014/main" id="{D42EE0A7-AD5A-4029-A308-0628B3461A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43" y="1369"/>
                <a:ext cx="46" cy="42"/>
              </a:xfrm>
              <a:custGeom>
                <a:avLst/>
                <a:gdLst>
                  <a:gd name="T0" fmla="*/ 6 w 31"/>
                  <a:gd name="T1" fmla="*/ 5 h 28"/>
                  <a:gd name="T2" fmla="*/ 6 w 31"/>
                  <a:gd name="T3" fmla="*/ 23 h 28"/>
                  <a:gd name="T4" fmla="*/ 25 w 31"/>
                  <a:gd name="T5" fmla="*/ 23 h 28"/>
                  <a:gd name="T6" fmla="*/ 25 w 31"/>
                  <a:gd name="T7" fmla="*/ 5 h 28"/>
                  <a:gd name="T8" fmla="*/ 6 w 31"/>
                  <a:gd name="T9" fmla="*/ 5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28">
                    <a:moveTo>
                      <a:pt x="6" y="5"/>
                    </a:moveTo>
                    <a:cubicBezTo>
                      <a:pt x="0" y="10"/>
                      <a:pt x="0" y="18"/>
                      <a:pt x="6" y="23"/>
                    </a:cubicBezTo>
                    <a:cubicBezTo>
                      <a:pt x="11" y="28"/>
                      <a:pt x="20" y="28"/>
                      <a:pt x="25" y="23"/>
                    </a:cubicBezTo>
                    <a:cubicBezTo>
                      <a:pt x="31" y="18"/>
                      <a:pt x="31" y="10"/>
                      <a:pt x="25" y="5"/>
                    </a:cubicBezTo>
                    <a:cubicBezTo>
                      <a:pt x="20" y="0"/>
                      <a:pt x="11" y="0"/>
                      <a:pt x="6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1" name="Freeform 947">
                <a:extLst>
                  <a:ext uri="{FF2B5EF4-FFF2-40B4-BE49-F238E27FC236}">
                    <a16:creationId xmlns:a16="http://schemas.microsoft.com/office/drawing/2014/main" id="{BE7D5B10-9A70-47BA-9925-AA9E41937F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00" y="1321"/>
                <a:ext cx="51" cy="48"/>
              </a:xfrm>
              <a:custGeom>
                <a:avLst/>
                <a:gdLst>
                  <a:gd name="T0" fmla="*/ 6 w 34"/>
                  <a:gd name="T1" fmla="*/ 6 h 32"/>
                  <a:gd name="T2" fmla="*/ 6 w 34"/>
                  <a:gd name="T3" fmla="*/ 26 h 32"/>
                  <a:gd name="T4" fmla="*/ 28 w 34"/>
                  <a:gd name="T5" fmla="*/ 26 h 32"/>
                  <a:gd name="T6" fmla="*/ 28 w 34"/>
                  <a:gd name="T7" fmla="*/ 6 h 32"/>
                  <a:gd name="T8" fmla="*/ 6 w 34"/>
                  <a:gd name="T9" fmla="*/ 6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6" y="6"/>
                    </a:move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ubicBezTo>
                      <a:pt x="34" y="21"/>
                      <a:pt x="34" y="12"/>
                      <a:pt x="28" y="6"/>
                    </a:cubicBezTo>
                    <a:cubicBezTo>
                      <a:pt x="22" y="0"/>
                      <a:pt x="12" y="0"/>
                      <a:pt x="6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" name="Freeform 948">
                <a:extLst>
                  <a:ext uri="{FF2B5EF4-FFF2-40B4-BE49-F238E27FC236}">
                    <a16:creationId xmlns:a16="http://schemas.microsoft.com/office/drawing/2014/main" id="{F8067ECA-AE47-495E-9809-C4C07622EF9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58" y="1273"/>
                <a:ext cx="57" cy="54"/>
              </a:xfrm>
              <a:custGeom>
                <a:avLst/>
                <a:gdLst>
                  <a:gd name="T0" fmla="*/ 31 w 38"/>
                  <a:gd name="T1" fmla="*/ 7 h 36"/>
                  <a:gd name="T2" fmla="*/ 7 w 38"/>
                  <a:gd name="T3" fmla="*/ 7 h 36"/>
                  <a:gd name="T4" fmla="*/ 7 w 38"/>
                  <a:gd name="T5" fmla="*/ 29 h 36"/>
                  <a:gd name="T6" fmla="*/ 31 w 38"/>
                  <a:gd name="T7" fmla="*/ 29 h 36"/>
                  <a:gd name="T8" fmla="*/ 31 w 38"/>
                  <a:gd name="T9" fmla="*/ 7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6">
                    <a:moveTo>
                      <a:pt x="31" y="7"/>
                    </a:moveTo>
                    <a:cubicBezTo>
                      <a:pt x="24" y="0"/>
                      <a:pt x="14" y="0"/>
                      <a:pt x="7" y="7"/>
                    </a:cubicBezTo>
                    <a:cubicBezTo>
                      <a:pt x="0" y="13"/>
                      <a:pt x="0" y="23"/>
                      <a:pt x="7" y="29"/>
                    </a:cubicBezTo>
                    <a:cubicBezTo>
                      <a:pt x="13" y="36"/>
                      <a:pt x="24" y="35"/>
                      <a:pt x="31" y="29"/>
                    </a:cubicBezTo>
                    <a:cubicBezTo>
                      <a:pt x="37" y="23"/>
                      <a:pt x="38" y="13"/>
                      <a:pt x="31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" name="Freeform 949">
                <a:extLst>
                  <a:ext uri="{FF2B5EF4-FFF2-40B4-BE49-F238E27FC236}">
                    <a16:creationId xmlns:a16="http://schemas.microsoft.com/office/drawing/2014/main" id="{5FEDE723-F890-484B-8445-CBCFB04BD7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15" y="1227"/>
                <a:ext cx="62" cy="57"/>
              </a:xfrm>
              <a:custGeom>
                <a:avLst/>
                <a:gdLst>
                  <a:gd name="T0" fmla="*/ 34 w 41"/>
                  <a:gd name="T1" fmla="*/ 7 h 38"/>
                  <a:gd name="T2" fmla="*/ 7 w 41"/>
                  <a:gd name="T3" fmla="*/ 7 h 38"/>
                  <a:gd name="T4" fmla="*/ 7 w 41"/>
                  <a:gd name="T5" fmla="*/ 31 h 38"/>
                  <a:gd name="T6" fmla="*/ 33 w 41"/>
                  <a:gd name="T7" fmla="*/ 31 h 38"/>
                  <a:gd name="T8" fmla="*/ 34 w 41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8">
                    <a:moveTo>
                      <a:pt x="34" y="7"/>
                    </a:moveTo>
                    <a:cubicBezTo>
                      <a:pt x="26" y="0"/>
                      <a:pt x="15" y="0"/>
                      <a:pt x="7" y="7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4" y="38"/>
                      <a:pt x="26" y="38"/>
                      <a:pt x="33" y="31"/>
                    </a:cubicBezTo>
                    <a:cubicBezTo>
                      <a:pt x="41" y="25"/>
                      <a:pt x="41" y="14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" name="Freeform 950">
                <a:extLst>
                  <a:ext uri="{FF2B5EF4-FFF2-40B4-BE49-F238E27FC236}">
                    <a16:creationId xmlns:a16="http://schemas.microsoft.com/office/drawing/2014/main" id="{9E104435-74D4-44F3-A386-06F5554B7D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76" y="1182"/>
                <a:ext cx="60" cy="57"/>
              </a:xfrm>
              <a:custGeom>
                <a:avLst/>
                <a:gdLst>
                  <a:gd name="T0" fmla="*/ 33 w 40"/>
                  <a:gd name="T1" fmla="*/ 7 h 38"/>
                  <a:gd name="T2" fmla="*/ 7 w 40"/>
                  <a:gd name="T3" fmla="*/ 7 h 38"/>
                  <a:gd name="T4" fmla="*/ 7 w 40"/>
                  <a:gd name="T5" fmla="*/ 31 h 38"/>
                  <a:gd name="T6" fmla="*/ 33 w 40"/>
                  <a:gd name="T7" fmla="*/ 31 h 38"/>
                  <a:gd name="T8" fmla="*/ 33 w 40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8">
                    <a:moveTo>
                      <a:pt x="33" y="7"/>
                    </a:moveTo>
                    <a:cubicBezTo>
                      <a:pt x="26" y="0"/>
                      <a:pt x="14" y="0"/>
                      <a:pt x="7" y="7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4" y="38"/>
                      <a:pt x="26" y="38"/>
                      <a:pt x="33" y="31"/>
                    </a:cubicBezTo>
                    <a:cubicBezTo>
                      <a:pt x="40" y="25"/>
                      <a:pt x="40" y="14"/>
                      <a:pt x="33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" name="Freeform 951">
                <a:extLst>
                  <a:ext uri="{FF2B5EF4-FFF2-40B4-BE49-F238E27FC236}">
                    <a16:creationId xmlns:a16="http://schemas.microsoft.com/office/drawing/2014/main" id="{31115EF2-2897-497C-8A1F-6394361AD9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33" y="1135"/>
                <a:ext cx="66" cy="60"/>
              </a:xfrm>
              <a:custGeom>
                <a:avLst/>
                <a:gdLst>
                  <a:gd name="T0" fmla="*/ 36 w 44"/>
                  <a:gd name="T1" fmla="*/ 7 h 40"/>
                  <a:gd name="T2" fmla="*/ 8 w 44"/>
                  <a:gd name="T3" fmla="*/ 7 h 40"/>
                  <a:gd name="T4" fmla="*/ 8 w 44"/>
                  <a:gd name="T5" fmla="*/ 33 h 40"/>
                  <a:gd name="T6" fmla="*/ 36 w 44"/>
                  <a:gd name="T7" fmla="*/ 33 h 40"/>
                  <a:gd name="T8" fmla="*/ 36 w 44"/>
                  <a:gd name="T9" fmla="*/ 7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0">
                    <a:moveTo>
                      <a:pt x="36" y="7"/>
                    </a:moveTo>
                    <a:cubicBezTo>
                      <a:pt x="28" y="0"/>
                      <a:pt x="16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5" y="40"/>
                      <a:pt x="28" y="40"/>
                      <a:pt x="36" y="33"/>
                    </a:cubicBezTo>
                    <a:cubicBezTo>
                      <a:pt x="43" y="26"/>
                      <a:pt x="44" y="14"/>
                      <a:pt x="36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6" name="Freeform 952">
                <a:extLst>
                  <a:ext uri="{FF2B5EF4-FFF2-40B4-BE49-F238E27FC236}">
                    <a16:creationId xmlns:a16="http://schemas.microsoft.com/office/drawing/2014/main" id="{A3189099-D25F-43E4-883A-8AD8034810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91" y="1087"/>
                <a:ext cx="71" cy="66"/>
              </a:xfrm>
              <a:custGeom>
                <a:avLst/>
                <a:gdLst>
                  <a:gd name="T0" fmla="*/ 38 w 47"/>
                  <a:gd name="T1" fmla="*/ 36 h 44"/>
                  <a:gd name="T2" fmla="*/ 39 w 47"/>
                  <a:gd name="T3" fmla="*/ 8 h 44"/>
                  <a:gd name="T4" fmla="*/ 8 w 47"/>
                  <a:gd name="T5" fmla="*/ 8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7" y="28"/>
                      <a:pt x="47" y="16"/>
                      <a:pt x="39" y="8"/>
                    </a:cubicBezTo>
                    <a:cubicBezTo>
                      <a:pt x="30" y="0"/>
                      <a:pt x="17" y="0"/>
                      <a:pt x="8" y="8"/>
                    </a:cubicBezTo>
                    <a:cubicBezTo>
                      <a:pt x="0" y="16"/>
                      <a:pt x="0" y="28"/>
                      <a:pt x="8" y="36"/>
                    </a:cubicBezTo>
                    <a:cubicBezTo>
                      <a:pt x="17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7" name="Freeform 953">
                <a:extLst>
                  <a:ext uri="{FF2B5EF4-FFF2-40B4-BE49-F238E27FC236}">
                    <a16:creationId xmlns:a16="http://schemas.microsoft.com/office/drawing/2014/main" id="{2A0ADF75-E27E-48F9-BDF8-E28486AB80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49" y="1041"/>
                <a:ext cx="75" cy="70"/>
              </a:xfrm>
              <a:custGeom>
                <a:avLst/>
                <a:gdLst>
                  <a:gd name="T0" fmla="*/ 41 w 50"/>
                  <a:gd name="T1" fmla="*/ 38 h 47"/>
                  <a:gd name="T2" fmla="*/ 41 w 50"/>
                  <a:gd name="T3" fmla="*/ 8 h 47"/>
                  <a:gd name="T4" fmla="*/ 9 w 50"/>
                  <a:gd name="T5" fmla="*/ 8 h 47"/>
                  <a:gd name="T6" fmla="*/ 9 w 50"/>
                  <a:gd name="T7" fmla="*/ 38 h 47"/>
                  <a:gd name="T8" fmla="*/ 41 w 50"/>
                  <a:gd name="T9" fmla="*/ 3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8"/>
                    </a:moveTo>
                    <a:cubicBezTo>
                      <a:pt x="50" y="30"/>
                      <a:pt x="50" y="16"/>
                      <a:pt x="41" y="8"/>
                    </a:cubicBezTo>
                    <a:cubicBezTo>
                      <a:pt x="33" y="0"/>
                      <a:pt x="18" y="0"/>
                      <a:pt x="9" y="8"/>
                    </a:cubicBezTo>
                    <a:cubicBezTo>
                      <a:pt x="0" y="16"/>
                      <a:pt x="0" y="30"/>
                      <a:pt x="9" y="38"/>
                    </a:cubicBezTo>
                    <a:cubicBezTo>
                      <a:pt x="18" y="47"/>
                      <a:pt x="32" y="47"/>
                      <a:pt x="41" y="3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8" name="Freeform 954">
                <a:extLst>
                  <a:ext uri="{FF2B5EF4-FFF2-40B4-BE49-F238E27FC236}">
                    <a16:creationId xmlns:a16="http://schemas.microsoft.com/office/drawing/2014/main" id="{EC789BDD-2E00-4195-B224-1F8F49AE39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06" y="993"/>
                <a:ext cx="81" cy="75"/>
              </a:xfrm>
              <a:custGeom>
                <a:avLst/>
                <a:gdLst>
                  <a:gd name="T0" fmla="*/ 44 w 54"/>
                  <a:gd name="T1" fmla="*/ 41 h 50"/>
                  <a:gd name="T2" fmla="*/ 44 w 54"/>
                  <a:gd name="T3" fmla="*/ 9 h 50"/>
                  <a:gd name="T4" fmla="*/ 10 w 54"/>
                  <a:gd name="T5" fmla="*/ 9 h 50"/>
                  <a:gd name="T6" fmla="*/ 10 w 54"/>
                  <a:gd name="T7" fmla="*/ 41 h 50"/>
                  <a:gd name="T8" fmla="*/ 44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1"/>
                    </a:moveTo>
                    <a:cubicBezTo>
                      <a:pt x="54" y="32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9"/>
                    </a:cubicBezTo>
                    <a:cubicBezTo>
                      <a:pt x="0" y="18"/>
                      <a:pt x="0" y="32"/>
                      <a:pt x="10" y="41"/>
                    </a:cubicBezTo>
                    <a:cubicBezTo>
                      <a:pt x="19" y="50"/>
                      <a:pt x="34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9" name="Freeform 955">
                <a:extLst>
                  <a:ext uri="{FF2B5EF4-FFF2-40B4-BE49-F238E27FC236}">
                    <a16:creationId xmlns:a16="http://schemas.microsoft.com/office/drawing/2014/main" id="{40DC3951-612A-4226-A70B-69DA0EE278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64" y="945"/>
                <a:ext cx="85" cy="81"/>
              </a:xfrm>
              <a:custGeom>
                <a:avLst/>
                <a:gdLst>
                  <a:gd name="T0" fmla="*/ 47 w 57"/>
                  <a:gd name="T1" fmla="*/ 44 h 54"/>
                  <a:gd name="T2" fmla="*/ 47 w 57"/>
                  <a:gd name="T3" fmla="*/ 10 h 54"/>
                  <a:gd name="T4" fmla="*/ 10 w 57"/>
                  <a:gd name="T5" fmla="*/ 10 h 54"/>
                  <a:gd name="T6" fmla="*/ 10 w 57"/>
                  <a:gd name="T7" fmla="*/ 44 h 54"/>
                  <a:gd name="T8" fmla="*/ 47 w 57"/>
                  <a:gd name="T9" fmla="*/ 4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4">
                    <a:moveTo>
                      <a:pt x="47" y="44"/>
                    </a:moveTo>
                    <a:cubicBezTo>
                      <a:pt x="57" y="35"/>
                      <a:pt x="57" y="20"/>
                      <a:pt x="47" y="10"/>
                    </a:cubicBezTo>
                    <a:cubicBezTo>
                      <a:pt x="37" y="0"/>
                      <a:pt x="21" y="0"/>
                      <a:pt x="10" y="10"/>
                    </a:cubicBezTo>
                    <a:cubicBezTo>
                      <a:pt x="0" y="19"/>
                      <a:pt x="0" y="35"/>
                      <a:pt x="10" y="44"/>
                    </a:cubicBezTo>
                    <a:cubicBezTo>
                      <a:pt x="20" y="54"/>
                      <a:pt x="36" y="54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" name="Freeform 956">
                <a:extLst>
                  <a:ext uri="{FF2B5EF4-FFF2-40B4-BE49-F238E27FC236}">
                    <a16:creationId xmlns:a16="http://schemas.microsoft.com/office/drawing/2014/main" id="{8794C381-109A-4B83-9617-57479D5D92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21" y="898"/>
                <a:ext cx="92" cy="86"/>
              </a:xfrm>
              <a:custGeom>
                <a:avLst/>
                <a:gdLst>
                  <a:gd name="T0" fmla="*/ 50 w 61"/>
                  <a:gd name="T1" fmla="*/ 47 h 57"/>
                  <a:gd name="T2" fmla="*/ 50 w 61"/>
                  <a:gd name="T3" fmla="*/ 10 h 57"/>
                  <a:gd name="T4" fmla="*/ 11 w 61"/>
                  <a:gd name="T5" fmla="*/ 10 h 57"/>
                  <a:gd name="T6" fmla="*/ 10 w 61"/>
                  <a:gd name="T7" fmla="*/ 46 h 57"/>
                  <a:gd name="T8" fmla="*/ 50 w 61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50" y="47"/>
                    </a:moveTo>
                    <a:cubicBezTo>
                      <a:pt x="61" y="36"/>
                      <a:pt x="60" y="20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ubicBezTo>
                      <a:pt x="0" y="20"/>
                      <a:pt x="0" y="36"/>
                      <a:pt x="10" y="46"/>
                    </a:cubicBezTo>
                    <a:cubicBezTo>
                      <a:pt x="21" y="56"/>
                      <a:pt x="39" y="57"/>
                      <a:pt x="50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1" name="Freeform 957">
                <a:extLst>
                  <a:ext uri="{FF2B5EF4-FFF2-40B4-BE49-F238E27FC236}">
                    <a16:creationId xmlns:a16="http://schemas.microsoft.com/office/drawing/2014/main" id="{F0C869BF-F66F-4827-9B3A-F2F08CCF2B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79" y="851"/>
                <a:ext cx="96" cy="89"/>
              </a:xfrm>
              <a:custGeom>
                <a:avLst/>
                <a:gdLst>
                  <a:gd name="T0" fmla="*/ 52 w 64"/>
                  <a:gd name="T1" fmla="*/ 49 h 60"/>
                  <a:gd name="T2" fmla="*/ 52 w 64"/>
                  <a:gd name="T3" fmla="*/ 11 h 60"/>
                  <a:gd name="T4" fmla="*/ 11 w 64"/>
                  <a:gd name="T5" fmla="*/ 11 h 60"/>
                  <a:gd name="T6" fmla="*/ 11 w 64"/>
                  <a:gd name="T7" fmla="*/ 49 h 60"/>
                  <a:gd name="T8" fmla="*/ 52 w 64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52" y="49"/>
                    </a:moveTo>
                    <a:cubicBezTo>
                      <a:pt x="64" y="39"/>
                      <a:pt x="64" y="22"/>
                      <a:pt x="52" y="11"/>
                    </a:cubicBezTo>
                    <a:cubicBezTo>
                      <a:pt x="41" y="0"/>
                      <a:pt x="23" y="0"/>
                      <a:pt x="11" y="11"/>
                    </a:cubicBezTo>
                    <a:cubicBezTo>
                      <a:pt x="0" y="21"/>
                      <a:pt x="0" y="39"/>
                      <a:pt x="11" y="49"/>
                    </a:cubicBezTo>
                    <a:cubicBezTo>
                      <a:pt x="22" y="60"/>
                      <a:pt x="41" y="60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" name="Freeform 958">
                <a:extLst>
                  <a:ext uri="{FF2B5EF4-FFF2-40B4-BE49-F238E27FC236}">
                    <a16:creationId xmlns:a16="http://schemas.microsoft.com/office/drawing/2014/main" id="{4D19E8B8-0F54-4160-9287-898EEFCCDE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39" y="806"/>
                <a:ext cx="95" cy="89"/>
              </a:xfrm>
              <a:custGeom>
                <a:avLst/>
                <a:gdLst>
                  <a:gd name="T0" fmla="*/ 52 w 63"/>
                  <a:gd name="T1" fmla="*/ 49 h 60"/>
                  <a:gd name="T2" fmla="*/ 52 w 63"/>
                  <a:gd name="T3" fmla="*/ 11 h 60"/>
                  <a:gd name="T4" fmla="*/ 11 w 63"/>
                  <a:gd name="T5" fmla="*/ 11 h 60"/>
                  <a:gd name="T6" fmla="*/ 11 w 63"/>
                  <a:gd name="T7" fmla="*/ 49 h 60"/>
                  <a:gd name="T8" fmla="*/ 52 w 63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3" h="60">
                    <a:moveTo>
                      <a:pt x="52" y="49"/>
                    </a:moveTo>
                    <a:cubicBezTo>
                      <a:pt x="63" y="39"/>
                      <a:pt x="63" y="22"/>
                      <a:pt x="52" y="11"/>
                    </a:cubicBezTo>
                    <a:cubicBezTo>
                      <a:pt x="41" y="1"/>
                      <a:pt x="22" y="0"/>
                      <a:pt x="11" y="11"/>
                    </a:cubicBezTo>
                    <a:cubicBezTo>
                      <a:pt x="0" y="21"/>
                      <a:pt x="0" y="39"/>
                      <a:pt x="11" y="49"/>
                    </a:cubicBezTo>
                    <a:cubicBezTo>
                      <a:pt x="22" y="60"/>
                      <a:pt x="40" y="60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3" name="Freeform 959">
                <a:extLst>
                  <a:ext uri="{FF2B5EF4-FFF2-40B4-BE49-F238E27FC236}">
                    <a16:creationId xmlns:a16="http://schemas.microsoft.com/office/drawing/2014/main" id="{3D96A1AA-61B9-40CA-9073-3C63CE09B0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97" y="759"/>
                <a:ext cx="100" cy="93"/>
              </a:xfrm>
              <a:custGeom>
                <a:avLst/>
                <a:gdLst>
                  <a:gd name="T0" fmla="*/ 12 w 67"/>
                  <a:gd name="T1" fmla="*/ 11 h 62"/>
                  <a:gd name="T2" fmla="*/ 12 w 67"/>
                  <a:gd name="T3" fmla="*/ 51 h 62"/>
                  <a:gd name="T4" fmla="*/ 54 w 67"/>
                  <a:gd name="T5" fmla="*/ 51 h 62"/>
                  <a:gd name="T6" fmla="*/ 55 w 67"/>
                  <a:gd name="T7" fmla="*/ 11 h 62"/>
                  <a:gd name="T8" fmla="*/ 12 w 67"/>
                  <a:gd name="T9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7" h="62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3" y="62"/>
                      <a:pt x="42" y="62"/>
                      <a:pt x="54" y="51"/>
                    </a:cubicBezTo>
                    <a:cubicBezTo>
                      <a:pt x="66" y="40"/>
                      <a:pt x="67" y="22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4" name="Freeform 960">
                <a:extLst>
                  <a:ext uri="{FF2B5EF4-FFF2-40B4-BE49-F238E27FC236}">
                    <a16:creationId xmlns:a16="http://schemas.microsoft.com/office/drawing/2014/main" id="{30707034-4D5B-447F-8BE4-4D409F51102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253" y="1802"/>
                <a:ext cx="1" cy="0"/>
              </a:xfrm>
              <a:custGeom>
                <a:avLst/>
                <a:gdLst>
                  <a:gd name="T0" fmla="*/ 0 w 1"/>
                  <a:gd name="T1" fmla="*/ 1 w 1"/>
                  <a:gd name="T2" fmla="*/ 0 w 1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</a:cxnLst>
                <a:rect l="0" t="0" r="r" b="b"/>
                <a:pathLst>
                  <a:path w="1">
                    <a:moveTo>
                      <a:pt x="0" y="0"/>
                    </a:moveTo>
                    <a:lnTo>
                      <a:pt x="1" y="0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5" name="Freeform 961">
                <a:extLst>
                  <a:ext uri="{FF2B5EF4-FFF2-40B4-BE49-F238E27FC236}">
                    <a16:creationId xmlns:a16="http://schemas.microsoft.com/office/drawing/2014/main" id="{78222401-957D-456E-8746-FE8D4A6466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403" y="1754"/>
                <a:ext cx="21" cy="19"/>
              </a:xfrm>
              <a:custGeom>
                <a:avLst/>
                <a:gdLst>
                  <a:gd name="T0" fmla="*/ 3 w 14"/>
                  <a:gd name="T1" fmla="*/ 2 h 13"/>
                  <a:gd name="T2" fmla="*/ 2 w 14"/>
                  <a:gd name="T3" fmla="*/ 11 h 13"/>
                  <a:gd name="T4" fmla="*/ 12 w 14"/>
                  <a:gd name="T5" fmla="*/ 11 h 13"/>
                  <a:gd name="T6" fmla="*/ 12 w 14"/>
                  <a:gd name="T7" fmla="*/ 2 h 13"/>
                  <a:gd name="T8" fmla="*/ 3 w 14"/>
                  <a:gd name="T9" fmla="*/ 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" h="13">
                    <a:moveTo>
                      <a:pt x="3" y="2"/>
                    </a:moveTo>
                    <a:cubicBezTo>
                      <a:pt x="0" y="5"/>
                      <a:pt x="0" y="8"/>
                      <a:pt x="2" y="11"/>
                    </a:cubicBezTo>
                    <a:cubicBezTo>
                      <a:pt x="5" y="13"/>
                      <a:pt x="9" y="13"/>
                      <a:pt x="12" y="11"/>
                    </a:cubicBezTo>
                    <a:cubicBezTo>
                      <a:pt x="14" y="8"/>
                      <a:pt x="14" y="5"/>
                      <a:pt x="12" y="2"/>
                    </a:cubicBezTo>
                    <a:cubicBezTo>
                      <a:pt x="9" y="0"/>
                      <a:pt x="5" y="0"/>
                      <a:pt x="3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6" name="Freeform 962">
                <a:extLst>
                  <a:ext uri="{FF2B5EF4-FFF2-40B4-BE49-F238E27FC236}">
                    <a16:creationId xmlns:a16="http://schemas.microsoft.com/office/drawing/2014/main" id="{67AF6E96-342B-4B64-ACED-840F0851A9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560" y="1706"/>
                <a:ext cx="27" cy="26"/>
              </a:xfrm>
              <a:custGeom>
                <a:avLst/>
                <a:gdLst>
                  <a:gd name="T0" fmla="*/ 3 w 18"/>
                  <a:gd name="T1" fmla="*/ 3 h 17"/>
                  <a:gd name="T2" fmla="*/ 3 w 18"/>
                  <a:gd name="T3" fmla="*/ 14 h 17"/>
                  <a:gd name="T4" fmla="*/ 14 w 18"/>
                  <a:gd name="T5" fmla="*/ 14 h 17"/>
                  <a:gd name="T6" fmla="*/ 15 w 18"/>
                  <a:gd name="T7" fmla="*/ 3 h 17"/>
                  <a:gd name="T8" fmla="*/ 3 w 18"/>
                  <a:gd name="T9" fmla="*/ 3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8" h="17">
                    <a:moveTo>
                      <a:pt x="3" y="3"/>
                    </a:moveTo>
                    <a:cubicBezTo>
                      <a:pt x="0" y="6"/>
                      <a:pt x="0" y="11"/>
                      <a:pt x="3" y="14"/>
                    </a:cubicBezTo>
                    <a:cubicBezTo>
                      <a:pt x="6" y="17"/>
                      <a:pt x="11" y="17"/>
                      <a:pt x="14" y="14"/>
                    </a:cubicBezTo>
                    <a:cubicBezTo>
                      <a:pt x="18" y="11"/>
                      <a:pt x="18" y="6"/>
                      <a:pt x="15" y="3"/>
                    </a:cubicBezTo>
                    <a:cubicBezTo>
                      <a:pt x="11" y="0"/>
                      <a:pt x="6" y="0"/>
                      <a:pt x="3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7" name="Freeform 963">
                <a:extLst>
                  <a:ext uri="{FF2B5EF4-FFF2-40B4-BE49-F238E27FC236}">
                    <a16:creationId xmlns:a16="http://schemas.microsoft.com/office/drawing/2014/main" id="{9B5A15B0-CAC7-40AA-AFF9-413FECDD0B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718" y="1660"/>
                <a:ext cx="31" cy="28"/>
              </a:xfrm>
              <a:custGeom>
                <a:avLst/>
                <a:gdLst>
                  <a:gd name="T0" fmla="*/ 4 w 21"/>
                  <a:gd name="T1" fmla="*/ 3 h 19"/>
                  <a:gd name="T2" fmla="*/ 4 w 21"/>
                  <a:gd name="T3" fmla="*/ 16 h 19"/>
                  <a:gd name="T4" fmla="*/ 17 w 21"/>
                  <a:gd name="T5" fmla="*/ 16 h 19"/>
                  <a:gd name="T6" fmla="*/ 17 w 21"/>
                  <a:gd name="T7" fmla="*/ 4 h 19"/>
                  <a:gd name="T8" fmla="*/ 4 w 21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9">
                    <a:moveTo>
                      <a:pt x="4" y="3"/>
                    </a:moveTo>
                    <a:cubicBezTo>
                      <a:pt x="0" y="7"/>
                      <a:pt x="0" y="12"/>
                      <a:pt x="4" y="16"/>
                    </a:cubicBezTo>
                    <a:cubicBezTo>
                      <a:pt x="8" y="19"/>
                      <a:pt x="13" y="19"/>
                      <a:pt x="17" y="16"/>
                    </a:cubicBezTo>
                    <a:cubicBezTo>
                      <a:pt x="21" y="12"/>
                      <a:pt x="21" y="7"/>
                      <a:pt x="17" y="4"/>
                    </a:cubicBezTo>
                    <a:cubicBezTo>
                      <a:pt x="13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8" name="Freeform 964">
                <a:extLst>
                  <a:ext uri="{FF2B5EF4-FFF2-40B4-BE49-F238E27FC236}">
                    <a16:creationId xmlns:a16="http://schemas.microsoft.com/office/drawing/2014/main" id="{CC40F476-4FC0-401C-8BE8-01D78289EA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876" y="1613"/>
                <a:ext cx="36" cy="33"/>
              </a:xfrm>
              <a:custGeom>
                <a:avLst/>
                <a:gdLst>
                  <a:gd name="T0" fmla="*/ 4 w 24"/>
                  <a:gd name="T1" fmla="*/ 3 h 22"/>
                  <a:gd name="T2" fmla="*/ 5 w 24"/>
                  <a:gd name="T3" fmla="*/ 18 h 22"/>
                  <a:gd name="T4" fmla="*/ 20 w 24"/>
                  <a:gd name="T5" fmla="*/ 18 h 22"/>
                  <a:gd name="T6" fmla="*/ 20 w 24"/>
                  <a:gd name="T7" fmla="*/ 4 h 22"/>
                  <a:gd name="T8" fmla="*/ 4 w 24"/>
                  <a:gd name="T9" fmla="*/ 3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2">
                    <a:moveTo>
                      <a:pt x="4" y="3"/>
                    </a:moveTo>
                    <a:cubicBezTo>
                      <a:pt x="0" y="7"/>
                      <a:pt x="0" y="14"/>
                      <a:pt x="5" y="18"/>
                    </a:cubicBezTo>
                    <a:cubicBezTo>
                      <a:pt x="9" y="22"/>
                      <a:pt x="16" y="22"/>
                      <a:pt x="20" y="18"/>
                    </a:cubicBezTo>
                    <a:cubicBezTo>
                      <a:pt x="24" y="14"/>
                      <a:pt x="24" y="8"/>
                      <a:pt x="20" y="4"/>
                    </a:cubicBezTo>
                    <a:cubicBezTo>
                      <a:pt x="15" y="0"/>
                      <a:pt x="9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9" name="Freeform 965">
                <a:extLst>
                  <a:ext uri="{FF2B5EF4-FFF2-40B4-BE49-F238E27FC236}">
                    <a16:creationId xmlns:a16="http://schemas.microsoft.com/office/drawing/2014/main" id="{F3735A78-4BE0-4B03-A3ED-9B5254405E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33" y="1565"/>
                <a:ext cx="41" cy="38"/>
              </a:xfrm>
              <a:custGeom>
                <a:avLst/>
                <a:gdLst>
                  <a:gd name="T0" fmla="*/ 5 w 27"/>
                  <a:gd name="T1" fmla="*/ 5 h 25"/>
                  <a:gd name="T2" fmla="*/ 5 w 27"/>
                  <a:gd name="T3" fmla="*/ 21 h 25"/>
                  <a:gd name="T4" fmla="*/ 22 w 27"/>
                  <a:gd name="T5" fmla="*/ 21 h 25"/>
                  <a:gd name="T6" fmla="*/ 23 w 27"/>
                  <a:gd name="T7" fmla="*/ 5 h 25"/>
                  <a:gd name="T8" fmla="*/ 5 w 27"/>
                  <a:gd name="T9" fmla="*/ 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5" y="5"/>
                    </a:moveTo>
                    <a:cubicBezTo>
                      <a:pt x="0" y="9"/>
                      <a:pt x="0" y="16"/>
                      <a:pt x="5" y="21"/>
                    </a:cubicBezTo>
                    <a:cubicBezTo>
                      <a:pt x="10" y="25"/>
                      <a:pt x="18" y="25"/>
                      <a:pt x="22" y="21"/>
                    </a:cubicBezTo>
                    <a:cubicBezTo>
                      <a:pt x="27" y="16"/>
                      <a:pt x="27" y="9"/>
                      <a:pt x="23" y="5"/>
                    </a:cubicBezTo>
                    <a:cubicBezTo>
                      <a:pt x="18" y="0"/>
                      <a:pt x="10" y="0"/>
                      <a:pt x="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0" name="Freeform 966">
                <a:extLst>
                  <a:ext uri="{FF2B5EF4-FFF2-40B4-BE49-F238E27FC236}">
                    <a16:creationId xmlns:a16="http://schemas.microsoft.com/office/drawing/2014/main" id="{ED93AB0E-5ABF-4EA6-9195-57919D78C4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94" y="1520"/>
                <a:ext cx="40" cy="38"/>
              </a:xfrm>
              <a:custGeom>
                <a:avLst/>
                <a:gdLst>
                  <a:gd name="T0" fmla="*/ 5 w 27"/>
                  <a:gd name="T1" fmla="*/ 5 h 25"/>
                  <a:gd name="T2" fmla="*/ 5 w 27"/>
                  <a:gd name="T3" fmla="*/ 21 h 25"/>
                  <a:gd name="T4" fmla="*/ 22 w 27"/>
                  <a:gd name="T5" fmla="*/ 21 h 25"/>
                  <a:gd name="T6" fmla="*/ 22 w 27"/>
                  <a:gd name="T7" fmla="*/ 5 h 25"/>
                  <a:gd name="T8" fmla="*/ 5 w 27"/>
                  <a:gd name="T9" fmla="*/ 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5" y="5"/>
                    </a:moveTo>
                    <a:cubicBezTo>
                      <a:pt x="0" y="9"/>
                      <a:pt x="0" y="16"/>
                      <a:pt x="5" y="21"/>
                    </a:cubicBezTo>
                    <a:cubicBezTo>
                      <a:pt x="9" y="25"/>
                      <a:pt x="17" y="25"/>
                      <a:pt x="22" y="21"/>
                    </a:cubicBezTo>
                    <a:cubicBezTo>
                      <a:pt x="27" y="16"/>
                      <a:pt x="27" y="9"/>
                      <a:pt x="22" y="5"/>
                    </a:cubicBezTo>
                    <a:cubicBezTo>
                      <a:pt x="17" y="0"/>
                      <a:pt x="10" y="0"/>
                      <a:pt x="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1" name="Freeform 967">
                <a:extLst>
                  <a:ext uri="{FF2B5EF4-FFF2-40B4-BE49-F238E27FC236}">
                    <a16:creationId xmlns:a16="http://schemas.microsoft.com/office/drawing/2014/main" id="{56C980DE-BF53-495C-B608-2DD1E674D9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51" y="1472"/>
                <a:ext cx="45" cy="44"/>
              </a:xfrm>
              <a:custGeom>
                <a:avLst/>
                <a:gdLst>
                  <a:gd name="T0" fmla="*/ 5 w 30"/>
                  <a:gd name="T1" fmla="*/ 6 h 29"/>
                  <a:gd name="T2" fmla="*/ 5 w 30"/>
                  <a:gd name="T3" fmla="*/ 24 h 29"/>
                  <a:gd name="T4" fmla="*/ 25 w 30"/>
                  <a:gd name="T5" fmla="*/ 24 h 29"/>
                  <a:gd name="T6" fmla="*/ 25 w 30"/>
                  <a:gd name="T7" fmla="*/ 6 h 29"/>
                  <a:gd name="T8" fmla="*/ 5 w 30"/>
                  <a:gd name="T9" fmla="*/ 6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9">
                    <a:moveTo>
                      <a:pt x="5" y="6"/>
                    </a:moveTo>
                    <a:cubicBezTo>
                      <a:pt x="0" y="11"/>
                      <a:pt x="0" y="19"/>
                      <a:pt x="5" y="24"/>
                    </a:cubicBezTo>
                    <a:cubicBezTo>
                      <a:pt x="11" y="29"/>
                      <a:pt x="19" y="29"/>
                      <a:pt x="25" y="24"/>
                    </a:cubicBezTo>
                    <a:cubicBezTo>
                      <a:pt x="30" y="19"/>
                      <a:pt x="30" y="11"/>
                      <a:pt x="25" y="6"/>
                    </a:cubicBezTo>
                    <a:cubicBezTo>
                      <a:pt x="20" y="0"/>
                      <a:pt x="11" y="0"/>
                      <a:pt x="5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2" name="Freeform 968">
                <a:extLst>
                  <a:ext uri="{FF2B5EF4-FFF2-40B4-BE49-F238E27FC236}">
                    <a16:creationId xmlns:a16="http://schemas.microsoft.com/office/drawing/2014/main" id="{DCC562B7-B717-4225-9F85-522BE5DA504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09" y="1426"/>
                <a:ext cx="51" cy="48"/>
              </a:xfrm>
              <a:custGeom>
                <a:avLst/>
                <a:gdLst>
                  <a:gd name="T0" fmla="*/ 6 w 34"/>
                  <a:gd name="T1" fmla="*/ 5 h 32"/>
                  <a:gd name="T2" fmla="*/ 6 w 34"/>
                  <a:gd name="T3" fmla="*/ 26 h 32"/>
                  <a:gd name="T4" fmla="*/ 28 w 34"/>
                  <a:gd name="T5" fmla="*/ 26 h 32"/>
                  <a:gd name="T6" fmla="*/ 28 w 34"/>
                  <a:gd name="T7" fmla="*/ 5 h 32"/>
                  <a:gd name="T8" fmla="*/ 6 w 34"/>
                  <a:gd name="T9" fmla="*/ 5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6" y="5"/>
                    </a:move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ubicBezTo>
                      <a:pt x="34" y="20"/>
                      <a:pt x="34" y="11"/>
                      <a:pt x="28" y="5"/>
                    </a:cubicBezTo>
                    <a:cubicBezTo>
                      <a:pt x="22" y="0"/>
                      <a:pt x="12" y="0"/>
                      <a:pt x="6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3" name="Freeform 969">
                <a:extLst>
                  <a:ext uri="{FF2B5EF4-FFF2-40B4-BE49-F238E27FC236}">
                    <a16:creationId xmlns:a16="http://schemas.microsoft.com/office/drawing/2014/main" id="{91E3FB22-7E13-4F06-A70C-52DAD50548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66" y="1378"/>
                <a:ext cx="56" cy="52"/>
              </a:xfrm>
              <a:custGeom>
                <a:avLst/>
                <a:gdLst>
                  <a:gd name="T0" fmla="*/ 31 w 37"/>
                  <a:gd name="T1" fmla="*/ 7 h 35"/>
                  <a:gd name="T2" fmla="*/ 6 w 37"/>
                  <a:gd name="T3" fmla="*/ 6 h 35"/>
                  <a:gd name="T4" fmla="*/ 7 w 37"/>
                  <a:gd name="T5" fmla="*/ 29 h 35"/>
                  <a:gd name="T6" fmla="*/ 30 w 37"/>
                  <a:gd name="T7" fmla="*/ 29 h 35"/>
                  <a:gd name="T8" fmla="*/ 31 w 37"/>
                  <a:gd name="T9" fmla="*/ 7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7"/>
                    </a:moveTo>
                    <a:cubicBezTo>
                      <a:pt x="24" y="0"/>
                      <a:pt x="13" y="0"/>
                      <a:pt x="6" y="6"/>
                    </a:cubicBezTo>
                    <a:cubicBezTo>
                      <a:pt x="0" y="13"/>
                      <a:pt x="0" y="23"/>
                      <a:pt x="7" y="29"/>
                    </a:cubicBezTo>
                    <a:cubicBezTo>
                      <a:pt x="13" y="35"/>
                      <a:pt x="24" y="35"/>
                      <a:pt x="30" y="29"/>
                    </a:cubicBezTo>
                    <a:cubicBezTo>
                      <a:pt x="37" y="23"/>
                      <a:pt x="37" y="13"/>
                      <a:pt x="31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4" name="Freeform 970">
                <a:extLst>
                  <a:ext uri="{FF2B5EF4-FFF2-40B4-BE49-F238E27FC236}">
                    <a16:creationId xmlns:a16="http://schemas.microsoft.com/office/drawing/2014/main" id="{0D94EE62-85AD-4629-ACBE-DFB375C75C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24" y="1331"/>
                <a:ext cx="60" cy="57"/>
              </a:xfrm>
              <a:custGeom>
                <a:avLst/>
                <a:gdLst>
                  <a:gd name="T0" fmla="*/ 33 w 40"/>
                  <a:gd name="T1" fmla="*/ 7 h 38"/>
                  <a:gd name="T2" fmla="*/ 7 w 40"/>
                  <a:gd name="T3" fmla="*/ 6 h 38"/>
                  <a:gd name="T4" fmla="*/ 7 w 40"/>
                  <a:gd name="T5" fmla="*/ 31 h 38"/>
                  <a:gd name="T6" fmla="*/ 33 w 40"/>
                  <a:gd name="T7" fmla="*/ 31 h 38"/>
                  <a:gd name="T8" fmla="*/ 33 w 40"/>
                  <a:gd name="T9" fmla="*/ 7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38">
                    <a:moveTo>
                      <a:pt x="33" y="7"/>
                    </a:moveTo>
                    <a:cubicBezTo>
                      <a:pt x="26" y="0"/>
                      <a:pt x="14" y="0"/>
                      <a:pt x="7" y="6"/>
                    </a:cubicBezTo>
                    <a:cubicBezTo>
                      <a:pt x="0" y="13"/>
                      <a:pt x="0" y="24"/>
                      <a:pt x="7" y="31"/>
                    </a:cubicBezTo>
                    <a:cubicBezTo>
                      <a:pt x="14" y="38"/>
                      <a:pt x="26" y="38"/>
                      <a:pt x="33" y="31"/>
                    </a:cubicBezTo>
                    <a:cubicBezTo>
                      <a:pt x="40" y="24"/>
                      <a:pt x="40" y="13"/>
                      <a:pt x="33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5" name="Freeform 971">
                <a:extLst>
                  <a:ext uri="{FF2B5EF4-FFF2-40B4-BE49-F238E27FC236}">
                    <a16:creationId xmlns:a16="http://schemas.microsoft.com/office/drawing/2014/main" id="{70DE4B37-38FA-48FE-9952-4DA33F0FBA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81" y="1285"/>
                <a:ext cx="66" cy="60"/>
              </a:xfrm>
              <a:custGeom>
                <a:avLst/>
                <a:gdLst>
                  <a:gd name="T0" fmla="*/ 36 w 44"/>
                  <a:gd name="T1" fmla="*/ 7 h 40"/>
                  <a:gd name="T2" fmla="*/ 8 w 44"/>
                  <a:gd name="T3" fmla="*/ 7 h 40"/>
                  <a:gd name="T4" fmla="*/ 8 w 44"/>
                  <a:gd name="T5" fmla="*/ 33 h 40"/>
                  <a:gd name="T6" fmla="*/ 36 w 44"/>
                  <a:gd name="T7" fmla="*/ 33 h 40"/>
                  <a:gd name="T8" fmla="*/ 36 w 44"/>
                  <a:gd name="T9" fmla="*/ 7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0">
                    <a:moveTo>
                      <a:pt x="36" y="7"/>
                    </a:moveTo>
                    <a:cubicBezTo>
                      <a:pt x="28" y="0"/>
                      <a:pt x="16" y="0"/>
                      <a:pt x="8" y="7"/>
                    </a:cubicBezTo>
                    <a:cubicBezTo>
                      <a:pt x="0" y="14"/>
                      <a:pt x="0" y="26"/>
                      <a:pt x="8" y="33"/>
                    </a:cubicBezTo>
                    <a:cubicBezTo>
                      <a:pt x="15" y="40"/>
                      <a:pt x="28" y="40"/>
                      <a:pt x="36" y="33"/>
                    </a:cubicBezTo>
                    <a:cubicBezTo>
                      <a:pt x="43" y="26"/>
                      <a:pt x="44" y="14"/>
                      <a:pt x="36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6" name="Freeform 972">
                <a:extLst>
                  <a:ext uri="{FF2B5EF4-FFF2-40B4-BE49-F238E27FC236}">
                    <a16:creationId xmlns:a16="http://schemas.microsoft.com/office/drawing/2014/main" id="{92AB7729-AE25-4512-AF9D-C3B27FD46C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39" y="1237"/>
                <a:ext cx="71" cy="66"/>
              </a:xfrm>
              <a:custGeom>
                <a:avLst/>
                <a:gdLst>
                  <a:gd name="T0" fmla="*/ 38 w 47"/>
                  <a:gd name="T1" fmla="*/ 36 h 44"/>
                  <a:gd name="T2" fmla="*/ 39 w 47"/>
                  <a:gd name="T3" fmla="*/ 8 h 44"/>
                  <a:gd name="T4" fmla="*/ 8 w 47"/>
                  <a:gd name="T5" fmla="*/ 8 h 44"/>
                  <a:gd name="T6" fmla="*/ 8 w 47"/>
                  <a:gd name="T7" fmla="*/ 36 h 44"/>
                  <a:gd name="T8" fmla="*/ 38 w 47"/>
                  <a:gd name="T9" fmla="*/ 36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36"/>
                    </a:moveTo>
                    <a:cubicBezTo>
                      <a:pt x="47" y="28"/>
                      <a:pt x="47" y="16"/>
                      <a:pt x="39" y="8"/>
                    </a:cubicBezTo>
                    <a:cubicBezTo>
                      <a:pt x="30" y="0"/>
                      <a:pt x="17" y="0"/>
                      <a:pt x="8" y="8"/>
                    </a:cubicBezTo>
                    <a:cubicBezTo>
                      <a:pt x="0" y="15"/>
                      <a:pt x="0" y="28"/>
                      <a:pt x="8" y="36"/>
                    </a:cubicBezTo>
                    <a:cubicBezTo>
                      <a:pt x="17" y="44"/>
                      <a:pt x="30" y="44"/>
                      <a:pt x="38" y="3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7" name="Freeform 973">
                <a:extLst>
                  <a:ext uri="{FF2B5EF4-FFF2-40B4-BE49-F238E27FC236}">
                    <a16:creationId xmlns:a16="http://schemas.microsoft.com/office/drawing/2014/main" id="{DCF439EF-BFF5-4438-BC9F-0676690DFF1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97" y="1189"/>
                <a:ext cx="75" cy="71"/>
              </a:xfrm>
              <a:custGeom>
                <a:avLst/>
                <a:gdLst>
                  <a:gd name="T0" fmla="*/ 41 w 50"/>
                  <a:gd name="T1" fmla="*/ 39 h 47"/>
                  <a:gd name="T2" fmla="*/ 41 w 50"/>
                  <a:gd name="T3" fmla="*/ 9 h 47"/>
                  <a:gd name="T4" fmla="*/ 9 w 50"/>
                  <a:gd name="T5" fmla="*/ 9 h 47"/>
                  <a:gd name="T6" fmla="*/ 9 w 50"/>
                  <a:gd name="T7" fmla="*/ 39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1"/>
                      <a:pt x="50" y="17"/>
                      <a:pt x="41" y="9"/>
                    </a:cubicBezTo>
                    <a:cubicBezTo>
                      <a:pt x="33" y="0"/>
                      <a:pt x="18" y="0"/>
                      <a:pt x="9" y="9"/>
                    </a:cubicBezTo>
                    <a:cubicBezTo>
                      <a:pt x="0" y="17"/>
                      <a:pt x="0" y="31"/>
                      <a:pt x="9" y="39"/>
                    </a:cubicBezTo>
                    <a:cubicBezTo>
                      <a:pt x="18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8" name="Freeform 974">
                <a:extLst>
                  <a:ext uri="{FF2B5EF4-FFF2-40B4-BE49-F238E27FC236}">
                    <a16:creationId xmlns:a16="http://schemas.microsoft.com/office/drawing/2014/main" id="{8E2B10D9-F6DC-4579-A071-0AA6256315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57" y="1144"/>
                <a:ext cx="75" cy="71"/>
              </a:xfrm>
              <a:custGeom>
                <a:avLst/>
                <a:gdLst>
                  <a:gd name="T0" fmla="*/ 41 w 50"/>
                  <a:gd name="T1" fmla="*/ 39 h 47"/>
                  <a:gd name="T2" fmla="*/ 41 w 50"/>
                  <a:gd name="T3" fmla="*/ 9 h 47"/>
                  <a:gd name="T4" fmla="*/ 9 w 50"/>
                  <a:gd name="T5" fmla="*/ 9 h 47"/>
                  <a:gd name="T6" fmla="*/ 9 w 50"/>
                  <a:gd name="T7" fmla="*/ 39 h 47"/>
                  <a:gd name="T8" fmla="*/ 41 w 50"/>
                  <a:gd name="T9" fmla="*/ 3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39"/>
                    </a:moveTo>
                    <a:cubicBezTo>
                      <a:pt x="50" y="31"/>
                      <a:pt x="50" y="17"/>
                      <a:pt x="41" y="9"/>
                    </a:cubicBezTo>
                    <a:cubicBezTo>
                      <a:pt x="32" y="0"/>
                      <a:pt x="18" y="0"/>
                      <a:pt x="9" y="9"/>
                    </a:cubicBezTo>
                    <a:cubicBezTo>
                      <a:pt x="0" y="17"/>
                      <a:pt x="0" y="31"/>
                      <a:pt x="9" y="39"/>
                    </a:cubicBezTo>
                    <a:cubicBezTo>
                      <a:pt x="17" y="47"/>
                      <a:pt x="32" y="47"/>
                      <a:pt x="41" y="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9" name="Freeform 975">
                <a:extLst>
                  <a:ext uri="{FF2B5EF4-FFF2-40B4-BE49-F238E27FC236}">
                    <a16:creationId xmlns:a16="http://schemas.microsoft.com/office/drawing/2014/main" id="{8BDD9E40-C668-4C29-8861-7BF6E955DFC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15" y="1098"/>
                <a:ext cx="81" cy="75"/>
              </a:xfrm>
              <a:custGeom>
                <a:avLst/>
                <a:gdLst>
                  <a:gd name="T0" fmla="*/ 44 w 54"/>
                  <a:gd name="T1" fmla="*/ 41 h 50"/>
                  <a:gd name="T2" fmla="*/ 44 w 54"/>
                  <a:gd name="T3" fmla="*/ 9 h 50"/>
                  <a:gd name="T4" fmla="*/ 9 w 54"/>
                  <a:gd name="T5" fmla="*/ 9 h 50"/>
                  <a:gd name="T6" fmla="*/ 9 w 54"/>
                  <a:gd name="T7" fmla="*/ 41 h 50"/>
                  <a:gd name="T8" fmla="*/ 44 w 54"/>
                  <a:gd name="T9" fmla="*/ 41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4" y="41"/>
                    </a:moveTo>
                    <a:cubicBezTo>
                      <a:pt x="53" y="32"/>
                      <a:pt x="54" y="18"/>
                      <a:pt x="44" y="9"/>
                    </a:cubicBezTo>
                    <a:cubicBezTo>
                      <a:pt x="34" y="0"/>
                      <a:pt x="19" y="0"/>
                      <a:pt x="9" y="9"/>
                    </a:cubicBezTo>
                    <a:cubicBezTo>
                      <a:pt x="0" y="18"/>
                      <a:pt x="0" y="32"/>
                      <a:pt x="9" y="41"/>
                    </a:cubicBezTo>
                    <a:cubicBezTo>
                      <a:pt x="19" y="50"/>
                      <a:pt x="34" y="50"/>
                      <a:pt x="44" y="4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0" name="Freeform 976">
                <a:extLst>
                  <a:ext uri="{FF2B5EF4-FFF2-40B4-BE49-F238E27FC236}">
                    <a16:creationId xmlns:a16="http://schemas.microsoft.com/office/drawing/2014/main" id="{C8699CF7-616E-4445-B2A6-150EDBFF43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72" y="1050"/>
                <a:ext cx="86" cy="81"/>
              </a:xfrm>
              <a:custGeom>
                <a:avLst/>
                <a:gdLst>
                  <a:gd name="T0" fmla="*/ 46 w 57"/>
                  <a:gd name="T1" fmla="*/ 44 h 54"/>
                  <a:gd name="T2" fmla="*/ 47 w 57"/>
                  <a:gd name="T3" fmla="*/ 10 h 54"/>
                  <a:gd name="T4" fmla="*/ 10 w 57"/>
                  <a:gd name="T5" fmla="*/ 10 h 54"/>
                  <a:gd name="T6" fmla="*/ 10 w 57"/>
                  <a:gd name="T7" fmla="*/ 44 h 54"/>
                  <a:gd name="T8" fmla="*/ 46 w 57"/>
                  <a:gd name="T9" fmla="*/ 4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4">
                    <a:moveTo>
                      <a:pt x="46" y="44"/>
                    </a:moveTo>
                    <a:cubicBezTo>
                      <a:pt x="57" y="35"/>
                      <a:pt x="57" y="19"/>
                      <a:pt x="47" y="10"/>
                    </a:cubicBezTo>
                    <a:cubicBezTo>
                      <a:pt x="37" y="0"/>
                      <a:pt x="20" y="0"/>
                      <a:pt x="10" y="10"/>
                    </a:cubicBezTo>
                    <a:cubicBezTo>
                      <a:pt x="0" y="19"/>
                      <a:pt x="0" y="34"/>
                      <a:pt x="10" y="44"/>
                    </a:cubicBezTo>
                    <a:cubicBezTo>
                      <a:pt x="20" y="53"/>
                      <a:pt x="36" y="54"/>
                      <a:pt x="46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1" name="Freeform 977">
                <a:extLst>
                  <a:ext uri="{FF2B5EF4-FFF2-40B4-BE49-F238E27FC236}">
                    <a16:creationId xmlns:a16="http://schemas.microsoft.com/office/drawing/2014/main" id="{900E7754-1192-4DEF-9B25-5517398B90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30" y="1003"/>
                <a:ext cx="90" cy="84"/>
              </a:xfrm>
              <a:custGeom>
                <a:avLst/>
                <a:gdLst>
                  <a:gd name="T0" fmla="*/ 49 w 60"/>
                  <a:gd name="T1" fmla="*/ 46 h 56"/>
                  <a:gd name="T2" fmla="*/ 50 w 60"/>
                  <a:gd name="T3" fmla="*/ 10 h 56"/>
                  <a:gd name="T4" fmla="*/ 11 w 60"/>
                  <a:gd name="T5" fmla="*/ 10 h 56"/>
                  <a:gd name="T6" fmla="*/ 10 w 60"/>
                  <a:gd name="T7" fmla="*/ 46 h 56"/>
                  <a:gd name="T8" fmla="*/ 49 w 60"/>
                  <a:gd name="T9" fmla="*/ 46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6">
                    <a:moveTo>
                      <a:pt x="49" y="46"/>
                    </a:moveTo>
                    <a:cubicBezTo>
                      <a:pt x="60" y="36"/>
                      <a:pt x="60" y="20"/>
                      <a:pt x="50" y="10"/>
                    </a:cubicBezTo>
                    <a:cubicBezTo>
                      <a:pt x="39" y="0"/>
                      <a:pt x="21" y="0"/>
                      <a:pt x="11" y="10"/>
                    </a:cubicBezTo>
                    <a:cubicBezTo>
                      <a:pt x="0" y="20"/>
                      <a:pt x="0" y="36"/>
                      <a:pt x="10" y="46"/>
                    </a:cubicBezTo>
                    <a:cubicBezTo>
                      <a:pt x="21" y="56"/>
                      <a:pt x="39" y="56"/>
                      <a:pt x="49" y="4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2" name="Freeform 978">
                <a:extLst>
                  <a:ext uri="{FF2B5EF4-FFF2-40B4-BE49-F238E27FC236}">
                    <a16:creationId xmlns:a16="http://schemas.microsoft.com/office/drawing/2014/main" id="{1729C96E-8B9E-440B-9A68-8532633246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87" y="955"/>
                <a:ext cx="95" cy="90"/>
              </a:xfrm>
              <a:custGeom>
                <a:avLst/>
                <a:gdLst>
                  <a:gd name="T0" fmla="*/ 52 w 63"/>
                  <a:gd name="T1" fmla="*/ 49 h 60"/>
                  <a:gd name="T2" fmla="*/ 52 w 63"/>
                  <a:gd name="T3" fmla="*/ 11 h 60"/>
                  <a:gd name="T4" fmla="*/ 11 w 63"/>
                  <a:gd name="T5" fmla="*/ 11 h 60"/>
                  <a:gd name="T6" fmla="*/ 11 w 63"/>
                  <a:gd name="T7" fmla="*/ 49 h 60"/>
                  <a:gd name="T8" fmla="*/ 52 w 63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3" h="60">
                    <a:moveTo>
                      <a:pt x="52" y="49"/>
                    </a:moveTo>
                    <a:cubicBezTo>
                      <a:pt x="63" y="39"/>
                      <a:pt x="63" y="21"/>
                      <a:pt x="52" y="11"/>
                    </a:cubicBezTo>
                    <a:cubicBezTo>
                      <a:pt x="41" y="0"/>
                      <a:pt x="22" y="0"/>
                      <a:pt x="11" y="11"/>
                    </a:cubicBezTo>
                    <a:cubicBezTo>
                      <a:pt x="0" y="21"/>
                      <a:pt x="0" y="39"/>
                      <a:pt x="11" y="49"/>
                    </a:cubicBezTo>
                    <a:cubicBezTo>
                      <a:pt x="22" y="60"/>
                      <a:pt x="40" y="60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3" name="Freeform 979">
                <a:extLst>
                  <a:ext uri="{FF2B5EF4-FFF2-40B4-BE49-F238E27FC236}">
                    <a16:creationId xmlns:a16="http://schemas.microsoft.com/office/drawing/2014/main" id="{F965300B-4E23-4EB8-A3F1-DFB3BC7411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45" y="909"/>
                <a:ext cx="82" cy="93"/>
              </a:xfrm>
              <a:custGeom>
                <a:avLst/>
                <a:gdLst>
                  <a:gd name="T0" fmla="*/ 12 w 55"/>
                  <a:gd name="T1" fmla="*/ 11 h 62"/>
                  <a:gd name="T2" fmla="*/ 12 w 55"/>
                  <a:gd name="T3" fmla="*/ 51 h 62"/>
                  <a:gd name="T4" fmla="*/ 54 w 55"/>
                  <a:gd name="T5" fmla="*/ 51 h 62"/>
                  <a:gd name="T6" fmla="*/ 55 w 55"/>
                  <a:gd name="T7" fmla="*/ 50 h 62"/>
                  <a:gd name="T8" fmla="*/ 55 w 55"/>
                  <a:gd name="T9" fmla="*/ 12 h 62"/>
                  <a:gd name="T10" fmla="*/ 55 w 55"/>
                  <a:gd name="T11" fmla="*/ 11 h 62"/>
                  <a:gd name="T12" fmla="*/ 12 w 55"/>
                  <a:gd name="T13" fmla="*/ 11 h 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5" h="62">
                    <a:moveTo>
                      <a:pt x="12" y="11"/>
                    </a:moveTo>
                    <a:cubicBezTo>
                      <a:pt x="0" y="22"/>
                      <a:pt x="0" y="40"/>
                      <a:pt x="12" y="51"/>
                    </a:cubicBezTo>
                    <a:cubicBezTo>
                      <a:pt x="24" y="62"/>
                      <a:pt x="43" y="62"/>
                      <a:pt x="54" y="51"/>
                    </a:cubicBezTo>
                    <a:cubicBezTo>
                      <a:pt x="55" y="51"/>
                      <a:pt x="55" y="50"/>
                      <a:pt x="55" y="50"/>
                    </a:cubicBezTo>
                    <a:cubicBezTo>
                      <a:pt x="55" y="12"/>
                      <a:pt x="55" y="12"/>
                      <a:pt x="55" y="12"/>
                    </a:cubicBezTo>
                    <a:cubicBezTo>
                      <a:pt x="55" y="11"/>
                      <a:pt x="55" y="11"/>
                      <a:pt x="55" y="11"/>
                    </a:cubicBezTo>
                    <a:cubicBezTo>
                      <a:pt x="43" y="0"/>
                      <a:pt x="24" y="0"/>
                      <a:pt x="12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4" name="Freeform 980">
                <a:extLst>
                  <a:ext uri="{FF2B5EF4-FFF2-40B4-BE49-F238E27FC236}">
                    <a16:creationId xmlns:a16="http://schemas.microsoft.com/office/drawing/2014/main" id="{7C2A1505-F170-434A-9890-894695E785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927" y="1764"/>
                <a:ext cx="30" cy="29"/>
              </a:xfrm>
              <a:custGeom>
                <a:avLst/>
                <a:gdLst>
                  <a:gd name="T0" fmla="*/ 4 w 20"/>
                  <a:gd name="T1" fmla="*/ 3 h 19"/>
                  <a:gd name="T2" fmla="*/ 4 w 20"/>
                  <a:gd name="T3" fmla="*/ 16 h 19"/>
                  <a:gd name="T4" fmla="*/ 17 w 20"/>
                  <a:gd name="T5" fmla="*/ 16 h 19"/>
                  <a:gd name="T6" fmla="*/ 17 w 20"/>
                  <a:gd name="T7" fmla="*/ 3 h 19"/>
                  <a:gd name="T8" fmla="*/ 4 w 20"/>
                  <a:gd name="T9" fmla="*/ 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19">
                    <a:moveTo>
                      <a:pt x="4" y="3"/>
                    </a:moveTo>
                    <a:cubicBezTo>
                      <a:pt x="0" y="7"/>
                      <a:pt x="0" y="12"/>
                      <a:pt x="4" y="16"/>
                    </a:cubicBezTo>
                    <a:cubicBezTo>
                      <a:pt x="7" y="19"/>
                      <a:pt x="13" y="19"/>
                      <a:pt x="17" y="16"/>
                    </a:cubicBezTo>
                    <a:cubicBezTo>
                      <a:pt x="20" y="12"/>
                      <a:pt x="20" y="7"/>
                      <a:pt x="17" y="3"/>
                    </a:cubicBezTo>
                    <a:cubicBezTo>
                      <a:pt x="13" y="0"/>
                      <a:pt x="7" y="0"/>
                      <a:pt x="4" y="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5" name="Freeform 981">
                <a:extLst>
                  <a:ext uri="{FF2B5EF4-FFF2-40B4-BE49-F238E27FC236}">
                    <a16:creationId xmlns:a16="http://schemas.microsoft.com/office/drawing/2014/main" id="{EDB46452-2B52-495A-85AC-343EBEB09A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084" y="1717"/>
                <a:ext cx="36" cy="34"/>
              </a:xfrm>
              <a:custGeom>
                <a:avLst/>
                <a:gdLst>
                  <a:gd name="T0" fmla="*/ 4 w 24"/>
                  <a:gd name="T1" fmla="*/ 4 h 23"/>
                  <a:gd name="T2" fmla="*/ 4 w 24"/>
                  <a:gd name="T3" fmla="*/ 19 h 23"/>
                  <a:gd name="T4" fmla="*/ 20 w 24"/>
                  <a:gd name="T5" fmla="*/ 19 h 23"/>
                  <a:gd name="T6" fmla="*/ 20 w 24"/>
                  <a:gd name="T7" fmla="*/ 4 h 23"/>
                  <a:gd name="T8" fmla="*/ 4 w 24"/>
                  <a:gd name="T9" fmla="*/ 4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" h="23">
                    <a:moveTo>
                      <a:pt x="4" y="4"/>
                    </a:moveTo>
                    <a:cubicBezTo>
                      <a:pt x="0" y="8"/>
                      <a:pt x="0" y="15"/>
                      <a:pt x="4" y="19"/>
                    </a:cubicBezTo>
                    <a:cubicBezTo>
                      <a:pt x="8" y="23"/>
                      <a:pt x="15" y="23"/>
                      <a:pt x="20" y="19"/>
                    </a:cubicBezTo>
                    <a:cubicBezTo>
                      <a:pt x="24" y="15"/>
                      <a:pt x="24" y="8"/>
                      <a:pt x="20" y="4"/>
                    </a:cubicBezTo>
                    <a:cubicBezTo>
                      <a:pt x="15" y="0"/>
                      <a:pt x="8" y="0"/>
                      <a:pt x="4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6" name="Freeform 982">
                <a:extLst>
                  <a:ext uri="{FF2B5EF4-FFF2-40B4-BE49-F238E27FC236}">
                    <a16:creationId xmlns:a16="http://schemas.microsoft.com/office/drawing/2014/main" id="{DEA20A4D-F7F7-40C2-BC82-EEC8BBD85D5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42" y="1670"/>
                <a:ext cx="40" cy="38"/>
              </a:xfrm>
              <a:custGeom>
                <a:avLst/>
                <a:gdLst>
                  <a:gd name="T0" fmla="*/ 5 w 27"/>
                  <a:gd name="T1" fmla="*/ 4 h 25"/>
                  <a:gd name="T2" fmla="*/ 5 w 27"/>
                  <a:gd name="T3" fmla="*/ 21 h 25"/>
                  <a:gd name="T4" fmla="*/ 22 w 27"/>
                  <a:gd name="T5" fmla="*/ 21 h 25"/>
                  <a:gd name="T6" fmla="*/ 22 w 27"/>
                  <a:gd name="T7" fmla="*/ 4 h 25"/>
                  <a:gd name="T8" fmla="*/ 5 w 27"/>
                  <a:gd name="T9" fmla="*/ 4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7" h="25">
                    <a:moveTo>
                      <a:pt x="5" y="4"/>
                    </a:moveTo>
                    <a:cubicBezTo>
                      <a:pt x="0" y="9"/>
                      <a:pt x="0" y="16"/>
                      <a:pt x="5" y="21"/>
                    </a:cubicBezTo>
                    <a:cubicBezTo>
                      <a:pt x="9" y="25"/>
                      <a:pt x="17" y="25"/>
                      <a:pt x="22" y="21"/>
                    </a:cubicBezTo>
                    <a:cubicBezTo>
                      <a:pt x="27" y="16"/>
                      <a:pt x="27" y="9"/>
                      <a:pt x="22" y="4"/>
                    </a:cubicBezTo>
                    <a:cubicBezTo>
                      <a:pt x="17" y="0"/>
                      <a:pt x="10" y="0"/>
                      <a:pt x="5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7" name="Freeform 983">
                <a:extLst>
                  <a:ext uri="{FF2B5EF4-FFF2-40B4-BE49-F238E27FC236}">
                    <a16:creationId xmlns:a16="http://schemas.microsoft.com/office/drawing/2014/main" id="{53CC611B-7474-4213-AAF7-0D6AE9EA96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99" y="1622"/>
                <a:ext cx="45" cy="44"/>
              </a:xfrm>
              <a:custGeom>
                <a:avLst/>
                <a:gdLst>
                  <a:gd name="T0" fmla="*/ 5 w 30"/>
                  <a:gd name="T1" fmla="*/ 5 h 29"/>
                  <a:gd name="T2" fmla="*/ 5 w 30"/>
                  <a:gd name="T3" fmla="*/ 24 h 29"/>
                  <a:gd name="T4" fmla="*/ 25 w 30"/>
                  <a:gd name="T5" fmla="*/ 24 h 29"/>
                  <a:gd name="T6" fmla="*/ 25 w 30"/>
                  <a:gd name="T7" fmla="*/ 5 h 29"/>
                  <a:gd name="T8" fmla="*/ 5 w 30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9">
                    <a:moveTo>
                      <a:pt x="5" y="5"/>
                    </a:moveTo>
                    <a:cubicBezTo>
                      <a:pt x="0" y="10"/>
                      <a:pt x="0" y="19"/>
                      <a:pt x="5" y="24"/>
                    </a:cubicBezTo>
                    <a:cubicBezTo>
                      <a:pt x="11" y="29"/>
                      <a:pt x="20" y="29"/>
                      <a:pt x="25" y="24"/>
                    </a:cubicBezTo>
                    <a:cubicBezTo>
                      <a:pt x="30" y="19"/>
                      <a:pt x="30" y="10"/>
                      <a:pt x="25" y="5"/>
                    </a:cubicBezTo>
                    <a:cubicBezTo>
                      <a:pt x="20" y="0"/>
                      <a:pt x="11" y="0"/>
                      <a:pt x="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8" name="Freeform 984">
                <a:extLst>
                  <a:ext uri="{FF2B5EF4-FFF2-40B4-BE49-F238E27FC236}">
                    <a16:creationId xmlns:a16="http://schemas.microsoft.com/office/drawing/2014/main" id="{298FCBA2-A432-48E1-9E69-3D945A0E75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57" y="1576"/>
                <a:ext cx="51" cy="48"/>
              </a:xfrm>
              <a:custGeom>
                <a:avLst/>
                <a:gdLst>
                  <a:gd name="T0" fmla="*/ 6 w 34"/>
                  <a:gd name="T1" fmla="*/ 5 h 32"/>
                  <a:gd name="T2" fmla="*/ 6 w 34"/>
                  <a:gd name="T3" fmla="*/ 26 h 32"/>
                  <a:gd name="T4" fmla="*/ 28 w 34"/>
                  <a:gd name="T5" fmla="*/ 26 h 32"/>
                  <a:gd name="T6" fmla="*/ 28 w 34"/>
                  <a:gd name="T7" fmla="*/ 5 h 32"/>
                  <a:gd name="T8" fmla="*/ 6 w 34"/>
                  <a:gd name="T9" fmla="*/ 5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2">
                    <a:moveTo>
                      <a:pt x="6" y="5"/>
                    </a:moveTo>
                    <a:cubicBezTo>
                      <a:pt x="0" y="11"/>
                      <a:pt x="0" y="20"/>
                      <a:pt x="6" y="26"/>
                    </a:cubicBezTo>
                    <a:cubicBezTo>
                      <a:pt x="12" y="32"/>
                      <a:pt x="22" y="32"/>
                      <a:pt x="28" y="26"/>
                    </a:cubicBezTo>
                    <a:cubicBezTo>
                      <a:pt x="34" y="20"/>
                      <a:pt x="34" y="11"/>
                      <a:pt x="28" y="5"/>
                    </a:cubicBezTo>
                    <a:cubicBezTo>
                      <a:pt x="22" y="0"/>
                      <a:pt x="12" y="0"/>
                      <a:pt x="6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9" name="Freeform 985">
                <a:extLst>
                  <a:ext uri="{FF2B5EF4-FFF2-40B4-BE49-F238E27FC236}">
                    <a16:creationId xmlns:a16="http://schemas.microsoft.com/office/drawing/2014/main" id="{5130A44E-119D-4284-A295-7DA60D0B40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14" y="1528"/>
                <a:ext cx="56" cy="52"/>
              </a:xfrm>
              <a:custGeom>
                <a:avLst/>
                <a:gdLst>
                  <a:gd name="T0" fmla="*/ 31 w 37"/>
                  <a:gd name="T1" fmla="*/ 7 h 35"/>
                  <a:gd name="T2" fmla="*/ 7 w 37"/>
                  <a:gd name="T3" fmla="*/ 6 h 35"/>
                  <a:gd name="T4" fmla="*/ 7 w 37"/>
                  <a:gd name="T5" fmla="*/ 29 h 35"/>
                  <a:gd name="T6" fmla="*/ 30 w 37"/>
                  <a:gd name="T7" fmla="*/ 29 h 35"/>
                  <a:gd name="T8" fmla="*/ 31 w 37"/>
                  <a:gd name="T9" fmla="*/ 7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5">
                    <a:moveTo>
                      <a:pt x="31" y="7"/>
                    </a:moveTo>
                    <a:cubicBezTo>
                      <a:pt x="24" y="0"/>
                      <a:pt x="13" y="0"/>
                      <a:pt x="7" y="6"/>
                    </a:cubicBezTo>
                    <a:cubicBezTo>
                      <a:pt x="0" y="12"/>
                      <a:pt x="0" y="23"/>
                      <a:pt x="7" y="29"/>
                    </a:cubicBezTo>
                    <a:cubicBezTo>
                      <a:pt x="13" y="35"/>
                      <a:pt x="24" y="35"/>
                      <a:pt x="30" y="29"/>
                    </a:cubicBezTo>
                    <a:cubicBezTo>
                      <a:pt x="37" y="23"/>
                      <a:pt x="37" y="13"/>
                      <a:pt x="31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0" name="Freeform 986">
                <a:extLst>
                  <a:ext uri="{FF2B5EF4-FFF2-40B4-BE49-F238E27FC236}">
                    <a16:creationId xmlns:a16="http://schemas.microsoft.com/office/drawing/2014/main" id="{7B25F378-8AD1-42B9-9496-37E03818663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73" y="1483"/>
                <a:ext cx="57" cy="52"/>
              </a:xfrm>
              <a:custGeom>
                <a:avLst/>
                <a:gdLst>
                  <a:gd name="T0" fmla="*/ 31 w 38"/>
                  <a:gd name="T1" fmla="*/ 6 h 35"/>
                  <a:gd name="T2" fmla="*/ 7 w 38"/>
                  <a:gd name="T3" fmla="*/ 6 h 35"/>
                  <a:gd name="T4" fmla="*/ 7 w 38"/>
                  <a:gd name="T5" fmla="*/ 29 h 35"/>
                  <a:gd name="T6" fmla="*/ 31 w 38"/>
                  <a:gd name="T7" fmla="*/ 29 h 35"/>
                  <a:gd name="T8" fmla="*/ 31 w 38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31" y="6"/>
                    </a:moveTo>
                    <a:cubicBezTo>
                      <a:pt x="25" y="0"/>
                      <a:pt x="14" y="0"/>
                      <a:pt x="7" y="6"/>
                    </a:cubicBezTo>
                    <a:cubicBezTo>
                      <a:pt x="0" y="13"/>
                      <a:pt x="0" y="23"/>
                      <a:pt x="7" y="29"/>
                    </a:cubicBezTo>
                    <a:cubicBezTo>
                      <a:pt x="14" y="35"/>
                      <a:pt x="24" y="35"/>
                      <a:pt x="31" y="29"/>
                    </a:cubicBezTo>
                    <a:cubicBezTo>
                      <a:pt x="38" y="23"/>
                      <a:pt x="38" y="13"/>
                      <a:pt x="31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1" name="Freeform 987">
                <a:extLst>
                  <a:ext uri="{FF2B5EF4-FFF2-40B4-BE49-F238E27FC236}">
                    <a16:creationId xmlns:a16="http://schemas.microsoft.com/office/drawing/2014/main" id="{A890087A-0403-4D32-A6A8-BC356ACECC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31" y="1435"/>
                <a:ext cx="62" cy="58"/>
              </a:xfrm>
              <a:custGeom>
                <a:avLst/>
                <a:gdLst>
                  <a:gd name="T0" fmla="*/ 34 w 41"/>
                  <a:gd name="T1" fmla="*/ 8 h 39"/>
                  <a:gd name="T2" fmla="*/ 8 w 41"/>
                  <a:gd name="T3" fmla="*/ 7 h 39"/>
                  <a:gd name="T4" fmla="*/ 8 w 41"/>
                  <a:gd name="T5" fmla="*/ 32 h 39"/>
                  <a:gd name="T6" fmla="*/ 34 w 41"/>
                  <a:gd name="T7" fmla="*/ 32 h 39"/>
                  <a:gd name="T8" fmla="*/ 34 w 41"/>
                  <a:gd name="T9" fmla="*/ 8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34" y="8"/>
                    </a:moveTo>
                    <a:cubicBezTo>
                      <a:pt x="27" y="1"/>
                      <a:pt x="15" y="0"/>
                      <a:pt x="8" y="7"/>
                    </a:cubicBezTo>
                    <a:cubicBezTo>
                      <a:pt x="0" y="14"/>
                      <a:pt x="0" y="25"/>
                      <a:pt x="8" y="32"/>
                    </a:cubicBezTo>
                    <a:cubicBezTo>
                      <a:pt x="15" y="39"/>
                      <a:pt x="27" y="39"/>
                      <a:pt x="34" y="32"/>
                    </a:cubicBezTo>
                    <a:cubicBezTo>
                      <a:pt x="41" y="25"/>
                      <a:pt x="41" y="14"/>
                      <a:pt x="34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2" name="Freeform 988">
                <a:extLst>
                  <a:ext uri="{FF2B5EF4-FFF2-40B4-BE49-F238E27FC236}">
                    <a16:creationId xmlns:a16="http://schemas.microsoft.com/office/drawing/2014/main" id="{6BD7CF44-574A-4016-A1B1-64E446A5F8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90" y="1388"/>
                <a:ext cx="65" cy="62"/>
              </a:xfrm>
              <a:custGeom>
                <a:avLst/>
                <a:gdLst>
                  <a:gd name="T0" fmla="*/ 36 w 43"/>
                  <a:gd name="T1" fmla="*/ 8 h 41"/>
                  <a:gd name="T2" fmla="*/ 8 w 43"/>
                  <a:gd name="T3" fmla="*/ 7 h 41"/>
                  <a:gd name="T4" fmla="*/ 7 w 43"/>
                  <a:gd name="T5" fmla="*/ 34 h 41"/>
                  <a:gd name="T6" fmla="*/ 35 w 43"/>
                  <a:gd name="T7" fmla="*/ 34 h 41"/>
                  <a:gd name="T8" fmla="*/ 36 w 43"/>
                  <a:gd name="T9" fmla="*/ 8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6" y="8"/>
                    </a:moveTo>
                    <a:cubicBezTo>
                      <a:pt x="28" y="0"/>
                      <a:pt x="15" y="0"/>
                      <a:pt x="8" y="7"/>
                    </a:cubicBezTo>
                    <a:cubicBezTo>
                      <a:pt x="0" y="15"/>
                      <a:pt x="0" y="27"/>
                      <a:pt x="7" y="34"/>
                    </a:cubicBezTo>
                    <a:cubicBezTo>
                      <a:pt x="15" y="41"/>
                      <a:pt x="28" y="41"/>
                      <a:pt x="35" y="34"/>
                    </a:cubicBezTo>
                    <a:cubicBezTo>
                      <a:pt x="43" y="27"/>
                      <a:pt x="43" y="15"/>
                      <a:pt x="36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3" name="Freeform 989">
                <a:extLst>
                  <a:ext uri="{FF2B5EF4-FFF2-40B4-BE49-F238E27FC236}">
                    <a16:creationId xmlns:a16="http://schemas.microsoft.com/office/drawing/2014/main" id="{FCD811B7-2F4F-4904-A259-EAC73A7BD3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48" y="1342"/>
                <a:ext cx="70" cy="66"/>
              </a:xfrm>
              <a:custGeom>
                <a:avLst/>
                <a:gdLst>
                  <a:gd name="T0" fmla="*/ 38 w 47"/>
                  <a:gd name="T1" fmla="*/ 8 h 44"/>
                  <a:gd name="T2" fmla="*/ 8 w 47"/>
                  <a:gd name="T3" fmla="*/ 7 h 44"/>
                  <a:gd name="T4" fmla="*/ 8 w 47"/>
                  <a:gd name="T5" fmla="*/ 36 h 44"/>
                  <a:gd name="T6" fmla="*/ 38 w 47"/>
                  <a:gd name="T7" fmla="*/ 36 h 44"/>
                  <a:gd name="T8" fmla="*/ 38 w 47"/>
                  <a:gd name="T9" fmla="*/ 8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38" y="8"/>
                    </a:moveTo>
                    <a:cubicBezTo>
                      <a:pt x="30" y="0"/>
                      <a:pt x="17" y="0"/>
                      <a:pt x="8" y="7"/>
                    </a:cubicBezTo>
                    <a:cubicBezTo>
                      <a:pt x="0" y="15"/>
                      <a:pt x="0" y="28"/>
                      <a:pt x="8" y="36"/>
                    </a:cubicBezTo>
                    <a:cubicBezTo>
                      <a:pt x="16" y="44"/>
                      <a:pt x="30" y="44"/>
                      <a:pt x="38" y="36"/>
                    </a:cubicBezTo>
                    <a:cubicBezTo>
                      <a:pt x="47" y="28"/>
                      <a:pt x="47" y="15"/>
                      <a:pt x="38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4" name="Freeform 990">
                <a:extLst>
                  <a:ext uri="{FF2B5EF4-FFF2-40B4-BE49-F238E27FC236}">
                    <a16:creationId xmlns:a16="http://schemas.microsoft.com/office/drawing/2014/main" id="{15DB7C23-1010-484F-95A3-8756587121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05" y="1294"/>
                <a:ext cx="75" cy="70"/>
              </a:xfrm>
              <a:custGeom>
                <a:avLst/>
                <a:gdLst>
                  <a:gd name="T0" fmla="*/ 41 w 50"/>
                  <a:gd name="T1" fmla="*/ 9 h 47"/>
                  <a:gd name="T2" fmla="*/ 9 w 50"/>
                  <a:gd name="T3" fmla="*/ 9 h 47"/>
                  <a:gd name="T4" fmla="*/ 9 w 50"/>
                  <a:gd name="T5" fmla="*/ 39 h 47"/>
                  <a:gd name="T6" fmla="*/ 41 w 50"/>
                  <a:gd name="T7" fmla="*/ 39 h 47"/>
                  <a:gd name="T8" fmla="*/ 41 w 50"/>
                  <a:gd name="T9" fmla="*/ 9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9"/>
                    </a:moveTo>
                    <a:cubicBezTo>
                      <a:pt x="32" y="0"/>
                      <a:pt x="18" y="0"/>
                      <a:pt x="9" y="9"/>
                    </a:cubicBezTo>
                    <a:cubicBezTo>
                      <a:pt x="0" y="17"/>
                      <a:pt x="0" y="30"/>
                      <a:pt x="9" y="39"/>
                    </a:cubicBezTo>
                    <a:cubicBezTo>
                      <a:pt x="18" y="47"/>
                      <a:pt x="32" y="47"/>
                      <a:pt x="41" y="39"/>
                    </a:cubicBezTo>
                    <a:cubicBezTo>
                      <a:pt x="50" y="31"/>
                      <a:pt x="50" y="17"/>
                      <a:pt x="41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5" name="Freeform 991">
                <a:extLst>
                  <a:ext uri="{FF2B5EF4-FFF2-40B4-BE49-F238E27FC236}">
                    <a16:creationId xmlns:a16="http://schemas.microsoft.com/office/drawing/2014/main" id="{5A545582-41E6-4660-BFE0-C826E6467B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63" y="1248"/>
                <a:ext cx="79" cy="75"/>
              </a:xfrm>
              <a:custGeom>
                <a:avLst/>
                <a:gdLst>
                  <a:gd name="T0" fmla="*/ 44 w 53"/>
                  <a:gd name="T1" fmla="*/ 9 h 50"/>
                  <a:gd name="T2" fmla="*/ 9 w 53"/>
                  <a:gd name="T3" fmla="*/ 8 h 50"/>
                  <a:gd name="T4" fmla="*/ 9 w 53"/>
                  <a:gd name="T5" fmla="*/ 41 h 50"/>
                  <a:gd name="T6" fmla="*/ 44 w 53"/>
                  <a:gd name="T7" fmla="*/ 41 h 50"/>
                  <a:gd name="T8" fmla="*/ 44 w 53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50">
                    <a:moveTo>
                      <a:pt x="44" y="9"/>
                    </a:moveTo>
                    <a:cubicBezTo>
                      <a:pt x="34" y="0"/>
                      <a:pt x="19" y="0"/>
                      <a:pt x="9" y="8"/>
                    </a:cubicBezTo>
                    <a:cubicBezTo>
                      <a:pt x="0" y="17"/>
                      <a:pt x="0" y="32"/>
                      <a:pt x="9" y="41"/>
                    </a:cubicBezTo>
                    <a:cubicBezTo>
                      <a:pt x="19" y="50"/>
                      <a:pt x="34" y="50"/>
                      <a:pt x="44" y="41"/>
                    </a:cubicBezTo>
                    <a:cubicBezTo>
                      <a:pt x="53" y="32"/>
                      <a:pt x="53" y="18"/>
                      <a:pt x="44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6" name="Freeform 992">
                <a:extLst>
                  <a:ext uri="{FF2B5EF4-FFF2-40B4-BE49-F238E27FC236}">
                    <a16:creationId xmlns:a16="http://schemas.microsoft.com/office/drawing/2014/main" id="{B4C59F65-BE04-467B-9717-6FD9DB4DF3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20" y="1200"/>
                <a:ext cx="86" cy="79"/>
              </a:xfrm>
              <a:custGeom>
                <a:avLst/>
                <a:gdLst>
                  <a:gd name="T0" fmla="*/ 47 w 57"/>
                  <a:gd name="T1" fmla="*/ 44 h 53"/>
                  <a:gd name="T2" fmla="*/ 47 w 57"/>
                  <a:gd name="T3" fmla="*/ 10 h 53"/>
                  <a:gd name="T4" fmla="*/ 10 w 57"/>
                  <a:gd name="T5" fmla="*/ 9 h 53"/>
                  <a:gd name="T6" fmla="*/ 10 w 57"/>
                  <a:gd name="T7" fmla="*/ 44 h 53"/>
                  <a:gd name="T8" fmla="*/ 47 w 57"/>
                  <a:gd name="T9" fmla="*/ 44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44"/>
                    </a:moveTo>
                    <a:cubicBezTo>
                      <a:pt x="57" y="34"/>
                      <a:pt x="57" y="19"/>
                      <a:pt x="47" y="10"/>
                    </a:cubicBezTo>
                    <a:cubicBezTo>
                      <a:pt x="37" y="0"/>
                      <a:pt x="20" y="0"/>
                      <a:pt x="10" y="9"/>
                    </a:cubicBezTo>
                    <a:cubicBezTo>
                      <a:pt x="0" y="19"/>
                      <a:pt x="0" y="34"/>
                      <a:pt x="10" y="44"/>
                    </a:cubicBezTo>
                    <a:cubicBezTo>
                      <a:pt x="20" y="53"/>
                      <a:pt x="36" y="53"/>
                      <a:pt x="47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7" name="Freeform 993">
                <a:extLst>
                  <a:ext uri="{FF2B5EF4-FFF2-40B4-BE49-F238E27FC236}">
                    <a16:creationId xmlns:a16="http://schemas.microsoft.com/office/drawing/2014/main" id="{9B6BB8E8-D663-4FD0-97D6-04ADEBBD6D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78" y="1153"/>
                <a:ext cx="90" cy="84"/>
              </a:xfrm>
              <a:custGeom>
                <a:avLst/>
                <a:gdLst>
                  <a:gd name="T0" fmla="*/ 49 w 60"/>
                  <a:gd name="T1" fmla="*/ 46 h 56"/>
                  <a:gd name="T2" fmla="*/ 49 w 60"/>
                  <a:gd name="T3" fmla="*/ 10 h 56"/>
                  <a:gd name="T4" fmla="*/ 11 w 60"/>
                  <a:gd name="T5" fmla="*/ 9 h 56"/>
                  <a:gd name="T6" fmla="*/ 10 w 60"/>
                  <a:gd name="T7" fmla="*/ 46 h 56"/>
                  <a:gd name="T8" fmla="*/ 49 w 60"/>
                  <a:gd name="T9" fmla="*/ 46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0" h="56">
                    <a:moveTo>
                      <a:pt x="49" y="46"/>
                    </a:moveTo>
                    <a:cubicBezTo>
                      <a:pt x="60" y="36"/>
                      <a:pt x="60" y="20"/>
                      <a:pt x="49" y="10"/>
                    </a:cubicBezTo>
                    <a:cubicBezTo>
                      <a:pt x="39" y="0"/>
                      <a:pt x="21" y="0"/>
                      <a:pt x="11" y="9"/>
                    </a:cubicBezTo>
                    <a:cubicBezTo>
                      <a:pt x="0" y="20"/>
                      <a:pt x="0" y="36"/>
                      <a:pt x="10" y="46"/>
                    </a:cubicBezTo>
                    <a:cubicBezTo>
                      <a:pt x="21" y="56"/>
                      <a:pt x="38" y="56"/>
                      <a:pt x="49" y="4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8" name="Freeform 994">
                <a:extLst>
                  <a:ext uri="{FF2B5EF4-FFF2-40B4-BE49-F238E27FC236}">
                    <a16:creationId xmlns:a16="http://schemas.microsoft.com/office/drawing/2014/main" id="{5B578FC0-1892-442C-8D68-DD5283384A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35" y="1105"/>
                <a:ext cx="95" cy="90"/>
              </a:xfrm>
              <a:custGeom>
                <a:avLst/>
                <a:gdLst>
                  <a:gd name="T0" fmla="*/ 52 w 63"/>
                  <a:gd name="T1" fmla="*/ 49 h 60"/>
                  <a:gd name="T2" fmla="*/ 52 w 63"/>
                  <a:gd name="T3" fmla="*/ 11 h 60"/>
                  <a:gd name="T4" fmla="*/ 11 w 63"/>
                  <a:gd name="T5" fmla="*/ 11 h 60"/>
                  <a:gd name="T6" fmla="*/ 11 w 63"/>
                  <a:gd name="T7" fmla="*/ 49 h 60"/>
                  <a:gd name="T8" fmla="*/ 52 w 63"/>
                  <a:gd name="T9" fmla="*/ 49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3" h="60">
                    <a:moveTo>
                      <a:pt x="52" y="49"/>
                    </a:moveTo>
                    <a:cubicBezTo>
                      <a:pt x="63" y="39"/>
                      <a:pt x="63" y="21"/>
                      <a:pt x="52" y="11"/>
                    </a:cubicBezTo>
                    <a:cubicBezTo>
                      <a:pt x="41" y="0"/>
                      <a:pt x="22" y="0"/>
                      <a:pt x="11" y="11"/>
                    </a:cubicBezTo>
                    <a:cubicBezTo>
                      <a:pt x="0" y="21"/>
                      <a:pt x="0" y="38"/>
                      <a:pt x="11" y="49"/>
                    </a:cubicBezTo>
                    <a:cubicBezTo>
                      <a:pt x="22" y="60"/>
                      <a:pt x="40" y="60"/>
                      <a:pt x="52" y="4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9" name="Freeform 995">
                <a:extLst>
                  <a:ext uri="{FF2B5EF4-FFF2-40B4-BE49-F238E27FC236}">
                    <a16:creationId xmlns:a16="http://schemas.microsoft.com/office/drawing/2014/main" id="{93BCD7E3-7C7B-4CEA-AC61-2E37A86286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94" y="1066"/>
                <a:ext cx="33" cy="77"/>
              </a:xfrm>
              <a:custGeom>
                <a:avLst/>
                <a:gdLst>
                  <a:gd name="T0" fmla="*/ 11 w 22"/>
                  <a:gd name="T1" fmla="*/ 45 h 51"/>
                  <a:gd name="T2" fmla="*/ 22 w 22"/>
                  <a:gd name="T3" fmla="*/ 51 h 51"/>
                  <a:gd name="T4" fmla="*/ 22 w 22"/>
                  <a:gd name="T5" fmla="*/ 0 h 51"/>
                  <a:gd name="T6" fmla="*/ 12 w 22"/>
                  <a:gd name="T7" fmla="*/ 7 h 51"/>
                  <a:gd name="T8" fmla="*/ 11 w 22"/>
                  <a:gd name="T9" fmla="*/ 45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" h="51">
                    <a:moveTo>
                      <a:pt x="11" y="45"/>
                    </a:moveTo>
                    <a:cubicBezTo>
                      <a:pt x="15" y="48"/>
                      <a:pt x="18" y="50"/>
                      <a:pt x="22" y="51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19" y="2"/>
                      <a:pt x="15" y="4"/>
                      <a:pt x="12" y="7"/>
                    </a:cubicBezTo>
                    <a:cubicBezTo>
                      <a:pt x="0" y="17"/>
                      <a:pt x="0" y="34"/>
                      <a:pt x="11" y="4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0" name="Freeform 996">
                <a:extLst>
                  <a:ext uri="{FF2B5EF4-FFF2-40B4-BE49-F238E27FC236}">
                    <a16:creationId xmlns:a16="http://schemas.microsoft.com/office/drawing/2014/main" id="{91AFC1B1-9713-4F56-B777-5FB499EB06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450" y="1775"/>
                <a:ext cx="39" cy="27"/>
              </a:xfrm>
              <a:custGeom>
                <a:avLst/>
                <a:gdLst>
                  <a:gd name="T0" fmla="*/ 22 w 26"/>
                  <a:gd name="T1" fmla="*/ 4 h 18"/>
                  <a:gd name="T2" fmla="*/ 5 w 26"/>
                  <a:gd name="T3" fmla="*/ 4 h 18"/>
                  <a:gd name="T4" fmla="*/ 3 w 26"/>
                  <a:gd name="T5" fmla="*/ 18 h 18"/>
                  <a:gd name="T6" fmla="*/ 24 w 26"/>
                  <a:gd name="T7" fmla="*/ 18 h 18"/>
                  <a:gd name="T8" fmla="*/ 22 w 26"/>
                  <a:gd name="T9" fmla="*/ 4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6" h="18">
                    <a:moveTo>
                      <a:pt x="22" y="4"/>
                    </a:moveTo>
                    <a:cubicBezTo>
                      <a:pt x="17" y="0"/>
                      <a:pt x="9" y="0"/>
                      <a:pt x="5" y="4"/>
                    </a:cubicBezTo>
                    <a:cubicBezTo>
                      <a:pt x="0" y="8"/>
                      <a:pt x="0" y="14"/>
                      <a:pt x="3" y="18"/>
                    </a:cubicBezTo>
                    <a:cubicBezTo>
                      <a:pt x="24" y="18"/>
                      <a:pt x="24" y="18"/>
                      <a:pt x="24" y="18"/>
                    </a:cubicBezTo>
                    <a:cubicBezTo>
                      <a:pt x="26" y="14"/>
                      <a:pt x="26" y="8"/>
                      <a:pt x="22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1" name="Freeform 997">
                <a:extLst>
                  <a:ext uri="{FF2B5EF4-FFF2-40B4-BE49-F238E27FC236}">
                    <a16:creationId xmlns:a16="http://schemas.microsoft.com/office/drawing/2014/main" id="{38E9DA40-2FAC-48A8-B2FA-B6C1A96C26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08" y="1727"/>
                <a:ext cx="45" cy="43"/>
              </a:xfrm>
              <a:custGeom>
                <a:avLst/>
                <a:gdLst>
                  <a:gd name="T0" fmla="*/ 5 w 30"/>
                  <a:gd name="T1" fmla="*/ 5 h 29"/>
                  <a:gd name="T2" fmla="*/ 5 w 30"/>
                  <a:gd name="T3" fmla="*/ 24 h 29"/>
                  <a:gd name="T4" fmla="*/ 25 w 30"/>
                  <a:gd name="T5" fmla="*/ 24 h 29"/>
                  <a:gd name="T6" fmla="*/ 25 w 30"/>
                  <a:gd name="T7" fmla="*/ 5 h 29"/>
                  <a:gd name="T8" fmla="*/ 5 w 30"/>
                  <a:gd name="T9" fmla="*/ 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29">
                    <a:moveTo>
                      <a:pt x="5" y="5"/>
                    </a:moveTo>
                    <a:cubicBezTo>
                      <a:pt x="0" y="10"/>
                      <a:pt x="0" y="19"/>
                      <a:pt x="5" y="24"/>
                    </a:cubicBezTo>
                    <a:cubicBezTo>
                      <a:pt x="10" y="29"/>
                      <a:pt x="19" y="29"/>
                      <a:pt x="25" y="24"/>
                    </a:cubicBezTo>
                    <a:cubicBezTo>
                      <a:pt x="30" y="19"/>
                      <a:pt x="30" y="10"/>
                      <a:pt x="25" y="5"/>
                    </a:cubicBezTo>
                    <a:cubicBezTo>
                      <a:pt x="19" y="0"/>
                      <a:pt x="11" y="0"/>
                      <a:pt x="5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2" name="Freeform 998">
                <a:extLst>
                  <a:ext uri="{FF2B5EF4-FFF2-40B4-BE49-F238E27FC236}">
                    <a16:creationId xmlns:a16="http://schemas.microsoft.com/office/drawing/2014/main" id="{FA68E8E6-E1E1-40AC-A102-FED4D2D91D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765" y="1681"/>
                <a:ext cx="51" cy="46"/>
              </a:xfrm>
              <a:custGeom>
                <a:avLst/>
                <a:gdLst>
                  <a:gd name="T0" fmla="*/ 6 w 34"/>
                  <a:gd name="T1" fmla="*/ 5 h 31"/>
                  <a:gd name="T2" fmla="*/ 6 w 34"/>
                  <a:gd name="T3" fmla="*/ 26 h 31"/>
                  <a:gd name="T4" fmla="*/ 27 w 34"/>
                  <a:gd name="T5" fmla="*/ 26 h 31"/>
                  <a:gd name="T6" fmla="*/ 28 w 34"/>
                  <a:gd name="T7" fmla="*/ 5 h 31"/>
                  <a:gd name="T8" fmla="*/ 6 w 34"/>
                  <a:gd name="T9" fmla="*/ 5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1">
                    <a:moveTo>
                      <a:pt x="6" y="5"/>
                    </a:moveTo>
                    <a:cubicBezTo>
                      <a:pt x="0" y="11"/>
                      <a:pt x="0" y="20"/>
                      <a:pt x="6" y="26"/>
                    </a:cubicBezTo>
                    <a:cubicBezTo>
                      <a:pt x="12" y="31"/>
                      <a:pt x="21" y="31"/>
                      <a:pt x="27" y="26"/>
                    </a:cubicBezTo>
                    <a:cubicBezTo>
                      <a:pt x="33" y="20"/>
                      <a:pt x="34" y="11"/>
                      <a:pt x="28" y="5"/>
                    </a:cubicBezTo>
                    <a:cubicBezTo>
                      <a:pt x="22" y="0"/>
                      <a:pt x="12" y="0"/>
                      <a:pt x="6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3" name="Freeform 999">
                <a:extLst>
                  <a:ext uri="{FF2B5EF4-FFF2-40B4-BE49-F238E27FC236}">
                    <a16:creationId xmlns:a16="http://schemas.microsoft.com/office/drawing/2014/main" id="{BDBADC3F-525D-4455-B71A-AFF9514CF8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21" y="1633"/>
                <a:ext cx="57" cy="52"/>
              </a:xfrm>
              <a:custGeom>
                <a:avLst/>
                <a:gdLst>
                  <a:gd name="T0" fmla="*/ 7 w 38"/>
                  <a:gd name="T1" fmla="*/ 6 h 35"/>
                  <a:gd name="T2" fmla="*/ 7 w 38"/>
                  <a:gd name="T3" fmla="*/ 29 h 35"/>
                  <a:gd name="T4" fmla="*/ 31 w 38"/>
                  <a:gd name="T5" fmla="*/ 29 h 35"/>
                  <a:gd name="T6" fmla="*/ 31 w 38"/>
                  <a:gd name="T7" fmla="*/ 6 h 35"/>
                  <a:gd name="T8" fmla="*/ 7 w 38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7" y="6"/>
                    </a:moveTo>
                    <a:cubicBezTo>
                      <a:pt x="0" y="12"/>
                      <a:pt x="0" y="22"/>
                      <a:pt x="7" y="29"/>
                    </a:cubicBezTo>
                    <a:cubicBezTo>
                      <a:pt x="14" y="35"/>
                      <a:pt x="24" y="35"/>
                      <a:pt x="31" y="29"/>
                    </a:cubicBezTo>
                    <a:cubicBezTo>
                      <a:pt x="38" y="23"/>
                      <a:pt x="38" y="13"/>
                      <a:pt x="31" y="6"/>
                    </a:cubicBezTo>
                    <a:cubicBezTo>
                      <a:pt x="25" y="0"/>
                      <a:pt x="14" y="0"/>
                      <a:pt x="7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4" name="Freeform 1000">
                <a:extLst>
                  <a:ext uri="{FF2B5EF4-FFF2-40B4-BE49-F238E27FC236}">
                    <a16:creationId xmlns:a16="http://schemas.microsoft.com/office/drawing/2014/main" id="{79641B96-1B4A-4489-BDD7-B30B7F0C2D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79" y="1585"/>
                <a:ext cx="62" cy="58"/>
              </a:xfrm>
              <a:custGeom>
                <a:avLst/>
                <a:gdLst>
                  <a:gd name="T0" fmla="*/ 34 w 41"/>
                  <a:gd name="T1" fmla="*/ 7 h 39"/>
                  <a:gd name="T2" fmla="*/ 8 w 41"/>
                  <a:gd name="T3" fmla="*/ 7 h 39"/>
                  <a:gd name="T4" fmla="*/ 8 w 41"/>
                  <a:gd name="T5" fmla="*/ 32 h 39"/>
                  <a:gd name="T6" fmla="*/ 34 w 41"/>
                  <a:gd name="T7" fmla="*/ 32 h 39"/>
                  <a:gd name="T8" fmla="*/ 34 w 41"/>
                  <a:gd name="T9" fmla="*/ 7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34" y="7"/>
                    </a:moveTo>
                    <a:cubicBezTo>
                      <a:pt x="27" y="1"/>
                      <a:pt x="15" y="0"/>
                      <a:pt x="8" y="7"/>
                    </a:cubicBezTo>
                    <a:cubicBezTo>
                      <a:pt x="0" y="14"/>
                      <a:pt x="0" y="25"/>
                      <a:pt x="8" y="32"/>
                    </a:cubicBezTo>
                    <a:cubicBezTo>
                      <a:pt x="15" y="39"/>
                      <a:pt x="27" y="38"/>
                      <a:pt x="34" y="32"/>
                    </a:cubicBezTo>
                    <a:cubicBezTo>
                      <a:pt x="41" y="25"/>
                      <a:pt x="41" y="14"/>
                      <a:pt x="34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5" name="Freeform 1001">
                <a:extLst>
                  <a:ext uri="{FF2B5EF4-FFF2-40B4-BE49-F238E27FC236}">
                    <a16:creationId xmlns:a16="http://schemas.microsoft.com/office/drawing/2014/main" id="{4486E2A1-C829-418D-89BB-F287A81701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38" y="1538"/>
                <a:ext cx="65" cy="62"/>
              </a:xfrm>
              <a:custGeom>
                <a:avLst/>
                <a:gdLst>
                  <a:gd name="T0" fmla="*/ 36 w 43"/>
                  <a:gd name="T1" fmla="*/ 7 h 41"/>
                  <a:gd name="T2" fmla="*/ 8 w 43"/>
                  <a:gd name="T3" fmla="*/ 7 h 41"/>
                  <a:gd name="T4" fmla="*/ 7 w 43"/>
                  <a:gd name="T5" fmla="*/ 34 h 41"/>
                  <a:gd name="T6" fmla="*/ 35 w 43"/>
                  <a:gd name="T7" fmla="*/ 34 h 41"/>
                  <a:gd name="T8" fmla="*/ 36 w 43"/>
                  <a:gd name="T9" fmla="*/ 7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3" h="41">
                    <a:moveTo>
                      <a:pt x="36" y="7"/>
                    </a:moveTo>
                    <a:cubicBezTo>
                      <a:pt x="28" y="0"/>
                      <a:pt x="15" y="0"/>
                      <a:pt x="8" y="7"/>
                    </a:cubicBezTo>
                    <a:cubicBezTo>
                      <a:pt x="0" y="15"/>
                      <a:pt x="0" y="26"/>
                      <a:pt x="7" y="34"/>
                    </a:cubicBezTo>
                    <a:cubicBezTo>
                      <a:pt x="15" y="41"/>
                      <a:pt x="28" y="41"/>
                      <a:pt x="35" y="34"/>
                    </a:cubicBezTo>
                    <a:cubicBezTo>
                      <a:pt x="43" y="26"/>
                      <a:pt x="43" y="15"/>
                      <a:pt x="36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6" name="Freeform 1002">
                <a:extLst>
                  <a:ext uri="{FF2B5EF4-FFF2-40B4-BE49-F238E27FC236}">
                    <a16:creationId xmlns:a16="http://schemas.microsoft.com/office/drawing/2014/main" id="{A547A428-4E6B-4DC1-A83C-4899458B1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96" y="1492"/>
                <a:ext cx="70" cy="64"/>
              </a:xfrm>
              <a:custGeom>
                <a:avLst/>
                <a:gdLst>
                  <a:gd name="T0" fmla="*/ 38 w 47"/>
                  <a:gd name="T1" fmla="*/ 7 h 43"/>
                  <a:gd name="T2" fmla="*/ 8 w 47"/>
                  <a:gd name="T3" fmla="*/ 7 h 43"/>
                  <a:gd name="T4" fmla="*/ 8 w 47"/>
                  <a:gd name="T5" fmla="*/ 36 h 43"/>
                  <a:gd name="T6" fmla="*/ 38 w 47"/>
                  <a:gd name="T7" fmla="*/ 36 h 43"/>
                  <a:gd name="T8" fmla="*/ 38 w 47"/>
                  <a:gd name="T9" fmla="*/ 7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3">
                    <a:moveTo>
                      <a:pt x="38" y="7"/>
                    </a:moveTo>
                    <a:cubicBezTo>
                      <a:pt x="30" y="0"/>
                      <a:pt x="17" y="0"/>
                      <a:pt x="8" y="7"/>
                    </a:cubicBezTo>
                    <a:cubicBezTo>
                      <a:pt x="0" y="15"/>
                      <a:pt x="0" y="28"/>
                      <a:pt x="8" y="36"/>
                    </a:cubicBezTo>
                    <a:cubicBezTo>
                      <a:pt x="16" y="43"/>
                      <a:pt x="30" y="43"/>
                      <a:pt x="38" y="36"/>
                    </a:cubicBezTo>
                    <a:cubicBezTo>
                      <a:pt x="47" y="28"/>
                      <a:pt x="47" y="15"/>
                      <a:pt x="38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7" name="Freeform 1003">
                <a:extLst>
                  <a:ext uri="{FF2B5EF4-FFF2-40B4-BE49-F238E27FC236}">
                    <a16:creationId xmlns:a16="http://schemas.microsoft.com/office/drawing/2014/main" id="{7518544A-3D86-4548-999D-633ADC8785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53" y="1444"/>
                <a:ext cx="75" cy="70"/>
              </a:xfrm>
              <a:custGeom>
                <a:avLst/>
                <a:gdLst>
                  <a:gd name="T0" fmla="*/ 41 w 50"/>
                  <a:gd name="T1" fmla="*/ 8 h 47"/>
                  <a:gd name="T2" fmla="*/ 9 w 50"/>
                  <a:gd name="T3" fmla="*/ 8 h 47"/>
                  <a:gd name="T4" fmla="*/ 9 w 50"/>
                  <a:gd name="T5" fmla="*/ 38 h 47"/>
                  <a:gd name="T6" fmla="*/ 41 w 50"/>
                  <a:gd name="T7" fmla="*/ 39 h 47"/>
                  <a:gd name="T8" fmla="*/ 41 w 50"/>
                  <a:gd name="T9" fmla="*/ 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8"/>
                    </a:moveTo>
                    <a:cubicBezTo>
                      <a:pt x="32" y="0"/>
                      <a:pt x="18" y="0"/>
                      <a:pt x="9" y="8"/>
                    </a:cubicBezTo>
                    <a:cubicBezTo>
                      <a:pt x="0" y="17"/>
                      <a:pt x="0" y="30"/>
                      <a:pt x="9" y="38"/>
                    </a:cubicBezTo>
                    <a:cubicBezTo>
                      <a:pt x="18" y="47"/>
                      <a:pt x="32" y="47"/>
                      <a:pt x="41" y="39"/>
                    </a:cubicBezTo>
                    <a:cubicBezTo>
                      <a:pt x="50" y="31"/>
                      <a:pt x="50" y="17"/>
                      <a:pt x="41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8" name="Freeform 1004">
                <a:extLst>
                  <a:ext uri="{FF2B5EF4-FFF2-40B4-BE49-F238E27FC236}">
                    <a16:creationId xmlns:a16="http://schemas.microsoft.com/office/drawing/2014/main" id="{3B24FBBA-BF4C-470B-81A8-020AE89F40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12" y="1399"/>
                <a:ext cx="77" cy="70"/>
              </a:xfrm>
              <a:custGeom>
                <a:avLst/>
                <a:gdLst>
                  <a:gd name="T0" fmla="*/ 42 w 51"/>
                  <a:gd name="T1" fmla="*/ 8 h 47"/>
                  <a:gd name="T2" fmla="*/ 10 w 51"/>
                  <a:gd name="T3" fmla="*/ 8 h 47"/>
                  <a:gd name="T4" fmla="*/ 9 w 51"/>
                  <a:gd name="T5" fmla="*/ 38 h 47"/>
                  <a:gd name="T6" fmla="*/ 42 w 51"/>
                  <a:gd name="T7" fmla="*/ 39 h 47"/>
                  <a:gd name="T8" fmla="*/ 42 w 51"/>
                  <a:gd name="T9" fmla="*/ 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1" h="47">
                    <a:moveTo>
                      <a:pt x="42" y="8"/>
                    </a:moveTo>
                    <a:cubicBezTo>
                      <a:pt x="33" y="0"/>
                      <a:pt x="19" y="0"/>
                      <a:pt x="10" y="8"/>
                    </a:cubicBezTo>
                    <a:cubicBezTo>
                      <a:pt x="1" y="17"/>
                      <a:pt x="0" y="30"/>
                      <a:pt x="9" y="38"/>
                    </a:cubicBezTo>
                    <a:cubicBezTo>
                      <a:pt x="18" y="47"/>
                      <a:pt x="33" y="47"/>
                      <a:pt x="42" y="39"/>
                    </a:cubicBezTo>
                    <a:cubicBezTo>
                      <a:pt x="51" y="30"/>
                      <a:pt x="51" y="17"/>
                      <a:pt x="42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9" name="Freeform 1005">
                <a:extLst>
                  <a:ext uri="{FF2B5EF4-FFF2-40B4-BE49-F238E27FC236}">
                    <a16:creationId xmlns:a16="http://schemas.microsoft.com/office/drawing/2014/main" id="{C41BB047-B3F7-4B20-9293-F3F15D21088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70" y="1352"/>
                <a:ext cx="81" cy="75"/>
              </a:xfrm>
              <a:custGeom>
                <a:avLst/>
                <a:gdLst>
                  <a:gd name="T0" fmla="*/ 45 w 54"/>
                  <a:gd name="T1" fmla="*/ 9 h 50"/>
                  <a:gd name="T2" fmla="*/ 10 w 54"/>
                  <a:gd name="T3" fmla="*/ 8 h 50"/>
                  <a:gd name="T4" fmla="*/ 10 w 54"/>
                  <a:gd name="T5" fmla="*/ 41 h 50"/>
                  <a:gd name="T6" fmla="*/ 44 w 54"/>
                  <a:gd name="T7" fmla="*/ 41 h 50"/>
                  <a:gd name="T8" fmla="*/ 45 w 54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45" y="9"/>
                    </a:moveTo>
                    <a:cubicBezTo>
                      <a:pt x="35" y="0"/>
                      <a:pt x="20" y="0"/>
                      <a:pt x="10" y="8"/>
                    </a:cubicBezTo>
                    <a:cubicBezTo>
                      <a:pt x="1" y="17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4" y="41"/>
                    </a:cubicBezTo>
                    <a:cubicBezTo>
                      <a:pt x="54" y="32"/>
                      <a:pt x="54" y="18"/>
                      <a:pt x="45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0" name="Freeform 1006">
                <a:extLst>
                  <a:ext uri="{FF2B5EF4-FFF2-40B4-BE49-F238E27FC236}">
                    <a16:creationId xmlns:a16="http://schemas.microsoft.com/office/drawing/2014/main" id="{9189D25C-892C-4B22-AF2A-2143496405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27" y="1305"/>
                <a:ext cx="86" cy="79"/>
              </a:xfrm>
              <a:custGeom>
                <a:avLst/>
                <a:gdLst>
                  <a:gd name="T0" fmla="*/ 47 w 57"/>
                  <a:gd name="T1" fmla="*/ 9 h 53"/>
                  <a:gd name="T2" fmla="*/ 11 w 57"/>
                  <a:gd name="T3" fmla="*/ 9 h 53"/>
                  <a:gd name="T4" fmla="*/ 11 w 57"/>
                  <a:gd name="T5" fmla="*/ 44 h 53"/>
                  <a:gd name="T6" fmla="*/ 47 w 57"/>
                  <a:gd name="T7" fmla="*/ 44 h 53"/>
                  <a:gd name="T8" fmla="*/ 47 w 57"/>
                  <a:gd name="T9" fmla="*/ 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7" y="9"/>
                    </a:moveTo>
                    <a:cubicBezTo>
                      <a:pt x="37" y="0"/>
                      <a:pt x="21" y="0"/>
                      <a:pt x="11" y="9"/>
                    </a:cubicBezTo>
                    <a:cubicBezTo>
                      <a:pt x="0" y="19"/>
                      <a:pt x="1" y="34"/>
                      <a:pt x="11" y="44"/>
                    </a:cubicBezTo>
                    <a:cubicBezTo>
                      <a:pt x="21" y="53"/>
                      <a:pt x="37" y="53"/>
                      <a:pt x="47" y="44"/>
                    </a:cubicBezTo>
                    <a:cubicBezTo>
                      <a:pt x="57" y="35"/>
                      <a:pt x="57" y="19"/>
                      <a:pt x="47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1" name="Freeform 1007">
                <a:extLst>
                  <a:ext uri="{FF2B5EF4-FFF2-40B4-BE49-F238E27FC236}">
                    <a16:creationId xmlns:a16="http://schemas.microsoft.com/office/drawing/2014/main" id="{3CE61760-E16E-4DF9-91B2-4CA080B614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85" y="1257"/>
                <a:ext cx="91" cy="85"/>
              </a:xfrm>
              <a:custGeom>
                <a:avLst/>
                <a:gdLst>
                  <a:gd name="T0" fmla="*/ 11 w 61"/>
                  <a:gd name="T1" fmla="*/ 10 h 57"/>
                  <a:gd name="T2" fmla="*/ 11 w 61"/>
                  <a:gd name="T3" fmla="*/ 47 h 57"/>
                  <a:gd name="T4" fmla="*/ 50 w 61"/>
                  <a:gd name="T5" fmla="*/ 47 h 57"/>
                  <a:gd name="T6" fmla="*/ 50 w 61"/>
                  <a:gd name="T7" fmla="*/ 11 h 57"/>
                  <a:gd name="T8" fmla="*/ 11 w 61"/>
                  <a:gd name="T9" fmla="*/ 1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11" y="10"/>
                    </a:moveTo>
                    <a:cubicBezTo>
                      <a:pt x="0" y="20"/>
                      <a:pt x="0" y="37"/>
                      <a:pt x="11" y="47"/>
                    </a:cubicBezTo>
                    <a:cubicBezTo>
                      <a:pt x="22" y="57"/>
                      <a:pt x="39" y="57"/>
                      <a:pt x="50" y="47"/>
                    </a:cubicBezTo>
                    <a:cubicBezTo>
                      <a:pt x="61" y="37"/>
                      <a:pt x="61" y="21"/>
                      <a:pt x="50" y="11"/>
                    </a:cubicBezTo>
                    <a:cubicBezTo>
                      <a:pt x="39" y="1"/>
                      <a:pt x="22" y="0"/>
                      <a:pt x="11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2" name="Freeform 1008">
                <a:extLst>
                  <a:ext uri="{FF2B5EF4-FFF2-40B4-BE49-F238E27FC236}">
                    <a16:creationId xmlns:a16="http://schemas.microsoft.com/office/drawing/2014/main" id="{B371F1F2-502E-4CF0-AB73-9B8BA33C2B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74" y="1782"/>
                <a:ext cx="48" cy="20"/>
              </a:xfrm>
              <a:custGeom>
                <a:avLst/>
                <a:gdLst>
                  <a:gd name="T0" fmla="*/ 4 w 32"/>
                  <a:gd name="T1" fmla="*/ 6 h 13"/>
                  <a:gd name="T2" fmla="*/ 0 w 32"/>
                  <a:gd name="T3" fmla="*/ 13 h 13"/>
                  <a:gd name="T4" fmla="*/ 32 w 32"/>
                  <a:gd name="T5" fmla="*/ 13 h 13"/>
                  <a:gd name="T6" fmla="*/ 28 w 32"/>
                  <a:gd name="T7" fmla="*/ 6 h 13"/>
                  <a:gd name="T8" fmla="*/ 4 w 32"/>
                  <a:gd name="T9" fmla="*/ 6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2" h="13">
                    <a:moveTo>
                      <a:pt x="4" y="6"/>
                    </a:moveTo>
                    <a:cubicBezTo>
                      <a:pt x="2" y="8"/>
                      <a:pt x="1" y="10"/>
                      <a:pt x="0" y="13"/>
                    </a:cubicBezTo>
                    <a:cubicBezTo>
                      <a:pt x="32" y="13"/>
                      <a:pt x="32" y="13"/>
                      <a:pt x="32" y="13"/>
                    </a:cubicBezTo>
                    <a:cubicBezTo>
                      <a:pt x="32" y="11"/>
                      <a:pt x="30" y="8"/>
                      <a:pt x="28" y="6"/>
                    </a:cubicBezTo>
                    <a:cubicBezTo>
                      <a:pt x="22" y="0"/>
                      <a:pt x="11" y="0"/>
                      <a:pt x="4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3" name="Freeform 1009">
                <a:extLst>
                  <a:ext uri="{FF2B5EF4-FFF2-40B4-BE49-F238E27FC236}">
                    <a16:creationId xmlns:a16="http://schemas.microsoft.com/office/drawing/2014/main" id="{2E7FA08E-D730-4911-BD4C-B127E5F33A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30" y="1738"/>
                <a:ext cx="57" cy="52"/>
              </a:xfrm>
              <a:custGeom>
                <a:avLst/>
                <a:gdLst>
                  <a:gd name="T0" fmla="*/ 7 w 38"/>
                  <a:gd name="T1" fmla="*/ 6 h 35"/>
                  <a:gd name="T2" fmla="*/ 7 w 38"/>
                  <a:gd name="T3" fmla="*/ 29 h 35"/>
                  <a:gd name="T4" fmla="*/ 31 w 38"/>
                  <a:gd name="T5" fmla="*/ 29 h 35"/>
                  <a:gd name="T6" fmla="*/ 31 w 38"/>
                  <a:gd name="T7" fmla="*/ 6 h 35"/>
                  <a:gd name="T8" fmla="*/ 7 w 38"/>
                  <a:gd name="T9" fmla="*/ 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35">
                    <a:moveTo>
                      <a:pt x="7" y="6"/>
                    </a:moveTo>
                    <a:cubicBezTo>
                      <a:pt x="0" y="12"/>
                      <a:pt x="0" y="22"/>
                      <a:pt x="7" y="29"/>
                    </a:cubicBezTo>
                    <a:cubicBezTo>
                      <a:pt x="13" y="35"/>
                      <a:pt x="24" y="35"/>
                      <a:pt x="31" y="29"/>
                    </a:cubicBezTo>
                    <a:cubicBezTo>
                      <a:pt x="37" y="22"/>
                      <a:pt x="38" y="12"/>
                      <a:pt x="31" y="6"/>
                    </a:cubicBezTo>
                    <a:cubicBezTo>
                      <a:pt x="24" y="0"/>
                      <a:pt x="14" y="0"/>
                      <a:pt x="7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4" name="Freeform 1010">
                <a:extLst>
                  <a:ext uri="{FF2B5EF4-FFF2-40B4-BE49-F238E27FC236}">
                    <a16:creationId xmlns:a16="http://schemas.microsoft.com/office/drawing/2014/main" id="{C0252224-ECFB-4602-9EEE-216EC6DB4A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88" y="1690"/>
                <a:ext cx="61" cy="58"/>
              </a:xfrm>
              <a:custGeom>
                <a:avLst/>
                <a:gdLst>
                  <a:gd name="T0" fmla="*/ 7 w 41"/>
                  <a:gd name="T1" fmla="*/ 7 h 39"/>
                  <a:gd name="T2" fmla="*/ 7 w 41"/>
                  <a:gd name="T3" fmla="*/ 32 h 39"/>
                  <a:gd name="T4" fmla="*/ 34 w 41"/>
                  <a:gd name="T5" fmla="*/ 32 h 39"/>
                  <a:gd name="T6" fmla="*/ 34 w 41"/>
                  <a:gd name="T7" fmla="*/ 7 h 39"/>
                  <a:gd name="T8" fmla="*/ 7 w 41"/>
                  <a:gd name="T9" fmla="*/ 7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" h="39">
                    <a:moveTo>
                      <a:pt x="7" y="7"/>
                    </a:moveTo>
                    <a:cubicBezTo>
                      <a:pt x="0" y="14"/>
                      <a:pt x="0" y="25"/>
                      <a:pt x="7" y="32"/>
                    </a:cubicBezTo>
                    <a:cubicBezTo>
                      <a:pt x="15" y="38"/>
                      <a:pt x="26" y="39"/>
                      <a:pt x="34" y="32"/>
                    </a:cubicBezTo>
                    <a:cubicBezTo>
                      <a:pt x="41" y="25"/>
                      <a:pt x="41" y="14"/>
                      <a:pt x="34" y="7"/>
                    </a:cubicBezTo>
                    <a:cubicBezTo>
                      <a:pt x="26" y="0"/>
                      <a:pt x="15" y="0"/>
                      <a:pt x="7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5" name="Freeform 1011">
                <a:extLst>
                  <a:ext uri="{FF2B5EF4-FFF2-40B4-BE49-F238E27FC236}">
                    <a16:creationId xmlns:a16="http://schemas.microsoft.com/office/drawing/2014/main" id="{19512C83-7CD6-46A8-98F0-37509FA0C1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45" y="1643"/>
                <a:ext cx="66" cy="62"/>
              </a:xfrm>
              <a:custGeom>
                <a:avLst/>
                <a:gdLst>
                  <a:gd name="T0" fmla="*/ 8 w 44"/>
                  <a:gd name="T1" fmla="*/ 7 h 41"/>
                  <a:gd name="T2" fmla="*/ 8 w 44"/>
                  <a:gd name="T3" fmla="*/ 33 h 41"/>
                  <a:gd name="T4" fmla="*/ 36 w 44"/>
                  <a:gd name="T5" fmla="*/ 33 h 41"/>
                  <a:gd name="T6" fmla="*/ 36 w 44"/>
                  <a:gd name="T7" fmla="*/ 7 h 41"/>
                  <a:gd name="T8" fmla="*/ 8 w 44"/>
                  <a:gd name="T9" fmla="*/ 7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41">
                    <a:moveTo>
                      <a:pt x="8" y="7"/>
                    </a:moveTo>
                    <a:cubicBezTo>
                      <a:pt x="0" y="14"/>
                      <a:pt x="0" y="26"/>
                      <a:pt x="8" y="33"/>
                    </a:cubicBezTo>
                    <a:cubicBezTo>
                      <a:pt x="16" y="41"/>
                      <a:pt x="28" y="41"/>
                      <a:pt x="36" y="33"/>
                    </a:cubicBezTo>
                    <a:cubicBezTo>
                      <a:pt x="44" y="26"/>
                      <a:pt x="44" y="15"/>
                      <a:pt x="36" y="7"/>
                    </a:cubicBezTo>
                    <a:cubicBezTo>
                      <a:pt x="29" y="0"/>
                      <a:pt x="16" y="0"/>
                      <a:pt x="8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6" name="Freeform 1012">
                <a:extLst>
                  <a:ext uri="{FF2B5EF4-FFF2-40B4-BE49-F238E27FC236}">
                    <a16:creationId xmlns:a16="http://schemas.microsoft.com/office/drawing/2014/main" id="{9402D283-3C38-4A92-9207-58936DAB3F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03" y="1595"/>
                <a:ext cx="70" cy="66"/>
              </a:xfrm>
              <a:custGeom>
                <a:avLst/>
                <a:gdLst>
                  <a:gd name="T0" fmla="*/ 9 w 47"/>
                  <a:gd name="T1" fmla="*/ 8 h 44"/>
                  <a:gd name="T2" fmla="*/ 9 w 47"/>
                  <a:gd name="T3" fmla="*/ 36 h 44"/>
                  <a:gd name="T4" fmla="*/ 39 w 47"/>
                  <a:gd name="T5" fmla="*/ 37 h 44"/>
                  <a:gd name="T6" fmla="*/ 39 w 47"/>
                  <a:gd name="T7" fmla="*/ 8 h 44"/>
                  <a:gd name="T8" fmla="*/ 9 w 47"/>
                  <a:gd name="T9" fmla="*/ 8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9" y="8"/>
                    </a:moveTo>
                    <a:cubicBezTo>
                      <a:pt x="0" y="16"/>
                      <a:pt x="1" y="28"/>
                      <a:pt x="9" y="36"/>
                    </a:cubicBezTo>
                    <a:cubicBezTo>
                      <a:pt x="17" y="44"/>
                      <a:pt x="30" y="44"/>
                      <a:pt x="39" y="37"/>
                    </a:cubicBezTo>
                    <a:cubicBezTo>
                      <a:pt x="47" y="29"/>
                      <a:pt x="47" y="16"/>
                      <a:pt x="39" y="8"/>
                    </a:cubicBezTo>
                    <a:cubicBezTo>
                      <a:pt x="31" y="0"/>
                      <a:pt x="17" y="0"/>
                      <a:pt x="9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7" name="Freeform 1013">
                <a:extLst>
                  <a:ext uri="{FF2B5EF4-FFF2-40B4-BE49-F238E27FC236}">
                    <a16:creationId xmlns:a16="http://schemas.microsoft.com/office/drawing/2014/main" id="{082D0204-4F75-4F06-836D-F1635FCABFD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62" y="1549"/>
                <a:ext cx="75" cy="70"/>
              </a:xfrm>
              <a:custGeom>
                <a:avLst/>
                <a:gdLst>
                  <a:gd name="T0" fmla="*/ 41 w 50"/>
                  <a:gd name="T1" fmla="*/ 8 h 47"/>
                  <a:gd name="T2" fmla="*/ 9 w 50"/>
                  <a:gd name="T3" fmla="*/ 8 h 47"/>
                  <a:gd name="T4" fmla="*/ 8 w 50"/>
                  <a:gd name="T5" fmla="*/ 38 h 47"/>
                  <a:gd name="T6" fmla="*/ 41 w 50"/>
                  <a:gd name="T7" fmla="*/ 39 h 47"/>
                  <a:gd name="T8" fmla="*/ 41 w 50"/>
                  <a:gd name="T9" fmla="*/ 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41" y="8"/>
                    </a:moveTo>
                    <a:cubicBezTo>
                      <a:pt x="32" y="0"/>
                      <a:pt x="17" y="0"/>
                      <a:pt x="9" y="8"/>
                    </a:cubicBezTo>
                    <a:cubicBezTo>
                      <a:pt x="0" y="16"/>
                      <a:pt x="0" y="30"/>
                      <a:pt x="8" y="38"/>
                    </a:cubicBezTo>
                    <a:cubicBezTo>
                      <a:pt x="17" y="47"/>
                      <a:pt x="32" y="47"/>
                      <a:pt x="41" y="39"/>
                    </a:cubicBezTo>
                    <a:cubicBezTo>
                      <a:pt x="50" y="30"/>
                      <a:pt x="50" y="17"/>
                      <a:pt x="41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8" name="Freeform 1014">
                <a:extLst>
                  <a:ext uri="{FF2B5EF4-FFF2-40B4-BE49-F238E27FC236}">
                    <a16:creationId xmlns:a16="http://schemas.microsoft.com/office/drawing/2014/main" id="{A6FC62A3-7EE0-4291-BE4B-A664DCFAA9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18" y="1501"/>
                <a:ext cx="81" cy="76"/>
              </a:xfrm>
              <a:custGeom>
                <a:avLst/>
                <a:gdLst>
                  <a:gd name="T0" fmla="*/ 45 w 54"/>
                  <a:gd name="T1" fmla="*/ 9 h 51"/>
                  <a:gd name="T2" fmla="*/ 10 w 54"/>
                  <a:gd name="T3" fmla="*/ 9 h 51"/>
                  <a:gd name="T4" fmla="*/ 10 w 54"/>
                  <a:gd name="T5" fmla="*/ 41 h 51"/>
                  <a:gd name="T6" fmla="*/ 44 w 54"/>
                  <a:gd name="T7" fmla="*/ 42 h 51"/>
                  <a:gd name="T8" fmla="*/ 45 w 54"/>
                  <a:gd name="T9" fmla="*/ 9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1">
                    <a:moveTo>
                      <a:pt x="45" y="9"/>
                    </a:moveTo>
                    <a:cubicBezTo>
                      <a:pt x="35" y="0"/>
                      <a:pt x="20" y="0"/>
                      <a:pt x="10" y="9"/>
                    </a:cubicBezTo>
                    <a:cubicBezTo>
                      <a:pt x="0" y="18"/>
                      <a:pt x="0" y="32"/>
                      <a:pt x="10" y="41"/>
                    </a:cubicBezTo>
                    <a:cubicBezTo>
                      <a:pt x="19" y="50"/>
                      <a:pt x="35" y="51"/>
                      <a:pt x="44" y="42"/>
                    </a:cubicBezTo>
                    <a:cubicBezTo>
                      <a:pt x="54" y="33"/>
                      <a:pt x="54" y="18"/>
                      <a:pt x="45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9" name="Freeform 1015">
                <a:extLst>
                  <a:ext uri="{FF2B5EF4-FFF2-40B4-BE49-F238E27FC236}">
                    <a16:creationId xmlns:a16="http://schemas.microsoft.com/office/drawing/2014/main" id="{8036CA02-BF3A-4737-A5CA-DCC234FB3B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77" y="1454"/>
                <a:ext cx="85" cy="80"/>
              </a:xfrm>
              <a:custGeom>
                <a:avLst/>
                <a:gdLst>
                  <a:gd name="T0" fmla="*/ 46 w 57"/>
                  <a:gd name="T1" fmla="*/ 9 h 53"/>
                  <a:gd name="T2" fmla="*/ 10 w 57"/>
                  <a:gd name="T3" fmla="*/ 9 h 53"/>
                  <a:gd name="T4" fmla="*/ 10 w 57"/>
                  <a:gd name="T5" fmla="*/ 43 h 53"/>
                  <a:gd name="T6" fmla="*/ 46 w 57"/>
                  <a:gd name="T7" fmla="*/ 44 h 53"/>
                  <a:gd name="T8" fmla="*/ 46 w 57"/>
                  <a:gd name="T9" fmla="*/ 9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7" h="53">
                    <a:moveTo>
                      <a:pt x="46" y="9"/>
                    </a:moveTo>
                    <a:cubicBezTo>
                      <a:pt x="36" y="0"/>
                      <a:pt x="20" y="0"/>
                      <a:pt x="10" y="9"/>
                    </a:cubicBezTo>
                    <a:cubicBezTo>
                      <a:pt x="0" y="19"/>
                      <a:pt x="0" y="34"/>
                      <a:pt x="10" y="43"/>
                    </a:cubicBezTo>
                    <a:cubicBezTo>
                      <a:pt x="20" y="53"/>
                      <a:pt x="36" y="53"/>
                      <a:pt x="46" y="44"/>
                    </a:cubicBezTo>
                    <a:cubicBezTo>
                      <a:pt x="56" y="34"/>
                      <a:pt x="57" y="19"/>
                      <a:pt x="46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0" name="Freeform 1016">
                <a:extLst>
                  <a:ext uri="{FF2B5EF4-FFF2-40B4-BE49-F238E27FC236}">
                    <a16:creationId xmlns:a16="http://schemas.microsoft.com/office/drawing/2014/main" id="{6160B4CA-898E-4081-8965-22089131A9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33" y="1406"/>
                <a:ext cx="91" cy="86"/>
              </a:xfrm>
              <a:custGeom>
                <a:avLst/>
                <a:gdLst>
                  <a:gd name="T0" fmla="*/ 11 w 61"/>
                  <a:gd name="T1" fmla="*/ 47 h 57"/>
                  <a:gd name="T2" fmla="*/ 50 w 61"/>
                  <a:gd name="T3" fmla="*/ 47 h 57"/>
                  <a:gd name="T4" fmla="*/ 50 w 61"/>
                  <a:gd name="T5" fmla="*/ 10 h 57"/>
                  <a:gd name="T6" fmla="*/ 11 w 61"/>
                  <a:gd name="T7" fmla="*/ 10 h 57"/>
                  <a:gd name="T8" fmla="*/ 11 w 61"/>
                  <a:gd name="T9" fmla="*/ 4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1" h="57">
                    <a:moveTo>
                      <a:pt x="11" y="47"/>
                    </a:moveTo>
                    <a:cubicBezTo>
                      <a:pt x="22" y="57"/>
                      <a:pt x="39" y="57"/>
                      <a:pt x="50" y="47"/>
                    </a:cubicBezTo>
                    <a:cubicBezTo>
                      <a:pt x="61" y="37"/>
                      <a:pt x="61" y="20"/>
                      <a:pt x="50" y="10"/>
                    </a:cubicBezTo>
                    <a:cubicBezTo>
                      <a:pt x="39" y="0"/>
                      <a:pt x="22" y="0"/>
                      <a:pt x="11" y="10"/>
                    </a:cubicBezTo>
                    <a:cubicBezTo>
                      <a:pt x="0" y="20"/>
                      <a:pt x="0" y="36"/>
                      <a:pt x="11" y="4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1" name="Freeform 1017">
                <a:extLst>
                  <a:ext uri="{FF2B5EF4-FFF2-40B4-BE49-F238E27FC236}">
                    <a16:creationId xmlns:a16="http://schemas.microsoft.com/office/drawing/2014/main" id="{C51EF5A4-E958-4046-9F79-A4CD0F8A77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08" y="1794"/>
                <a:ext cx="36" cy="8"/>
              </a:xfrm>
              <a:custGeom>
                <a:avLst/>
                <a:gdLst>
                  <a:gd name="T0" fmla="*/ 0 w 24"/>
                  <a:gd name="T1" fmla="*/ 5 h 5"/>
                  <a:gd name="T2" fmla="*/ 24 w 24"/>
                  <a:gd name="T3" fmla="*/ 5 h 5"/>
                  <a:gd name="T4" fmla="*/ 0 w 24"/>
                  <a:gd name="T5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4" h="5">
                    <a:moveTo>
                      <a:pt x="0" y="5"/>
                    </a:moveTo>
                    <a:cubicBezTo>
                      <a:pt x="24" y="5"/>
                      <a:pt x="24" y="5"/>
                      <a:pt x="24" y="5"/>
                    </a:cubicBezTo>
                    <a:cubicBezTo>
                      <a:pt x="17" y="0"/>
                      <a:pt x="7" y="0"/>
                      <a:pt x="0" y="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2" name="Freeform 1018">
                <a:extLst>
                  <a:ext uri="{FF2B5EF4-FFF2-40B4-BE49-F238E27FC236}">
                    <a16:creationId xmlns:a16="http://schemas.microsoft.com/office/drawing/2014/main" id="{FDD92B3B-31A8-453A-9536-F92C336606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52" y="1745"/>
                <a:ext cx="71" cy="57"/>
              </a:xfrm>
              <a:custGeom>
                <a:avLst/>
                <a:gdLst>
                  <a:gd name="T0" fmla="*/ 38 w 47"/>
                  <a:gd name="T1" fmla="*/ 8 h 38"/>
                  <a:gd name="T2" fmla="*/ 8 w 47"/>
                  <a:gd name="T3" fmla="*/ 8 h 38"/>
                  <a:gd name="T4" fmla="*/ 8 w 47"/>
                  <a:gd name="T5" fmla="*/ 36 h 38"/>
                  <a:gd name="T6" fmla="*/ 11 w 47"/>
                  <a:gd name="T7" fmla="*/ 38 h 38"/>
                  <a:gd name="T8" fmla="*/ 35 w 47"/>
                  <a:gd name="T9" fmla="*/ 38 h 38"/>
                  <a:gd name="T10" fmla="*/ 38 w 47"/>
                  <a:gd name="T11" fmla="*/ 36 h 38"/>
                  <a:gd name="T12" fmla="*/ 38 w 47"/>
                  <a:gd name="T13" fmla="*/ 8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7" h="38">
                    <a:moveTo>
                      <a:pt x="38" y="8"/>
                    </a:moveTo>
                    <a:cubicBezTo>
                      <a:pt x="30" y="0"/>
                      <a:pt x="16" y="0"/>
                      <a:pt x="8" y="8"/>
                    </a:cubicBezTo>
                    <a:cubicBezTo>
                      <a:pt x="0" y="16"/>
                      <a:pt x="0" y="28"/>
                      <a:pt x="8" y="36"/>
                    </a:cubicBezTo>
                    <a:cubicBezTo>
                      <a:pt x="9" y="37"/>
                      <a:pt x="10" y="37"/>
                      <a:pt x="11" y="38"/>
                    </a:cubicBezTo>
                    <a:cubicBezTo>
                      <a:pt x="35" y="38"/>
                      <a:pt x="35" y="38"/>
                      <a:pt x="35" y="38"/>
                    </a:cubicBezTo>
                    <a:cubicBezTo>
                      <a:pt x="36" y="37"/>
                      <a:pt x="37" y="37"/>
                      <a:pt x="38" y="36"/>
                    </a:cubicBezTo>
                    <a:cubicBezTo>
                      <a:pt x="46" y="29"/>
                      <a:pt x="47" y="16"/>
                      <a:pt x="38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3" name="Freeform 1019">
                <a:extLst>
                  <a:ext uri="{FF2B5EF4-FFF2-40B4-BE49-F238E27FC236}">
                    <a16:creationId xmlns:a16="http://schemas.microsoft.com/office/drawing/2014/main" id="{8627098F-A461-401A-880F-9DF9B3F62EF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811" y="1700"/>
                <a:ext cx="71" cy="66"/>
              </a:xfrm>
              <a:custGeom>
                <a:avLst/>
                <a:gdLst>
                  <a:gd name="T0" fmla="*/ 9 w 47"/>
                  <a:gd name="T1" fmla="*/ 8 h 44"/>
                  <a:gd name="T2" fmla="*/ 8 w 47"/>
                  <a:gd name="T3" fmla="*/ 36 h 44"/>
                  <a:gd name="T4" fmla="*/ 39 w 47"/>
                  <a:gd name="T5" fmla="*/ 36 h 44"/>
                  <a:gd name="T6" fmla="*/ 39 w 47"/>
                  <a:gd name="T7" fmla="*/ 8 h 44"/>
                  <a:gd name="T8" fmla="*/ 9 w 47"/>
                  <a:gd name="T9" fmla="*/ 8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7" h="44">
                    <a:moveTo>
                      <a:pt x="9" y="8"/>
                    </a:moveTo>
                    <a:cubicBezTo>
                      <a:pt x="0" y="16"/>
                      <a:pt x="0" y="28"/>
                      <a:pt x="8" y="36"/>
                    </a:cubicBezTo>
                    <a:cubicBezTo>
                      <a:pt x="17" y="44"/>
                      <a:pt x="30" y="44"/>
                      <a:pt x="39" y="36"/>
                    </a:cubicBezTo>
                    <a:cubicBezTo>
                      <a:pt x="47" y="28"/>
                      <a:pt x="47" y="16"/>
                      <a:pt x="39" y="8"/>
                    </a:cubicBezTo>
                    <a:cubicBezTo>
                      <a:pt x="30" y="0"/>
                      <a:pt x="17" y="0"/>
                      <a:pt x="9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4" name="Freeform 1020">
                <a:extLst>
                  <a:ext uri="{FF2B5EF4-FFF2-40B4-BE49-F238E27FC236}">
                    <a16:creationId xmlns:a16="http://schemas.microsoft.com/office/drawing/2014/main" id="{F3831712-2AAF-44F1-9A8E-7E8029E2A98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69" y="1654"/>
                <a:ext cx="75" cy="70"/>
              </a:xfrm>
              <a:custGeom>
                <a:avLst/>
                <a:gdLst>
                  <a:gd name="T0" fmla="*/ 9 w 50"/>
                  <a:gd name="T1" fmla="*/ 8 h 47"/>
                  <a:gd name="T2" fmla="*/ 9 w 50"/>
                  <a:gd name="T3" fmla="*/ 38 h 47"/>
                  <a:gd name="T4" fmla="*/ 41 w 50"/>
                  <a:gd name="T5" fmla="*/ 38 h 47"/>
                  <a:gd name="T6" fmla="*/ 41 w 50"/>
                  <a:gd name="T7" fmla="*/ 8 h 47"/>
                  <a:gd name="T8" fmla="*/ 9 w 50"/>
                  <a:gd name="T9" fmla="*/ 8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0" h="47">
                    <a:moveTo>
                      <a:pt x="9" y="8"/>
                    </a:moveTo>
                    <a:cubicBezTo>
                      <a:pt x="0" y="16"/>
                      <a:pt x="0" y="30"/>
                      <a:pt x="9" y="38"/>
                    </a:cubicBezTo>
                    <a:cubicBezTo>
                      <a:pt x="18" y="47"/>
                      <a:pt x="32" y="47"/>
                      <a:pt x="41" y="38"/>
                    </a:cubicBezTo>
                    <a:cubicBezTo>
                      <a:pt x="50" y="30"/>
                      <a:pt x="50" y="16"/>
                      <a:pt x="41" y="8"/>
                    </a:cubicBezTo>
                    <a:cubicBezTo>
                      <a:pt x="33" y="0"/>
                      <a:pt x="18" y="0"/>
                      <a:pt x="9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5" name="Freeform 1021">
                <a:extLst>
                  <a:ext uri="{FF2B5EF4-FFF2-40B4-BE49-F238E27FC236}">
                    <a16:creationId xmlns:a16="http://schemas.microsoft.com/office/drawing/2014/main" id="{E1755BD3-D0BF-4C13-8707-C107D8A2F9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26" y="1606"/>
                <a:ext cx="81" cy="75"/>
              </a:xfrm>
              <a:custGeom>
                <a:avLst/>
                <a:gdLst>
                  <a:gd name="T0" fmla="*/ 10 w 54"/>
                  <a:gd name="T1" fmla="*/ 9 h 50"/>
                  <a:gd name="T2" fmla="*/ 10 w 54"/>
                  <a:gd name="T3" fmla="*/ 41 h 50"/>
                  <a:gd name="T4" fmla="*/ 44 w 54"/>
                  <a:gd name="T5" fmla="*/ 41 h 50"/>
                  <a:gd name="T6" fmla="*/ 44 w 54"/>
                  <a:gd name="T7" fmla="*/ 9 h 50"/>
                  <a:gd name="T8" fmla="*/ 10 w 54"/>
                  <a:gd name="T9" fmla="*/ 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" h="50">
                    <a:moveTo>
                      <a:pt x="10" y="9"/>
                    </a:moveTo>
                    <a:cubicBezTo>
                      <a:pt x="0" y="18"/>
                      <a:pt x="0" y="32"/>
                      <a:pt x="10" y="41"/>
                    </a:cubicBezTo>
                    <a:cubicBezTo>
                      <a:pt x="19" y="50"/>
                      <a:pt x="35" y="50"/>
                      <a:pt x="44" y="41"/>
                    </a:cubicBezTo>
                    <a:cubicBezTo>
                      <a:pt x="54" y="33"/>
                      <a:pt x="54" y="18"/>
                      <a:pt x="44" y="9"/>
                    </a:cubicBezTo>
                    <a:cubicBezTo>
                      <a:pt x="35" y="0"/>
                      <a:pt x="19" y="0"/>
                      <a:pt x="10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6" name="Freeform 1022">
                <a:extLst>
                  <a:ext uri="{FF2B5EF4-FFF2-40B4-BE49-F238E27FC236}">
                    <a16:creationId xmlns:a16="http://schemas.microsoft.com/office/drawing/2014/main" id="{553AB9E7-BF90-4222-9EF7-57E4C1CDD97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84" y="1562"/>
                <a:ext cx="43" cy="74"/>
              </a:xfrm>
              <a:custGeom>
                <a:avLst/>
                <a:gdLst>
                  <a:gd name="T0" fmla="*/ 10 w 29"/>
                  <a:gd name="T1" fmla="*/ 7 h 49"/>
                  <a:gd name="T2" fmla="*/ 10 w 29"/>
                  <a:gd name="T3" fmla="*/ 41 h 49"/>
                  <a:gd name="T4" fmla="*/ 29 w 29"/>
                  <a:gd name="T5" fmla="*/ 48 h 49"/>
                  <a:gd name="T6" fmla="*/ 29 w 29"/>
                  <a:gd name="T7" fmla="*/ 0 h 49"/>
                  <a:gd name="T8" fmla="*/ 10 w 29"/>
                  <a:gd name="T9" fmla="*/ 7 h 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9" h="49">
                    <a:moveTo>
                      <a:pt x="10" y="7"/>
                    </a:moveTo>
                    <a:cubicBezTo>
                      <a:pt x="0" y="16"/>
                      <a:pt x="0" y="32"/>
                      <a:pt x="10" y="41"/>
                    </a:cubicBezTo>
                    <a:cubicBezTo>
                      <a:pt x="15" y="47"/>
                      <a:pt x="22" y="49"/>
                      <a:pt x="29" y="48"/>
                    </a:cubicBezTo>
                    <a:cubicBezTo>
                      <a:pt x="29" y="0"/>
                      <a:pt x="29" y="0"/>
                      <a:pt x="29" y="0"/>
                    </a:cubicBezTo>
                    <a:cubicBezTo>
                      <a:pt x="23" y="0"/>
                      <a:pt x="16" y="2"/>
                      <a:pt x="10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51" name="Freeform 1024">
              <a:extLst>
                <a:ext uri="{FF2B5EF4-FFF2-40B4-BE49-F238E27FC236}">
                  <a16:creationId xmlns:a16="http://schemas.microsoft.com/office/drawing/2014/main" id="{15928FE7-69A8-4697-8F2D-C77AE715487A}"/>
                </a:ext>
              </a:extLst>
            </p:cNvPr>
            <p:cNvSpPr>
              <a:spLocks/>
            </p:cNvSpPr>
            <p:nvPr/>
          </p:nvSpPr>
          <p:spPr bwMode="auto">
            <a:xfrm>
              <a:off x="28643262" y="3086101"/>
              <a:ext cx="119063" cy="73025"/>
            </a:xfrm>
            <a:custGeom>
              <a:avLst/>
              <a:gdLst>
                <a:gd name="T0" fmla="*/ 42 w 50"/>
                <a:gd name="T1" fmla="*/ 9 h 31"/>
                <a:gd name="T2" fmla="*/ 8 w 50"/>
                <a:gd name="T3" fmla="*/ 9 h 31"/>
                <a:gd name="T4" fmla="*/ 2 w 50"/>
                <a:gd name="T5" fmla="*/ 31 h 31"/>
                <a:gd name="T6" fmla="*/ 48 w 50"/>
                <a:gd name="T7" fmla="*/ 31 h 31"/>
                <a:gd name="T8" fmla="*/ 42 w 50"/>
                <a:gd name="T9" fmla="*/ 9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" h="31">
                  <a:moveTo>
                    <a:pt x="42" y="9"/>
                  </a:moveTo>
                  <a:cubicBezTo>
                    <a:pt x="33" y="0"/>
                    <a:pt x="17" y="0"/>
                    <a:pt x="8" y="9"/>
                  </a:cubicBezTo>
                  <a:cubicBezTo>
                    <a:pt x="1" y="15"/>
                    <a:pt x="0" y="23"/>
                    <a:pt x="2" y="31"/>
                  </a:cubicBezTo>
                  <a:cubicBezTo>
                    <a:pt x="48" y="31"/>
                    <a:pt x="48" y="31"/>
                    <a:pt x="48" y="31"/>
                  </a:cubicBezTo>
                  <a:cubicBezTo>
                    <a:pt x="50" y="23"/>
                    <a:pt x="49" y="15"/>
                    <a:pt x="42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" name="Rectangle 6">
            <a:extLst>
              <a:ext uri="{FF2B5EF4-FFF2-40B4-BE49-F238E27FC236}">
                <a16:creationId xmlns:a16="http://schemas.microsoft.com/office/drawing/2014/main" id="{A00A7D49-CDF7-42A0-8EBC-A0DAB24F10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1591"/>
            <a:ext cx="12190413" cy="68564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Rectangle 8">
            <a:extLst>
              <a:ext uri="{FF2B5EF4-FFF2-40B4-BE49-F238E27FC236}">
                <a16:creationId xmlns:a16="http://schemas.microsoft.com/office/drawing/2014/main" id="{FE1BD6A4-527D-4E77-83D0-420A35694E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1591"/>
            <a:ext cx="12190413" cy="68564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1">
            <a:extLst>
              <a:ext uri="{FF2B5EF4-FFF2-40B4-BE49-F238E27FC236}">
                <a16:creationId xmlns:a16="http://schemas.microsoft.com/office/drawing/2014/main" id="{2BB229DA-9ED8-4A2D-BEA5-1C6F4340E6A2}"/>
              </a:ext>
            </a:extLst>
          </p:cNvPr>
          <p:cNvSpPr>
            <a:spLocks/>
          </p:cNvSpPr>
          <p:nvPr/>
        </p:nvSpPr>
        <p:spPr bwMode="auto">
          <a:xfrm>
            <a:off x="4168775" y="3141991"/>
            <a:ext cx="8021638" cy="3716009"/>
          </a:xfrm>
          <a:custGeom>
            <a:avLst/>
            <a:gdLst>
              <a:gd name="T0" fmla="*/ 2390 w 3369"/>
              <a:gd name="T1" fmla="*/ 0 h 1561"/>
              <a:gd name="T2" fmla="*/ 0 w 3369"/>
              <a:gd name="T3" fmla="*/ 1561 h 1561"/>
              <a:gd name="T4" fmla="*/ 393 w 3369"/>
              <a:gd name="T5" fmla="*/ 1561 h 1561"/>
              <a:gd name="T6" fmla="*/ 2131 w 3369"/>
              <a:gd name="T7" fmla="*/ 675 h 1561"/>
              <a:gd name="T8" fmla="*/ 2282 w 3369"/>
              <a:gd name="T9" fmla="*/ 671 h 1561"/>
              <a:gd name="T10" fmla="*/ 3369 w 3369"/>
              <a:gd name="T11" fmla="*/ 920 h 1561"/>
              <a:gd name="T12" fmla="*/ 3369 w 3369"/>
              <a:gd name="T13" fmla="*/ 188 h 1561"/>
              <a:gd name="T14" fmla="*/ 2390 w 3369"/>
              <a:gd name="T15" fmla="*/ 0 h 15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69" h="1561">
                <a:moveTo>
                  <a:pt x="2390" y="0"/>
                </a:moveTo>
                <a:cubicBezTo>
                  <a:pt x="1315" y="0"/>
                  <a:pt x="392" y="644"/>
                  <a:pt x="0" y="1561"/>
                </a:cubicBezTo>
                <a:cubicBezTo>
                  <a:pt x="393" y="1561"/>
                  <a:pt x="393" y="1561"/>
                  <a:pt x="393" y="1561"/>
                </a:cubicBezTo>
                <a:cubicBezTo>
                  <a:pt x="794" y="1056"/>
                  <a:pt x="1420" y="717"/>
                  <a:pt x="2131" y="675"/>
                </a:cubicBezTo>
                <a:cubicBezTo>
                  <a:pt x="2181" y="672"/>
                  <a:pt x="2231" y="671"/>
                  <a:pt x="2282" y="671"/>
                </a:cubicBezTo>
                <a:cubicBezTo>
                  <a:pt x="2674" y="671"/>
                  <a:pt x="3044" y="761"/>
                  <a:pt x="3369" y="920"/>
                </a:cubicBezTo>
                <a:cubicBezTo>
                  <a:pt x="3369" y="188"/>
                  <a:pt x="3369" y="188"/>
                  <a:pt x="3369" y="188"/>
                </a:cubicBezTo>
                <a:cubicBezTo>
                  <a:pt x="3067" y="67"/>
                  <a:pt x="2737" y="0"/>
                  <a:pt x="2390" y="0"/>
                </a:cubicBezTo>
              </a:path>
            </a:pathLst>
          </a:custGeom>
          <a:solidFill>
            <a:schemeClr val="accent4">
              <a:alpha val="67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0">
            <a:extLst>
              <a:ext uri="{FF2B5EF4-FFF2-40B4-BE49-F238E27FC236}">
                <a16:creationId xmlns:a16="http://schemas.microsoft.com/office/drawing/2014/main" id="{8B37825F-66E7-477F-AD38-9275D296D437}"/>
              </a:ext>
            </a:extLst>
          </p:cNvPr>
          <p:cNvSpPr>
            <a:spLocks/>
          </p:cNvSpPr>
          <p:nvPr/>
        </p:nvSpPr>
        <p:spPr bwMode="auto">
          <a:xfrm>
            <a:off x="5103813" y="4749559"/>
            <a:ext cx="4138613" cy="2108441"/>
          </a:xfrm>
          <a:custGeom>
            <a:avLst/>
            <a:gdLst>
              <a:gd name="T0" fmla="*/ 1738 w 1738"/>
              <a:gd name="T1" fmla="*/ 0 h 886"/>
              <a:gd name="T2" fmla="*/ 0 w 1738"/>
              <a:gd name="T3" fmla="*/ 886 h 886"/>
              <a:gd name="T4" fmla="*/ 0 w 1738"/>
              <a:gd name="T5" fmla="*/ 886 h 886"/>
              <a:gd name="T6" fmla="*/ 1738 w 1738"/>
              <a:gd name="T7" fmla="*/ 0 h 8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8" h="886">
                <a:moveTo>
                  <a:pt x="1738" y="0"/>
                </a:moveTo>
                <a:cubicBezTo>
                  <a:pt x="1027" y="42"/>
                  <a:pt x="401" y="381"/>
                  <a:pt x="0" y="886"/>
                </a:cubicBezTo>
                <a:cubicBezTo>
                  <a:pt x="0" y="886"/>
                  <a:pt x="0" y="886"/>
                  <a:pt x="0" y="886"/>
                </a:cubicBezTo>
                <a:cubicBezTo>
                  <a:pt x="401" y="381"/>
                  <a:pt x="1027" y="42"/>
                  <a:pt x="1738" y="0"/>
                </a:cubicBezTo>
              </a:path>
            </a:pathLst>
          </a:custGeom>
          <a:solidFill>
            <a:srgbClr val="0F27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2">
            <a:extLst>
              <a:ext uri="{FF2B5EF4-FFF2-40B4-BE49-F238E27FC236}">
                <a16:creationId xmlns:a16="http://schemas.microsoft.com/office/drawing/2014/main" id="{36448B2E-2090-469B-A9E6-8C19E07B5EA8}"/>
              </a:ext>
            </a:extLst>
          </p:cNvPr>
          <p:cNvSpPr>
            <a:spLocks/>
          </p:cNvSpPr>
          <p:nvPr/>
        </p:nvSpPr>
        <p:spPr bwMode="auto">
          <a:xfrm>
            <a:off x="3825875" y="2975033"/>
            <a:ext cx="8364538" cy="3882967"/>
          </a:xfrm>
          <a:custGeom>
            <a:avLst/>
            <a:gdLst>
              <a:gd name="T0" fmla="*/ 2458 w 3513"/>
              <a:gd name="T1" fmla="*/ 0 h 1631"/>
              <a:gd name="T2" fmla="*/ 0 w 3513"/>
              <a:gd name="T3" fmla="*/ 1631 h 1631"/>
              <a:gd name="T4" fmla="*/ 0 w 3513"/>
              <a:gd name="T5" fmla="*/ 1631 h 1631"/>
              <a:gd name="T6" fmla="*/ 2458 w 3513"/>
              <a:gd name="T7" fmla="*/ 0 h 1631"/>
              <a:gd name="T8" fmla="*/ 3513 w 3513"/>
              <a:gd name="T9" fmla="*/ 212 h 1631"/>
              <a:gd name="T10" fmla="*/ 3513 w 3513"/>
              <a:gd name="T11" fmla="*/ 212 h 1631"/>
              <a:gd name="T12" fmla="*/ 2458 w 3513"/>
              <a:gd name="T13" fmla="*/ 0 h 16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513" h="1631">
                <a:moveTo>
                  <a:pt x="2458" y="0"/>
                </a:moveTo>
                <a:cubicBezTo>
                  <a:pt x="1334" y="0"/>
                  <a:pt x="375" y="678"/>
                  <a:pt x="0" y="1631"/>
                </a:cubicBezTo>
                <a:cubicBezTo>
                  <a:pt x="0" y="1631"/>
                  <a:pt x="0" y="1631"/>
                  <a:pt x="0" y="1631"/>
                </a:cubicBezTo>
                <a:cubicBezTo>
                  <a:pt x="375" y="678"/>
                  <a:pt x="1334" y="0"/>
                  <a:pt x="2458" y="0"/>
                </a:cubicBezTo>
                <a:cubicBezTo>
                  <a:pt x="2833" y="0"/>
                  <a:pt x="3190" y="76"/>
                  <a:pt x="3513" y="212"/>
                </a:cubicBezTo>
                <a:cubicBezTo>
                  <a:pt x="3513" y="212"/>
                  <a:pt x="3513" y="212"/>
                  <a:pt x="3513" y="212"/>
                </a:cubicBezTo>
                <a:cubicBezTo>
                  <a:pt x="3190" y="76"/>
                  <a:pt x="2833" y="0"/>
                  <a:pt x="2458" y="0"/>
                </a:cubicBezTo>
              </a:path>
            </a:pathLst>
          </a:custGeom>
          <a:solidFill>
            <a:srgbClr val="01030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13">
            <a:extLst>
              <a:ext uri="{FF2B5EF4-FFF2-40B4-BE49-F238E27FC236}">
                <a16:creationId xmlns:a16="http://schemas.microsoft.com/office/drawing/2014/main" id="{778A1E02-1915-4FEC-85BD-A3F6B45984BD}"/>
              </a:ext>
            </a:extLst>
          </p:cNvPr>
          <p:cNvSpPr>
            <a:spLocks/>
          </p:cNvSpPr>
          <p:nvPr/>
        </p:nvSpPr>
        <p:spPr bwMode="auto">
          <a:xfrm>
            <a:off x="3825875" y="2975033"/>
            <a:ext cx="8364538" cy="3882967"/>
          </a:xfrm>
          <a:custGeom>
            <a:avLst/>
            <a:gdLst>
              <a:gd name="T0" fmla="*/ 2458 w 3513"/>
              <a:gd name="T1" fmla="*/ 0 h 1631"/>
              <a:gd name="T2" fmla="*/ 0 w 3513"/>
              <a:gd name="T3" fmla="*/ 1631 h 1631"/>
              <a:gd name="T4" fmla="*/ 144 w 3513"/>
              <a:gd name="T5" fmla="*/ 1631 h 1631"/>
              <a:gd name="T6" fmla="*/ 2534 w 3513"/>
              <a:gd name="T7" fmla="*/ 70 h 1631"/>
              <a:gd name="T8" fmla="*/ 3513 w 3513"/>
              <a:gd name="T9" fmla="*/ 258 h 1631"/>
              <a:gd name="T10" fmla="*/ 3513 w 3513"/>
              <a:gd name="T11" fmla="*/ 212 h 1631"/>
              <a:gd name="T12" fmla="*/ 3513 w 3513"/>
              <a:gd name="T13" fmla="*/ 212 h 1631"/>
              <a:gd name="T14" fmla="*/ 2458 w 3513"/>
              <a:gd name="T15" fmla="*/ 0 h 16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513" h="1631">
                <a:moveTo>
                  <a:pt x="2458" y="0"/>
                </a:moveTo>
                <a:cubicBezTo>
                  <a:pt x="1334" y="0"/>
                  <a:pt x="375" y="678"/>
                  <a:pt x="0" y="1631"/>
                </a:cubicBezTo>
                <a:cubicBezTo>
                  <a:pt x="144" y="1631"/>
                  <a:pt x="144" y="1631"/>
                  <a:pt x="144" y="1631"/>
                </a:cubicBezTo>
                <a:cubicBezTo>
                  <a:pt x="536" y="714"/>
                  <a:pt x="1459" y="70"/>
                  <a:pt x="2534" y="70"/>
                </a:cubicBezTo>
                <a:cubicBezTo>
                  <a:pt x="2881" y="70"/>
                  <a:pt x="3211" y="137"/>
                  <a:pt x="3513" y="258"/>
                </a:cubicBezTo>
                <a:cubicBezTo>
                  <a:pt x="3513" y="212"/>
                  <a:pt x="3513" y="212"/>
                  <a:pt x="3513" y="212"/>
                </a:cubicBezTo>
                <a:cubicBezTo>
                  <a:pt x="3513" y="212"/>
                  <a:pt x="3513" y="212"/>
                  <a:pt x="3513" y="212"/>
                </a:cubicBezTo>
                <a:cubicBezTo>
                  <a:pt x="3190" y="76"/>
                  <a:pt x="2833" y="0"/>
                  <a:pt x="2458" y="0"/>
                </a:cubicBezTo>
              </a:path>
            </a:pathLst>
          </a:custGeom>
          <a:solidFill>
            <a:srgbClr val="060D13">
              <a:alpha val="88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1" name="Freeform 14">
            <a:extLst>
              <a:ext uri="{FF2B5EF4-FFF2-40B4-BE49-F238E27FC236}">
                <a16:creationId xmlns:a16="http://schemas.microsoft.com/office/drawing/2014/main" id="{44CFB3BA-069C-43F2-B2D7-EA49A74CC631}"/>
              </a:ext>
            </a:extLst>
          </p:cNvPr>
          <p:cNvSpPr>
            <a:spLocks/>
          </p:cNvSpPr>
          <p:nvPr/>
        </p:nvSpPr>
        <p:spPr bwMode="auto">
          <a:xfrm>
            <a:off x="5103813" y="4740018"/>
            <a:ext cx="7086600" cy="2117982"/>
          </a:xfrm>
          <a:custGeom>
            <a:avLst/>
            <a:gdLst>
              <a:gd name="T0" fmla="*/ 0 w 2976"/>
              <a:gd name="T1" fmla="*/ 890 h 890"/>
              <a:gd name="T2" fmla="*/ 2976 w 2976"/>
              <a:gd name="T3" fmla="*/ 890 h 890"/>
              <a:gd name="T4" fmla="*/ 2976 w 2976"/>
              <a:gd name="T5" fmla="*/ 249 h 890"/>
              <a:gd name="T6" fmla="*/ 1889 w 2976"/>
              <a:gd name="T7" fmla="*/ 0 h 890"/>
              <a:gd name="T8" fmla="*/ 0 w 2976"/>
              <a:gd name="T9" fmla="*/ 890 h 8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976" h="890">
                <a:moveTo>
                  <a:pt x="0" y="890"/>
                </a:moveTo>
                <a:cubicBezTo>
                  <a:pt x="2976" y="890"/>
                  <a:pt x="2976" y="890"/>
                  <a:pt x="2976" y="890"/>
                </a:cubicBezTo>
                <a:cubicBezTo>
                  <a:pt x="2976" y="249"/>
                  <a:pt x="2976" y="249"/>
                  <a:pt x="2976" y="249"/>
                </a:cubicBezTo>
                <a:cubicBezTo>
                  <a:pt x="2651" y="90"/>
                  <a:pt x="2281" y="0"/>
                  <a:pt x="1889" y="0"/>
                </a:cubicBezTo>
                <a:cubicBezTo>
                  <a:pt x="1116" y="0"/>
                  <a:pt x="429" y="350"/>
                  <a:pt x="0" y="890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15">
            <a:extLst>
              <a:ext uri="{FF2B5EF4-FFF2-40B4-BE49-F238E27FC236}">
                <a16:creationId xmlns:a16="http://schemas.microsoft.com/office/drawing/2014/main" id="{FE4B7E08-3941-428D-A779-222CEBC6D547}"/>
              </a:ext>
            </a:extLst>
          </p:cNvPr>
          <p:cNvSpPr>
            <a:spLocks/>
          </p:cNvSpPr>
          <p:nvPr/>
        </p:nvSpPr>
        <p:spPr bwMode="auto">
          <a:xfrm>
            <a:off x="5103813" y="4740018"/>
            <a:ext cx="5788025" cy="2117982"/>
          </a:xfrm>
          <a:custGeom>
            <a:avLst/>
            <a:gdLst>
              <a:gd name="T0" fmla="*/ 2358 w 2431"/>
              <a:gd name="T1" fmla="*/ 58 h 890"/>
              <a:gd name="T2" fmla="*/ 2431 w 2431"/>
              <a:gd name="T3" fmla="*/ 59 h 890"/>
              <a:gd name="T4" fmla="*/ 1889 w 2431"/>
              <a:gd name="T5" fmla="*/ 0 h 890"/>
              <a:gd name="T6" fmla="*/ 0 w 2431"/>
              <a:gd name="T7" fmla="*/ 890 h 890"/>
              <a:gd name="T8" fmla="*/ 517 w 2431"/>
              <a:gd name="T9" fmla="*/ 890 h 890"/>
              <a:gd name="T10" fmla="*/ 2358 w 2431"/>
              <a:gd name="T11" fmla="*/ 58 h 8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31" h="890">
                <a:moveTo>
                  <a:pt x="2358" y="58"/>
                </a:moveTo>
                <a:cubicBezTo>
                  <a:pt x="2382" y="58"/>
                  <a:pt x="2407" y="58"/>
                  <a:pt x="2431" y="59"/>
                </a:cubicBezTo>
                <a:cubicBezTo>
                  <a:pt x="2257" y="20"/>
                  <a:pt x="2076" y="0"/>
                  <a:pt x="1889" y="0"/>
                </a:cubicBezTo>
                <a:cubicBezTo>
                  <a:pt x="1116" y="0"/>
                  <a:pt x="429" y="350"/>
                  <a:pt x="0" y="890"/>
                </a:cubicBezTo>
                <a:cubicBezTo>
                  <a:pt x="517" y="890"/>
                  <a:pt x="517" y="890"/>
                  <a:pt x="517" y="890"/>
                </a:cubicBezTo>
                <a:cubicBezTo>
                  <a:pt x="948" y="383"/>
                  <a:pt x="1612" y="58"/>
                  <a:pt x="2358" y="58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CF91C7EA-A6ED-426B-982E-6F005A98DC6B}"/>
              </a:ext>
            </a:extLst>
          </p:cNvPr>
          <p:cNvSpPr/>
          <p:nvPr/>
        </p:nvSpPr>
        <p:spPr>
          <a:xfrm>
            <a:off x="7779544" y="1705487"/>
            <a:ext cx="2545556" cy="2545556"/>
          </a:xfrm>
          <a:prstGeom prst="ellipse">
            <a:avLst/>
          </a:prstGeom>
          <a:solidFill>
            <a:schemeClr val="tx1">
              <a:alpha val="2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C960C07A-F8A0-4F4A-8F9D-CC40F4493ABA}"/>
              </a:ext>
            </a:extLst>
          </p:cNvPr>
          <p:cNvGrpSpPr/>
          <p:nvPr/>
        </p:nvGrpSpPr>
        <p:grpSpPr>
          <a:xfrm>
            <a:off x="8714010" y="5849070"/>
            <a:ext cx="2509163" cy="276999"/>
            <a:chOff x="1098717" y="3825255"/>
            <a:chExt cx="2509163" cy="276999"/>
          </a:xfrm>
        </p:grpSpPr>
        <p:sp>
          <p:nvSpPr>
            <p:cNvPr id="47" name="Freeform 21">
              <a:extLst>
                <a:ext uri="{FF2B5EF4-FFF2-40B4-BE49-F238E27FC236}">
                  <a16:creationId xmlns:a16="http://schemas.microsoft.com/office/drawing/2014/main" id="{B5445852-3CA9-4910-9A8C-04B381EADDC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8717" y="3879056"/>
              <a:ext cx="128114" cy="191468"/>
            </a:xfrm>
            <a:custGeom>
              <a:avLst/>
              <a:gdLst>
                <a:gd name="T0" fmla="*/ 228 w 457"/>
                <a:gd name="T1" fmla="*/ 341 h 683"/>
                <a:gd name="T2" fmla="*/ 0 w 457"/>
                <a:gd name="T3" fmla="*/ 136 h 683"/>
                <a:gd name="T4" fmla="*/ 0 w 457"/>
                <a:gd name="T5" fmla="*/ 136 h 683"/>
                <a:gd name="T6" fmla="*/ 114 w 457"/>
                <a:gd name="T7" fmla="*/ 0 h 683"/>
                <a:gd name="T8" fmla="*/ 457 w 457"/>
                <a:gd name="T9" fmla="*/ 341 h 683"/>
                <a:gd name="T10" fmla="*/ 457 w 457"/>
                <a:gd name="T11" fmla="*/ 341 h 683"/>
                <a:gd name="T12" fmla="*/ 114 w 457"/>
                <a:gd name="T13" fmla="*/ 683 h 683"/>
                <a:gd name="T14" fmla="*/ 0 w 457"/>
                <a:gd name="T15" fmla="*/ 546 h 683"/>
                <a:gd name="T16" fmla="*/ 0 w 457"/>
                <a:gd name="T17" fmla="*/ 546 h 683"/>
                <a:gd name="T18" fmla="*/ 228 w 457"/>
                <a:gd name="T19" fmla="*/ 341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57" h="683">
                  <a:moveTo>
                    <a:pt x="228" y="341"/>
                  </a:moveTo>
                  <a:lnTo>
                    <a:pt x="0" y="136"/>
                  </a:lnTo>
                  <a:lnTo>
                    <a:pt x="0" y="136"/>
                  </a:lnTo>
                  <a:lnTo>
                    <a:pt x="114" y="0"/>
                  </a:lnTo>
                  <a:lnTo>
                    <a:pt x="457" y="341"/>
                  </a:lnTo>
                  <a:lnTo>
                    <a:pt x="457" y="341"/>
                  </a:lnTo>
                  <a:lnTo>
                    <a:pt x="114" y="683"/>
                  </a:lnTo>
                  <a:lnTo>
                    <a:pt x="0" y="546"/>
                  </a:lnTo>
                  <a:lnTo>
                    <a:pt x="0" y="546"/>
                  </a:lnTo>
                  <a:lnTo>
                    <a:pt x="228" y="341"/>
                  </a:ln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47D4113F-934D-4621-908F-D7BC3C3A62A1}"/>
                </a:ext>
              </a:extLst>
            </p:cNvPr>
            <p:cNvSpPr txBox="1"/>
            <p:nvPr/>
          </p:nvSpPr>
          <p:spPr>
            <a:xfrm>
              <a:off x="1297474" y="3825255"/>
              <a:ext cx="231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spc="3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www.mission24.com</a:t>
              </a:r>
            </a:p>
          </p:txBody>
        </p:sp>
      </p:grpSp>
      <p:pic>
        <p:nvPicPr>
          <p:cNvPr id="1060" name="Picture 1059">
            <a:extLst>
              <a:ext uri="{FF2B5EF4-FFF2-40B4-BE49-F238E27FC236}">
                <a16:creationId xmlns:a16="http://schemas.microsoft.com/office/drawing/2014/main" id="{4A158DCD-2761-4F62-A5B7-D8A920D35A2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46258" y="4563708"/>
            <a:ext cx="2185669" cy="1503367"/>
          </a:xfrm>
          <a:prstGeom prst="rect">
            <a:avLst/>
          </a:prstGeom>
        </p:spPr>
      </p:pic>
      <p:sp>
        <p:nvSpPr>
          <p:cNvPr id="1062" name="TextBox 1061">
            <a:extLst>
              <a:ext uri="{FF2B5EF4-FFF2-40B4-BE49-F238E27FC236}">
                <a16:creationId xmlns:a16="http://schemas.microsoft.com/office/drawing/2014/main" id="{49C8132A-BBDB-4AD5-8C1D-9785B2344E31}"/>
              </a:ext>
            </a:extLst>
          </p:cNvPr>
          <p:cNvSpPr txBox="1"/>
          <p:nvPr/>
        </p:nvSpPr>
        <p:spPr>
          <a:xfrm>
            <a:off x="913737" y="1049339"/>
            <a:ext cx="5235572" cy="22082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6000"/>
              </a:lnSpc>
            </a:pPr>
            <a:r>
              <a:rPr lang="en-US" sz="5000" b="1" dirty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HELP A CHILD</a:t>
            </a:r>
          </a:p>
          <a:p>
            <a:pPr>
              <a:lnSpc>
                <a:spcPts val="6000"/>
              </a:lnSpc>
            </a:pPr>
            <a:r>
              <a:rPr lang="en-US" sz="6500" b="1" dirty="0">
                <a:solidFill>
                  <a:schemeClr val="accent4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REACH NEW</a:t>
            </a:r>
          </a:p>
          <a:p>
            <a:pPr>
              <a:lnSpc>
                <a:spcPts val="4500"/>
              </a:lnSpc>
            </a:pPr>
            <a:r>
              <a:rPr lang="en-US" sz="5000" b="1" dirty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HEIGHTS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3918BEE-AA50-46BB-A328-2C0452298653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13122F5-DB7F-4E62-9FE6-7D8069D4E270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28513648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1" name="AutoShape 3">
            <a:extLst>
              <a:ext uri="{FF2B5EF4-FFF2-40B4-BE49-F238E27FC236}">
                <a16:creationId xmlns:a16="http://schemas.microsoft.com/office/drawing/2014/main" id="{2D288E40-2682-4312-B7E7-09167677612A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0" y="0"/>
            <a:ext cx="12192000" cy="6856409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57" name="Freeform 9">
            <a:extLst>
              <a:ext uri="{FF2B5EF4-FFF2-40B4-BE49-F238E27FC236}">
                <a16:creationId xmlns:a16="http://schemas.microsoft.com/office/drawing/2014/main" id="{2B790418-7911-4740-BC23-90AC56FB0A61}"/>
              </a:ext>
            </a:extLst>
          </p:cNvPr>
          <p:cNvSpPr>
            <a:spLocks/>
          </p:cNvSpPr>
          <p:nvPr/>
        </p:nvSpPr>
        <p:spPr bwMode="auto">
          <a:xfrm>
            <a:off x="5811943" y="1320654"/>
            <a:ext cx="6380058" cy="4834506"/>
          </a:xfrm>
          <a:custGeom>
            <a:avLst/>
            <a:gdLst>
              <a:gd name="T0" fmla="*/ 2236 w 2708"/>
              <a:gd name="T1" fmla="*/ 1980 h 2057"/>
              <a:gd name="T2" fmla="*/ 319 w 2708"/>
              <a:gd name="T3" fmla="*/ 990 h 2057"/>
              <a:gd name="T4" fmla="*/ 1 w 2708"/>
              <a:gd name="T5" fmla="*/ 0 h 2057"/>
              <a:gd name="T6" fmla="*/ 0 w 2708"/>
              <a:gd name="T7" fmla="*/ 13 h 2057"/>
              <a:gd name="T8" fmla="*/ 459 w 2708"/>
              <a:gd name="T9" fmla="*/ 1229 h 2057"/>
              <a:gd name="T10" fmla="*/ 2236 w 2708"/>
              <a:gd name="T11" fmla="*/ 2057 h 2057"/>
              <a:gd name="T12" fmla="*/ 2708 w 2708"/>
              <a:gd name="T13" fmla="*/ 2010 h 2057"/>
              <a:gd name="T14" fmla="*/ 2708 w 2708"/>
              <a:gd name="T15" fmla="*/ 1934 h 2057"/>
              <a:gd name="T16" fmla="*/ 2236 w 2708"/>
              <a:gd name="T17" fmla="*/ 1980 h 20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08" h="2057">
                <a:moveTo>
                  <a:pt x="2236" y="1980"/>
                </a:moveTo>
                <a:cubicBezTo>
                  <a:pt x="1423" y="1980"/>
                  <a:pt x="711" y="1583"/>
                  <a:pt x="319" y="990"/>
                </a:cubicBezTo>
                <a:cubicBezTo>
                  <a:pt x="128" y="699"/>
                  <a:pt x="13" y="362"/>
                  <a:pt x="1" y="0"/>
                </a:cubicBezTo>
                <a:cubicBezTo>
                  <a:pt x="0" y="5"/>
                  <a:pt x="0" y="9"/>
                  <a:pt x="0" y="13"/>
                </a:cubicBezTo>
                <a:cubicBezTo>
                  <a:pt x="15" y="470"/>
                  <a:pt x="183" y="890"/>
                  <a:pt x="459" y="1229"/>
                </a:cubicBezTo>
                <a:cubicBezTo>
                  <a:pt x="868" y="1732"/>
                  <a:pt x="1511" y="2057"/>
                  <a:pt x="2236" y="2057"/>
                </a:cubicBezTo>
                <a:cubicBezTo>
                  <a:pt x="2398" y="2057"/>
                  <a:pt x="2556" y="2041"/>
                  <a:pt x="2708" y="2010"/>
                </a:cubicBezTo>
                <a:cubicBezTo>
                  <a:pt x="2708" y="1934"/>
                  <a:pt x="2708" y="1934"/>
                  <a:pt x="2708" y="1934"/>
                </a:cubicBezTo>
                <a:cubicBezTo>
                  <a:pt x="2556" y="1964"/>
                  <a:pt x="2398" y="1980"/>
                  <a:pt x="2236" y="1980"/>
                </a:cubicBezTo>
                <a:close/>
              </a:path>
            </a:pathLst>
          </a:custGeom>
          <a:solidFill>
            <a:schemeClr val="accent3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63" name="Freeform 6">
            <a:extLst>
              <a:ext uri="{FF2B5EF4-FFF2-40B4-BE49-F238E27FC236}">
                <a16:creationId xmlns:a16="http://schemas.microsoft.com/office/drawing/2014/main" id="{A3490F91-52D2-4077-A49F-A1867725FDF0}"/>
              </a:ext>
            </a:extLst>
          </p:cNvPr>
          <p:cNvSpPr>
            <a:spLocks/>
          </p:cNvSpPr>
          <p:nvPr/>
        </p:nvSpPr>
        <p:spPr bwMode="auto">
          <a:xfrm>
            <a:off x="5810251" y="1351092"/>
            <a:ext cx="6381750" cy="5732414"/>
          </a:xfrm>
          <a:custGeom>
            <a:avLst/>
            <a:gdLst>
              <a:gd name="T0" fmla="*/ 460 w 2709"/>
              <a:gd name="T1" fmla="*/ 1216 h 2439"/>
              <a:gd name="T2" fmla="*/ 1 w 2709"/>
              <a:gd name="T3" fmla="*/ 0 h 2439"/>
              <a:gd name="T4" fmla="*/ 0 w 2709"/>
              <a:gd name="T5" fmla="*/ 68 h 2439"/>
              <a:gd name="T6" fmla="*/ 2237 w 2709"/>
              <a:gd name="T7" fmla="*/ 2439 h 2439"/>
              <a:gd name="T8" fmla="*/ 2709 w 2709"/>
              <a:gd name="T9" fmla="*/ 2386 h 2439"/>
              <a:gd name="T10" fmla="*/ 2709 w 2709"/>
              <a:gd name="T11" fmla="*/ 2135 h 2439"/>
              <a:gd name="T12" fmla="*/ 2257 w 2709"/>
              <a:gd name="T13" fmla="*/ 2183 h 2439"/>
              <a:gd name="T14" fmla="*/ 460 w 2709"/>
              <a:gd name="T15" fmla="*/ 1216 h 24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709" h="2439">
                <a:moveTo>
                  <a:pt x="460" y="1216"/>
                </a:moveTo>
                <a:cubicBezTo>
                  <a:pt x="184" y="877"/>
                  <a:pt x="16" y="457"/>
                  <a:pt x="1" y="0"/>
                </a:cubicBezTo>
                <a:cubicBezTo>
                  <a:pt x="1" y="23"/>
                  <a:pt x="0" y="45"/>
                  <a:pt x="0" y="68"/>
                </a:cubicBezTo>
                <a:cubicBezTo>
                  <a:pt x="0" y="1378"/>
                  <a:pt x="1001" y="2439"/>
                  <a:pt x="2237" y="2439"/>
                </a:cubicBezTo>
                <a:cubicBezTo>
                  <a:pt x="2399" y="2439"/>
                  <a:pt x="2557" y="2421"/>
                  <a:pt x="2709" y="2386"/>
                </a:cubicBezTo>
                <a:cubicBezTo>
                  <a:pt x="2709" y="2135"/>
                  <a:pt x="2709" y="2135"/>
                  <a:pt x="2709" y="2135"/>
                </a:cubicBezTo>
                <a:cubicBezTo>
                  <a:pt x="2564" y="2166"/>
                  <a:pt x="2412" y="2183"/>
                  <a:pt x="2257" y="2183"/>
                </a:cubicBezTo>
                <a:cubicBezTo>
                  <a:pt x="1510" y="2183"/>
                  <a:pt x="850" y="1799"/>
                  <a:pt x="460" y="1216"/>
                </a:cubicBezTo>
                <a:close/>
              </a:path>
            </a:pathLst>
          </a:cu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64" name="Freeform 7">
            <a:extLst>
              <a:ext uri="{FF2B5EF4-FFF2-40B4-BE49-F238E27FC236}">
                <a16:creationId xmlns:a16="http://schemas.microsoft.com/office/drawing/2014/main" id="{FC9F1C59-1748-492A-BA6C-0358B2F48D0B}"/>
              </a:ext>
            </a:extLst>
          </p:cNvPr>
          <p:cNvSpPr>
            <a:spLocks/>
          </p:cNvSpPr>
          <p:nvPr/>
        </p:nvSpPr>
        <p:spPr bwMode="auto">
          <a:xfrm>
            <a:off x="6894168" y="4208844"/>
            <a:ext cx="5297833" cy="2274366"/>
          </a:xfrm>
          <a:custGeom>
            <a:avLst/>
            <a:gdLst>
              <a:gd name="T0" fmla="*/ 0 w 2249"/>
              <a:gd name="T1" fmla="*/ 0 h 967"/>
              <a:gd name="T2" fmla="*/ 1797 w 2249"/>
              <a:gd name="T3" fmla="*/ 967 h 967"/>
              <a:gd name="T4" fmla="*/ 2249 w 2249"/>
              <a:gd name="T5" fmla="*/ 919 h 967"/>
              <a:gd name="T6" fmla="*/ 2249 w 2249"/>
              <a:gd name="T7" fmla="*/ 781 h 967"/>
              <a:gd name="T8" fmla="*/ 1777 w 2249"/>
              <a:gd name="T9" fmla="*/ 828 h 967"/>
              <a:gd name="T10" fmla="*/ 0 w 2249"/>
              <a:gd name="T11" fmla="*/ 0 h 9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49" h="967">
                <a:moveTo>
                  <a:pt x="0" y="0"/>
                </a:moveTo>
                <a:cubicBezTo>
                  <a:pt x="390" y="583"/>
                  <a:pt x="1050" y="967"/>
                  <a:pt x="1797" y="967"/>
                </a:cubicBezTo>
                <a:cubicBezTo>
                  <a:pt x="1952" y="967"/>
                  <a:pt x="2104" y="950"/>
                  <a:pt x="2249" y="919"/>
                </a:cubicBezTo>
                <a:cubicBezTo>
                  <a:pt x="2249" y="781"/>
                  <a:pt x="2249" y="781"/>
                  <a:pt x="2249" y="781"/>
                </a:cubicBezTo>
                <a:cubicBezTo>
                  <a:pt x="2097" y="812"/>
                  <a:pt x="1939" y="828"/>
                  <a:pt x="1777" y="828"/>
                </a:cubicBezTo>
                <a:cubicBezTo>
                  <a:pt x="1052" y="828"/>
                  <a:pt x="409" y="503"/>
                  <a:pt x="0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065" name="Freeform 8">
            <a:extLst>
              <a:ext uri="{FF2B5EF4-FFF2-40B4-BE49-F238E27FC236}">
                <a16:creationId xmlns:a16="http://schemas.microsoft.com/office/drawing/2014/main" id="{19740120-1BED-4760-ACC0-89F2E644C41C}"/>
              </a:ext>
            </a:extLst>
          </p:cNvPr>
          <p:cNvSpPr>
            <a:spLocks/>
          </p:cNvSpPr>
          <p:nvPr/>
        </p:nvSpPr>
        <p:spPr bwMode="auto">
          <a:xfrm>
            <a:off x="5810251" y="0"/>
            <a:ext cx="6381750" cy="5974225"/>
          </a:xfrm>
          <a:custGeom>
            <a:avLst/>
            <a:gdLst>
              <a:gd name="T0" fmla="*/ 82 w 2707"/>
              <a:gd name="T1" fmla="*/ 0 h 2542"/>
              <a:gd name="T2" fmla="*/ 0 w 2707"/>
              <a:gd name="T3" fmla="*/ 562 h 2542"/>
              <a:gd name="T4" fmla="*/ 318 w 2707"/>
              <a:gd name="T5" fmla="*/ 1552 h 2542"/>
              <a:gd name="T6" fmla="*/ 2235 w 2707"/>
              <a:gd name="T7" fmla="*/ 2542 h 2542"/>
              <a:gd name="T8" fmla="*/ 2707 w 2707"/>
              <a:gd name="T9" fmla="*/ 2496 h 2542"/>
              <a:gd name="T10" fmla="*/ 2707 w 2707"/>
              <a:gd name="T11" fmla="*/ 0 h 2542"/>
              <a:gd name="T12" fmla="*/ 82 w 2707"/>
              <a:gd name="T13" fmla="*/ 0 h 25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707" h="2542">
                <a:moveTo>
                  <a:pt x="82" y="0"/>
                </a:moveTo>
                <a:cubicBezTo>
                  <a:pt x="34" y="180"/>
                  <a:pt x="6" y="368"/>
                  <a:pt x="0" y="562"/>
                </a:cubicBezTo>
                <a:cubicBezTo>
                  <a:pt x="12" y="924"/>
                  <a:pt x="127" y="1261"/>
                  <a:pt x="318" y="1552"/>
                </a:cubicBezTo>
                <a:cubicBezTo>
                  <a:pt x="710" y="2145"/>
                  <a:pt x="1422" y="2542"/>
                  <a:pt x="2235" y="2542"/>
                </a:cubicBezTo>
                <a:cubicBezTo>
                  <a:pt x="2397" y="2542"/>
                  <a:pt x="2555" y="2526"/>
                  <a:pt x="2707" y="2496"/>
                </a:cubicBezTo>
                <a:cubicBezTo>
                  <a:pt x="2707" y="0"/>
                  <a:pt x="2707" y="0"/>
                  <a:pt x="2707" y="0"/>
                </a:cubicBezTo>
                <a:lnTo>
                  <a:pt x="82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95" name="Group 1094">
            <a:extLst>
              <a:ext uri="{FF2B5EF4-FFF2-40B4-BE49-F238E27FC236}">
                <a16:creationId xmlns:a16="http://schemas.microsoft.com/office/drawing/2014/main" id="{7FB252D0-B727-4271-972E-5768E1006AFC}"/>
              </a:ext>
            </a:extLst>
          </p:cNvPr>
          <p:cNvGrpSpPr/>
          <p:nvPr/>
        </p:nvGrpSpPr>
        <p:grpSpPr>
          <a:xfrm>
            <a:off x="5954711" y="3147168"/>
            <a:ext cx="2208522" cy="2208520"/>
            <a:chOff x="5861902" y="3054359"/>
            <a:chExt cx="2394142" cy="2394140"/>
          </a:xfrm>
        </p:grpSpPr>
        <p:sp>
          <p:nvSpPr>
            <p:cNvPr id="1096" name="Oval 1095">
              <a:extLst>
                <a:ext uri="{FF2B5EF4-FFF2-40B4-BE49-F238E27FC236}">
                  <a16:creationId xmlns:a16="http://schemas.microsoft.com/office/drawing/2014/main" id="{FFB128E8-F884-4BC2-952E-E74AC01E6412}"/>
                </a:ext>
              </a:extLst>
            </p:cNvPr>
            <p:cNvSpPr/>
            <p:nvPr/>
          </p:nvSpPr>
          <p:spPr>
            <a:xfrm>
              <a:off x="5861902" y="3054359"/>
              <a:ext cx="2394142" cy="239414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97" name="Oval 1096">
              <a:extLst>
                <a:ext uri="{FF2B5EF4-FFF2-40B4-BE49-F238E27FC236}">
                  <a16:creationId xmlns:a16="http://schemas.microsoft.com/office/drawing/2014/main" id="{852EF3E9-60FE-4095-9199-8E4912718F50}"/>
                </a:ext>
              </a:extLst>
            </p:cNvPr>
            <p:cNvSpPr/>
            <p:nvPr/>
          </p:nvSpPr>
          <p:spPr>
            <a:xfrm>
              <a:off x="5965159" y="3157615"/>
              <a:ext cx="2187630" cy="2187629"/>
            </a:xfrm>
            <a:prstGeom prst="ellipse">
              <a:avLst/>
            </a:prstGeom>
            <a:solidFill>
              <a:schemeClr val="accent3">
                <a:alpha val="66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8" name="Oval 1097">
              <a:extLst>
                <a:ext uri="{FF2B5EF4-FFF2-40B4-BE49-F238E27FC236}">
                  <a16:creationId xmlns:a16="http://schemas.microsoft.com/office/drawing/2014/main" id="{A596E3D0-6BB9-4A4E-B87C-C14B62B4529D}"/>
                </a:ext>
              </a:extLst>
            </p:cNvPr>
            <p:cNvSpPr/>
            <p:nvPr/>
          </p:nvSpPr>
          <p:spPr>
            <a:xfrm>
              <a:off x="6041104" y="3233561"/>
              <a:ext cx="2035740" cy="2035736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99" name="Rectangle 1098">
            <a:extLst>
              <a:ext uri="{FF2B5EF4-FFF2-40B4-BE49-F238E27FC236}">
                <a16:creationId xmlns:a16="http://schemas.microsoft.com/office/drawing/2014/main" id="{9F702223-5A5D-4290-AD43-882E3D082465}"/>
              </a:ext>
            </a:extLst>
          </p:cNvPr>
          <p:cNvSpPr/>
          <p:nvPr/>
        </p:nvSpPr>
        <p:spPr>
          <a:xfrm>
            <a:off x="6207434" y="3735903"/>
            <a:ext cx="1703078" cy="10310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Simple</a:t>
            </a:r>
          </a:p>
          <a:p>
            <a:pPr algn="ctr"/>
            <a:r>
              <a:rPr lang="en-US" sz="2500" b="1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Heading</a:t>
            </a:r>
          </a:p>
          <a:p>
            <a:pPr algn="ctr"/>
            <a:r>
              <a:rPr lang="en-US" dirty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Here</a:t>
            </a:r>
          </a:p>
        </p:txBody>
      </p:sp>
      <p:sp>
        <p:nvSpPr>
          <p:cNvPr id="1103" name="Rectangle 1102">
            <a:extLst>
              <a:ext uri="{FF2B5EF4-FFF2-40B4-BE49-F238E27FC236}">
                <a16:creationId xmlns:a16="http://schemas.microsoft.com/office/drawing/2014/main" id="{4C42804E-A199-440A-A4B8-D72FF7BC4C81}"/>
              </a:ext>
            </a:extLst>
          </p:cNvPr>
          <p:cNvSpPr/>
          <p:nvPr/>
        </p:nvSpPr>
        <p:spPr>
          <a:xfrm>
            <a:off x="829247" y="3085754"/>
            <a:ext cx="4318707" cy="15029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5500"/>
              </a:lnSpc>
            </a:pPr>
            <a:r>
              <a:rPr lang="en-US" sz="3500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WELCOME</a:t>
            </a:r>
          </a:p>
          <a:p>
            <a:pPr>
              <a:lnSpc>
                <a:spcPts val="5500"/>
              </a:lnSpc>
            </a:pPr>
            <a:r>
              <a:rPr lang="en-US" sz="5500" dirty="0">
                <a:solidFill>
                  <a:schemeClr val="accent4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MESSAGE</a:t>
            </a:r>
          </a:p>
        </p:txBody>
      </p:sp>
      <p:sp>
        <p:nvSpPr>
          <p:cNvPr id="1104" name="Rectangle 1103">
            <a:extLst>
              <a:ext uri="{FF2B5EF4-FFF2-40B4-BE49-F238E27FC236}">
                <a16:creationId xmlns:a16="http://schemas.microsoft.com/office/drawing/2014/main" id="{7CCC5191-142E-4AB3-9D76-AC6624ADCCEB}"/>
              </a:ext>
            </a:extLst>
          </p:cNvPr>
          <p:cNvSpPr/>
          <p:nvPr/>
        </p:nvSpPr>
        <p:spPr>
          <a:xfrm>
            <a:off x="837088" y="4670149"/>
            <a:ext cx="3582511" cy="8771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700" dirty="0" err="1">
                <a:solidFill>
                  <a:schemeClr val="bg1"/>
                </a:solidFill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rPr>
              <a:t>sam</a:t>
            </a:r>
            <a:r>
              <a:rPr lang="en-US" sz="1700" dirty="0">
                <a:solidFill>
                  <a:schemeClr val="bg1"/>
                </a:solidFill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rPr>
              <a:t> that has </a:t>
            </a:r>
            <a:r>
              <a:rPr lang="en-US" sz="1700" dirty="0" err="1">
                <a:solidFill>
                  <a:schemeClr val="bg1"/>
                </a:solidFill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rPr>
              <a:t>beeto</a:t>
            </a:r>
            <a:r>
              <a:rPr lang="en-US" sz="1700" dirty="0">
                <a:solidFill>
                  <a:schemeClr val="bg1"/>
                </a:solidFill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rPr>
              <a:t> demonstrate</a:t>
            </a:r>
          </a:p>
          <a:p>
            <a:r>
              <a:rPr lang="en-US" sz="1700" dirty="0">
                <a:solidFill>
                  <a:schemeClr val="bg1"/>
                </a:solidFill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rPr>
              <a:t>work harmony with all the other</a:t>
            </a:r>
          </a:p>
          <a:p>
            <a:r>
              <a:rPr lang="en-US" sz="1700" dirty="0">
                <a:solidFill>
                  <a:schemeClr val="bg1"/>
                </a:solidFill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rPr>
              <a:t>letterhead. This.</a:t>
            </a:r>
          </a:p>
        </p:txBody>
      </p:sp>
      <p:pic>
        <p:nvPicPr>
          <p:cNvPr id="1117" name="Picture 1116">
            <a:extLst>
              <a:ext uri="{FF2B5EF4-FFF2-40B4-BE49-F238E27FC236}">
                <a16:creationId xmlns:a16="http://schemas.microsoft.com/office/drawing/2014/main" id="{728E59A1-D660-420B-885E-25B19A7E41E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931032" y="1461497"/>
            <a:ext cx="2532174" cy="711793"/>
          </a:xfrm>
          <a:prstGeom prst="rect">
            <a:avLst/>
          </a:prstGeom>
        </p:spPr>
      </p:pic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AC60B40-69AC-49F7-8564-B51ED6D66B2C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3594014221"/>
      </p:ext>
    </p:extLst>
  </p:cSld>
  <p:clrMapOvr>
    <a:masterClrMapping/>
  </p:clrMapOvr>
  <p:transition spd="slow">
    <p:comb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DCD7EB38-6376-4648-A908-9434D65BDFC4}"/>
              </a:ext>
            </a:extLst>
          </p:cNvPr>
          <p:cNvSpPr/>
          <p:nvPr/>
        </p:nvSpPr>
        <p:spPr>
          <a:xfrm>
            <a:off x="0" y="4305300"/>
            <a:ext cx="12192000" cy="2552700"/>
          </a:xfrm>
          <a:prstGeom prst="rect">
            <a:avLst/>
          </a:prstGeom>
          <a:gradFill flip="none" rotWithShape="1">
            <a:gsLst>
              <a:gs pos="7000">
                <a:schemeClr val="accent4">
                  <a:alpha val="80000"/>
                </a:schemeClr>
              </a:gs>
              <a:gs pos="55000">
                <a:schemeClr val="accent3">
                  <a:alpha val="78000"/>
                </a:schemeClr>
              </a:gs>
            </a:gsLst>
            <a:lin ang="135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66CC3910-382B-4EBF-AF34-BF0BF53488B2}"/>
              </a:ext>
            </a:extLst>
          </p:cNvPr>
          <p:cNvGrpSpPr/>
          <p:nvPr/>
        </p:nvGrpSpPr>
        <p:grpSpPr>
          <a:xfrm>
            <a:off x="2269995" y="4793901"/>
            <a:ext cx="7652011" cy="1575498"/>
            <a:chOff x="1936420" y="2641251"/>
            <a:chExt cx="7652011" cy="1575498"/>
          </a:xfrm>
        </p:grpSpPr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8EB7D557-DADC-4001-A71D-AC03D3079397}"/>
                </a:ext>
              </a:extLst>
            </p:cNvPr>
            <p:cNvGrpSpPr/>
            <p:nvPr/>
          </p:nvGrpSpPr>
          <p:grpSpPr>
            <a:xfrm>
              <a:off x="4924991" y="2641251"/>
              <a:ext cx="4663440" cy="1575498"/>
              <a:chOff x="4924991" y="2641251"/>
              <a:chExt cx="4663440" cy="1575498"/>
            </a:xfrm>
          </p:grpSpPr>
          <p:cxnSp>
            <p:nvCxnSpPr>
              <p:cNvPr id="23" name="Straight Connector 22">
                <a:extLst>
                  <a:ext uri="{FF2B5EF4-FFF2-40B4-BE49-F238E27FC236}">
                    <a16:creationId xmlns:a16="http://schemas.microsoft.com/office/drawing/2014/main" id="{8CCA9409-3259-46E9-A7C9-57EC4C9666EC}"/>
                  </a:ext>
                </a:extLst>
              </p:cNvPr>
              <p:cNvCxnSpPr/>
              <p:nvPr/>
            </p:nvCxnSpPr>
            <p:spPr>
              <a:xfrm>
                <a:off x="4924991" y="2798175"/>
                <a:ext cx="0" cy="1333500"/>
              </a:xfrm>
              <a:prstGeom prst="line">
                <a:avLst/>
              </a:prstGeom>
              <a:ln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A38EC97B-3C6A-40CB-93D6-E83E1DE0A702}"/>
                  </a:ext>
                </a:extLst>
              </p:cNvPr>
              <p:cNvSpPr/>
              <p:nvPr/>
            </p:nvSpPr>
            <p:spPr>
              <a:xfrm>
                <a:off x="5280590" y="2641251"/>
                <a:ext cx="2585357" cy="86177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5000" b="1" spc="300" dirty="0">
                    <a:solidFill>
                      <a:schemeClr val="bg1"/>
                    </a:solidFill>
                    <a:latin typeface="Bebas Neue" panose="020B0606020202050201" pitchFamily="34" charset="0"/>
                  </a:rPr>
                  <a:t>ABOUT US</a:t>
                </a:r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EE885905-89E7-4802-AE36-A92A5B44121F}"/>
                  </a:ext>
                </a:extLst>
              </p:cNvPr>
              <p:cNvSpPr txBox="1"/>
              <p:nvPr/>
            </p:nvSpPr>
            <p:spPr>
              <a:xfrm>
                <a:off x="5280590" y="3508863"/>
                <a:ext cx="430784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 Latin literature from 45 BC, making it over 2000 years old. Richard</a:t>
                </a:r>
              </a:p>
            </p:txBody>
          </p:sp>
        </p:grpSp>
        <p:pic>
          <p:nvPicPr>
            <p:cNvPr id="26" name="Picture 25">
              <a:extLst>
                <a:ext uri="{FF2B5EF4-FFF2-40B4-BE49-F238E27FC236}">
                  <a16:creationId xmlns:a16="http://schemas.microsoft.com/office/drawing/2014/main" id="{BDCBB569-17EF-427D-8B27-9518D9F87769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936420" y="3073104"/>
              <a:ext cx="2532174" cy="711793"/>
            </a:xfrm>
            <a:prstGeom prst="rect">
              <a:avLst/>
            </a:prstGeom>
          </p:spPr>
        </p:pic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3251746-68B5-4DF2-B6CC-5109E8851E68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399131761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D4C406E9-F719-4BC5-A178-91D899E7F9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4"/>
                </a:solidFill>
              </a:rPr>
              <a:t>Company</a:t>
            </a:r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Service</a:t>
            </a:r>
            <a:endParaRPr lang="en-US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7E9C2CB-3A0F-49F7-8585-2A61FFFDDFB2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  <a:endParaRPr lang="en-US" dirty="0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FCEF0E95-42D6-470D-AE46-3E20134D178E}"/>
              </a:ext>
            </a:extLst>
          </p:cNvPr>
          <p:cNvGrpSpPr/>
          <p:nvPr/>
        </p:nvGrpSpPr>
        <p:grpSpPr>
          <a:xfrm>
            <a:off x="1252276" y="1817050"/>
            <a:ext cx="9687448" cy="4271069"/>
            <a:chOff x="838200" y="1617974"/>
            <a:chExt cx="9687448" cy="4271069"/>
          </a:xfrm>
        </p:grpSpPr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A20A1255-55F8-4F50-8294-A0EF8D5B97DC}"/>
                </a:ext>
              </a:extLst>
            </p:cNvPr>
            <p:cNvGrpSpPr/>
            <p:nvPr/>
          </p:nvGrpSpPr>
          <p:grpSpPr>
            <a:xfrm>
              <a:off x="838200" y="1674684"/>
              <a:ext cx="7063068" cy="4214358"/>
              <a:chOff x="2605895" y="1769934"/>
              <a:chExt cx="7063068" cy="4214358"/>
            </a:xfrm>
          </p:grpSpPr>
          <p:grpSp>
            <p:nvGrpSpPr>
              <p:cNvPr id="69" name="Group 68">
                <a:extLst>
                  <a:ext uri="{FF2B5EF4-FFF2-40B4-BE49-F238E27FC236}">
                    <a16:creationId xmlns:a16="http://schemas.microsoft.com/office/drawing/2014/main" id="{424AAA6D-07C1-4CEC-8851-78524B9CE5C9}"/>
                  </a:ext>
                </a:extLst>
              </p:cNvPr>
              <p:cNvGrpSpPr/>
              <p:nvPr/>
            </p:nvGrpSpPr>
            <p:grpSpPr>
              <a:xfrm>
                <a:off x="4209143" y="1769934"/>
                <a:ext cx="3773714" cy="4214358"/>
                <a:chOff x="14111006" y="671875"/>
                <a:chExt cx="4241800" cy="4737100"/>
              </a:xfrm>
            </p:grpSpPr>
            <p:sp>
              <p:nvSpPr>
                <p:cNvPr id="125" name="Freeform 5">
                  <a:extLst>
                    <a:ext uri="{FF2B5EF4-FFF2-40B4-BE49-F238E27FC236}">
                      <a16:creationId xmlns:a16="http://schemas.microsoft.com/office/drawing/2014/main" id="{A7BCA868-0D34-461D-9980-2FED0CA46A6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1795825"/>
                  <a:ext cx="1374775" cy="2520950"/>
                </a:xfrm>
                <a:custGeom>
                  <a:avLst/>
                  <a:gdLst>
                    <a:gd name="T0" fmla="*/ 0 w 866"/>
                    <a:gd name="T1" fmla="*/ 1085 h 1588"/>
                    <a:gd name="T2" fmla="*/ 0 w 866"/>
                    <a:gd name="T3" fmla="*/ 503 h 1588"/>
                    <a:gd name="T4" fmla="*/ 866 w 866"/>
                    <a:gd name="T5" fmla="*/ 0 h 1588"/>
                    <a:gd name="T6" fmla="*/ 866 w 866"/>
                    <a:gd name="T7" fmla="*/ 1588 h 1588"/>
                    <a:gd name="T8" fmla="*/ 0 w 866"/>
                    <a:gd name="T9" fmla="*/ 1085 h 158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866" h="1588">
                      <a:moveTo>
                        <a:pt x="0" y="1085"/>
                      </a:moveTo>
                      <a:lnTo>
                        <a:pt x="0" y="503"/>
                      </a:lnTo>
                      <a:lnTo>
                        <a:pt x="866" y="0"/>
                      </a:lnTo>
                      <a:lnTo>
                        <a:pt x="866" y="1588"/>
                      </a:lnTo>
                      <a:lnTo>
                        <a:pt x="0" y="1085"/>
                      </a:ln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6" name="Freeform 6">
                  <a:extLst>
                    <a:ext uri="{FF2B5EF4-FFF2-40B4-BE49-F238E27FC236}">
                      <a16:creationId xmlns:a16="http://schemas.microsoft.com/office/drawing/2014/main" id="{4C7B875D-2F02-4E34-BF37-DBC5C6B5930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1795825"/>
                  <a:ext cx="1374775" cy="2520950"/>
                </a:xfrm>
                <a:custGeom>
                  <a:avLst/>
                  <a:gdLst>
                    <a:gd name="T0" fmla="*/ 0 w 866"/>
                    <a:gd name="T1" fmla="*/ 1085 h 1588"/>
                    <a:gd name="T2" fmla="*/ 0 w 866"/>
                    <a:gd name="T3" fmla="*/ 503 h 1588"/>
                    <a:gd name="T4" fmla="*/ 866 w 866"/>
                    <a:gd name="T5" fmla="*/ 0 h 1588"/>
                    <a:gd name="T6" fmla="*/ 866 w 866"/>
                    <a:gd name="T7" fmla="*/ 1588 h 1588"/>
                    <a:gd name="T8" fmla="*/ 0 w 866"/>
                    <a:gd name="T9" fmla="*/ 1085 h 158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866" h="1588">
                      <a:moveTo>
                        <a:pt x="0" y="1085"/>
                      </a:moveTo>
                      <a:lnTo>
                        <a:pt x="0" y="503"/>
                      </a:lnTo>
                      <a:lnTo>
                        <a:pt x="866" y="0"/>
                      </a:lnTo>
                      <a:lnTo>
                        <a:pt x="866" y="1588"/>
                      </a:lnTo>
                      <a:lnTo>
                        <a:pt x="0" y="1085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7" name="Freeform 7">
                  <a:extLst>
                    <a:ext uri="{FF2B5EF4-FFF2-40B4-BE49-F238E27FC236}">
                      <a16:creationId xmlns:a16="http://schemas.microsoft.com/office/drawing/2014/main" id="{BBF86904-7A2D-4602-849D-6F88C8446E0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111006" y="1884725"/>
                  <a:ext cx="1254125" cy="2287588"/>
                </a:xfrm>
                <a:custGeom>
                  <a:avLst/>
                  <a:gdLst>
                    <a:gd name="T0" fmla="*/ 790 w 790"/>
                    <a:gd name="T1" fmla="*/ 989 h 1441"/>
                    <a:gd name="T2" fmla="*/ 790 w 790"/>
                    <a:gd name="T3" fmla="*/ 457 h 1441"/>
                    <a:gd name="T4" fmla="*/ 0 w 790"/>
                    <a:gd name="T5" fmla="*/ 0 h 1441"/>
                    <a:gd name="T6" fmla="*/ 0 w 790"/>
                    <a:gd name="T7" fmla="*/ 1441 h 1441"/>
                    <a:gd name="T8" fmla="*/ 790 w 790"/>
                    <a:gd name="T9" fmla="*/ 989 h 14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790" h="1441">
                      <a:moveTo>
                        <a:pt x="790" y="989"/>
                      </a:moveTo>
                      <a:lnTo>
                        <a:pt x="790" y="457"/>
                      </a:lnTo>
                      <a:lnTo>
                        <a:pt x="0" y="0"/>
                      </a:lnTo>
                      <a:lnTo>
                        <a:pt x="0" y="1441"/>
                      </a:lnTo>
                      <a:lnTo>
                        <a:pt x="790" y="989"/>
                      </a:ln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8" name="Freeform 8">
                  <a:extLst>
                    <a:ext uri="{FF2B5EF4-FFF2-40B4-BE49-F238E27FC236}">
                      <a16:creationId xmlns:a16="http://schemas.microsoft.com/office/drawing/2014/main" id="{5F3AE0A9-FE1C-4C62-95BE-6B5000FEE9B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111006" y="1884725"/>
                  <a:ext cx="1254125" cy="2287588"/>
                </a:xfrm>
                <a:custGeom>
                  <a:avLst/>
                  <a:gdLst>
                    <a:gd name="T0" fmla="*/ 790 w 790"/>
                    <a:gd name="T1" fmla="*/ 989 h 1441"/>
                    <a:gd name="T2" fmla="*/ 790 w 790"/>
                    <a:gd name="T3" fmla="*/ 457 h 1441"/>
                    <a:gd name="T4" fmla="*/ 0 w 790"/>
                    <a:gd name="T5" fmla="*/ 0 h 1441"/>
                    <a:gd name="T6" fmla="*/ 0 w 790"/>
                    <a:gd name="T7" fmla="*/ 1441 h 1441"/>
                    <a:gd name="T8" fmla="*/ 790 w 790"/>
                    <a:gd name="T9" fmla="*/ 989 h 14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790" h="1441">
                      <a:moveTo>
                        <a:pt x="790" y="989"/>
                      </a:moveTo>
                      <a:lnTo>
                        <a:pt x="790" y="457"/>
                      </a:lnTo>
                      <a:lnTo>
                        <a:pt x="0" y="0"/>
                      </a:lnTo>
                      <a:lnTo>
                        <a:pt x="0" y="1441"/>
                      </a:lnTo>
                      <a:lnTo>
                        <a:pt x="790" y="989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9" name="Freeform 9">
                  <a:extLst>
                    <a:ext uri="{FF2B5EF4-FFF2-40B4-BE49-F238E27FC236}">
                      <a16:creationId xmlns:a16="http://schemas.microsoft.com/office/drawing/2014/main" id="{EA0F71A4-FFBF-4423-8F27-B625F9DCB51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671875"/>
                  <a:ext cx="1981200" cy="1866900"/>
                </a:xfrm>
                <a:custGeom>
                  <a:avLst/>
                  <a:gdLst>
                    <a:gd name="T0" fmla="*/ 463 w 1248"/>
                    <a:gd name="T1" fmla="*/ 1176 h 1176"/>
                    <a:gd name="T2" fmla="*/ 0 w 1248"/>
                    <a:gd name="T3" fmla="*/ 909 h 1176"/>
                    <a:gd name="T4" fmla="*/ 0 w 1248"/>
                    <a:gd name="T5" fmla="*/ 0 h 1176"/>
                    <a:gd name="T6" fmla="*/ 1248 w 1248"/>
                    <a:gd name="T7" fmla="*/ 718 h 1176"/>
                    <a:gd name="T8" fmla="*/ 463 w 1248"/>
                    <a:gd name="T9" fmla="*/ 1176 h 11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248" h="1176">
                      <a:moveTo>
                        <a:pt x="463" y="1176"/>
                      </a:moveTo>
                      <a:lnTo>
                        <a:pt x="0" y="909"/>
                      </a:lnTo>
                      <a:lnTo>
                        <a:pt x="0" y="0"/>
                      </a:lnTo>
                      <a:lnTo>
                        <a:pt x="1248" y="718"/>
                      </a:lnTo>
                      <a:lnTo>
                        <a:pt x="463" y="1176"/>
                      </a:ln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0" name="Freeform 10">
                  <a:extLst>
                    <a:ext uri="{FF2B5EF4-FFF2-40B4-BE49-F238E27FC236}">
                      <a16:creationId xmlns:a16="http://schemas.microsoft.com/office/drawing/2014/main" id="{FD844C8B-00D8-45F4-8866-4297FB12649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671875"/>
                  <a:ext cx="1981200" cy="1866900"/>
                </a:xfrm>
                <a:custGeom>
                  <a:avLst/>
                  <a:gdLst>
                    <a:gd name="T0" fmla="*/ 463 w 1248"/>
                    <a:gd name="T1" fmla="*/ 1176 h 1176"/>
                    <a:gd name="T2" fmla="*/ 0 w 1248"/>
                    <a:gd name="T3" fmla="*/ 909 h 1176"/>
                    <a:gd name="T4" fmla="*/ 0 w 1248"/>
                    <a:gd name="T5" fmla="*/ 0 h 1176"/>
                    <a:gd name="T6" fmla="*/ 1248 w 1248"/>
                    <a:gd name="T7" fmla="*/ 718 h 1176"/>
                    <a:gd name="T8" fmla="*/ 463 w 1248"/>
                    <a:gd name="T9" fmla="*/ 1176 h 11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248" h="1176">
                      <a:moveTo>
                        <a:pt x="463" y="1176"/>
                      </a:moveTo>
                      <a:lnTo>
                        <a:pt x="0" y="909"/>
                      </a:lnTo>
                      <a:lnTo>
                        <a:pt x="0" y="0"/>
                      </a:lnTo>
                      <a:lnTo>
                        <a:pt x="1248" y="718"/>
                      </a:lnTo>
                      <a:lnTo>
                        <a:pt x="463" y="1176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1" name="Freeform 11">
                  <a:extLst>
                    <a:ext uri="{FF2B5EF4-FFF2-40B4-BE49-F238E27FC236}">
                      <a16:creationId xmlns:a16="http://schemas.microsoft.com/office/drawing/2014/main" id="{10811230-96B5-445D-887D-1531B97AC91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134819" y="3543662"/>
                  <a:ext cx="1981200" cy="1865313"/>
                </a:xfrm>
                <a:custGeom>
                  <a:avLst/>
                  <a:gdLst>
                    <a:gd name="T0" fmla="*/ 1248 w 1248"/>
                    <a:gd name="T1" fmla="*/ 266 h 1175"/>
                    <a:gd name="T2" fmla="*/ 785 w 1248"/>
                    <a:gd name="T3" fmla="*/ 0 h 1175"/>
                    <a:gd name="T4" fmla="*/ 0 w 1248"/>
                    <a:gd name="T5" fmla="*/ 457 h 1175"/>
                    <a:gd name="T6" fmla="*/ 1248 w 1248"/>
                    <a:gd name="T7" fmla="*/ 1175 h 1175"/>
                    <a:gd name="T8" fmla="*/ 1248 w 1248"/>
                    <a:gd name="T9" fmla="*/ 266 h 117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248" h="1175">
                      <a:moveTo>
                        <a:pt x="1248" y="266"/>
                      </a:moveTo>
                      <a:lnTo>
                        <a:pt x="785" y="0"/>
                      </a:lnTo>
                      <a:lnTo>
                        <a:pt x="0" y="457"/>
                      </a:lnTo>
                      <a:lnTo>
                        <a:pt x="1248" y="1175"/>
                      </a:lnTo>
                      <a:lnTo>
                        <a:pt x="1248" y="266"/>
                      </a:lnTo>
                      <a:close/>
                    </a:path>
                  </a:pathLst>
                </a:custGeom>
                <a:solidFill>
                  <a:schemeClr val="accent4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2" name="Freeform 12">
                  <a:extLst>
                    <a:ext uri="{FF2B5EF4-FFF2-40B4-BE49-F238E27FC236}">
                      <a16:creationId xmlns:a16="http://schemas.microsoft.com/office/drawing/2014/main" id="{262B0E9C-05C5-44DB-9474-A2C86CE4C1C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134819" y="3543662"/>
                  <a:ext cx="1981200" cy="1865313"/>
                </a:xfrm>
                <a:custGeom>
                  <a:avLst/>
                  <a:gdLst>
                    <a:gd name="T0" fmla="*/ 1248 w 1248"/>
                    <a:gd name="T1" fmla="*/ 266 h 1175"/>
                    <a:gd name="T2" fmla="*/ 785 w 1248"/>
                    <a:gd name="T3" fmla="*/ 0 h 1175"/>
                    <a:gd name="T4" fmla="*/ 0 w 1248"/>
                    <a:gd name="T5" fmla="*/ 457 h 1175"/>
                    <a:gd name="T6" fmla="*/ 1248 w 1248"/>
                    <a:gd name="T7" fmla="*/ 1175 h 1175"/>
                    <a:gd name="T8" fmla="*/ 1248 w 1248"/>
                    <a:gd name="T9" fmla="*/ 266 h 117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248" h="1175">
                      <a:moveTo>
                        <a:pt x="1248" y="266"/>
                      </a:moveTo>
                      <a:lnTo>
                        <a:pt x="785" y="0"/>
                      </a:lnTo>
                      <a:lnTo>
                        <a:pt x="0" y="457"/>
                      </a:lnTo>
                      <a:lnTo>
                        <a:pt x="1248" y="1175"/>
                      </a:lnTo>
                      <a:lnTo>
                        <a:pt x="1248" y="266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3" name="Freeform 13">
                  <a:extLst>
                    <a:ext uri="{FF2B5EF4-FFF2-40B4-BE49-F238E27FC236}">
                      <a16:creationId xmlns:a16="http://schemas.microsoft.com/office/drawing/2014/main" id="{47D75FEC-D587-4E58-893A-A3A5A0FDD7E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293569" y="854437"/>
                  <a:ext cx="1790700" cy="1684338"/>
                </a:xfrm>
                <a:custGeom>
                  <a:avLst/>
                  <a:gdLst>
                    <a:gd name="T0" fmla="*/ 1128 w 1128"/>
                    <a:gd name="T1" fmla="*/ 819 h 1061"/>
                    <a:gd name="T2" fmla="*/ 710 w 1128"/>
                    <a:gd name="T3" fmla="*/ 1061 h 1061"/>
                    <a:gd name="T4" fmla="*/ 0 w 1128"/>
                    <a:gd name="T5" fmla="*/ 649 h 1061"/>
                    <a:gd name="T6" fmla="*/ 1128 w 1128"/>
                    <a:gd name="T7" fmla="*/ 0 h 1061"/>
                    <a:gd name="T8" fmla="*/ 1128 w 1128"/>
                    <a:gd name="T9" fmla="*/ 819 h 10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28" h="1061">
                      <a:moveTo>
                        <a:pt x="1128" y="819"/>
                      </a:moveTo>
                      <a:lnTo>
                        <a:pt x="710" y="1061"/>
                      </a:lnTo>
                      <a:lnTo>
                        <a:pt x="0" y="649"/>
                      </a:lnTo>
                      <a:lnTo>
                        <a:pt x="1128" y="0"/>
                      </a:lnTo>
                      <a:lnTo>
                        <a:pt x="1128" y="819"/>
                      </a:lnTo>
                      <a:close/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4" name="Freeform 14">
                  <a:extLst>
                    <a:ext uri="{FF2B5EF4-FFF2-40B4-BE49-F238E27FC236}">
                      <a16:creationId xmlns:a16="http://schemas.microsoft.com/office/drawing/2014/main" id="{350167C6-69E3-4755-8FBB-EE8EC94C2FE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293569" y="854437"/>
                  <a:ext cx="1790700" cy="1684338"/>
                </a:xfrm>
                <a:custGeom>
                  <a:avLst/>
                  <a:gdLst>
                    <a:gd name="T0" fmla="*/ 1128 w 1128"/>
                    <a:gd name="T1" fmla="*/ 819 h 1061"/>
                    <a:gd name="T2" fmla="*/ 710 w 1128"/>
                    <a:gd name="T3" fmla="*/ 1061 h 1061"/>
                    <a:gd name="T4" fmla="*/ 0 w 1128"/>
                    <a:gd name="T5" fmla="*/ 649 h 1061"/>
                    <a:gd name="T6" fmla="*/ 1128 w 1128"/>
                    <a:gd name="T7" fmla="*/ 0 h 1061"/>
                    <a:gd name="T8" fmla="*/ 1128 w 1128"/>
                    <a:gd name="T9" fmla="*/ 819 h 10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28" h="1061">
                      <a:moveTo>
                        <a:pt x="1128" y="819"/>
                      </a:moveTo>
                      <a:lnTo>
                        <a:pt x="710" y="1061"/>
                      </a:lnTo>
                      <a:lnTo>
                        <a:pt x="0" y="649"/>
                      </a:lnTo>
                      <a:lnTo>
                        <a:pt x="1128" y="0"/>
                      </a:lnTo>
                      <a:lnTo>
                        <a:pt x="1128" y="819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5" name="Freeform 15">
                  <a:extLst>
                    <a:ext uri="{FF2B5EF4-FFF2-40B4-BE49-F238E27FC236}">
                      <a16:creationId xmlns:a16="http://schemas.microsoft.com/office/drawing/2014/main" id="{DC8CE767-D12A-47B7-A041-18D48727B83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1790700" cy="1682750"/>
                </a:xfrm>
                <a:custGeom>
                  <a:avLst/>
                  <a:gdLst>
                    <a:gd name="T0" fmla="*/ 418 w 1128"/>
                    <a:gd name="T1" fmla="*/ 0 h 1060"/>
                    <a:gd name="T2" fmla="*/ 0 w 1128"/>
                    <a:gd name="T3" fmla="*/ 241 h 1060"/>
                    <a:gd name="T4" fmla="*/ 0 w 1128"/>
                    <a:gd name="T5" fmla="*/ 1060 h 1060"/>
                    <a:gd name="T6" fmla="*/ 1128 w 1128"/>
                    <a:gd name="T7" fmla="*/ 412 h 1060"/>
                    <a:gd name="T8" fmla="*/ 418 w 1128"/>
                    <a:gd name="T9" fmla="*/ 0 h 106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28" h="1060">
                      <a:moveTo>
                        <a:pt x="418" y="0"/>
                      </a:moveTo>
                      <a:lnTo>
                        <a:pt x="0" y="241"/>
                      </a:lnTo>
                      <a:lnTo>
                        <a:pt x="0" y="1060"/>
                      </a:lnTo>
                      <a:lnTo>
                        <a:pt x="1128" y="412"/>
                      </a:lnTo>
                      <a:lnTo>
                        <a:pt x="418" y="0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6" name="Freeform 16">
                  <a:extLst>
                    <a:ext uri="{FF2B5EF4-FFF2-40B4-BE49-F238E27FC236}">
                      <a16:creationId xmlns:a16="http://schemas.microsoft.com/office/drawing/2014/main" id="{B50B7100-35C1-4836-B47E-0F385592494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1790700" cy="1682750"/>
                </a:xfrm>
                <a:custGeom>
                  <a:avLst/>
                  <a:gdLst>
                    <a:gd name="T0" fmla="*/ 418 w 1128"/>
                    <a:gd name="T1" fmla="*/ 0 h 1060"/>
                    <a:gd name="T2" fmla="*/ 0 w 1128"/>
                    <a:gd name="T3" fmla="*/ 241 h 1060"/>
                    <a:gd name="T4" fmla="*/ 0 w 1128"/>
                    <a:gd name="T5" fmla="*/ 1060 h 1060"/>
                    <a:gd name="T6" fmla="*/ 1128 w 1128"/>
                    <a:gd name="T7" fmla="*/ 412 h 1060"/>
                    <a:gd name="T8" fmla="*/ 418 w 1128"/>
                    <a:gd name="T9" fmla="*/ 0 h 106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28" h="1060">
                      <a:moveTo>
                        <a:pt x="418" y="0"/>
                      </a:moveTo>
                      <a:lnTo>
                        <a:pt x="0" y="241"/>
                      </a:lnTo>
                      <a:lnTo>
                        <a:pt x="0" y="1060"/>
                      </a:lnTo>
                      <a:lnTo>
                        <a:pt x="1128" y="412"/>
                      </a:lnTo>
                      <a:lnTo>
                        <a:pt x="418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7" name="Freeform 17">
                  <a:extLst>
                    <a:ext uri="{FF2B5EF4-FFF2-40B4-BE49-F238E27FC236}">
                      <a16:creationId xmlns:a16="http://schemas.microsoft.com/office/drawing/2014/main" id="{4E5AB26A-1F74-4E85-9F13-F6B5B571698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2497500"/>
                  <a:ext cx="160338" cy="96838"/>
                </a:xfrm>
                <a:custGeom>
                  <a:avLst/>
                  <a:gdLst>
                    <a:gd name="T0" fmla="*/ 101 w 101"/>
                    <a:gd name="T1" fmla="*/ 0 h 61"/>
                    <a:gd name="T2" fmla="*/ 0 w 101"/>
                    <a:gd name="T3" fmla="*/ 61 h 61"/>
                    <a:gd name="T4" fmla="*/ 101 w 101"/>
                    <a:gd name="T5" fmla="*/ 0 h 61"/>
                    <a:gd name="T6" fmla="*/ 101 w 101"/>
                    <a:gd name="T7" fmla="*/ 0 h 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01" h="61">
                      <a:moveTo>
                        <a:pt x="101" y="0"/>
                      </a:moveTo>
                      <a:lnTo>
                        <a:pt x="0" y="61"/>
                      </a:lnTo>
                      <a:lnTo>
                        <a:pt x="101" y="0"/>
                      </a:lnTo>
                      <a:lnTo>
                        <a:pt x="101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8" name="Freeform 18">
                  <a:extLst>
                    <a:ext uri="{FF2B5EF4-FFF2-40B4-BE49-F238E27FC236}">
                      <a16:creationId xmlns:a16="http://schemas.microsoft.com/office/drawing/2014/main" id="{D17DDC7F-9FC0-4BEA-B051-B2F64A6E499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2497500"/>
                  <a:ext cx="160338" cy="96838"/>
                </a:xfrm>
                <a:custGeom>
                  <a:avLst/>
                  <a:gdLst>
                    <a:gd name="T0" fmla="*/ 101 w 101"/>
                    <a:gd name="T1" fmla="*/ 0 h 61"/>
                    <a:gd name="T2" fmla="*/ 0 w 101"/>
                    <a:gd name="T3" fmla="*/ 61 h 61"/>
                    <a:gd name="T4" fmla="*/ 101 w 101"/>
                    <a:gd name="T5" fmla="*/ 0 h 61"/>
                    <a:gd name="T6" fmla="*/ 101 w 101"/>
                    <a:gd name="T7" fmla="*/ 0 h 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01" h="61">
                      <a:moveTo>
                        <a:pt x="101" y="0"/>
                      </a:moveTo>
                      <a:lnTo>
                        <a:pt x="0" y="61"/>
                      </a:lnTo>
                      <a:lnTo>
                        <a:pt x="101" y="0"/>
                      </a:lnTo>
                      <a:lnTo>
                        <a:pt x="10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9" name="Freeform 19">
                  <a:extLst>
                    <a:ext uri="{FF2B5EF4-FFF2-40B4-BE49-F238E27FC236}">
                      <a16:creationId xmlns:a16="http://schemas.microsoft.com/office/drawing/2014/main" id="{D028A8C8-3706-4DBD-A9AB-132C41175E4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2497500"/>
                  <a:ext cx="160338" cy="1117600"/>
                </a:xfrm>
                <a:custGeom>
                  <a:avLst/>
                  <a:gdLst>
                    <a:gd name="T0" fmla="*/ 101 w 101"/>
                    <a:gd name="T1" fmla="*/ 0 h 704"/>
                    <a:gd name="T2" fmla="*/ 0 w 101"/>
                    <a:gd name="T3" fmla="*/ 61 h 704"/>
                    <a:gd name="T4" fmla="*/ 0 w 101"/>
                    <a:gd name="T5" fmla="*/ 643 h 704"/>
                    <a:gd name="T6" fmla="*/ 101 w 101"/>
                    <a:gd name="T7" fmla="*/ 704 h 704"/>
                    <a:gd name="T8" fmla="*/ 101 w 101"/>
                    <a:gd name="T9" fmla="*/ 0 h 7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1" h="704">
                      <a:moveTo>
                        <a:pt x="101" y="0"/>
                      </a:moveTo>
                      <a:lnTo>
                        <a:pt x="0" y="61"/>
                      </a:lnTo>
                      <a:lnTo>
                        <a:pt x="0" y="643"/>
                      </a:lnTo>
                      <a:lnTo>
                        <a:pt x="101" y="704"/>
                      </a:lnTo>
                      <a:lnTo>
                        <a:pt x="101" y="0"/>
                      </a:ln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0" name="Freeform 20">
                  <a:extLst>
                    <a:ext uri="{FF2B5EF4-FFF2-40B4-BE49-F238E27FC236}">
                      <a16:creationId xmlns:a16="http://schemas.microsoft.com/office/drawing/2014/main" id="{29730077-CB76-459B-8D95-AA92285E882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78031" y="2497500"/>
                  <a:ext cx="160338" cy="1117600"/>
                </a:xfrm>
                <a:custGeom>
                  <a:avLst/>
                  <a:gdLst>
                    <a:gd name="T0" fmla="*/ 101 w 101"/>
                    <a:gd name="T1" fmla="*/ 0 h 704"/>
                    <a:gd name="T2" fmla="*/ 0 w 101"/>
                    <a:gd name="T3" fmla="*/ 61 h 704"/>
                    <a:gd name="T4" fmla="*/ 0 w 101"/>
                    <a:gd name="T5" fmla="*/ 643 h 704"/>
                    <a:gd name="T6" fmla="*/ 101 w 101"/>
                    <a:gd name="T7" fmla="*/ 704 h 704"/>
                    <a:gd name="T8" fmla="*/ 101 w 101"/>
                    <a:gd name="T9" fmla="*/ 0 h 7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1" h="704">
                      <a:moveTo>
                        <a:pt x="101" y="0"/>
                      </a:moveTo>
                      <a:lnTo>
                        <a:pt x="0" y="61"/>
                      </a:lnTo>
                      <a:lnTo>
                        <a:pt x="0" y="643"/>
                      </a:lnTo>
                      <a:lnTo>
                        <a:pt x="101" y="704"/>
                      </a:lnTo>
                      <a:lnTo>
                        <a:pt x="10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1" name="Freeform 21">
                  <a:extLst>
                    <a:ext uri="{FF2B5EF4-FFF2-40B4-BE49-F238E27FC236}">
                      <a16:creationId xmlns:a16="http://schemas.microsoft.com/office/drawing/2014/main" id="{A0D4344F-D62C-4D1C-9C0C-A7B5885EC6D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20669" y="2610212"/>
                  <a:ext cx="144463" cy="925513"/>
                </a:xfrm>
                <a:custGeom>
                  <a:avLst/>
                  <a:gdLst>
                    <a:gd name="T0" fmla="*/ 91 w 91"/>
                    <a:gd name="T1" fmla="*/ 0 h 583"/>
                    <a:gd name="T2" fmla="*/ 91 w 91"/>
                    <a:gd name="T3" fmla="*/ 532 h 583"/>
                    <a:gd name="T4" fmla="*/ 0 w 91"/>
                    <a:gd name="T5" fmla="*/ 583 h 583"/>
                    <a:gd name="T6" fmla="*/ 0 w 91"/>
                    <a:gd name="T7" fmla="*/ 583 h 583"/>
                    <a:gd name="T8" fmla="*/ 91 w 91"/>
                    <a:gd name="T9" fmla="*/ 532 h 583"/>
                    <a:gd name="T10" fmla="*/ 91 w 91"/>
                    <a:gd name="T11" fmla="*/ 0 h 5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91" h="583">
                      <a:moveTo>
                        <a:pt x="91" y="0"/>
                      </a:moveTo>
                      <a:lnTo>
                        <a:pt x="91" y="532"/>
                      </a:lnTo>
                      <a:lnTo>
                        <a:pt x="0" y="583"/>
                      </a:lnTo>
                      <a:lnTo>
                        <a:pt x="0" y="583"/>
                      </a:lnTo>
                      <a:lnTo>
                        <a:pt x="91" y="532"/>
                      </a:lnTo>
                      <a:lnTo>
                        <a:pt x="91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2" name="Freeform 22">
                  <a:extLst>
                    <a:ext uri="{FF2B5EF4-FFF2-40B4-BE49-F238E27FC236}">
                      <a16:creationId xmlns:a16="http://schemas.microsoft.com/office/drawing/2014/main" id="{20A42136-A8ED-4731-AEFE-C34A62B5999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20669" y="2610212"/>
                  <a:ext cx="144463" cy="925513"/>
                </a:xfrm>
                <a:custGeom>
                  <a:avLst/>
                  <a:gdLst>
                    <a:gd name="T0" fmla="*/ 91 w 91"/>
                    <a:gd name="T1" fmla="*/ 0 h 583"/>
                    <a:gd name="T2" fmla="*/ 91 w 91"/>
                    <a:gd name="T3" fmla="*/ 532 h 583"/>
                    <a:gd name="T4" fmla="*/ 0 w 91"/>
                    <a:gd name="T5" fmla="*/ 583 h 583"/>
                    <a:gd name="T6" fmla="*/ 0 w 91"/>
                    <a:gd name="T7" fmla="*/ 583 h 583"/>
                    <a:gd name="T8" fmla="*/ 91 w 91"/>
                    <a:gd name="T9" fmla="*/ 532 h 583"/>
                    <a:gd name="T10" fmla="*/ 91 w 91"/>
                    <a:gd name="T11" fmla="*/ 0 h 5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91" h="583">
                      <a:moveTo>
                        <a:pt x="91" y="0"/>
                      </a:moveTo>
                      <a:lnTo>
                        <a:pt x="91" y="532"/>
                      </a:lnTo>
                      <a:lnTo>
                        <a:pt x="0" y="583"/>
                      </a:lnTo>
                      <a:lnTo>
                        <a:pt x="0" y="583"/>
                      </a:lnTo>
                      <a:lnTo>
                        <a:pt x="91" y="532"/>
                      </a:lnTo>
                      <a:lnTo>
                        <a:pt x="9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3" name="Freeform 23">
                  <a:extLst>
                    <a:ext uri="{FF2B5EF4-FFF2-40B4-BE49-F238E27FC236}">
                      <a16:creationId xmlns:a16="http://schemas.microsoft.com/office/drawing/2014/main" id="{B7F82830-C3AF-4A6D-9AEE-D769CF67151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20669" y="2521312"/>
                  <a:ext cx="144463" cy="1014413"/>
                </a:xfrm>
                <a:custGeom>
                  <a:avLst/>
                  <a:gdLst>
                    <a:gd name="T0" fmla="*/ 0 w 91"/>
                    <a:gd name="T1" fmla="*/ 0 h 639"/>
                    <a:gd name="T2" fmla="*/ 0 w 91"/>
                    <a:gd name="T3" fmla="*/ 639 h 639"/>
                    <a:gd name="T4" fmla="*/ 91 w 91"/>
                    <a:gd name="T5" fmla="*/ 588 h 639"/>
                    <a:gd name="T6" fmla="*/ 91 w 91"/>
                    <a:gd name="T7" fmla="*/ 56 h 639"/>
                    <a:gd name="T8" fmla="*/ 0 w 91"/>
                    <a:gd name="T9" fmla="*/ 0 h 6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1" h="639">
                      <a:moveTo>
                        <a:pt x="0" y="0"/>
                      </a:moveTo>
                      <a:lnTo>
                        <a:pt x="0" y="639"/>
                      </a:lnTo>
                      <a:lnTo>
                        <a:pt x="91" y="588"/>
                      </a:lnTo>
                      <a:lnTo>
                        <a:pt x="91" y="5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4" name="Freeform 24">
                  <a:extLst>
                    <a:ext uri="{FF2B5EF4-FFF2-40B4-BE49-F238E27FC236}">
                      <a16:creationId xmlns:a16="http://schemas.microsoft.com/office/drawing/2014/main" id="{50E138C5-0DAC-403D-A6EE-525F8CBCA1D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20669" y="2521312"/>
                  <a:ext cx="144463" cy="1014413"/>
                </a:xfrm>
                <a:custGeom>
                  <a:avLst/>
                  <a:gdLst>
                    <a:gd name="T0" fmla="*/ 0 w 91"/>
                    <a:gd name="T1" fmla="*/ 0 h 639"/>
                    <a:gd name="T2" fmla="*/ 0 w 91"/>
                    <a:gd name="T3" fmla="*/ 639 h 639"/>
                    <a:gd name="T4" fmla="*/ 91 w 91"/>
                    <a:gd name="T5" fmla="*/ 588 h 639"/>
                    <a:gd name="T6" fmla="*/ 91 w 91"/>
                    <a:gd name="T7" fmla="*/ 56 h 639"/>
                    <a:gd name="T8" fmla="*/ 0 w 91"/>
                    <a:gd name="T9" fmla="*/ 0 h 6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1" h="639">
                      <a:moveTo>
                        <a:pt x="0" y="0"/>
                      </a:moveTo>
                      <a:lnTo>
                        <a:pt x="0" y="639"/>
                      </a:lnTo>
                      <a:lnTo>
                        <a:pt x="91" y="588"/>
                      </a:lnTo>
                      <a:lnTo>
                        <a:pt x="91" y="56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5" name="Freeform 25">
                  <a:extLst>
                    <a:ext uri="{FF2B5EF4-FFF2-40B4-BE49-F238E27FC236}">
                      <a16:creationId xmlns:a16="http://schemas.microsoft.com/office/drawing/2014/main" id="{3DE9D70F-DD8B-417D-BBC4-5F87B2DFFDC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2114912"/>
                  <a:ext cx="735013" cy="423863"/>
                </a:xfrm>
                <a:custGeom>
                  <a:avLst/>
                  <a:gdLst>
                    <a:gd name="T0" fmla="*/ 0 w 463"/>
                    <a:gd name="T1" fmla="*/ 0 h 267"/>
                    <a:gd name="T2" fmla="*/ 0 w 463"/>
                    <a:gd name="T3" fmla="*/ 0 h 267"/>
                    <a:gd name="T4" fmla="*/ 463 w 463"/>
                    <a:gd name="T5" fmla="*/ 267 h 267"/>
                    <a:gd name="T6" fmla="*/ 463 w 463"/>
                    <a:gd name="T7" fmla="*/ 267 h 267"/>
                    <a:gd name="T8" fmla="*/ 0 w 463"/>
                    <a:gd name="T9" fmla="*/ 0 h 2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63" h="267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63" y="267"/>
                      </a:lnTo>
                      <a:lnTo>
                        <a:pt x="463" y="267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6" name="Freeform 26">
                  <a:extLst>
                    <a:ext uri="{FF2B5EF4-FFF2-40B4-BE49-F238E27FC236}">
                      <a16:creationId xmlns:a16="http://schemas.microsoft.com/office/drawing/2014/main" id="{24240C59-043A-4AE8-AD82-7B50A58A9A8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2114912"/>
                  <a:ext cx="735013" cy="423863"/>
                </a:xfrm>
                <a:custGeom>
                  <a:avLst/>
                  <a:gdLst>
                    <a:gd name="T0" fmla="*/ 0 w 463"/>
                    <a:gd name="T1" fmla="*/ 0 h 267"/>
                    <a:gd name="T2" fmla="*/ 0 w 463"/>
                    <a:gd name="T3" fmla="*/ 0 h 267"/>
                    <a:gd name="T4" fmla="*/ 463 w 463"/>
                    <a:gd name="T5" fmla="*/ 267 h 267"/>
                    <a:gd name="T6" fmla="*/ 463 w 463"/>
                    <a:gd name="T7" fmla="*/ 267 h 267"/>
                    <a:gd name="T8" fmla="*/ 0 w 463"/>
                    <a:gd name="T9" fmla="*/ 0 h 2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63" h="267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63" y="267"/>
                      </a:lnTo>
                      <a:lnTo>
                        <a:pt x="463" y="267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7" name="Freeform 27">
                  <a:extLst>
                    <a:ext uri="{FF2B5EF4-FFF2-40B4-BE49-F238E27FC236}">
                      <a16:creationId xmlns:a16="http://schemas.microsoft.com/office/drawing/2014/main" id="{5EBE3D6F-065B-4857-A010-414376B98C9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1948225"/>
                  <a:ext cx="879475" cy="590550"/>
                </a:xfrm>
                <a:custGeom>
                  <a:avLst/>
                  <a:gdLst>
                    <a:gd name="T0" fmla="*/ 0 w 554"/>
                    <a:gd name="T1" fmla="*/ 0 h 372"/>
                    <a:gd name="T2" fmla="*/ 0 w 554"/>
                    <a:gd name="T3" fmla="*/ 105 h 372"/>
                    <a:gd name="T4" fmla="*/ 463 w 554"/>
                    <a:gd name="T5" fmla="*/ 372 h 372"/>
                    <a:gd name="T6" fmla="*/ 554 w 554"/>
                    <a:gd name="T7" fmla="*/ 316 h 372"/>
                    <a:gd name="T8" fmla="*/ 554 w 554"/>
                    <a:gd name="T9" fmla="*/ 316 h 372"/>
                    <a:gd name="T10" fmla="*/ 0 w 554"/>
                    <a:gd name="T11" fmla="*/ 0 h 3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54" h="372">
                      <a:moveTo>
                        <a:pt x="0" y="0"/>
                      </a:moveTo>
                      <a:lnTo>
                        <a:pt x="0" y="105"/>
                      </a:lnTo>
                      <a:lnTo>
                        <a:pt x="463" y="372"/>
                      </a:lnTo>
                      <a:lnTo>
                        <a:pt x="554" y="316"/>
                      </a:lnTo>
                      <a:lnTo>
                        <a:pt x="554" y="31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8" name="Freeform 28">
                  <a:extLst>
                    <a:ext uri="{FF2B5EF4-FFF2-40B4-BE49-F238E27FC236}">
                      <a16:creationId xmlns:a16="http://schemas.microsoft.com/office/drawing/2014/main" id="{31CBA575-1816-4C9F-AD11-3207167281A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71581" y="1948225"/>
                  <a:ext cx="879475" cy="590550"/>
                </a:xfrm>
                <a:custGeom>
                  <a:avLst/>
                  <a:gdLst>
                    <a:gd name="T0" fmla="*/ 0 w 554"/>
                    <a:gd name="T1" fmla="*/ 0 h 372"/>
                    <a:gd name="T2" fmla="*/ 0 w 554"/>
                    <a:gd name="T3" fmla="*/ 105 h 372"/>
                    <a:gd name="T4" fmla="*/ 463 w 554"/>
                    <a:gd name="T5" fmla="*/ 372 h 372"/>
                    <a:gd name="T6" fmla="*/ 554 w 554"/>
                    <a:gd name="T7" fmla="*/ 316 h 372"/>
                    <a:gd name="T8" fmla="*/ 554 w 554"/>
                    <a:gd name="T9" fmla="*/ 316 h 372"/>
                    <a:gd name="T10" fmla="*/ 0 w 554"/>
                    <a:gd name="T11" fmla="*/ 0 h 3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54" h="372">
                      <a:moveTo>
                        <a:pt x="0" y="0"/>
                      </a:moveTo>
                      <a:lnTo>
                        <a:pt x="0" y="105"/>
                      </a:lnTo>
                      <a:lnTo>
                        <a:pt x="463" y="372"/>
                      </a:lnTo>
                      <a:lnTo>
                        <a:pt x="554" y="316"/>
                      </a:lnTo>
                      <a:lnTo>
                        <a:pt x="554" y="316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9" name="Freeform 29">
                  <a:extLst>
                    <a:ext uri="{FF2B5EF4-FFF2-40B4-BE49-F238E27FC236}">
                      <a16:creationId xmlns:a16="http://schemas.microsoft.com/office/drawing/2014/main" id="{4A3F3CC5-345F-4FD3-8F09-1EBFBA69D52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36544" y="3543662"/>
                  <a:ext cx="879475" cy="422275"/>
                </a:xfrm>
                <a:custGeom>
                  <a:avLst/>
                  <a:gdLst>
                    <a:gd name="T0" fmla="*/ 91 w 554"/>
                    <a:gd name="T1" fmla="*/ 0 h 266"/>
                    <a:gd name="T2" fmla="*/ 91 w 554"/>
                    <a:gd name="T3" fmla="*/ 0 h 266"/>
                    <a:gd name="T4" fmla="*/ 0 w 554"/>
                    <a:gd name="T5" fmla="*/ 55 h 266"/>
                    <a:gd name="T6" fmla="*/ 91 w 554"/>
                    <a:gd name="T7" fmla="*/ 0 h 266"/>
                    <a:gd name="T8" fmla="*/ 554 w 554"/>
                    <a:gd name="T9" fmla="*/ 266 h 266"/>
                    <a:gd name="T10" fmla="*/ 554 w 554"/>
                    <a:gd name="T11" fmla="*/ 266 h 266"/>
                    <a:gd name="T12" fmla="*/ 91 w 554"/>
                    <a:gd name="T13" fmla="*/ 0 h 2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54" h="266">
                      <a:moveTo>
                        <a:pt x="91" y="0"/>
                      </a:moveTo>
                      <a:lnTo>
                        <a:pt x="91" y="0"/>
                      </a:lnTo>
                      <a:lnTo>
                        <a:pt x="0" y="55"/>
                      </a:lnTo>
                      <a:lnTo>
                        <a:pt x="91" y="0"/>
                      </a:lnTo>
                      <a:lnTo>
                        <a:pt x="554" y="266"/>
                      </a:lnTo>
                      <a:lnTo>
                        <a:pt x="554" y="266"/>
                      </a:lnTo>
                      <a:lnTo>
                        <a:pt x="91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0" name="Freeform 30">
                  <a:extLst>
                    <a:ext uri="{FF2B5EF4-FFF2-40B4-BE49-F238E27FC236}">
                      <a16:creationId xmlns:a16="http://schemas.microsoft.com/office/drawing/2014/main" id="{D9DE355F-A3B9-4E07-8175-1178FCCC51D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36544" y="3543662"/>
                  <a:ext cx="879475" cy="422275"/>
                </a:xfrm>
                <a:custGeom>
                  <a:avLst/>
                  <a:gdLst>
                    <a:gd name="T0" fmla="*/ 91 w 554"/>
                    <a:gd name="T1" fmla="*/ 0 h 266"/>
                    <a:gd name="T2" fmla="*/ 91 w 554"/>
                    <a:gd name="T3" fmla="*/ 0 h 266"/>
                    <a:gd name="T4" fmla="*/ 0 w 554"/>
                    <a:gd name="T5" fmla="*/ 55 h 266"/>
                    <a:gd name="T6" fmla="*/ 91 w 554"/>
                    <a:gd name="T7" fmla="*/ 0 h 266"/>
                    <a:gd name="T8" fmla="*/ 554 w 554"/>
                    <a:gd name="T9" fmla="*/ 266 h 266"/>
                    <a:gd name="T10" fmla="*/ 554 w 554"/>
                    <a:gd name="T11" fmla="*/ 266 h 266"/>
                    <a:gd name="T12" fmla="*/ 91 w 554"/>
                    <a:gd name="T13" fmla="*/ 0 h 2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54" h="266">
                      <a:moveTo>
                        <a:pt x="91" y="0"/>
                      </a:moveTo>
                      <a:lnTo>
                        <a:pt x="91" y="0"/>
                      </a:lnTo>
                      <a:lnTo>
                        <a:pt x="0" y="55"/>
                      </a:lnTo>
                      <a:lnTo>
                        <a:pt x="91" y="0"/>
                      </a:lnTo>
                      <a:lnTo>
                        <a:pt x="554" y="266"/>
                      </a:lnTo>
                      <a:lnTo>
                        <a:pt x="554" y="266"/>
                      </a:lnTo>
                      <a:lnTo>
                        <a:pt x="9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1" name="Freeform 31">
                  <a:extLst>
                    <a:ext uri="{FF2B5EF4-FFF2-40B4-BE49-F238E27FC236}">
                      <a16:creationId xmlns:a16="http://schemas.microsoft.com/office/drawing/2014/main" id="{836C8909-263C-4533-8B47-D3A18E726DA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36544" y="3543662"/>
                  <a:ext cx="879475" cy="588963"/>
                </a:xfrm>
                <a:custGeom>
                  <a:avLst/>
                  <a:gdLst>
                    <a:gd name="T0" fmla="*/ 91 w 554"/>
                    <a:gd name="T1" fmla="*/ 0 h 371"/>
                    <a:gd name="T2" fmla="*/ 0 w 554"/>
                    <a:gd name="T3" fmla="*/ 55 h 371"/>
                    <a:gd name="T4" fmla="*/ 554 w 554"/>
                    <a:gd name="T5" fmla="*/ 371 h 371"/>
                    <a:gd name="T6" fmla="*/ 554 w 554"/>
                    <a:gd name="T7" fmla="*/ 266 h 371"/>
                    <a:gd name="T8" fmla="*/ 91 w 554"/>
                    <a:gd name="T9" fmla="*/ 0 h 37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54" h="371">
                      <a:moveTo>
                        <a:pt x="91" y="0"/>
                      </a:moveTo>
                      <a:lnTo>
                        <a:pt x="0" y="55"/>
                      </a:lnTo>
                      <a:lnTo>
                        <a:pt x="554" y="371"/>
                      </a:lnTo>
                      <a:lnTo>
                        <a:pt x="554" y="266"/>
                      </a:lnTo>
                      <a:lnTo>
                        <a:pt x="91" y="0"/>
                      </a:lnTo>
                      <a:close/>
                    </a:path>
                  </a:pathLst>
                </a:custGeom>
                <a:solidFill>
                  <a:schemeClr val="accent4">
                    <a:lumMod val="7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2" name="Freeform 32">
                  <a:extLst>
                    <a:ext uri="{FF2B5EF4-FFF2-40B4-BE49-F238E27FC236}">
                      <a16:creationId xmlns:a16="http://schemas.microsoft.com/office/drawing/2014/main" id="{E936DB58-947A-4612-A7D5-C12C172DC45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36544" y="3543662"/>
                  <a:ext cx="879475" cy="588963"/>
                </a:xfrm>
                <a:custGeom>
                  <a:avLst/>
                  <a:gdLst>
                    <a:gd name="T0" fmla="*/ 91 w 554"/>
                    <a:gd name="T1" fmla="*/ 0 h 371"/>
                    <a:gd name="T2" fmla="*/ 0 w 554"/>
                    <a:gd name="T3" fmla="*/ 55 h 371"/>
                    <a:gd name="T4" fmla="*/ 554 w 554"/>
                    <a:gd name="T5" fmla="*/ 371 h 371"/>
                    <a:gd name="T6" fmla="*/ 554 w 554"/>
                    <a:gd name="T7" fmla="*/ 266 h 371"/>
                    <a:gd name="T8" fmla="*/ 91 w 554"/>
                    <a:gd name="T9" fmla="*/ 0 h 37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54" h="371">
                      <a:moveTo>
                        <a:pt x="91" y="0"/>
                      </a:moveTo>
                      <a:lnTo>
                        <a:pt x="0" y="55"/>
                      </a:lnTo>
                      <a:lnTo>
                        <a:pt x="554" y="371"/>
                      </a:lnTo>
                      <a:lnTo>
                        <a:pt x="554" y="266"/>
                      </a:lnTo>
                      <a:lnTo>
                        <a:pt x="9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3" name="Freeform 33">
                  <a:extLst>
                    <a:ext uri="{FF2B5EF4-FFF2-40B4-BE49-F238E27FC236}">
                      <a16:creationId xmlns:a16="http://schemas.microsoft.com/office/drawing/2014/main" id="{F831121F-DA51-4AFD-933A-492CB80A07E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84169" y="2003787"/>
                  <a:ext cx="800100" cy="534988"/>
                </a:xfrm>
                <a:custGeom>
                  <a:avLst/>
                  <a:gdLst>
                    <a:gd name="T0" fmla="*/ 504 w 504"/>
                    <a:gd name="T1" fmla="*/ 0 h 337"/>
                    <a:gd name="T2" fmla="*/ 0 w 504"/>
                    <a:gd name="T3" fmla="*/ 286 h 337"/>
                    <a:gd name="T4" fmla="*/ 0 w 504"/>
                    <a:gd name="T5" fmla="*/ 286 h 337"/>
                    <a:gd name="T6" fmla="*/ 86 w 504"/>
                    <a:gd name="T7" fmla="*/ 337 h 337"/>
                    <a:gd name="T8" fmla="*/ 86 w 504"/>
                    <a:gd name="T9" fmla="*/ 337 h 337"/>
                    <a:gd name="T10" fmla="*/ 504 w 504"/>
                    <a:gd name="T11" fmla="*/ 95 h 337"/>
                    <a:gd name="T12" fmla="*/ 504 w 504"/>
                    <a:gd name="T13" fmla="*/ 0 h 33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04" h="337">
                      <a:moveTo>
                        <a:pt x="504" y="0"/>
                      </a:moveTo>
                      <a:lnTo>
                        <a:pt x="0" y="286"/>
                      </a:lnTo>
                      <a:lnTo>
                        <a:pt x="0" y="286"/>
                      </a:lnTo>
                      <a:lnTo>
                        <a:pt x="86" y="337"/>
                      </a:lnTo>
                      <a:lnTo>
                        <a:pt x="86" y="337"/>
                      </a:lnTo>
                      <a:lnTo>
                        <a:pt x="504" y="95"/>
                      </a:lnTo>
                      <a:lnTo>
                        <a:pt x="504" y="0"/>
                      </a:lnTo>
                      <a:close/>
                    </a:path>
                  </a:pathLst>
                </a:custGeom>
                <a:solidFill>
                  <a:srgbClr val="7EA83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4" name="Freeform 34">
                  <a:extLst>
                    <a:ext uri="{FF2B5EF4-FFF2-40B4-BE49-F238E27FC236}">
                      <a16:creationId xmlns:a16="http://schemas.microsoft.com/office/drawing/2014/main" id="{E5D382F2-077E-44DA-B7E8-4D2E51E423C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284169" y="2003787"/>
                  <a:ext cx="800100" cy="534988"/>
                </a:xfrm>
                <a:custGeom>
                  <a:avLst/>
                  <a:gdLst>
                    <a:gd name="T0" fmla="*/ 504 w 504"/>
                    <a:gd name="T1" fmla="*/ 0 h 337"/>
                    <a:gd name="T2" fmla="*/ 0 w 504"/>
                    <a:gd name="T3" fmla="*/ 286 h 337"/>
                    <a:gd name="T4" fmla="*/ 0 w 504"/>
                    <a:gd name="T5" fmla="*/ 286 h 337"/>
                    <a:gd name="T6" fmla="*/ 86 w 504"/>
                    <a:gd name="T7" fmla="*/ 337 h 337"/>
                    <a:gd name="T8" fmla="*/ 86 w 504"/>
                    <a:gd name="T9" fmla="*/ 337 h 337"/>
                    <a:gd name="T10" fmla="*/ 504 w 504"/>
                    <a:gd name="T11" fmla="*/ 95 h 337"/>
                    <a:gd name="T12" fmla="*/ 504 w 504"/>
                    <a:gd name="T13" fmla="*/ 0 h 33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04" h="337">
                      <a:moveTo>
                        <a:pt x="504" y="0"/>
                      </a:moveTo>
                      <a:lnTo>
                        <a:pt x="0" y="286"/>
                      </a:lnTo>
                      <a:lnTo>
                        <a:pt x="0" y="286"/>
                      </a:lnTo>
                      <a:lnTo>
                        <a:pt x="86" y="337"/>
                      </a:lnTo>
                      <a:lnTo>
                        <a:pt x="86" y="337"/>
                      </a:lnTo>
                      <a:lnTo>
                        <a:pt x="504" y="95"/>
                      </a:lnTo>
                      <a:lnTo>
                        <a:pt x="504" y="0"/>
                      </a:lnTo>
                    </a:path>
                  </a:pathLst>
                </a:cu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5" name="Freeform 35">
                  <a:extLst>
                    <a:ext uri="{FF2B5EF4-FFF2-40B4-BE49-F238E27FC236}">
                      <a16:creationId xmlns:a16="http://schemas.microsoft.com/office/drawing/2014/main" id="{34AED693-BFFF-4564-97F6-9BAC3D1B550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663575" cy="382588"/>
                </a:xfrm>
                <a:custGeom>
                  <a:avLst/>
                  <a:gdLst>
                    <a:gd name="T0" fmla="*/ 418 w 418"/>
                    <a:gd name="T1" fmla="*/ 0 h 241"/>
                    <a:gd name="T2" fmla="*/ 418 w 418"/>
                    <a:gd name="T3" fmla="*/ 0 h 241"/>
                    <a:gd name="T4" fmla="*/ 0 w 418"/>
                    <a:gd name="T5" fmla="*/ 241 h 241"/>
                    <a:gd name="T6" fmla="*/ 0 w 418"/>
                    <a:gd name="T7" fmla="*/ 241 h 241"/>
                    <a:gd name="T8" fmla="*/ 418 w 418"/>
                    <a:gd name="T9" fmla="*/ 0 h 2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18" h="241">
                      <a:moveTo>
                        <a:pt x="418" y="0"/>
                      </a:moveTo>
                      <a:lnTo>
                        <a:pt x="418" y="0"/>
                      </a:lnTo>
                      <a:lnTo>
                        <a:pt x="0" y="241"/>
                      </a:lnTo>
                      <a:lnTo>
                        <a:pt x="0" y="241"/>
                      </a:lnTo>
                      <a:lnTo>
                        <a:pt x="418" y="0"/>
                      </a:lnTo>
                      <a:close/>
                    </a:path>
                  </a:pathLst>
                </a:custGeom>
                <a:solidFill>
                  <a:srgbClr val="D1D3D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6" name="Freeform 36">
                  <a:extLst>
                    <a:ext uri="{FF2B5EF4-FFF2-40B4-BE49-F238E27FC236}">
                      <a16:creationId xmlns:a16="http://schemas.microsoft.com/office/drawing/2014/main" id="{264301B4-98B3-413C-9B58-052348590DB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663575" cy="382588"/>
                </a:xfrm>
                <a:custGeom>
                  <a:avLst/>
                  <a:gdLst>
                    <a:gd name="T0" fmla="*/ 418 w 418"/>
                    <a:gd name="T1" fmla="*/ 0 h 241"/>
                    <a:gd name="T2" fmla="*/ 418 w 418"/>
                    <a:gd name="T3" fmla="*/ 0 h 241"/>
                    <a:gd name="T4" fmla="*/ 0 w 418"/>
                    <a:gd name="T5" fmla="*/ 241 h 241"/>
                    <a:gd name="T6" fmla="*/ 0 w 418"/>
                    <a:gd name="T7" fmla="*/ 241 h 241"/>
                    <a:gd name="T8" fmla="*/ 418 w 418"/>
                    <a:gd name="T9" fmla="*/ 0 h 2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18" h="241">
                      <a:moveTo>
                        <a:pt x="418" y="0"/>
                      </a:moveTo>
                      <a:lnTo>
                        <a:pt x="418" y="0"/>
                      </a:lnTo>
                      <a:lnTo>
                        <a:pt x="0" y="241"/>
                      </a:lnTo>
                      <a:lnTo>
                        <a:pt x="0" y="241"/>
                      </a:lnTo>
                      <a:lnTo>
                        <a:pt x="418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7" name="Freeform 37">
                  <a:extLst>
                    <a:ext uri="{FF2B5EF4-FFF2-40B4-BE49-F238E27FC236}">
                      <a16:creationId xmlns:a16="http://schemas.microsoft.com/office/drawing/2014/main" id="{0D75B055-20D0-4F25-BB9B-7FA9B9B0E55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800100" cy="533400"/>
                </a:xfrm>
                <a:custGeom>
                  <a:avLst/>
                  <a:gdLst>
                    <a:gd name="T0" fmla="*/ 418 w 504"/>
                    <a:gd name="T1" fmla="*/ 0 h 336"/>
                    <a:gd name="T2" fmla="*/ 418 w 504"/>
                    <a:gd name="T3" fmla="*/ 0 h 336"/>
                    <a:gd name="T4" fmla="*/ 0 w 504"/>
                    <a:gd name="T5" fmla="*/ 241 h 336"/>
                    <a:gd name="T6" fmla="*/ 0 w 504"/>
                    <a:gd name="T7" fmla="*/ 336 h 336"/>
                    <a:gd name="T8" fmla="*/ 504 w 504"/>
                    <a:gd name="T9" fmla="*/ 50 h 336"/>
                    <a:gd name="T10" fmla="*/ 418 w 504"/>
                    <a:gd name="T11" fmla="*/ 0 h 3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04" h="336">
                      <a:moveTo>
                        <a:pt x="418" y="0"/>
                      </a:moveTo>
                      <a:lnTo>
                        <a:pt x="418" y="0"/>
                      </a:lnTo>
                      <a:lnTo>
                        <a:pt x="0" y="241"/>
                      </a:lnTo>
                      <a:lnTo>
                        <a:pt x="0" y="336"/>
                      </a:lnTo>
                      <a:lnTo>
                        <a:pt x="504" y="50"/>
                      </a:lnTo>
                      <a:lnTo>
                        <a:pt x="418" y="0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8" name="Freeform 38">
                  <a:extLst>
                    <a:ext uri="{FF2B5EF4-FFF2-40B4-BE49-F238E27FC236}">
                      <a16:creationId xmlns:a16="http://schemas.microsoft.com/office/drawing/2014/main" id="{C9DC142E-32D8-48AC-A897-68236FF184D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227144" y="3591287"/>
                  <a:ext cx="800100" cy="533400"/>
                </a:xfrm>
                <a:custGeom>
                  <a:avLst/>
                  <a:gdLst>
                    <a:gd name="T0" fmla="*/ 418 w 504"/>
                    <a:gd name="T1" fmla="*/ 0 h 336"/>
                    <a:gd name="T2" fmla="*/ 418 w 504"/>
                    <a:gd name="T3" fmla="*/ 0 h 336"/>
                    <a:gd name="T4" fmla="*/ 0 w 504"/>
                    <a:gd name="T5" fmla="*/ 241 h 336"/>
                    <a:gd name="T6" fmla="*/ 0 w 504"/>
                    <a:gd name="T7" fmla="*/ 336 h 336"/>
                    <a:gd name="T8" fmla="*/ 504 w 504"/>
                    <a:gd name="T9" fmla="*/ 50 h 336"/>
                    <a:gd name="T10" fmla="*/ 418 w 504"/>
                    <a:gd name="T11" fmla="*/ 0 h 3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04" h="336">
                      <a:moveTo>
                        <a:pt x="418" y="0"/>
                      </a:moveTo>
                      <a:lnTo>
                        <a:pt x="418" y="0"/>
                      </a:lnTo>
                      <a:lnTo>
                        <a:pt x="0" y="241"/>
                      </a:lnTo>
                      <a:lnTo>
                        <a:pt x="0" y="336"/>
                      </a:lnTo>
                      <a:lnTo>
                        <a:pt x="504" y="50"/>
                      </a:lnTo>
                      <a:lnTo>
                        <a:pt x="418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70" name="Group 69">
                <a:extLst>
                  <a:ext uri="{FF2B5EF4-FFF2-40B4-BE49-F238E27FC236}">
                    <a16:creationId xmlns:a16="http://schemas.microsoft.com/office/drawing/2014/main" id="{78C2EEBB-F50C-4A1C-B161-87C2B8D70073}"/>
                  </a:ext>
                </a:extLst>
              </p:cNvPr>
              <p:cNvGrpSpPr/>
              <p:nvPr/>
            </p:nvGrpSpPr>
            <p:grpSpPr>
              <a:xfrm>
                <a:off x="4816454" y="4848788"/>
                <a:ext cx="941296" cy="348813"/>
                <a:chOff x="4884000" y="4874730"/>
                <a:chExt cx="941296" cy="348813"/>
              </a:xfrm>
            </p:grpSpPr>
            <p:grpSp>
              <p:nvGrpSpPr>
                <p:cNvPr id="116" name="Group 115">
                  <a:extLst>
                    <a:ext uri="{FF2B5EF4-FFF2-40B4-BE49-F238E27FC236}">
                      <a16:creationId xmlns:a16="http://schemas.microsoft.com/office/drawing/2014/main" id="{E65412D4-7A96-4C27-9BD4-90F5F7862C67}"/>
                    </a:ext>
                  </a:extLst>
                </p:cNvPr>
                <p:cNvGrpSpPr/>
                <p:nvPr/>
              </p:nvGrpSpPr>
              <p:grpSpPr>
                <a:xfrm>
                  <a:off x="4884000" y="4906060"/>
                  <a:ext cx="342900" cy="240132"/>
                  <a:chOff x="4691912" y="4771542"/>
                  <a:chExt cx="534988" cy="374650"/>
                </a:xfrm>
              </p:grpSpPr>
              <p:sp>
                <p:nvSpPr>
                  <p:cNvPr id="118" name="Freeform 46">
                    <a:extLst>
                      <a:ext uri="{FF2B5EF4-FFF2-40B4-BE49-F238E27FC236}">
                        <a16:creationId xmlns:a16="http://schemas.microsoft.com/office/drawing/2014/main" id="{847EFA3A-C16E-4E4E-8ECE-9D2617F842B4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4691912" y="5130317"/>
                    <a:ext cx="534988" cy="15875"/>
                  </a:xfrm>
                  <a:custGeom>
                    <a:avLst/>
                    <a:gdLst>
                      <a:gd name="T0" fmla="*/ 67 w 67"/>
                      <a:gd name="T1" fmla="*/ 1 h 2"/>
                      <a:gd name="T2" fmla="*/ 42 w 67"/>
                      <a:gd name="T3" fmla="*/ 0 h 2"/>
                      <a:gd name="T4" fmla="*/ 33 w 67"/>
                      <a:gd name="T5" fmla="*/ 0 h 2"/>
                      <a:gd name="T6" fmla="*/ 25 w 67"/>
                      <a:gd name="T7" fmla="*/ 0 h 2"/>
                      <a:gd name="T8" fmla="*/ 0 w 67"/>
                      <a:gd name="T9" fmla="*/ 1 h 2"/>
                      <a:gd name="T10" fmla="*/ 25 w 67"/>
                      <a:gd name="T11" fmla="*/ 2 h 2"/>
                      <a:gd name="T12" fmla="*/ 33 w 67"/>
                      <a:gd name="T13" fmla="*/ 2 h 2"/>
                      <a:gd name="T14" fmla="*/ 42 w 67"/>
                      <a:gd name="T15" fmla="*/ 2 h 2"/>
                      <a:gd name="T16" fmla="*/ 67 w 67"/>
                      <a:gd name="T17" fmla="*/ 1 h 2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</a:cxnLst>
                    <a:rect l="0" t="0" r="r" b="b"/>
                    <a:pathLst>
                      <a:path w="67" h="2">
                        <a:moveTo>
                          <a:pt x="67" y="1"/>
                        </a:moveTo>
                        <a:cubicBezTo>
                          <a:pt x="67" y="1"/>
                          <a:pt x="55" y="0"/>
                          <a:pt x="42" y="0"/>
                        </a:cubicBezTo>
                        <a:cubicBezTo>
                          <a:pt x="39" y="0"/>
                          <a:pt x="36" y="0"/>
                          <a:pt x="33" y="0"/>
                        </a:cubicBezTo>
                        <a:cubicBezTo>
                          <a:pt x="31" y="0"/>
                          <a:pt x="28" y="0"/>
                          <a:pt x="25" y="0"/>
                        </a:cubicBezTo>
                        <a:cubicBezTo>
                          <a:pt x="11" y="0"/>
                          <a:pt x="0" y="1"/>
                          <a:pt x="0" y="1"/>
                        </a:cubicBezTo>
                        <a:cubicBezTo>
                          <a:pt x="0" y="2"/>
                          <a:pt x="11" y="2"/>
                          <a:pt x="25" y="2"/>
                        </a:cubicBezTo>
                        <a:cubicBezTo>
                          <a:pt x="28" y="2"/>
                          <a:pt x="31" y="2"/>
                          <a:pt x="33" y="2"/>
                        </a:cubicBezTo>
                        <a:cubicBezTo>
                          <a:pt x="36" y="2"/>
                          <a:pt x="39" y="2"/>
                          <a:pt x="42" y="2"/>
                        </a:cubicBezTo>
                        <a:cubicBezTo>
                          <a:pt x="55" y="2"/>
                          <a:pt x="67" y="2"/>
                          <a:pt x="67" y="1"/>
                        </a:cubicBezTo>
                      </a:path>
                    </a:pathLst>
                  </a:custGeom>
                  <a:solidFill>
                    <a:srgbClr val="62361A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19" name="Freeform 47">
                    <a:extLst>
                      <a:ext uri="{FF2B5EF4-FFF2-40B4-BE49-F238E27FC236}">
                        <a16:creationId xmlns:a16="http://schemas.microsoft.com/office/drawing/2014/main" id="{487C5AFD-BC1F-4114-93F0-2894755ECDBC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5034812" y="5011255"/>
                    <a:ext cx="47625" cy="127000"/>
                  </a:xfrm>
                  <a:custGeom>
                    <a:avLst/>
                    <a:gdLst>
                      <a:gd name="T0" fmla="*/ 30 w 30"/>
                      <a:gd name="T1" fmla="*/ 80 h 80"/>
                      <a:gd name="T2" fmla="*/ 0 w 30"/>
                      <a:gd name="T3" fmla="*/ 80 h 80"/>
                      <a:gd name="T4" fmla="*/ 5 w 30"/>
                      <a:gd name="T5" fmla="*/ 0 h 80"/>
                      <a:gd name="T6" fmla="*/ 25 w 30"/>
                      <a:gd name="T7" fmla="*/ 0 h 80"/>
                      <a:gd name="T8" fmla="*/ 30 w 30"/>
                      <a:gd name="T9" fmla="*/ 80 h 8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30" h="80">
                        <a:moveTo>
                          <a:pt x="30" y="80"/>
                        </a:moveTo>
                        <a:lnTo>
                          <a:pt x="0" y="80"/>
                        </a:lnTo>
                        <a:lnTo>
                          <a:pt x="5" y="0"/>
                        </a:lnTo>
                        <a:lnTo>
                          <a:pt x="25" y="0"/>
                        </a:lnTo>
                        <a:lnTo>
                          <a:pt x="30" y="80"/>
                        </a:lnTo>
                        <a:close/>
                      </a:path>
                    </a:pathLst>
                  </a:custGeom>
                  <a:solidFill>
                    <a:srgbClr val="62361A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20" name="Oval 48">
                    <a:extLst>
                      <a:ext uri="{FF2B5EF4-FFF2-40B4-BE49-F238E27FC236}">
                        <a16:creationId xmlns:a16="http://schemas.microsoft.com/office/drawing/2014/main" id="{5097F1D0-30D9-46B5-ACB2-FCB3E370102F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907812" y="4771542"/>
                    <a:ext cx="303213" cy="287338"/>
                  </a:xfrm>
                  <a:prstGeom prst="ellipse">
                    <a:avLst/>
                  </a:prstGeom>
                  <a:solidFill>
                    <a:schemeClr val="accent3">
                      <a:lumMod val="75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21" name="Freeform 49">
                    <a:extLst>
                      <a:ext uri="{FF2B5EF4-FFF2-40B4-BE49-F238E27FC236}">
                        <a16:creationId xmlns:a16="http://schemas.microsoft.com/office/drawing/2014/main" id="{AF23E25B-4FCC-4C12-A8DB-3BB4CCF03635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4844312" y="5027130"/>
                    <a:ext cx="39688" cy="111125"/>
                  </a:xfrm>
                  <a:custGeom>
                    <a:avLst/>
                    <a:gdLst>
                      <a:gd name="T0" fmla="*/ 25 w 25"/>
                      <a:gd name="T1" fmla="*/ 70 h 70"/>
                      <a:gd name="T2" fmla="*/ 0 w 25"/>
                      <a:gd name="T3" fmla="*/ 70 h 70"/>
                      <a:gd name="T4" fmla="*/ 5 w 25"/>
                      <a:gd name="T5" fmla="*/ 0 h 70"/>
                      <a:gd name="T6" fmla="*/ 20 w 25"/>
                      <a:gd name="T7" fmla="*/ 0 h 70"/>
                      <a:gd name="T8" fmla="*/ 25 w 25"/>
                      <a:gd name="T9" fmla="*/ 70 h 7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25" h="70">
                        <a:moveTo>
                          <a:pt x="25" y="70"/>
                        </a:moveTo>
                        <a:lnTo>
                          <a:pt x="0" y="70"/>
                        </a:lnTo>
                        <a:lnTo>
                          <a:pt x="5" y="0"/>
                        </a:lnTo>
                        <a:lnTo>
                          <a:pt x="20" y="0"/>
                        </a:lnTo>
                        <a:lnTo>
                          <a:pt x="25" y="70"/>
                        </a:lnTo>
                        <a:close/>
                      </a:path>
                    </a:pathLst>
                  </a:custGeom>
                  <a:solidFill>
                    <a:srgbClr val="6C4621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22" name="Oval 50">
                    <a:extLst>
                      <a:ext uri="{FF2B5EF4-FFF2-40B4-BE49-F238E27FC236}">
                        <a16:creationId xmlns:a16="http://schemas.microsoft.com/office/drawing/2014/main" id="{7BFF303C-3CF6-4467-8DCA-D5855666391E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715724" y="4779480"/>
                    <a:ext cx="295275" cy="287338"/>
                  </a:xfrm>
                  <a:prstGeom prst="ellipse">
                    <a:avLst/>
                  </a:prstGeom>
                  <a:solidFill>
                    <a:schemeClr val="accent3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23" name="Freeform 51">
                    <a:extLst>
                      <a:ext uri="{FF2B5EF4-FFF2-40B4-BE49-F238E27FC236}">
                        <a16:creationId xmlns:a16="http://schemas.microsoft.com/office/drawing/2014/main" id="{50A5AACF-F7C9-4E79-BF98-614F5E65E384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4987187" y="5050942"/>
                    <a:ext cx="31750" cy="87313"/>
                  </a:xfrm>
                  <a:custGeom>
                    <a:avLst/>
                    <a:gdLst>
                      <a:gd name="T0" fmla="*/ 20 w 20"/>
                      <a:gd name="T1" fmla="*/ 55 h 55"/>
                      <a:gd name="T2" fmla="*/ 0 w 20"/>
                      <a:gd name="T3" fmla="*/ 55 h 55"/>
                      <a:gd name="T4" fmla="*/ 0 w 20"/>
                      <a:gd name="T5" fmla="*/ 0 h 55"/>
                      <a:gd name="T6" fmla="*/ 15 w 20"/>
                      <a:gd name="T7" fmla="*/ 0 h 55"/>
                      <a:gd name="T8" fmla="*/ 20 w 20"/>
                      <a:gd name="T9" fmla="*/ 55 h 5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20" h="55">
                        <a:moveTo>
                          <a:pt x="20" y="55"/>
                        </a:moveTo>
                        <a:lnTo>
                          <a:pt x="0" y="55"/>
                        </a:lnTo>
                        <a:lnTo>
                          <a:pt x="0" y="0"/>
                        </a:lnTo>
                        <a:lnTo>
                          <a:pt x="15" y="0"/>
                        </a:lnTo>
                        <a:lnTo>
                          <a:pt x="20" y="55"/>
                        </a:lnTo>
                        <a:close/>
                      </a:path>
                    </a:pathLst>
                  </a:custGeom>
                  <a:solidFill>
                    <a:srgbClr val="8A6723"/>
                  </a:solidFill>
                  <a:ln>
                    <a:noFill/>
                  </a:ln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</a:extLst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24" name="Oval 52">
                    <a:extLst>
                      <a:ext uri="{FF2B5EF4-FFF2-40B4-BE49-F238E27FC236}">
                        <a16:creationId xmlns:a16="http://schemas.microsoft.com/office/drawing/2014/main" id="{8AA86316-90C7-4F20-9D9C-6F8C9E29DD99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4891937" y="4874730"/>
                    <a:ext cx="215900" cy="207963"/>
                  </a:xfrm>
                  <a:prstGeom prst="ellipse">
                    <a:avLst/>
                  </a:prstGeom>
                  <a:solidFill>
                    <a:schemeClr val="accent3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117" name="TextBox 116">
                  <a:extLst>
                    <a:ext uri="{FF2B5EF4-FFF2-40B4-BE49-F238E27FC236}">
                      <a16:creationId xmlns:a16="http://schemas.microsoft.com/office/drawing/2014/main" id="{1006A923-03BC-460D-BD47-9C27D6529F59}"/>
                    </a:ext>
                  </a:extLst>
                </p:cNvPr>
                <p:cNvSpPr txBox="1"/>
                <p:nvPr/>
              </p:nvSpPr>
              <p:spPr>
                <a:xfrm>
                  <a:off x="5197726" y="4874730"/>
                  <a:ext cx="627570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800" dirty="0" err="1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EcoBiz</a:t>
                  </a:r>
                  <a:endParaRPr lang="en-US" sz="800" dirty="0">
                    <a:solidFill>
                      <a:schemeClr val="bg1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endParaRPr>
                </a:p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Headline</a:t>
                  </a:r>
                </a:p>
              </p:txBody>
            </p:sp>
          </p:grpSp>
          <p:grpSp>
            <p:nvGrpSpPr>
              <p:cNvPr id="71" name="Group 70">
                <a:extLst>
                  <a:ext uri="{FF2B5EF4-FFF2-40B4-BE49-F238E27FC236}">
                    <a16:creationId xmlns:a16="http://schemas.microsoft.com/office/drawing/2014/main" id="{99CFED4B-5DE1-476F-A688-A3A9C58F24BC}"/>
                  </a:ext>
                </a:extLst>
              </p:cNvPr>
              <p:cNvGrpSpPr/>
              <p:nvPr/>
            </p:nvGrpSpPr>
            <p:grpSpPr>
              <a:xfrm>
                <a:off x="6395033" y="4775250"/>
                <a:ext cx="644749" cy="474733"/>
                <a:chOff x="6566323" y="4847650"/>
                <a:chExt cx="644749" cy="474733"/>
              </a:xfrm>
            </p:grpSpPr>
            <p:sp>
              <p:nvSpPr>
                <p:cNvPr id="114" name="Freeform 68">
                  <a:extLst>
                    <a:ext uri="{FF2B5EF4-FFF2-40B4-BE49-F238E27FC236}">
                      <a16:creationId xmlns:a16="http://schemas.microsoft.com/office/drawing/2014/main" id="{46A41B7E-C8A8-4C7F-82EB-FA433F9C8B12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6566323" y="4847650"/>
                  <a:ext cx="264789" cy="280769"/>
                </a:xfrm>
                <a:custGeom>
                  <a:avLst/>
                  <a:gdLst>
                    <a:gd name="T0" fmla="*/ 45 w 48"/>
                    <a:gd name="T1" fmla="*/ 27 h 51"/>
                    <a:gd name="T2" fmla="*/ 48 w 48"/>
                    <a:gd name="T3" fmla="*/ 23 h 51"/>
                    <a:gd name="T4" fmla="*/ 44 w 48"/>
                    <a:gd name="T5" fmla="*/ 19 h 51"/>
                    <a:gd name="T6" fmla="*/ 33 w 48"/>
                    <a:gd name="T7" fmla="*/ 19 h 51"/>
                    <a:gd name="T8" fmla="*/ 32 w 48"/>
                    <a:gd name="T9" fmla="*/ 19 h 51"/>
                    <a:gd name="T10" fmla="*/ 35 w 48"/>
                    <a:gd name="T11" fmla="*/ 9 h 51"/>
                    <a:gd name="T12" fmla="*/ 30 w 48"/>
                    <a:gd name="T13" fmla="*/ 0 h 51"/>
                    <a:gd name="T14" fmla="*/ 27 w 48"/>
                    <a:gd name="T15" fmla="*/ 4 h 51"/>
                    <a:gd name="T16" fmla="*/ 27 w 48"/>
                    <a:gd name="T17" fmla="*/ 8 h 51"/>
                    <a:gd name="T18" fmla="*/ 21 w 48"/>
                    <a:gd name="T19" fmla="*/ 15 h 51"/>
                    <a:gd name="T20" fmla="*/ 16 w 48"/>
                    <a:gd name="T21" fmla="*/ 28 h 51"/>
                    <a:gd name="T22" fmla="*/ 16 w 48"/>
                    <a:gd name="T23" fmla="*/ 45 h 51"/>
                    <a:gd name="T24" fmla="*/ 18 w 48"/>
                    <a:gd name="T25" fmla="*/ 47 h 51"/>
                    <a:gd name="T26" fmla="*/ 42 w 48"/>
                    <a:gd name="T27" fmla="*/ 47 h 51"/>
                    <a:gd name="T28" fmla="*/ 44 w 48"/>
                    <a:gd name="T29" fmla="*/ 41 h 51"/>
                    <a:gd name="T30" fmla="*/ 45 w 48"/>
                    <a:gd name="T31" fmla="*/ 34 h 51"/>
                    <a:gd name="T32" fmla="*/ 48 w 48"/>
                    <a:gd name="T33" fmla="*/ 32 h 51"/>
                    <a:gd name="T34" fmla="*/ 45 w 48"/>
                    <a:gd name="T35" fmla="*/ 27 h 51"/>
                    <a:gd name="T36" fmla="*/ 11 w 48"/>
                    <a:gd name="T37" fmla="*/ 24 h 51"/>
                    <a:gd name="T38" fmla="*/ 1 w 48"/>
                    <a:gd name="T39" fmla="*/ 24 h 51"/>
                    <a:gd name="T40" fmla="*/ 0 w 48"/>
                    <a:gd name="T41" fmla="*/ 27 h 51"/>
                    <a:gd name="T42" fmla="*/ 0 w 48"/>
                    <a:gd name="T43" fmla="*/ 48 h 51"/>
                    <a:gd name="T44" fmla="*/ 3 w 48"/>
                    <a:gd name="T45" fmla="*/ 51 h 51"/>
                    <a:gd name="T46" fmla="*/ 11 w 48"/>
                    <a:gd name="T47" fmla="*/ 51 h 51"/>
                    <a:gd name="T48" fmla="*/ 13 w 48"/>
                    <a:gd name="T49" fmla="*/ 47 h 51"/>
                    <a:gd name="T50" fmla="*/ 13 w 48"/>
                    <a:gd name="T51" fmla="*/ 27 h 51"/>
                    <a:gd name="T52" fmla="*/ 11 w 48"/>
                    <a:gd name="T53" fmla="*/ 24 h 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48" h="51">
                      <a:moveTo>
                        <a:pt x="45" y="27"/>
                      </a:moveTo>
                      <a:cubicBezTo>
                        <a:pt x="46" y="26"/>
                        <a:pt x="48" y="25"/>
                        <a:pt x="48" y="23"/>
                      </a:cubicBezTo>
                      <a:cubicBezTo>
                        <a:pt x="48" y="21"/>
                        <a:pt x="47" y="19"/>
                        <a:pt x="44" y="19"/>
                      </a:cubicBezTo>
                      <a:cubicBezTo>
                        <a:pt x="33" y="19"/>
                        <a:pt x="33" y="19"/>
                        <a:pt x="33" y="19"/>
                      </a:cubicBezTo>
                      <a:cubicBezTo>
                        <a:pt x="32" y="19"/>
                        <a:pt x="32" y="19"/>
                        <a:pt x="32" y="19"/>
                      </a:cubicBezTo>
                      <a:cubicBezTo>
                        <a:pt x="32" y="18"/>
                        <a:pt x="35" y="14"/>
                        <a:pt x="35" y="9"/>
                      </a:cubicBezTo>
                      <a:cubicBezTo>
                        <a:pt x="35" y="3"/>
                        <a:pt x="32" y="0"/>
                        <a:pt x="30" y="0"/>
                      </a:cubicBezTo>
                      <a:cubicBezTo>
                        <a:pt x="28" y="0"/>
                        <a:pt x="27" y="2"/>
                        <a:pt x="27" y="4"/>
                      </a:cubicBezTo>
                      <a:cubicBezTo>
                        <a:pt x="27" y="6"/>
                        <a:pt x="27" y="8"/>
                        <a:pt x="27" y="8"/>
                      </a:cubicBezTo>
                      <a:cubicBezTo>
                        <a:pt x="26" y="10"/>
                        <a:pt x="24" y="11"/>
                        <a:pt x="21" y="15"/>
                      </a:cubicBezTo>
                      <a:cubicBezTo>
                        <a:pt x="19" y="19"/>
                        <a:pt x="16" y="24"/>
                        <a:pt x="16" y="28"/>
                      </a:cubicBezTo>
                      <a:cubicBezTo>
                        <a:pt x="16" y="45"/>
                        <a:pt x="16" y="45"/>
                        <a:pt x="16" y="45"/>
                      </a:cubicBezTo>
                      <a:cubicBezTo>
                        <a:pt x="16" y="46"/>
                        <a:pt x="16" y="47"/>
                        <a:pt x="18" y="47"/>
                      </a:cubicBezTo>
                      <a:cubicBezTo>
                        <a:pt x="42" y="47"/>
                        <a:pt x="42" y="47"/>
                        <a:pt x="42" y="47"/>
                      </a:cubicBezTo>
                      <a:cubicBezTo>
                        <a:pt x="47" y="47"/>
                        <a:pt x="47" y="43"/>
                        <a:pt x="44" y="41"/>
                      </a:cubicBezTo>
                      <a:cubicBezTo>
                        <a:pt x="48" y="40"/>
                        <a:pt x="48" y="36"/>
                        <a:pt x="45" y="34"/>
                      </a:cubicBezTo>
                      <a:cubicBezTo>
                        <a:pt x="45" y="34"/>
                        <a:pt x="47" y="33"/>
                        <a:pt x="48" y="32"/>
                      </a:cubicBezTo>
                      <a:cubicBezTo>
                        <a:pt x="48" y="31"/>
                        <a:pt x="48" y="28"/>
                        <a:pt x="45" y="27"/>
                      </a:cubicBezTo>
                      <a:moveTo>
                        <a:pt x="11" y="24"/>
                      </a:moveTo>
                      <a:cubicBezTo>
                        <a:pt x="1" y="24"/>
                        <a:pt x="1" y="24"/>
                        <a:pt x="1" y="24"/>
                      </a:cubicBezTo>
                      <a:cubicBezTo>
                        <a:pt x="1" y="24"/>
                        <a:pt x="0" y="25"/>
                        <a:pt x="0" y="27"/>
                      </a:cubicBezTo>
                      <a:cubicBezTo>
                        <a:pt x="0" y="48"/>
                        <a:pt x="0" y="48"/>
                        <a:pt x="0" y="48"/>
                      </a:cubicBezTo>
                      <a:cubicBezTo>
                        <a:pt x="0" y="50"/>
                        <a:pt x="1" y="51"/>
                        <a:pt x="3" y="51"/>
                      </a:cubicBezTo>
                      <a:cubicBezTo>
                        <a:pt x="11" y="51"/>
                        <a:pt x="11" y="51"/>
                        <a:pt x="11" y="51"/>
                      </a:cubicBezTo>
                      <a:cubicBezTo>
                        <a:pt x="13" y="51"/>
                        <a:pt x="13" y="50"/>
                        <a:pt x="13" y="47"/>
                      </a:cubicBezTo>
                      <a:cubicBezTo>
                        <a:pt x="13" y="27"/>
                        <a:pt x="13" y="27"/>
                        <a:pt x="13" y="27"/>
                      </a:cubicBezTo>
                      <a:cubicBezTo>
                        <a:pt x="13" y="25"/>
                        <a:pt x="12" y="24"/>
                        <a:pt x="11" y="24"/>
                      </a:cubicBezTo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5" name="TextBox 114">
                  <a:extLst>
                    <a:ext uri="{FF2B5EF4-FFF2-40B4-BE49-F238E27FC236}">
                      <a16:creationId xmlns:a16="http://schemas.microsoft.com/office/drawing/2014/main" id="{9F2CB2B6-10BA-4BF5-A48C-064FED2D7DBD}"/>
                    </a:ext>
                  </a:extLst>
                </p:cNvPr>
                <p:cNvSpPr txBox="1"/>
                <p:nvPr/>
              </p:nvSpPr>
              <p:spPr>
                <a:xfrm>
                  <a:off x="6576645" y="4973570"/>
                  <a:ext cx="634427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Earn</a:t>
                  </a:r>
                </a:p>
                <a:p>
                  <a:pPr algn="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Goodwill</a:t>
                  </a:r>
                </a:p>
              </p:txBody>
            </p:sp>
          </p:grpSp>
          <p:grpSp>
            <p:nvGrpSpPr>
              <p:cNvPr id="72" name="Group 71">
                <a:extLst>
                  <a:ext uri="{FF2B5EF4-FFF2-40B4-BE49-F238E27FC236}">
                    <a16:creationId xmlns:a16="http://schemas.microsoft.com/office/drawing/2014/main" id="{7E4FBFD5-FD65-4115-879F-DA48C38A9B6C}"/>
                  </a:ext>
                </a:extLst>
              </p:cNvPr>
              <p:cNvGrpSpPr/>
              <p:nvPr/>
            </p:nvGrpSpPr>
            <p:grpSpPr>
              <a:xfrm>
                <a:off x="7144105" y="3625032"/>
                <a:ext cx="660800" cy="562066"/>
                <a:chOff x="7144105" y="3730298"/>
                <a:chExt cx="660800" cy="562066"/>
              </a:xfrm>
            </p:grpSpPr>
            <p:sp>
              <p:nvSpPr>
                <p:cNvPr id="112" name="Freeform 62">
                  <a:extLst>
                    <a:ext uri="{FF2B5EF4-FFF2-40B4-BE49-F238E27FC236}">
                      <a16:creationId xmlns:a16="http://schemas.microsoft.com/office/drawing/2014/main" id="{DBED79A9-F0FC-408A-A2C5-0DC023CE912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343830" y="3730298"/>
                  <a:ext cx="261350" cy="224654"/>
                </a:xfrm>
                <a:custGeom>
                  <a:avLst/>
                  <a:gdLst>
                    <a:gd name="T0" fmla="*/ 28 w 58"/>
                    <a:gd name="T1" fmla="*/ 49 h 50"/>
                    <a:gd name="T2" fmla="*/ 8 w 58"/>
                    <a:gd name="T3" fmla="*/ 30 h 50"/>
                    <a:gd name="T4" fmla="*/ 0 w 58"/>
                    <a:gd name="T5" fmla="*/ 15 h 50"/>
                    <a:gd name="T6" fmla="*/ 16 w 58"/>
                    <a:gd name="T7" fmla="*/ 0 h 50"/>
                    <a:gd name="T8" fmla="*/ 29 w 58"/>
                    <a:gd name="T9" fmla="*/ 7 h 50"/>
                    <a:gd name="T10" fmla="*/ 43 w 58"/>
                    <a:gd name="T11" fmla="*/ 0 h 50"/>
                    <a:gd name="T12" fmla="*/ 58 w 58"/>
                    <a:gd name="T13" fmla="*/ 15 h 50"/>
                    <a:gd name="T14" fmla="*/ 51 w 58"/>
                    <a:gd name="T15" fmla="*/ 30 h 50"/>
                    <a:gd name="T16" fmla="*/ 31 w 58"/>
                    <a:gd name="T17" fmla="*/ 49 h 50"/>
                    <a:gd name="T18" fmla="*/ 29 w 58"/>
                    <a:gd name="T19" fmla="*/ 50 h 50"/>
                    <a:gd name="T20" fmla="*/ 28 w 58"/>
                    <a:gd name="T21" fmla="*/ 49 h 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58" h="50">
                      <a:moveTo>
                        <a:pt x="28" y="49"/>
                      </a:moveTo>
                      <a:cubicBezTo>
                        <a:pt x="8" y="30"/>
                        <a:pt x="8" y="30"/>
                        <a:pt x="8" y="30"/>
                      </a:cubicBezTo>
                      <a:cubicBezTo>
                        <a:pt x="7" y="30"/>
                        <a:pt x="0" y="23"/>
                        <a:pt x="0" y="15"/>
                      </a:cubicBezTo>
                      <a:cubicBezTo>
                        <a:pt x="0" y="6"/>
                        <a:pt x="6" y="0"/>
                        <a:pt x="16" y="0"/>
                      </a:cubicBezTo>
                      <a:cubicBezTo>
                        <a:pt x="21" y="0"/>
                        <a:pt x="27" y="5"/>
                        <a:pt x="29" y="7"/>
                      </a:cubicBezTo>
                      <a:cubicBezTo>
                        <a:pt x="32" y="5"/>
                        <a:pt x="37" y="0"/>
                        <a:pt x="43" y="0"/>
                      </a:cubicBezTo>
                      <a:cubicBezTo>
                        <a:pt x="52" y="0"/>
                        <a:pt x="58" y="6"/>
                        <a:pt x="58" y="15"/>
                      </a:cubicBezTo>
                      <a:cubicBezTo>
                        <a:pt x="58" y="23"/>
                        <a:pt x="51" y="30"/>
                        <a:pt x="51" y="30"/>
                      </a:cubicBezTo>
                      <a:cubicBezTo>
                        <a:pt x="31" y="49"/>
                        <a:pt x="31" y="49"/>
                        <a:pt x="31" y="49"/>
                      </a:cubicBezTo>
                      <a:cubicBezTo>
                        <a:pt x="30" y="50"/>
                        <a:pt x="30" y="50"/>
                        <a:pt x="29" y="50"/>
                      </a:cubicBezTo>
                      <a:cubicBezTo>
                        <a:pt x="29" y="50"/>
                        <a:pt x="28" y="50"/>
                        <a:pt x="28" y="49"/>
                      </a:cubicBezTo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3" name="TextBox 112">
                  <a:extLst>
                    <a:ext uri="{FF2B5EF4-FFF2-40B4-BE49-F238E27FC236}">
                      <a16:creationId xmlns:a16="http://schemas.microsoft.com/office/drawing/2014/main" id="{0604BB42-C653-4997-BE6C-423CDC3ECB40}"/>
                    </a:ext>
                  </a:extLst>
                </p:cNvPr>
                <p:cNvSpPr txBox="1"/>
                <p:nvPr/>
              </p:nvSpPr>
              <p:spPr>
                <a:xfrm>
                  <a:off x="7144105" y="3943551"/>
                  <a:ext cx="660800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Love</a:t>
                  </a:r>
                </a:p>
                <a:p>
                  <a:pPr algn="ct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Business</a:t>
                  </a:r>
                </a:p>
              </p:txBody>
            </p:sp>
          </p:grpSp>
          <p:grpSp>
            <p:nvGrpSpPr>
              <p:cNvPr id="73" name="Group 72">
                <a:extLst>
                  <a:ext uri="{FF2B5EF4-FFF2-40B4-BE49-F238E27FC236}">
                    <a16:creationId xmlns:a16="http://schemas.microsoft.com/office/drawing/2014/main" id="{0737D2F3-BDB6-46F3-B62D-1A6116D6199A}"/>
                  </a:ext>
                </a:extLst>
              </p:cNvPr>
              <p:cNvGrpSpPr/>
              <p:nvPr/>
            </p:nvGrpSpPr>
            <p:grpSpPr>
              <a:xfrm>
                <a:off x="4343830" y="3592146"/>
                <a:ext cx="722930" cy="619682"/>
                <a:chOff x="4343830" y="3712925"/>
                <a:chExt cx="722930" cy="619682"/>
              </a:xfrm>
            </p:grpSpPr>
            <p:sp>
              <p:nvSpPr>
                <p:cNvPr id="110" name="Freeform 45">
                  <a:extLst>
                    <a:ext uri="{FF2B5EF4-FFF2-40B4-BE49-F238E27FC236}">
                      <a16:creationId xmlns:a16="http://schemas.microsoft.com/office/drawing/2014/main" id="{1C31EF3C-7064-45AB-9DC1-39744559464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553431" y="3712925"/>
                  <a:ext cx="303728" cy="273522"/>
                </a:xfrm>
                <a:custGeom>
                  <a:avLst/>
                  <a:gdLst>
                    <a:gd name="T0" fmla="*/ 17 w 72"/>
                    <a:gd name="T1" fmla="*/ 61 h 65"/>
                    <a:gd name="T2" fmla="*/ 25 w 72"/>
                    <a:gd name="T3" fmla="*/ 55 h 65"/>
                    <a:gd name="T4" fmla="*/ 30 w 72"/>
                    <a:gd name="T5" fmla="*/ 52 h 65"/>
                    <a:gd name="T6" fmla="*/ 22 w 72"/>
                    <a:gd name="T7" fmla="*/ 40 h 65"/>
                    <a:gd name="T8" fmla="*/ 19 w 72"/>
                    <a:gd name="T9" fmla="*/ 36 h 65"/>
                    <a:gd name="T10" fmla="*/ 21 w 72"/>
                    <a:gd name="T11" fmla="*/ 30 h 65"/>
                    <a:gd name="T12" fmla="*/ 20 w 72"/>
                    <a:gd name="T13" fmla="*/ 29 h 65"/>
                    <a:gd name="T14" fmla="*/ 21 w 72"/>
                    <a:gd name="T15" fmla="*/ 26 h 65"/>
                    <a:gd name="T16" fmla="*/ 20 w 72"/>
                    <a:gd name="T17" fmla="*/ 21 h 65"/>
                    <a:gd name="T18" fmla="*/ 30 w 72"/>
                    <a:gd name="T19" fmla="*/ 12 h 65"/>
                    <a:gd name="T20" fmla="*/ 29 w 72"/>
                    <a:gd name="T21" fmla="*/ 9 h 65"/>
                    <a:gd name="T22" fmla="*/ 31 w 72"/>
                    <a:gd name="T23" fmla="*/ 8 h 65"/>
                    <a:gd name="T24" fmla="*/ 38 w 72"/>
                    <a:gd name="T25" fmla="*/ 10 h 65"/>
                    <a:gd name="T26" fmla="*/ 37 w 72"/>
                    <a:gd name="T27" fmla="*/ 9 h 65"/>
                    <a:gd name="T28" fmla="*/ 46 w 72"/>
                    <a:gd name="T29" fmla="*/ 13 h 65"/>
                    <a:gd name="T30" fmla="*/ 46 w 72"/>
                    <a:gd name="T31" fmla="*/ 12 h 65"/>
                    <a:gd name="T32" fmla="*/ 48 w 72"/>
                    <a:gd name="T33" fmla="*/ 13 h 65"/>
                    <a:gd name="T34" fmla="*/ 50 w 72"/>
                    <a:gd name="T35" fmla="*/ 13 h 65"/>
                    <a:gd name="T36" fmla="*/ 51 w 72"/>
                    <a:gd name="T37" fmla="*/ 18 h 65"/>
                    <a:gd name="T38" fmla="*/ 51 w 72"/>
                    <a:gd name="T39" fmla="*/ 16 h 65"/>
                    <a:gd name="T40" fmla="*/ 54 w 72"/>
                    <a:gd name="T41" fmla="*/ 21 h 65"/>
                    <a:gd name="T42" fmla="*/ 53 w 72"/>
                    <a:gd name="T43" fmla="*/ 23 h 65"/>
                    <a:gd name="T44" fmla="*/ 53 w 72"/>
                    <a:gd name="T45" fmla="*/ 24 h 65"/>
                    <a:gd name="T46" fmla="*/ 54 w 72"/>
                    <a:gd name="T47" fmla="*/ 26 h 65"/>
                    <a:gd name="T48" fmla="*/ 53 w 72"/>
                    <a:gd name="T49" fmla="*/ 26 h 65"/>
                    <a:gd name="T50" fmla="*/ 51 w 72"/>
                    <a:gd name="T51" fmla="*/ 31 h 65"/>
                    <a:gd name="T52" fmla="*/ 53 w 72"/>
                    <a:gd name="T53" fmla="*/ 35 h 65"/>
                    <a:gd name="T54" fmla="*/ 50 w 72"/>
                    <a:gd name="T55" fmla="*/ 39 h 65"/>
                    <a:gd name="T56" fmla="*/ 42 w 72"/>
                    <a:gd name="T57" fmla="*/ 51 h 65"/>
                    <a:gd name="T58" fmla="*/ 47 w 72"/>
                    <a:gd name="T59" fmla="*/ 55 h 65"/>
                    <a:gd name="T60" fmla="*/ 49 w 72"/>
                    <a:gd name="T61" fmla="*/ 56 h 65"/>
                    <a:gd name="T62" fmla="*/ 49 w 72"/>
                    <a:gd name="T63" fmla="*/ 56 h 65"/>
                    <a:gd name="T64" fmla="*/ 58 w 72"/>
                    <a:gd name="T65" fmla="*/ 64 h 65"/>
                    <a:gd name="T66" fmla="*/ 36 w 72"/>
                    <a:gd name="T67" fmla="*/ 0 h 65"/>
                    <a:gd name="T68" fmla="*/ 14 w 72"/>
                    <a:gd name="T69" fmla="*/ 65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72" h="65">
                      <a:moveTo>
                        <a:pt x="14" y="65"/>
                      </a:moveTo>
                      <a:cubicBezTo>
                        <a:pt x="15" y="64"/>
                        <a:pt x="16" y="63"/>
                        <a:pt x="17" y="61"/>
                      </a:cubicBezTo>
                      <a:cubicBezTo>
                        <a:pt x="19" y="60"/>
                        <a:pt x="22" y="58"/>
                        <a:pt x="23" y="57"/>
                      </a:cubicBezTo>
                      <a:cubicBezTo>
                        <a:pt x="23" y="56"/>
                        <a:pt x="24" y="55"/>
                        <a:pt x="25" y="55"/>
                      </a:cubicBezTo>
                      <a:cubicBezTo>
                        <a:pt x="26" y="55"/>
                        <a:pt x="28" y="55"/>
                        <a:pt x="30" y="54"/>
                      </a:cubicBezTo>
                      <a:cubicBezTo>
                        <a:pt x="30" y="52"/>
                        <a:pt x="30" y="52"/>
                        <a:pt x="30" y="52"/>
                      </a:cubicBezTo>
                      <a:cubicBezTo>
                        <a:pt x="27" y="50"/>
                        <a:pt x="22" y="45"/>
                        <a:pt x="22" y="40"/>
                      </a:cubicBezTo>
                      <a:cubicBezTo>
                        <a:pt x="22" y="40"/>
                        <a:pt x="22" y="40"/>
                        <a:pt x="22" y="40"/>
                      </a:cubicBezTo>
                      <a:cubicBezTo>
                        <a:pt x="22" y="40"/>
                        <a:pt x="22" y="40"/>
                        <a:pt x="22" y="40"/>
                      </a:cubicBezTo>
                      <a:cubicBezTo>
                        <a:pt x="20" y="40"/>
                        <a:pt x="19" y="38"/>
                        <a:pt x="19" y="36"/>
                      </a:cubicBezTo>
                      <a:cubicBezTo>
                        <a:pt x="19" y="34"/>
                        <a:pt x="20" y="33"/>
                        <a:pt x="21" y="32"/>
                      </a:cubicBezTo>
                      <a:cubicBezTo>
                        <a:pt x="20" y="32"/>
                        <a:pt x="21" y="31"/>
                        <a:pt x="21" y="30"/>
                      </a:cubicBezTo>
                      <a:cubicBezTo>
                        <a:pt x="21" y="29"/>
                        <a:pt x="21" y="29"/>
                        <a:pt x="21" y="29"/>
                      </a:cubicBezTo>
                      <a:cubicBezTo>
                        <a:pt x="20" y="30"/>
                        <a:pt x="20" y="30"/>
                        <a:pt x="20" y="29"/>
                      </a:cubicBezTo>
                      <a:cubicBezTo>
                        <a:pt x="20" y="29"/>
                        <a:pt x="20" y="28"/>
                        <a:pt x="21" y="27"/>
                      </a:cubicBezTo>
                      <a:cubicBezTo>
                        <a:pt x="21" y="26"/>
                        <a:pt x="21" y="26"/>
                        <a:pt x="21" y="26"/>
                      </a:cubicBezTo>
                      <a:cubicBezTo>
                        <a:pt x="21" y="24"/>
                        <a:pt x="21" y="22"/>
                        <a:pt x="22" y="20"/>
                      </a:cubicBezTo>
                      <a:cubicBezTo>
                        <a:pt x="21" y="20"/>
                        <a:pt x="20" y="22"/>
                        <a:pt x="20" y="21"/>
                      </a:cubicBezTo>
                      <a:cubicBezTo>
                        <a:pt x="21" y="19"/>
                        <a:pt x="23" y="15"/>
                        <a:pt x="26" y="14"/>
                      </a:cubicBezTo>
                      <a:cubicBezTo>
                        <a:pt x="27" y="13"/>
                        <a:pt x="28" y="12"/>
                        <a:pt x="30" y="12"/>
                      </a:cubicBezTo>
                      <a:cubicBezTo>
                        <a:pt x="30" y="12"/>
                        <a:pt x="30" y="12"/>
                        <a:pt x="30" y="12"/>
                      </a:cubicBezTo>
                      <a:cubicBezTo>
                        <a:pt x="27" y="11"/>
                        <a:pt x="29" y="9"/>
                        <a:pt x="29" y="9"/>
                      </a:cubicBezTo>
                      <a:cubicBezTo>
                        <a:pt x="28" y="11"/>
                        <a:pt x="31" y="10"/>
                        <a:pt x="31" y="10"/>
                      </a:cubicBezTo>
                      <a:cubicBezTo>
                        <a:pt x="31" y="10"/>
                        <a:pt x="31" y="8"/>
                        <a:pt x="31" y="8"/>
                      </a:cubicBezTo>
                      <a:cubicBezTo>
                        <a:pt x="32" y="11"/>
                        <a:pt x="38" y="10"/>
                        <a:pt x="38" y="10"/>
                      </a:cubicBezTo>
                      <a:cubicBezTo>
                        <a:pt x="38" y="10"/>
                        <a:pt x="38" y="10"/>
                        <a:pt x="38" y="10"/>
                      </a:cubicBezTo>
                      <a:cubicBezTo>
                        <a:pt x="39" y="11"/>
                        <a:pt x="40" y="11"/>
                        <a:pt x="40" y="11"/>
                      </a:cubicBezTo>
                      <a:cubicBezTo>
                        <a:pt x="40" y="10"/>
                        <a:pt x="38" y="9"/>
                        <a:pt x="37" y="9"/>
                      </a:cubicBezTo>
                      <a:cubicBezTo>
                        <a:pt x="37" y="9"/>
                        <a:pt x="43" y="9"/>
                        <a:pt x="45" y="12"/>
                      </a:cubicBezTo>
                      <a:cubicBezTo>
                        <a:pt x="46" y="13"/>
                        <a:pt x="46" y="13"/>
                        <a:pt x="46" y="13"/>
                      </a:cubicBezTo>
                      <a:cubicBezTo>
                        <a:pt x="46" y="12"/>
                        <a:pt x="46" y="12"/>
                        <a:pt x="46" y="12"/>
                      </a:cubicBezTo>
                      <a:cubicBezTo>
                        <a:pt x="46" y="11"/>
                        <a:pt x="45" y="11"/>
                        <a:pt x="46" y="12"/>
                      </a:cubicBezTo>
                      <a:cubicBezTo>
                        <a:pt x="47" y="12"/>
                        <a:pt x="47" y="13"/>
                        <a:pt x="48" y="14"/>
                      </a:cubicBezTo>
                      <a:cubicBezTo>
                        <a:pt x="48" y="14"/>
                        <a:pt x="48" y="13"/>
                        <a:pt x="48" y="13"/>
                      </a:cubicBezTo>
                      <a:cubicBezTo>
                        <a:pt x="49" y="14"/>
                        <a:pt x="48" y="14"/>
                        <a:pt x="49" y="14"/>
                      </a:cubicBezTo>
                      <a:cubicBezTo>
                        <a:pt x="49" y="14"/>
                        <a:pt x="49" y="12"/>
                        <a:pt x="50" y="13"/>
                      </a:cubicBezTo>
                      <a:cubicBezTo>
                        <a:pt x="50" y="15"/>
                        <a:pt x="51" y="17"/>
                        <a:pt x="51" y="18"/>
                      </a:cubicBezTo>
                      <a:cubicBezTo>
                        <a:pt x="51" y="18"/>
                        <a:pt x="51" y="18"/>
                        <a:pt x="51" y="18"/>
                      </a:cubicBezTo>
                      <a:cubicBezTo>
                        <a:pt x="51" y="18"/>
                        <a:pt x="51" y="18"/>
                        <a:pt x="51" y="18"/>
                      </a:cubicBezTo>
                      <a:cubicBezTo>
                        <a:pt x="52" y="17"/>
                        <a:pt x="51" y="17"/>
                        <a:pt x="51" y="16"/>
                      </a:cubicBezTo>
                      <a:cubicBezTo>
                        <a:pt x="52" y="17"/>
                        <a:pt x="52" y="19"/>
                        <a:pt x="52" y="21"/>
                      </a:cubicBezTo>
                      <a:cubicBezTo>
                        <a:pt x="53" y="20"/>
                        <a:pt x="55" y="20"/>
                        <a:pt x="54" y="21"/>
                      </a:cubicBezTo>
                      <a:cubicBezTo>
                        <a:pt x="53" y="21"/>
                        <a:pt x="53" y="22"/>
                        <a:pt x="52" y="23"/>
                      </a:cubicBezTo>
                      <a:cubicBezTo>
                        <a:pt x="53" y="23"/>
                        <a:pt x="53" y="23"/>
                        <a:pt x="53" y="23"/>
                      </a:cubicBezTo>
                      <a:cubicBezTo>
                        <a:pt x="53" y="23"/>
                        <a:pt x="54" y="22"/>
                        <a:pt x="53" y="23"/>
                      </a:cubicBezTo>
                      <a:cubicBezTo>
                        <a:pt x="53" y="23"/>
                        <a:pt x="53" y="24"/>
                        <a:pt x="53" y="24"/>
                      </a:cubicBezTo>
                      <a:cubicBezTo>
                        <a:pt x="53" y="24"/>
                        <a:pt x="53" y="24"/>
                        <a:pt x="53" y="24"/>
                      </a:cubicBezTo>
                      <a:cubicBezTo>
                        <a:pt x="54" y="24"/>
                        <a:pt x="54" y="26"/>
                        <a:pt x="54" y="26"/>
                      </a:cubicBezTo>
                      <a:cubicBezTo>
                        <a:pt x="53" y="25"/>
                        <a:pt x="53" y="24"/>
                        <a:pt x="53" y="25"/>
                      </a:cubicBezTo>
                      <a:cubicBezTo>
                        <a:pt x="53" y="25"/>
                        <a:pt x="53" y="26"/>
                        <a:pt x="53" y="26"/>
                      </a:cubicBezTo>
                      <a:cubicBezTo>
                        <a:pt x="53" y="30"/>
                        <a:pt x="53" y="30"/>
                        <a:pt x="53" y="30"/>
                      </a:cubicBezTo>
                      <a:cubicBezTo>
                        <a:pt x="52" y="30"/>
                        <a:pt x="52" y="31"/>
                        <a:pt x="51" y="31"/>
                      </a:cubicBezTo>
                      <a:cubicBezTo>
                        <a:pt x="51" y="31"/>
                        <a:pt x="51" y="31"/>
                        <a:pt x="51" y="31"/>
                      </a:cubicBezTo>
                      <a:cubicBezTo>
                        <a:pt x="53" y="32"/>
                        <a:pt x="53" y="33"/>
                        <a:pt x="53" y="35"/>
                      </a:cubicBezTo>
                      <a:cubicBezTo>
                        <a:pt x="53" y="37"/>
                        <a:pt x="52" y="39"/>
                        <a:pt x="51" y="39"/>
                      </a:cubicBezTo>
                      <a:cubicBezTo>
                        <a:pt x="50" y="39"/>
                        <a:pt x="50" y="39"/>
                        <a:pt x="50" y="39"/>
                      </a:cubicBezTo>
                      <a:cubicBezTo>
                        <a:pt x="50" y="40"/>
                        <a:pt x="50" y="40"/>
                        <a:pt x="50" y="40"/>
                      </a:cubicBezTo>
                      <a:cubicBezTo>
                        <a:pt x="50" y="45"/>
                        <a:pt x="46" y="49"/>
                        <a:pt x="42" y="51"/>
                      </a:cubicBezTo>
                      <a:cubicBezTo>
                        <a:pt x="43" y="54"/>
                        <a:pt x="43" y="54"/>
                        <a:pt x="43" y="54"/>
                      </a:cubicBezTo>
                      <a:cubicBezTo>
                        <a:pt x="44" y="55"/>
                        <a:pt x="46" y="55"/>
                        <a:pt x="47" y="55"/>
                      </a:cubicBezTo>
                      <a:cubicBezTo>
                        <a:pt x="48" y="56"/>
                        <a:pt x="48" y="56"/>
                        <a:pt x="48" y="56"/>
                      </a:cubicBezTo>
                      <a:cubicBezTo>
                        <a:pt x="49" y="56"/>
                        <a:pt x="49" y="56"/>
                        <a:pt x="49" y="56"/>
                      </a:cubicBezTo>
                      <a:cubicBezTo>
                        <a:pt x="49" y="56"/>
                        <a:pt x="49" y="56"/>
                        <a:pt x="49" y="56"/>
                      </a:cubicBezTo>
                      <a:cubicBezTo>
                        <a:pt x="49" y="56"/>
                        <a:pt x="49" y="56"/>
                        <a:pt x="49" y="56"/>
                      </a:cubicBezTo>
                      <a:cubicBezTo>
                        <a:pt x="50" y="57"/>
                        <a:pt x="53" y="60"/>
                        <a:pt x="55" y="61"/>
                      </a:cubicBezTo>
                      <a:cubicBezTo>
                        <a:pt x="56" y="62"/>
                        <a:pt x="57" y="64"/>
                        <a:pt x="58" y="64"/>
                      </a:cubicBezTo>
                      <a:cubicBezTo>
                        <a:pt x="66" y="58"/>
                        <a:pt x="72" y="48"/>
                        <a:pt x="72" y="36"/>
                      </a:cubicBezTo>
                      <a:cubicBezTo>
                        <a:pt x="72" y="16"/>
                        <a:pt x="56" y="0"/>
                        <a:pt x="36" y="0"/>
                      </a:cubicBezTo>
                      <a:cubicBezTo>
                        <a:pt x="16" y="0"/>
                        <a:pt x="0" y="16"/>
                        <a:pt x="0" y="36"/>
                      </a:cubicBezTo>
                      <a:cubicBezTo>
                        <a:pt x="0" y="48"/>
                        <a:pt x="5" y="58"/>
                        <a:pt x="14" y="65"/>
                      </a:cubicBezTo>
                      <a:cubicBezTo>
                        <a:pt x="14" y="65"/>
                        <a:pt x="14" y="65"/>
                        <a:pt x="14" y="65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1" name="TextBox 110">
                  <a:extLst>
                    <a:ext uri="{FF2B5EF4-FFF2-40B4-BE49-F238E27FC236}">
                      <a16:creationId xmlns:a16="http://schemas.microsoft.com/office/drawing/2014/main" id="{A88E3EBA-F603-4F85-998B-836BC9CA4CF4}"/>
                    </a:ext>
                  </a:extLst>
                </p:cNvPr>
                <p:cNvSpPr txBox="1"/>
                <p:nvPr/>
              </p:nvSpPr>
              <p:spPr>
                <a:xfrm>
                  <a:off x="4343830" y="3983794"/>
                  <a:ext cx="722930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Awesome</a:t>
                  </a:r>
                </a:p>
                <a:p>
                  <a:pPr algn="ctr"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People</a:t>
                  </a:r>
                </a:p>
              </p:txBody>
            </p:sp>
          </p:grpSp>
          <p:grpSp>
            <p:nvGrpSpPr>
              <p:cNvPr id="74" name="Group 73">
                <a:extLst>
                  <a:ext uri="{FF2B5EF4-FFF2-40B4-BE49-F238E27FC236}">
                    <a16:creationId xmlns:a16="http://schemas.microsoft.com/office/drawing/2014/main" id="{7B6E6DBF-7304-4A4B-A423-DA1713F8497A}"/>
                  </a:ext>
                </a:extLst>
              </p:cNvPr>
              <p:cNvGrpSpPr/>
              <p:nvPr/>
            </p:nvGrpSpPr>
            <p:grpSpPr>
              <a:xfrm>
                <a:off x="4954835" y="2628593"/>
                <a:ext cx="841626" cy="348813"/>
                <a:chOff x="5022754" y="2605879"/>
                <a:chExt cx="841626" cy="348813"/>
              </a:xfrm>
            </p:grpSpPr>
            <p:sp>
              <p:nvSpPr>
                <p:cNvPr id="108" name="Freeform 64">
                  <a:extLst>
                    <a:ext uri="{FF2B5EF4-FFF2-40B4-BE49-F238E27FC236}">
                      <a16:creationId xmlns:a16="http://schemas.microsoft.com/office/drawing/2014/main" id="{E793075D-ABA1-4D66-BB9F-583DDD4DF3DB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5022754" y="2670534"/>
                  <a:ext cx="214852" cy="219502"/>
                </a:xfrm>
                <a:custGeom>
                  <a:avLst/>
                  <a:gdLst>
                    <a:gd name="T0" fmla="*/ 46 w 46"/>
                    <a:gd name="T1" fmla="*/ 27 h 47"/>
                    <a:gd name="T2" fmla="*/ 45 w 46"/>
                    <a:gd name="T3" fmla="*/ 28 h 47"/>
                    <a:gd name="T4" fmla="*/ 40 w 46"/>
                    <a:gd name="T5" fmla="*/ 29 h 47"/>
                    <a:gd name="T6" fmla="*/ 39 w 46"/>
                    <a:gd name="T7" fmla="*/ 31 h 47"/>
                    <a:gd name="T8" fmla="*/ 42 w 46"/>
                    <a:gd name="T9" fmla="*/ 36 h 47"/>
                    <a:gd name="T10" fmla="*/ 42 w 46"/>
                    <a:gd name="T11" fmla="*/ 36 h 47"/>
                    <a:gd name="T12" fmla="*/ 42 w 46"/>
                    <a:gd name="T13" fmla="*/ 37 h 47"/>
                    <a:gd name="T14" fmla="*/ 36 w 46"/>
                    <a:gd name="T15" fmla="*/ 42 h 47"/>
                    <a:gd name="T16" fmla="*/ 35 w 46"/>
                    <a:gd name="T17" fmla="*/ 42 h 47"/>
                    <a:gd name="T18" fmla="*/ 31 w 46"/>
                    <a:gd name="T19" fmla="*/ 39 h 47"/>
                    <a:gd name="T20" fmla="*/ 28 w 46"/>
                    <a:gd name="T21" fmla="*/ 40 h 47"/>
                    <a:gd name="T22" fmla="*/ 27 w 46"/>
                    <a:gd name="T23" fmla="*/ 46 h 47"/>
                    <a:gd name="T24" fmla="*/ 26 w 46"/>
                    <a:gd name="T25" fmla="*/ 47 h 47"/>
                    <a:gd name="T26" fmla="*/ 20 w 46"/>
                    <a:gd name="T27" fmla="*/ 47 h 47"/>
                    <a:gd name="T28" fmla="*/ 19 w 46"/>
                    <a:gd name="T29" fmla="*/ 46 h 47"/>
                    <a:gd name="T30" fmla="*/ 18 w 46"/>
                    <a:gd name="T31" fmla="*/ 40 h 47"/>
                    <a:gd name="T32" fmla="*/ 15 w 46"/>
                    <a:gd name="T33" fmla="*/ 39 h 47"/>
                    <a:gd name="T34" fmla="*/ 11 w 46"/>
                    <a:gd name="T35" fmla="*/ 42 h 47"/>
                    <a:gd name="T36" fmla="*/ 10 w 46"/>
                    <a:gd name="T37" fmla="*/ 42 h 47"/>
                    <a:gd name="T38" fmla="*/ 9 w 46"/>
                    <a:gd name="T39" fmla="*/ 42 h 47"/>
                    <a:gd name="T40" fmla="*/ 4 w 46"/>
                    <a:gd name="T41" fmla="*/ 37 h 47"/>
                    <a:gd name="T42" fmla="*/ 4 w 46"/>
                    <a:gd name="T43" fmla="*/ 36 h 47"/>
                    <a:gd name="T44" fmla="*/ 4 w 46"/>
                    <a:gd name="T45" fmla="*/ 36 h 47"/>
                    <a:gd name="T46" fmla="*/ 8 w 46"/>
                    <a:gd name="T47" fmla="*/ 32 h 47"/>
                    <a:gd name="T48" fmla="*/ 6 w 46"/>
                    <a:gd name="T49" fmla="*/ 29 h 47"/>
                    <a:gd name="T50" fmla="*/ 1 w 46"/>
                    <a:gd name="T51" fmla="*/ 28 h 47"/>
                    <a:gd name="T52" fmla="*/ 0 w 46"/>
                    <a:gd name="T53" fmla="*/ 27 h 47"/>
                    <a:gd name="T54" fmla="*/ 0 w 46"/>
                    <a:gd name="T55" fmla="*/ 20 h 47"/>
                    <a:gd name="T56" fmla="*/ 1 w 46"/>
                    <a:gd name="T57" fmla="*/ 19 h 47"/>
                    <a:gd name="T58" fmla="*/ 6 w 46"/>
                    <a:gd name="T59" fmla="*/ 18 h 47"/>
                    <a:gd name="T60" fmla="*/ 7 w 46"/>
                    <a:gd name="T61" fmla="*/ 15 h 47"/>
                    <a:gd name="T62" fmla="*/ 4 w 46"/>
                    <a:gd name="T63" fmla="*/ 11 h 47"/>
                    <a:gd name="T64" fmla="*/ 4 w 46"/>
                    <a:gd name="T65" fmla="*/ 10 h 47"/>
                    <a:gd name="T66" fmla="*/ 4 w 46"/>
                    <a:gd name="T67" fmla="*/ 10 h 47"/>
                    <a:gd name="T68" fmla="*/ 10 w 46"/>
                    <a:gd name="T69" fmla="*/ 4 h 47"/>
                    <a:gd name="T70" fmla="*/ 11 w 46"/>
                    <a:gd name="T71" fmla="*/ 5 h 47"/>
                    <a:gd name="T72" fmla="*/ 15 w 46"/>
                    <a:gd name="T73" fmla="*/ 8 h 47"/>
                    <a:gd name="T74" fmla="*/ 18 w 46"/>
                    <a:gd name="T75" fmla="*/ 7 h 47"/>
                    <a:gd name="T76" fmla="*/ 19 w 46"/>
                    <a:gd name="T77" fmla="*/ 1 h 47"/>
                    <a:gd name="T78" fmla="*/ 20 w 46"/>
                    <a:gd name="T79" fmla="*/ 0 h 47"/>
                    <a:gd name="T80" fmla="*/ 26 w 46"/>
                    <a:gd name="T81" fmla="*/ 0 h 47"/>
                    <a:gd name="T82" fmla="*/ 27 w 46"/>
                    <a:gd name="T83" fmla="*/ 1 h 47"/>
                    <a:gd name="T84" fmla="*/ 28 w 46"/>
                    <a:gd name="T85" fmla="*/ 7 h 47"/>
                    <a:gd name="T86" fmla="*/ 31 w 46"/>
                    <a:gd name="T87" fmla="*/ 8 h 47"/>
                    <a:gd name="T88" fmla="*/ 35 w 46"/>
                    <a:gd name="T89" fmla="*/ 5 h 47"/>
                    <a:gd name="T90" fmla="*/ 36 w 46"/>
                    <a:gd name="T91" fmla="*/ 4 h 47"/>
                    <a:gd name="T92" fmla="*/ 37 w 46"/>
                    <a:gd name="T93" fmla="*/ 5 h 47"/>
                    <a:gd name="T94" fmla="*/ 42 w 46"/>
                    <a:gd name="T95" fmla="*/ 10 h 47"/>
                    <a:gd name="T96" fmla="*/ 42 w 46"/>
                    <a:gd name="T97" fmla="*/ 10 h 47"/>
                    <a:gd name="T98" fmla="*/ 42 w 46"/>
                    <a:gd name="T99" fmla="*/ 11 h 47"/>
                    <a:gd name="T100" fmla="*/ 39 w 46"/>
                    <a:gd name="T101" fmla="*/ 15 h 47"/>
                    <a:gd name="T102" fmla="*/ 40 w 46"/>
                    <a:gd name="T103" fmla="*/ 18 h 47"/>
                    <a:gd name="T104" fmla="*/ 45 w 46"/>
                    <a:gd name="T105" fmla="*/ 19 h 47"/>
                    <a:gd name="T106" fmla="*/ 46 w 46"/>
                    <a:gd name="T107" fmla="*/ 20 h 47"/>
                    <a:gd name="T108" fmla="*/ 46 w 46"/>
                    <a:gd name="T109" fmla="*/ 27 h 47"/>
                    <a:gd name="T110" fmla="*/ 23 w 46"/>
                    <a:gd name="T111" fmla="*/ 16 h 47"/>
                    <a:gd name="T112" fmla="*/ 15 w 46"/>
                    <a:gd name="T113" fmla="*/ 23 h 47"/>
                    <a:gd name="T114" fmla="*/ 23 w 46"/>
                    <a:gd name="T115" fmla="*/ 31 h 47"/>
                    <a:gd name="T116" fmla="*/ 31 w 46"/>
                    <a:gd name="T117" fmla="*/ 23 h 47"/>
                    <a:gd name="T118" fmla="*/ 23 w 46"/>
                    <a:gd name="T119" fmla="*/ 16 h 4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</a:cxnLst>
                  <a:rect l="0" t="0" r="r" b="b"/>
                  <a:pathLst>
                    <a:path w="46" h="47">
                      <a:moveTo>
                        <a:pt x="46" y="27"/>
                      </a:moveTo>
                      <a:cubicBezTo>
                        <a:pt x="46" y="27"/>
                        <a:pt x="46" y="28"/>
                        <a:pt x="45" y="28"/>
                      </a:cubicBezTo>
                      <a:cubicBezTo>
                        <a:pt x="40" y="29"/>
                        <a:pt x="40" y="29"/>
                        <a:pt x="40" y="29"/>
                      </a:cubicBezTo>
                      <a:cubicBezTo>
                        <a:pt x="39" y="30"/>
                        <a:pt x="39" y="31"/>
                        <a:pt x="39" y="31"/>
                      </a:cubicBezTo>
                      <a:cubicBezTo>
                        <a:pt x="40" y="33"/>
                        <a:pt x="41" y="34"/>
                        <a:pt x="42" y="36"/>
                      </a:cubicBezTo>
                      <a:cubicBezTo>
                        <a:pt x="42" y="36"/>
                        <a:pt x="42" y="36"/>
                        <a:pt x="42" y="36"/>
                      </a:cubicBezTo>
                      <a:cubicBezTo>
                        <a:pt x="42" y="37"/>
                        <a:pt x="42" y="37"/>
                        <a:pt x="42" y="37"/>
                      </a:cubicBezTo>
                      <a:cubicBezTo>
                        <a:pt x="41" y="38"/>
                        <a:pt x="37" y="42"/>
                        <a:pt x="36" y="42"/>
                      </a:cubicBezTo>
                      <a:cubicBezTo>
                        <a:pt x="35" y="42"/>
                        <a:pt x="35" y="42"/>
                        <a:pt x="35" y="42"/>
                      </a:cubicBezTo>
                      <a:cubicBezTo>
                        <a:pt x="31" y="39"/>
                        <a:pt x="31" y="39"/>
                        <a:pt x="31" y="39"/>
                      </a:cubicBezTo>
                      <a:cubicBezTo>
                        <a:pt x="30" y="39"/>
                        <a:pt x="29" y="40"/>
                        <a:pt x="28" y="40"/>
                      </a:cubicBezTo>
                      <a:cubicBezTo>
                        <a:pt x="28" y="42"/>
                        <a:pt x="28" y="44"/>
                        <a:pt x="27" y="46"/>
                      </a:cubicBezTo>
                      <a:cubicBezTo>
                        <a:pt x="27" y="46"/>
                        <a:pt x="27" y="47"/>
                        <a:pt x="26" y="47"/>
                      </a:cubicBezTo>
                      <a:cubicBezTo>
                        <a:pt x="20" y="47"/>
                        <a:pt x="20" y="47"/>
                        <a:pt x="20" y="47"/>
                      </a:cubicBezTo>
                      <a:cubicBezTo>
                        <a:pt x="19" y="47"/>
                        <a:pt x="19" y="46"/>
                        <a:pt x="19" y="46"/>
                      </a:cubicBezTo>
                      <a:cubicBezTo>
                        <a:pt x="18" y="40"/>
                        <a:pt x="18" y="40"/>
                        <a:pt x="18" y="40"/>
                      </a:cubicBezTo>
                      <a:cubicBezTo>
                        <a:pt x="17" y="40"/>
                        <a:pt x="16" y="39"/>
                        <a:pt x="15" y="39"/>
                      </a:cubicBezTo>
                      <a:cubicBezTo>
                        <a:pt x="11" y="42"/>
                        <a:pt x="11" y="42"/>
                        <a:pt x="11" y="42"/>
                      </a:cubicBezTo>
                      <a:cubicBezTo>
                        <a:pt x="10" y="42"/>
                        <a:pt x="10" y="42"/>
                        <a:pt x="10" y="42"/>
                      </a:cubicBezTo>
                      <a:cubicBezTo>
                        <a:pt x="9" y="42"/>
                        <a:pt x="9" y="42"/>
                        <a:pt x="9" y="42"/>
                      </a:cubicBezTo>
                      <a:cubicBezTo>
                        <a:pt x="8" y="41"/>
                        <a:pt x="6" y="39"/>
                        <a:pt x="4" y="37"/>
                      </a:cubicBezTo>
                      <a:cubicBezTo>
                        <a:pt x="4" y="36"/>
                        <a:pt x="4" y="36"/>
                        <a:pt x="4" y="36"/>
                      </a:cubicBezTo>
                      <a:cubicBezTo>
                        <a:pt x="4" y="36"/>
                        <a:pt x="4" y="36"/>
                        <a:pt x="4" y="36"/>
                      </a:cubicBezTo>
                      <a:cubicBezTo>
                        <a:pt x="5" y="34"/>
                        <a:pt x="6" y="33"/>
                        <a:pt x="8" y="32"/>
                      </a:cubicBezTo>
                      <a:cubicBezTo>
                        <a:pt x="7" y="31"/>
                        <a:pt x="7" y="30"/>
                        <a:pt x="6" y="29"/>
                      </a:cubicBezTo>
                      <a:cubicBezTo>
                        <a:pt x="1" y="28"/>
                        <a:pt x="1" y="28"/>
                        <a:pt x="1" y="28"/>
                      </a:cubicBezTo>
                      <a:cubicBezTo>
                        <a:pt x="0" y="28"/>
                        <a:pt x="0" y="27"/>
                        <a:pt x="0" y="27"/>
                      </a:cubicBezTo>
                      <a:cubicBezTo>
                        <a:pt x="0" y="20"/>
                        <a:pt x="0" y="20"/>
                        <a:pt x="0" y="20"/>
                      </a:cubicBezTo>
                      <a:cubicBezTo>
                        <a:pt x="0" y="20"/>
                        <a:pt x="0" y="19"/>
                        <a:pt x="1" y="19"/>
                      </a:cubicBezTo>
                      <a:cubicBezTo>
                        <a:pt x="6" y="18"/>
                        <a:pt x="6" y="18"/>
                        <a:pt x="6" y="18"/>
                      </a:cubicBezTo>
                      <a:cubicBezTo>
                        <a:pt x="7" y="17"/>
                        <a:pt x="7" y="16"/>
                        <a:pt x="7" y="15"/>
                      </a:cubicBezTo>
                      <a:cubicBezTo>
                        <a:pt x="6" y="14"/>
                        <a:pt x="5" y="12"/>
                        <a:pt x="4" y="11"/>
                      </a:cubicBezTo>
                      <a:cubicBezTo>
                        <a:pt x="4" y="10"/>
                        <a:pt x="4" y="10"/>
                        <a:pt x="4" y="10"/>
                      </a:cubicBezTo>
                      <a:cubicBezTo>
                        <a:pt x="4" y="10"/>
                        <a:pt x="4" y="10"/>
                        <a:pt x="4" y="10"/>
                      </a:cubicBezTo>
                      <a:cubicBezTo>
                        <a:pt x="5" y="9"/>
                        <a:pt x="9" y="4"/>
                        <a:pt x="10" y="4"/>
                      </a:cubicBezTo>
                      <a:cubicBezTo>
                        <a:pt x="11" y="5"/>
                        <a:pt x="11" y="5"/>
                        <a:pt x="11" y="5"/>
                      </a:cubicBezTo>
                      <a:cubicBezTo>
                        <a:pt x="15" y="8"/>
                        <a:pt x="15" y="8"/>
                        <a:pt x="15" y="8"/>
                      </a:cubicBezTo>
                      <a:cubicBezTo>
                        <a:pt x="16" y="7"/>
                        <a:pt x="17" y="7"/>
                        <a:pt x="18" y="7"/>
                      </a:cubicBezTo>
                      <a:cubicBezTo>
                        <a:pt x="18" y="5"/>
                        <a:pt x="18" y="3"/>
                        <a:pt x="19" y="1"/>
                      </a:cubicBezTo>
                      <a:cubicBezTo>
                        <a:pt x="19" y="1"/>
                        <a:pt x="19" y="0"/>
                        <a:pt x="20" y="0"/>
                      </a:cubicBezTo>
                      <a:cubicBezTo>
                        <a:pt x="26" y="0"/>
                        <a:pt x="26" y="0"/>
                        <a:pt x="26" y="0"/>
                      </a:cubicBezTo>
                      <a:cubicBezTo>
                        <a:pt x="27" y="0"/>
                        <a:pt x="27" y="1"/>
                        <a:pt x="27" y="1"/>
                      </a:cubicBezTo>
                      <a:cubicBezTo>
                        <a:pt x="28" y="7"/>
                        <a:pt x="28" y="7"/>
                        <a:pt x="28" y="7"/>
                      </a:cubicBezTo>
                      <a:cubicBezTo>
                        <a:pt x="29" y="7"/>
                        <a:pt x="30" y="7"/>
                        <a:pt x="31" y="8"/>
                      </a:cubicBezTo>
                      <a:cubicBezTo>
                        <a:pt x="35" y="5"/>
                        <a:pt x="35" y="5"/>
                        <a:pt x="35" y="5"/>
                      </a:cubicBezTo>
                      <a:cubicBezTo>
                        <a:pt x="36" y="4"/>
                        <a:pt x="36" y="4"/>
                        <a:pt x="36" y="4"/>
                      </a:cubicBezTo>
                      <a:cubicBezTo>
                        <a:pt x="37" y="5"/>
                        <a:pt x="37" y="5"/>
                        <a:pt x="37" y="5"/>
                      </a:cubicBezTo>
                      <a:cubicBezTo>
                        <a:pt x="38" y="6"/>
                        <a:pt x="40" y="8"/>
                        <a:pt x="42" y="10"/>
                      </a:cubicBezTo>
                      <a:cubicBezTo>
                        <a:pt x="42" y="10"/>
                        <a:pt x="42" y="10"/>
                        <a:pt x="42" y="10"/>
                      </a:cubicBezTo>
                      <a:cubicBezTo>
                        <a:pt x="42" y="11"/>
                        <a:pt x="42" y="11"/>
                        <a:pt x="42" y="11"/>
                      </a:cubicBezTo>
                      <a:cubicBezTo>
                        <a:pt x="41" y="12"/>
                        <a:pt x="40" y="14"/>
                        <a:pt x="39" y="15"/>
                      </a:cubicBezTo>
                      <a:cubicBezTo>
                        <a:pt x="39" y="16"/>
                        <a:pt x="39" y="17"/>
                        <a:pt x="40" y="18"/>
                      </a:cubicBezTo>
                      <a:cubicBezTo>
                        <a:pt x="45" y="19"/>
                        <a:pt x="45" y="19"/>
                        <a:pt x="45" y="19"/>
                      </a:cubicBezTo>
                      <a:cubicBezTo>
                        <a:pt x="46" y="19"/>
                        <a:pt x="46" y="20"/>
                        <a:pt x="46" y="20"/>
                      </a:cubicBezTo>
                      <a:lnTo>
                        <a:pt x="46" y="27"/>
                      </a:lnTo>
                      <a:close/>
                      <a:moveTo>
                        <a:pt x="23" y="16"/>
                      </a:moveTo>
                      <a:cubicBezTo>
                        <a:pt x="19" y="16"/>
                        <a:pt x="15" y="19"/>
                        <a:pt x="15" y="23"/>
                      </a:cubicBezTo>
                      <a:cubicBezTo>
                        <a:pt x="15" y="28"/>
                        <a:pt x="19" y="31"/>
                        <a:pt x="23" y="31"/>
                      </a:cubicBezTo>
                      <a:cubicBezTo>
                        <a:pt x="27" y="31"/>
                        <a:pt x="31" y="28"/>
                        <a:pt x="31" y="23"/>
                      </a:cubicBezTo>
                      <a:cubicBezTo>
                        <a:pt x="31" y="19"/>
                        <a:pt x="27" y="16"/>
                        <a:pt x="23" y="16"/>
                      </a:cubicBezTo>
                    </a:path>
                  </a:pathLst>
                </a:custGeom>
                <a:solidFill>
                  <a:srgbClr val="FFFFF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9" name="TextBox 108">
                  <a:extLst>
                    <a:ext uri="{FF2B5EF4-FFF2-40B4-BE49-F238E27FC236}">
                      <a16:creationId xmlns:a16="http://schemas.microsoft.com/office/drawing/2014/main" id="{4A2074D3-9C14-4520-948D-6826A007116B}"/>
                    </a:ext>
                  </a:extLst>
                </p:cNvPr>
                <p:cNvSpPr txBox="1"/>
                <p:nvPr/>
              </p:nvSpPr>
              <p:spPr>
                <a:xfrm>
                  <a:off x="5252847" y="2605879"/>
                  <a:ext cx="611533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Gear</a:t>
                  </a:r>
                </a:p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solidFill>
                        <a:schemeClr val="bg1"/>
                      </a:solidFill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Heading</a:t>
                  </a:r>
                </a:p>
              </p:txBody>
            </p:sp>
          </p:grpSp>
          <p:grpSp>
            <p:nvGrpSpPr>
              <p:cNvPr id="75" name="Group 74">
                <a:extLst>
                  <a:ext uri="{FF2B5EF4-FFF2-40B4-BE49-F238E27FC236}">
                    <a16:creationId xmlns:a16="http://schemas.microsoft.com/office/drawing/2014/main" id="{5A9E255B-73DB-4362-99DA-844DABFFED7F}"/>
                  </a:ext>
                </a:extLst>
              </p:cNvPr>
              <p:cNvGrpSpPr/>
              <p:nvPr/>
            </p:nvGrpSpPr>
            <p:grpSpPr>
              <a:xfrm>
                <a:off x="6332671" y="2565598"/>
                <a:ext cx="779793" cy="348813"/>
                <a:chOff x="6364313" y="2557787"/>
                <a:chExt cx="779793" cy="348813"/>
              </a:xfrm>
            </p:grpSpPr>
            <p:sp>
              <p:nvSpPr>
                <p:cNvPr id="106" name="Freeform 63">
                  <a:extLst>
                    <a:ext uri="{FF2B5EF4-FFF2-40B4-BE49-F238E27FC236}">
                      <a16:creationId xmlns:a16="http://schemas.microsoft.com/office/drawing/2014/main" id="{C045835A-5E5F-49D3-950D-583E102B8A3A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6364313" y="2614569"/>
                  <a:ext cx="236102" cy="235249"/>
                </a:xfrm>
                <a:custGeom>
                  <a:avLst/>
                  <a:gdLst>
                    <a:gd name="T0" fmla="*/ 44 w 55"/>
                    <a:gd name="T1" fmla="*/ 28 h 55"/>
                    <a:gd name="T2" fmla="*/ 37 w 55"/>
                    <a:gd name="T3" fmla="*/ 34 h 55"/>
                    <a:gd name="T4" fmla="*/ 37 w 55"/>
                    <a:gd name="T5" fmla="*/ 47 h 55"/>
                    <a:gd name="T6" fmla="*/ 36 w 55"/>
                    <a:gd name="T7" fmla="*/ 47 h 55"/>
                    <a:gd name="T8" fmla="*/ 23 w 55"/>
                    <a:gd name="T9" fmla="*/ 55 h 55"/>
                    <a:gd name="T10" fmla="*/ 23 w 55"/>
                    <a:gd name="T11" fmla="*/ 55 h 55"/>
                    <a:gd name="T12" fmla="*/ 22 w 55"/>
                    <a:gd name="T13" fmla="*/ 55 h 55"/>
                    <a:gd name="T14" fmla="*/ 20 w 55"/>
                    <a:gd name="T15" fmla="*/ 53 h 55"/>
                    <a:gd name="T16" fmla="*/ 19 w 55"/>
                    <a:gd name="T17" fmla="*/ 52 h 55"/>
                    <a:gd name="T18" fmla="*/ 22 w 55"/>
                    <a:gd name="T19" fmla="*/ 42 h 55"/>
                    <a:gd name="T20" fmla="*/ 13 w 55"/>
                    <a:gd name="T21" fmla="*/ 33 h 55"/>
                    <a:gd name="T22" fmla="*/ 3 w 55"/>
                    <a:gd name="T23" fmla="*/ 36 h 55"/>
                    <a:gd name="T24" fmla="*/ 3 w 55"/>
                    <a:gd name="T25" fmla="*/ 36 h 55"/>
                    <a:gd name="T26" fmla="*/ 2 w 55"/>
                    <a:gd name="T27" fmla="*/ 35 h 55"/>
                    <a:gd name="T28" fmla="*/ 0 w 55"/>
                    <a:gd name="T29" fmla="*/ 33 h 55"/>
                    <a:gd name="T30" fmla="*/ 0 w 55"/>
                    <a:gd name="T31" fmla="*/ 32 h 55"/>
                    <a:gd name="T32" fmla="*/ 7 w 55"/>
                    <a:gd name="T33" fmla="*/ 19 h 55"/>
                    <a:gd name="T34" fmla="*/ 8 w 55"/>
                    <a:gd name="T35" fmla="*/ 18 h 55"/>
                    <a:gd name="T36" fmla="*/ 21 w 55"/>
                    <a:gd name="T37" fmla="*/ 17 h 55"/>
                    <a:gd name="T38" fmla="*/ 27 w 55"/>
                    <a:gd name="T39" fmla="*/ 11 h 55"/>
                    <a:gd name="T40" fmla="*/ 54 w 55"/>
                    <a:gd name="T41" fmla="*/ 0 h 55"/>
                    <a:gd name="T42" fmla="*/ 55 w 55"/>
                    <a:gd name="T43" fmla="*/ 1 h 55"/>
                    <a:gd name="T44" fmla="*/ 44 w 55"/>
                    <a:gd name="T45" fmla="*/ 28 h 55"/>
                    <a:gd name="T46" fmla="*/ 44 w 55"/>
                    <a:gd name="T47" fmla="*/ 7 h 55"/>
                    <a:gd name="T48" fmla="*/ 41 w 55"/>
                    <a:gd name="T49" fmla="*/ 11 h 55"/>
                    <a:gd name="T50" fmla="*/ 44 w 55"/>
                    <a:gd name="T51" fmla="*/ 14 h 55"/>
                    <a:gd name="T52" fmla="*/ 48 w 55"/>
                    <a:gd name="T53" fmla="*/ 11 h 55"/>
                    <a:gd name="T54" fmla="*/ 44 w 55"/>
                    <a:gd name="T55" fmla="*/ 7 h 5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55" h="55">
                      <a:moveTo>
                        <a:pt x="44" y="28"/>
                      </a:moveTo>
                      <a:cubicBezTo>
                        <a:pt x="42" y="30"/>
                        <a:pt x="40" y="32"/>
                        <a:pt x="37" y="34"/>
                      </a:cubicBezTo>
                      <a:cubicBezTo>
                        <a:pt x="37" y="47"/>
                        <a:pt x="37" y="47"/>
                        <a:pt x="37" y="47"/>
                      </a:cubicBezTo>
                      <a:cubicBezTo>
                        <a:pt x="36" y="47"/>
                        <a:pt x="36" y="47"/>
                        <a:pt x="36" y="47"/>
                      </a:cubicBezTo>
                      <a:cubicBezTo>
                        <a:pt x="23" y="55"/>
                        <a:pt x="23" y="55"/>
                        <a:pt x="23" y="55"/>
                      </a:cubicBezTo>
                      <a:cubicBezTo>
                        <a:pt x="23" y="55"/>
                        <a:pt x="23" y="55"/>
                        <a:pt x="23" y="55"/>
                      </a:cubicBezTo>
                      <a:cubicBezTo>
                        <a:pt x="22" y="55"/>
                        <a:pt x="22" y="55"/>
                        <a:pt x="22" y="55"/>
                      </a:cubicBezTo>
                      <a:cubicBezTo>
                        <a:pt x="20" y="53"/>
                        <a:pt x="20" y="53"/>
                        <a:pt x="20" y="53"/>
                      </a:cubicBezTo>
                      <a:cubicBezTo>
                        <a:pt x="19" y="52"/>
                        <a:pt x="19" y="52"/>
                        <a:pt x="19" y="52"/>
                      </a:cubicBezTo>
                      <a:cubicBezTo>
                        <a:pt x="22" y="42"/>
                        <a:pt x="22" y="42"/>
                        <a:pt x="22" y="42"/>
                      </a:cubicBezTo>
                      <a:cubicBezTo>
                        <a:pt x="13" y="33"/>
                        <a:pt x="13" y="33"/>
                        <a:pt x="13" y="33"/>
                      </a:cubicBezTo>
                      <a:cubicBezTo>
                        <a:pt x="3" y="36"/>
                        <a:pt x="3" y="36"/>
                        <a:pt x="3" y="36"/>
                      </a:cubicBezTo>
                      <a:cubicBezTo>
                        <a:pt x="3" y="36"/>
                        <a:pt x="3" y="36"/>
                        <a:pt x="3" y="36"/>
                      </a:cubicBezTo>
                      <a:cubicBezTo>
                        <a:pt x="2" y="35"/>
                        <a:pt x="2" y="35"/>
                        <a:pt x="2" y="35"/>
                      </a:cubicBezTo>
                      <a:cubicBezTo>
                        <a:pt x="0" y="33"/>
                        <a:pt x="0" y="33"/>
                        <a:pt x="0" y="33"/>
                      </a:cubicBezTo>
                      <a:cubicBezTo>
                        <a:pt x="0" y="33"/>
                        <a:pt x="0" y="32"/>
                        <a:pt x="0" y="32"/>
                      </a:cubicBezTo>
                      <a:cubicBezTo>
                        <a:pt x="7" y="19"/>
                        <a:pt x="7" y="19"/>
                        <a:pt x="7" y="19"/>
                      </a:cubicBezTo>
                      <a:cubicBezTo>
                        <a:pt x="8" y="18"/>
                        <a:pt x="8" y="18"/>
                        <a:pt x="8" y="18"/>
                      </a:cubicBezTo>
                      <a:cubicBezTo>
                        <a:pt x="21" y="17"/>
                        <a:pt x="21" y="17"/>
                        <a:pt x="21" y="17"/>
                      </a:cubicBezTo>
                      <a:cubicBezTo>
                        <a:pt x="23" y="15"/>
                        <a:pt x="25" y="13"/>
                        <a:pt x="27" y="11"/>
                      </a:cubicBezTo>
                      <a:cubicBezTo>
                        <a:pt x="36" y="2"/>
                        <a:pt x="42" y="0"/>
                        <a:pt x="54" y="0"/>
                      </a:cubicBezTo>
                      <a:cubicBezTo>
                        <a:pt x="55" y="0"/>
                        <a:pt x="55" y="0"/>
                        <a:pt x="55" y="1"/>
                      </a:cubicBezTo>
                      <a:cubicBezTo>
                        <a:pt x="55" y="12"/>
                        <a:pt x="52" y="20"/>
                        <a:pt x="44" y="28"/>
                      </a:cubicBezTo>
                      <a:moveTo>
                        <a:pt x="44" y="7"/>
                      </a:moveTo>
                      <a:cubicBezTo>
                        <a:pt x="43" y="7"/>
                        <a:pt x="41" y="9"/>
                        <a:pt x="41" y="11"/>
                      </a:cubicBezTo>
                      <a:cubicBezTo>
                        <a:pt x="41" y="12"/>
                        <a:pt x="43" y="14"/>
                        <a:pt x="44" y="14"/>
                      </a:cubicBezTo>
                      <a:cubicBezTo>
                        <a:pt x="46" y="14"/>
                        <a:pt x="48" y="12"/>
                        <a:pt x="48" y="11"/>
                      </a:cubicBezTo>
                      <a:cubicBezTo>
                        <a:pt x="48" y="9"/>
                        <a:pt x="46" y="7"/>
                        <a:pt x="44" y="7"/>
                      </a:cubicBezTo>
                    </a:path>
                  </a:pathLst>
                </a:custGeom>
                <a:solidFill>
                  <a:srgbClr val="00000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7" name="TextBox 106">
                  <a:extLst>
                    <a:ext uri="{FF2B5EF4-FFF2-40B4-BE49-F238E27FC236}">
                      <a16:creationId xmlns:a16="http://schemas.microsoft.com/office/drawing/2014/main" id="{5440C009-70C1-483A-8F95-0DD09F6A35F7}"/>
                    </a:ext>
                  </a:extLst>
                </p:cNvPr>
                <p:cNvSpPr txBox="1"/>
                <p:nvPr/>
              </p:nvSpPr>
              <p:spPr>
                <a:xfrm>
                  <a:off x="6598434" y="2557787"/>
                  <a:ext cx="545672" cy="348813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Rocket</a:t>
                  </a:r>
                </a:p>
                <a:p>
                  <a:pPr>
                    <a:lnSpc>
                      <a:spcPts val="1000"/>
                    </a:lnSpc>
                  </a:pPr>
                  <a:r>
                    <a:rPr lang="en-US" sz="800" dirty="0">
                      <a:latin typeface="Open Sans Semibold" panose="020B0706030804020204" pitchFamily="34" charset="0"/>
                      <a:ea typeface="Open Sans Semibold" panose="020B0706030804020204" pitchFamily="34" charset="0"/>
                      <a:cs typeface="Open Sans Semibold" panose="020B0706030804020204" pitchFamily="34" charset="0"/>
                    </a:rPr>
                    <a:t>Title</a:t>
                  </a:r>
                </a:p>
              </p:txBody>
            </p:sp>
          </p:grpSp>
          <p:sp>
            <p:nvSpPr>
              <p:cNvPr id="76" name="Freeform 44">
                <a:extLst>
                  <a:ext uri="{FF2B5EF4-FFF2-40B4-BE49-F238E27FC236}">
                    <a16:creationId xmlns:a16="http://schemas.microsoft.com/office/drawing/2014/main" id="{75BB2243-974B-4A6A-A5E1-01A0F0D8CE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58789" y="2046072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accent3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" name="Freeform 44">
                <a:extLst>
                  <a:ext uri="{FF2B5EF4-FFF2-40B4-BE49-F238E27FC236}">
                    <a16:creationId xmlns:a16="http://schemas.microsoft.com/office/drawing/2014/main" id="{7F8ABCD1-3A17-4E02-B9DA-C3F5E0BB72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632121" y="2018503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" name="Freeform 44">
                <a:extLst>
                  <a:ext uri="{FF2B5EF4-FFF2-40B4-BE49-F238E27FC236}">
                    <a16:creationId xmlns:a16="http://schemas.microsoft.com/office/drawing/2014/main" id="{63CA4A73-D3B0-4B12-AECD-E74D3EA215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181924" y="4948201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" name="Freeform 44">
                <a:extLst>
                  <a:ext uri="{FF2B5EF4-FFF2-40B4-BE49-F238E27FC236}">
                    <a16:creationId xmlns:a16="http://schemas.microsoft.com/office/drawing/2014/main" id="{F0A1293E-CFD9-4D87-A973-C00600C2F3D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49618" y="3024759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" name="Freeform 44">
                <a:extLst>
                  <a:ext uri="{FF2B5EF4-FFF2-40B4-BE49-F238E27FC236}">
                    <a16:creationId xmlns:a16="http://schemas.microsoft.com/office/drawing/2014/main" id="{9752E75F-DAD1-40DA-94CE-72AD1536AF5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260614" y="5469350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accent4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" name="Freeform 44">
                <a:extLst>
                  <a:ext uri="{FF2B5EF4-FFF2-40B4-BE49-F238E27FC236}">
                    <a16:creationId xmlns:a16="http://schemas.microsoft.com/office/drawing/2014/main" id="{106EBA6D-946B-4B1A-B871-60C447F8C8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802971" y="3714847"/>
                <a:ext cx="342900" cy="390525"/>
              </a:xfrm>
              <a:custGeom>
                <a:avLst/>
                <a:gdLst>
                  <a:gd name="T0" fmla="*/ 0 w 216"/>
                  <a:gd name="T1" fmla="*/ 186 h 246"/>
                  <a:gd name="T2" fmla="*/ 111 w 216"/>
                  <a:gd name="T3" fmla="*/ 246 h 246"/>
                  <a:gd name="T4" fmla="*/ 216 w 216"/>
                  <a:gd name="T5" fmla="*/ 186 h 246"/>
                  <a:gd name="T6" fmla="*/ 216 w 216"/>
                  <a:gd name="T7" fmla="*/ 60 h 246"/>
                  <a:gd name="T8" fmla="*/ 111 w 216"/>
                  <a:gd name="T9" fmla="*/ 0 h 246"/>
                  <a:gd name="T10" fmla="*/ 0 w 216"/>
                  <a:gd name="T11" fmla="*/ 60 h 246"/>
                  <a:gd name="T12" fmla="*/ 0 w 216"/>
                  <a:gd name="T13" fmla="*/ 186 h 2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6" h="246">
                    <a:moveTo>
                      <a:pt x="0" y="186"/>
                    </a:moveTo>
                    <a:lnTo>
                      <a:pt x="111" y="246"/>
                    </a:lnTo>
                    <a:lnTo>
                      <a:pt x="216" y="186"/>
                    </a:lnTo>
                    <a:lnTo>
                      <a:pt x="216" y="60"/>
                    </a:lnTo>
                    <a:lnTo>
                      <a:pt x="111" y="0"/>
                    </a:lnTo>
                    <a:lnTo>
                      <a:pt x="0" y="60"/>
                    </a:lnTo>
                    <a:lnTo>
                      <a:pt x="0" y="186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2" name="TextBox 81">
                <a:extLst>
                  <a:ext uri="{FF2B5EF4-FFF2-40B4-BE49-F238E27FC236}">
                    <a16:creationId xmlns:a16="http://schemas.microsoft.com/office/drawing/2014/main" id="{914B648D-7C3D-4CCD-BECC-0E63AD8D82C6}"/>
                  </a:ext>
                </a:extLst>
              </p:cNvPr>
              <p:cNvSpPr txBox="1"/>
              <p:nvPr/>
            </p:nvSpPr>
            <p:spPr>
              <a:xfrm>
                <a:off x="6650766" y="2106043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01</a:t>
                </a:r>
              </a:p>
            </p:txBody>
          </p:sp>
          <p:sp>
            <p:nvSpPr>
              <p:cNvPr id="83" name="TextBox 82">
                <a:extLst>
                  <a:ext uri="{FF2B5EF4-FFF2-40B4-BE49-F238E27FC236}">
                    <a16:creationId xmlns:a16="http://schemas.microsoft.com/office/drawing/2014/main" id="{7B23F480-E532-4B2B-B779-76724A20C001}"/>
                  </a:ext>
                </a:extLst>
              </p:cNvPr>
              <p:cNvSpPr txBox="1"/>
              <p:nvPr/>
            </p:nvSpPr>
            <p:spPr>
              <a:xfrm>
                <a:off x="7821616" y="3798343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02</a:t>
                </a:r>
              </a:p>
            </p:txBody>
          </p:sp>
          <p:sp>
            <p:nvSpPr>
              <p:cNvPr id="84" name="TextBox 83">
                <a:extLst>
                  <a:ext uri="{FF2B5EF4-FFF2-40B4-BE49-F238E27FC236}">
                    <a16:creationId xmlns:a16="http://schemas.microsoft.com/office/drawing/2014/main" id="{E578961F-E85B-44B2-988E-C32BFA1213A2}"/>
                  </a:ext>
                </a:extLst>
              </p:cNvPr>
              <p:cNvSpPr txBox="1"/>
              <p:nvPr/>
            </p:nvSpPr>
            <p:spPr>
              <a:xfrm>
                <a:off x="7200569" y="5035741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03</a:t>
                </a:r>
              </a:p>
            </p:txBody>
          </p:sp>
          <p:sp>
            <p:nvSpPr>
              <p:cNvPr id="85" name="TextBox 84">
                <a:extLst>
                  <a:ext uri="{FF2B5EF4-FFF2-40B4-BE49-F238E27FC236}">
                    <a16:creationId xmlns:a16="http://schemas.microsoft.com/office/drawing/2014/main" id="{93B60407-82AC-4C74-A063-9C48B221B079}"/>
                  </a:ext>
                </a:extLst>
              </p:cNvPr>
              <p:cNvSpPr txBox="1"/>
              <p:nvPr/>
            </p:nvSpPr>
            <p:spPr>
              <a:xfrm>
                <a:off x="5277434" y="5562648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04</a:t>
                </a:r>
              </a:p>
            </p:txBody>
          </p:sp>
          <p:sp>
            <p:nvSpPr>
              <p:cNvPr id="86" name="TextBox 85">
                <a:extLst>
                  <a:ext uri="{FF2B5EF4-FFF2-40B4-BE49-F238E27FC236}">
                    <a16:creationId xmlns:a16="http://schemas.microsoft.com/office/drawing/2014/main" id="{19D48F7A-695B-4B15-80C7-417E4408CB19}"/>
                  </a:ext>
                </a:extLst>
              </p:cNvPr>
              <p:cNvSpPr txBox="1"/>
              <p:nvPr/>
            </p:nvSpPr>
            <p:spPr>
              <a:xfrm>
                <a:off x="4073648" y="3115470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05</a:t>
                </a:r>
              </a:p>
            </p:txBody>
          </p:sp>
          <p:sp>
            <p:nvSpPr>
              <p:cNvPr id="87" name="TextBox 86">
                <a:extLst>
                  <a:ext uri="{FF2B5EF4-FFF2-40B4-BE49-F238E27FC236}">
                    <a16:creationId xmlns:a16="http://schemas.microsoft.com/office/drawing/2014/main" id="{A6FB67E7-3511-415C-BCF4-836E82C4338C}"/>
                  </a:ext>
                </a:extLst>
              </p:cNvPr>
              <p:cNvSpPr txBox="1"/>
              <p:nvPr/>
            </p:nvSpPr>
            <p:spPr>
              <a:xfrm>
                <a:off x="5289023" y="2133612"/>
                <a:ext cx="30561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8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06</a:t>
                </a:r>
              </a:p>
            </p:txBody>
          </p:sp>
          <p:grpSp>
            <p:nvGrpSpPr>
              <p:cNvPr id="88" name="Group 87">
                <a:extLst>
                  <a:ext uri="{FF2B5EF4-FFF2-40B4-BE49-F238E27FC236}">
                    <a16:creationId xmlns:a16="http://schemas.microsoft.com/office/drawing/2014/main" id="{F8A55C19-0C43-496D-BCC6-EBDF4173D7ED}"/>
                  </a:ext>
                </a:extLst>
              </p:cNvPr>
              <p:cNvGrpSpPr/>
              <p:nvPr/>
            </p:nvGrpSpPr>
            <p:grpSpPr>
              <a:xfrm>
                <a:off x="5623752" y="3415284"/>
                <a:ext cx="815976" cy="985951"/>
                <a:chOff x="8943974" y="3127276"/>
                <a:chExt cx="815976" cy="985951"/>
              </a:xfrm>
            </p:grpSpPr>
            <p:grpSp>
              <p:nvGrpSpPr>
                <p:cNvPr id="95" name="Group 94">
                  <a:extLst>
                    <a:ext uri="{FF2B5EF4-FFF2-40B4-BE49-F238E27FC236}">
                      <a16:creationId xmlns:a16="http://schemas.microsoft.com/office/drawing/2014/main" id="{56BCCD9D-DB63-4429-BB29-F2D9CF572AA9}"/>
                    </a:ext>
                  </a:extLst>
                </p:cNvPr>
                <p:cNvGrpSpPr/>
                <p:nvPr/>
              </p:nvGrpSpPr>
              <p:grpSpPr>
                <a:xfrm>
                  <a:off x="9046638" y="3127276"/>
                  <a:ext cx="610648" cy="573088"/>
                  <a:chOff x="8959850" y="2955826"/>
                  <a:chExt cx="800100" cy="750888"/>
                </a:xfrm>
              </p:grpSpPr>
              <p:sp>
                <p:nvSpPr>
                  <p:cNvPr id="97" name="Freeform 53">
                    <a:extLst>
                      <a:ext uri="{FF2B5EF4-FFF2-40B4-BE49-F238E27FC236}">
                        <a16:creationId xmlns:a16="http://schemas.microsoft.com/office/drawing/2014/main" id="{05CDF4EA-9A31-4427-8C41-422343FA0936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496425" y="2989164"/>
                    <a:ext cx="263525" cy="358775"/>
                  </a:xfrm>
                  <a:custGeom>
                    <a:avLst/>
                    <a:gdLst>
                      <a:gd name="T0" fmla="*/ 10 w 33"/>
                      <a:gd name="T1" fmla="*/ 12 h 45"/>
                      <a:gd name="T2" fmla="*/ 11 w 33"/>
                      <a:gd name="T3" fmla="*/ 13 h 45"/>
                      <a:gd name="T4" fmla="*/ 8 w 33"/>
                      <a:gd name="T5" fmla="*/ 15 h 45"/>
                      <a:gd name="T6" fmla="*/ 6 w 33"/>
                      <a:gd name="T7" fmla="*/ 11 h 45"/>
                      <a:gd name="T8" fmla="*/ 22 w 33"/>
                      <a:gd name="T9" fmla="*/ 2 h 45"/>
                      <a:gd name="T10" fmla="*/ 22 w 33"/>
                      <a:gd name="T11" fmla="*/ 26 h 45"/>
                      <a:gd name="T12" fmla="*/ 6 w 33"/>
                      <a:gd name="T13" fmla="*/ 36 h 45"/>
                      <a:gd name="T14" fmla="*/ 11 w 33"/>
                      <a:gd name="T15" fmla="*/ 36 h 45"/>
                      <a:gd name="T16" fmla="*/ 10 w 33"/>
                      <a:gd name="T17" fmla="*/ 35 h 45"/>
                      <a:gd name="T18" fmla="*/ 14 w 33"/>
                      <a:gd name="T19" fmla="*/ 34 h 45"/>
                      <a:gd name="T20" fmla="*/ 14 w 33"/>
                      <a:gd name="T21" fmla="*/ 37 h 45"/>
                      <a:gd name="T22" fmla="*/ 1 w 33"/>
                      <a:gd name="T23" fmla="*/ 35 h 45"/>
                      <a:gd name="T24" fmla="*/ 25 w 33"/>
                      <a:gd name="T25" fmla="*/ 13 h 45"/>
                      <a:gd name="T26" fmla="*/ 10 w 33"/>
                      <a:gd name="T27" fmla="*/ 12 h 4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</a:cxnLst>
                    <a:rect l="0" t="0" r="r" b="b"/>
                    <a:pathLst>
                      <a:path w="33" h="45">
                        <a:moveTo>
                          <a:pt x="10" y="12"/>
                        </a:moveTo>
                        <a:cubicBezTo>
                          <a:pt x="12" y="12"/>
                          <a:pt x="12" y="12"/>
                          <a:pt x="11" y="13"/>
                        </a:cubicBezTo>
                        <a:cubicBezTo>
                          <a:pt x="9" y="14"/>
                          <a:pt x="8" y="15"/>
                          <a:pt x="8" y="15"/>
                        </a:cubicBezTo>
                        <a:cubicBezTo>
                          <a:pt x="7" y="15"/>
                          <a:pt x="6" y="11"/>
                          <a:pt x="6" y="11"/>
                        </a:cubicBezTo>
                        <a:cubicBezTo>
                          <a:pt x="6" y="11"/>
                          <a:pt x="8" y="0"/>
                          <a:pt x="22" y="2"/>
                        </a:cubicBezTo>
                        <a:cubicBezTo>
                          <a:pt x="33" y="4"/>
                          <a:pt x="33" y="19"/>
                          <a:pt x="22" y="26"/>
                        </a:cubicBezTo>
                        <a:cubicBezTo>
                          <a:pt x="11" y="32"/>
                          <a:pt x="4" y="32"/>
                          <a:pt x="6" y="36"/>
                        </a:cubicBezTo>
                        <a:cubicBezTo>
                          <a:pt x="7" y="41"/>
                          <a:pt x="11" y="37"/>
                          <a:pt x="11" y="36"/>
                        </a:cubicBezTo>
                        <a:cubicBezTo>
                          <a:pt x="10" y="35"/>
                          <a:pt x="11" y="36"/>
                          <a:pt x="10" y="35"/>
                        </a:cubicBezTo>
                        <a:cubicBezTo>
                          <a:pt x="10" y="34"/>
                          <a:pt x="13" y="32"/>
                          <a:pt x="14" y="34"/>
                        </a:cubicBezTo>
                        <a:cubicBezTo>
                          <a:pt x="15" y="35"/>
                          <a:pt x="15" y="38"/>
                          <a:pt x="14" y="37"/>
                        </a:cubicBezTo>
                        <a:cubicBezTo>
                          <a:pt x="12" y="42"/>
                          <a:pt x="3" y="45"/>
                          <a:pt x="1" y="35"/>
                        </a:cubicBezTo>
                        <a:cubicBezTo>
                          <a:pt x="0" y="26"/>
                          <a:pt x="22" y="28"/>
                          <a:pt x="25" y="13"/>
                        </a:cubicBezTo>
                        <a:cubicBezTo>
                          <a:pt x="27" y="4"/>
                          <a:pt x="12" y="3"/>
                          <a:pt x="10" y="12"/>
                        </a:cubicBezTo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98" name="Freeform 54">
                    <a:extLst>
                      <a:ext uri="{FF2B5EF4-FFF2-40B4-BE49-F238E27FC236}">
                        <a16:creationId xmlns:a16="http://schemas.microsoft.com/office/drawing/2014/main" id="{B24D8C05-1799-4913-8CDA-6A3EFAAA3956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8959850" y="2989164"/>
                    <a:ext cx="271463" cy="358775"/>
                  </a:xfrm>
                  <a:custGeom>
                    <a:avLst/>
                    <a:gdLst>
                      <a:gd name="T0" fmla="*/ 24 w 34"/>
                      <a:gd name="T1" fmla="*/ 12 h 45"/>
                      <a:gd name="T2" fmla="*/ 23 w 34"/>
                      <a:gd name="T3" fmla="*/ 13 h 45"/>
                      <a:gd name="T4" fmla="*/ 26 w 34"/>
                      <a:gd name="T5" fmla="*/ 15 h 45"/>
                      <a:gd name="T6" fmla="*/ 27 w 34"/>
                      <a:gd name="T7" fmla="*/ 11 h 45"/>
                      <a:gd name="T8" fmla="*/ 12 w 34"/>
                      <a:gd name="T9" fmla="*/ 2 h 45"/>
                      <a:gd name="T10" fmla="*/ 11 w 34"/>
                      <a:gd name="T11" fmla="*/ 26 h 45"/>
                      <a:gd name="T12" fmla="*/ 28 w 34"/>
                      <a:gd name="T13" fmla="*/ 36 h 45"/>
                      <a:gd name="T14" fmla="*/ 22 w 34"/>
                      <a:gd name="T15" fmla="*/ 36 h 45"/>
                      <a:gd name="T16" fmla="*/ 23 w 34"/>
                      <a:gd name="T17" fmla="*/ 35 h 45"/>
                      <a:gd name="T18" fmla="*/ 19 w 34"/>
                      <a:gd name="T19" fmla="*/ 34 h 45"/>
                      <a:gd name="T20" fmla="*/ 20 w 34"/>
                      <a:gd name="T21" fmla="*/ 37 h 45"/>
                      <a:gd name="T22" fmla="*/ 32 w 34"/>
                      <a:gd name="T23" fmla="*/ 35 h 45"/>
                      <a:gd name="T24" fmla="*/ 8 w 34"/>
                      <a:gd name="T25" fmla="*/ 13 h 45"/>
                      <a:gd name="T26" fmla="*/ 24 w 34"/>
                      <a:gd name="T27" fmla="*/ 12 h 4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</a:cxnLst>
                    <a:rect l="0" t="0" r="r" b="b"/>
                    <a:pathLst>
                      <a:path w="34" h="45">
                        <a:moveTo>
                          <a:pt x="24" y="12"/>
                        </a:moveTo>
                        <a:cubicBezTo>
                          <a:pt x="21" y="12"/>
                          <a:pt x="21" y="12"/>
                          <a:pt x="23" y="13"/>
                        </a:cubicBezTo>
                        <a:cubicBezTo>
                          <a:pt x="24" y="14"/>
                          <a:pt x="25" y="15"/>
                          <a:pt x="26" y="15"/>
                        </a:cubicBezTo>
                        <a:cubicBezTo>
                          <a:pt x="26" y="15"/>
                          <a:pt x="27" y="11"/>
                          <a:pt x="27" y="11"/>
                        </a:cubicBezTo>
                        <a:cubicBezTo>
                          <a:pt x="27" y="11"/>
                          <a:pt x="26" y="0"/>
                          <a:pt x="12" y="2"/>
                        </a:cubicBezTo>
                        <a:cubicBezTo>
                          <a:pt x="0" y="4"/>
                          <a:pt x="0" y="19"/>
                          <a:pt x="11" y="26"/>
                        </a:cubicBezTo>
                        <a:cubicBezTo>
                          <a:pt x="22" y="32"/>
                          <a:pt x="29" y="32"/>
                          <a:pt x="28" y="36"/>
                        </a:cubicBezTo>
                        <a:cubicBezTo>
                          <a:pt x="26" y="41"/>
                          <a:pt x="23" y="37"/>
                          <a:pt x="22" y="36"/>
                        </a:cubicBezTo>
                        <a:cubicBezTo>
                          <a:pt x="23" y="35"/>
                          <a:pt x="23" y="36"/>
                          <a:pt x="23" y="35"/>
                        </a:cubicBezTo>
                        <a:cubicBezTo>
                          <a:pt x="24" y="34"/>
                          <a:pt x="20" y="32"/>
                          <a:pt x="19" y="34"/>
                        </a:cubicBezTo>
                        <a:cubicBezTo>
                          <a:pt x="18" y="35"/>
                          <a:pt x="18" y="38"/>
                          <a:pt x="20" y="37"/>
                        </a:cubicBezTo>
                        <a:cubicBezTo>
                          <a:pt x="21" y="42"/>
                          <a:pt x="30" y="45"/>
                          <a:pt x="32" y="35"/>
                        </a:cubicBezTo>
                        <a:cubicBezTo>
                          <a:pt x="34" y="26"/>
                          <a:pt x="11" y="28"/>
                          <a:pt x="8" y="13"/>
                        </a:cubicBezTo>
                        <a:cubicBezTo>
                          <a:pt x="6" y="4"/>
                          <a:pt x="21" y="3"/>
                          <a:pt x="24" y="12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99" name="Freeform 55">
                    <a:extLst>
                      <a:ext uri="{FF2B5EF4-FFF2-40B4-BE49-F238E27FC236}">
                        <a16:creationId xmlns:a16="http://schemas.microsoft.com/office/drawing/2014/main" id="{F33887A5-1987-48F1-A796-D7526ABB0938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256713" y="3363814"/>
                    <a:ext cx="206375" cy="206375"/>
                  </a:xfrm>
                  <a:custGeom>
                    <a:avLst/>
                    <a:gdLst>
                      <a:gd name="T0" fmla="*/ 18 w 26"/>
                      <a:gd name="T1" fmla="*/ 3 h 26"/>
                      <a:gd name="T2" fmla="*/ 18 w 26"/>
                      <a:gd name="T3" fmla="*/ 12 h 26"/>
                      <a:gd name="T4" fmla="*/ 26 w 26"/>
                      <a:gd name="T5" fmla="*/ 26 h 26"/>
                      <a:gd name="T6" fmla="*/ 0 w 26"/>
                      <a:gd name="T7" fmla="*/ 26 h 26"/>
                      <a:gd name="T8" fmla="*/ 7 w 26"/>
                      <a:gd name="T9" fmla="*/ 14 h 26"/>
                      <a:gd name="T10" fmla="*/ 7 w 26"/>
                      <a:gd name="T11" fmla="*/ 0 h 26"/>
                      <a:gd name="T12" fmla="*/ 18 w 26"/>
                      <a:gd name="T13" fmla="*/ 3 h 2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26" h="26">
                        <a:moveTo>
                          <a:pt x="18" y="3"/>
                        </a:moveTo>
                        <a:cubicBezTo>
                          <a:pt x="18" y="12"/>
                          <a:pt x="18" y="12"/>
                          <a:pt x="18" y="12"/>
                        </a:cubicBezTo>
                        <a:cubicBezTo>
                          <a:pt x="18" y="18"/>
                          <a:pt x="22" y="25"/>
                          <a:pt x="26" y="26"/>
                        </a:cubicBezTo>
                        <a:cubicBezTo>
                          <a:pt x="0" y="26"/>
                          <a:pt x="0" y="26"/>
                          <a:pt x="0" y="26"/>
                        </a:cubicBezTo>
                        <a:cubicBezTo>
                          <a:pt x="6" y="23"/>
                          <a:pt x="7" y="18"/>
                          <a:pt x="7" y="14"/>
                        </a:cubicBezTo>
                        <a:cubicBezTo>
                          <a:pt x="7" y="0"/>
                          <a:pt x="7" y="0"/>
                          <a:pt x="7" y="0"/>
                        </a:cubicBezTo>
                        <a:lnTo>
                          <a:pt x="18" y="3"/>
                        </a:lnTo>
                        <a:close/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00" name="Freeform 56">
                    <a:extLst>
                      <a:ext uri="{FF2B5EF4-FFF2-40B4-BE49-F238E27FC236}">
                        <a16:creationId xmlns:a16="http://schemas.microsoft.com/office/drawing/2014/main" id="{D4A44874-ED4F-49E6-88FD-A8B005CEFE41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159875" y="2955826"/>
                    <a:ext cx="400050" cy="455613"/>
                  </a:xfrm>
                  <a:custGeom>
                    <a:avLst/>
                    <a:gdLst>
                      <a:gd name="T0" fmla="*/ 5 w 50"/>
                      <a:gd name="T1" fmla="*/ 0 h 57"/>
                      <a:gd name="T2" fmla="*/ 0 w 50"/>
                      <a:gd name="T3" fmla="*/ 10 h 57"/>
                      <a:gd name="T4" fmla="*/ 24 w 50"/>
                      <a:gd name="T5" fmla="*/ 57 h 57"/>
                      <a:gd name="T6" fmla="*/ 26 w 50"/>
                      <a:gd name="T7" fmla="*/ 57 h 57"/>
                      <a:gd name="T8" fmla="*/ 50 w 50"/>
                      <a:gd name="T9" fmla="*/ 10 h 57"/>
                      <a:gd name="T10" fmla="*/ 45 w 50"/>
                      <a:gd name="T11" fmla="*/ 0 h 57"/>
                      <a:gd name="T12" fmla="*/ 5 w 50"/>
                      <a:gd name="T13" fmla="*/ 0 h 5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50" h="57">
                        <a:moveTo>
                          <a:pt x="5" y="0"/>
                        </a:moveTo>
                        <a:cubicBezTo>
                          <a:pt x="0" y="0"/>
                          <a:pt x="0" y="3"/>
                          <a:pt x="0" y="10"/>
                        </a:cubicBezTo>
                        <a:cubicBezTo>
                          <a:pt x="0" y="26"/>
                          <a:pt x="9" y="57"/>
                          <a:pt x="24" y="57"/>
                        </a:cubicBezTo>
                        <a:cubicBezTo>
                          <a:pt x="26" y="57"/>
                          <a:pt x="26" y="57"/>
                          <a:pt x="26" y="57"/>
                        </a:cubicBezTo>
                        <a:cubicBezTo>
                          <a:pt x="41" y="57"/>
                          <a:pt x="50" y="26"/>
                          <a:pt x="50" y="10"/>
                        </a:cubicBezTo>
                        <a:cubicBezTo>
                          <a:pt x="50" y="3"/>
                          <a:pt x="50" y="0"/>
                          <a:pt x="45" y="0"/>
                        </a:cubicBezTo>
                        <a:lnTo>
                          <a:pt x="5" y="0"/>
                        </a:lnTo>
                        <a:close/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01" name="Freeform 57">
                    <a:extLst>
                      <a:ext uri="{FF2B5EF4-FFF2-40B4-BE49-F238E27FC236}">
                        <a16:creationId xmlns:a16="http://schemas.microsoft.com/office/drawing/2014/main" id="{13DB90CE-E4F8-4182-9EF4-5BE9A4F1590C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191625" y="3617814"/>
                    <a:ext cx="320675" cy="41275"/>
                  </a:xfrm>
                  <a:custGeom>
                    <a:avLst/>
                    <a:gdLst>
                      <a:gd name="T0" fmla="*/ 40 w 40"/>
                      <a:gd name="T1" fmla="*/ 3 h 5"/>
                      <a:gd name="T2" fmla="*/ 37 w 40"/>
                      <a:gd name="T3" fmla="*/ 5 h 5"/>
                      <a:gd name="T4" fmla="*/ 3 w 40"/>
                      <a:gd name="T5" fmla="*/ 5 h 5"/>
                      <a:gd name="T6" fmla="*/ 0 w 40"/>
                      <a:gd name="T7" fmla="*/ 3 h 5"/>
                      <a:gd name="T8" fmla="*/ 3 w 40"/>
                      <a:gd name="T9" fmla="*/ 0 h 5"/>
                      <a:gd name="T10" fmla="*/ 37 w 40"/>
                      <a:gd name="T11" fmla="*/ 0 h 5"/>
                      <a:gd name="T12" fmla="*/ 40 w 40"/>
                      <a:gd name="T13" fmla="*/ 3 h 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40" h="5">
                        <a:moveTo>
                          <a:pt x="40" y="3"/>
                        </a:moveTo>
                        <a:cubicBezTo>
                          <a:pt x="40" y="4"/>
                          <a:pt x="39" y="5"/>
                          <a:pt x="37" y="5"/>
                        </a:cubicBezTo>
                        <a:cubicBezTo>
                          <a:pt x="3" y="5"/>
                          <a:pt x="3" y="5"/>
                          <a:pt x="3" y="5"/>
                        </a:cubicBezTo>
                        <a:cubicBezTo>
                          <a:pt x="2" y="5"/>
                          <a:pt x="0" y="4"/>
                          <a:pt x="0" y="3"/>
                        </a:cubicBezTo>
                        <a:cubicBezTo>
                          <a:pt x="0" y="1"/>
                          <a:pt x="2" y="0"/>
                          <a:pt x="3" y="0"/>
                        </a:cubicBezTo>
                        <a:cubicBezTo>
                          <a:pt x="37" y="0"/>
                          <a:pt x="37" y="0"/>
                          <a:pt x="37" y="0"/>
                        </a:cubicBezTo>
                        <a:cubicBezTo>
                          <a:pt x="39" y="0"/>
                          <a:pt x="40" y="1"/>
                          <a:pt x="40" y="3"/>
                        </a:cubicBezTo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02" name="Freeform 58">
                    <a:extLst>
                      <a:ext uri="{FF2B5EF4-FFF2-40B4-BE49-F238E27FC236}">
                        <a16:creationId xmlns:a16="http://schemas.microsoft.com/office/drawing/2014/main" id="{49C59C14-7933-4C1D-8569-30E5E2127592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183688" y="3659089"/>
                    <a:ext cx="336550" cy="47625"/>
                  </a:xfrm>
                  <a:custGeom>
                    <a:avLst/>
                    <a:gdLst>
                      <a:gd name="T0" fmla="*/ 0 w 42"/>
                      <a:gd name="T1" fmla="*/ 3 h 6"/>
                      <a:gd name="T2" fmla="*/ 3 w 42"/>
                      <a:gd name="T3" fmla="*/ 0 h 6"/>
                      <a:gd name="T4" fmla="*/ 39 w 42"/>
                      <a:gd name="T5" fmla="*/ 0 h 6"/>
                      <a:gd name="T6" fmla="*/ 42 w 42"/>
                      <a:gd name="T7" fmla="*/ 3 h 6"/>
                      <a:gd name="T8" fmla="*/ 39 w 42"/>
                      <a:gd name="T9" fmla="*/ 6 h 6"/>
                      <a:gd name="T10" fmla="*/ 3 w 42"/>
                      <a:gd name="T11" fmla="*/ 6 h 6"/>
                      <a:gd name="T12" fmla="*/ 0 w 42"/>
                      <a:gd name="T13" fmla="*/ 3 h 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42" h="6">
                        <a:moveTo>
                          <a:pt x="0" y="3"/>
                        </a:moveTo>
                        <a:cubicBezTo>
                          <a:pt x="0" y="2"/>
                          <a:pt x="2" y="0"/>
                          <a:pt x="3" y="0"/>
                        </a:cubicBezTo>
                        <a:cubicBezTo>
                          <a:pt x="39" y="0"/>
                          <a:pt x="39" y="0"/>
                          <a:pt x="39" y="0"/>
                        </a:cubicBezTo>
                        <a:cubicBezTo>
                          <a:pt x="41" y="0"/>
                          <a:pt x="42" y="2"/>
                          <a:pt x="42" y="3"/>
                        </a:cubicBezTo>
                        <a:cubicBezTo>
                          <a:pt x="42" y="5"/>
                          <a:pt x="41" y="6"/>
                          <a:pt x="39" y="6"/>
                        </a:cubicBezTo>
                        <a:cubicBezTo>
                          <a:pt x="3" y="6"/>
                          <a:pt x="3" y="6"/>
                          <a:pt x="3" y="6"/>
                        </a:cubicBezTo>
                        <a:cubicBezTo>
                          <a:pt x="2" y="6"/>
                          <a:pt x="0" y="5"/>
                          <a:pt x="0" y="3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03" name="Freeform 59">
                    <a:extLst>
                      <a:ext uri="{FF2B5EF4-FFF2-40B4-BE49-F238E27FC236}">
                        <a16:creationId xmlns:a16="http://schemas.microsoft.com/office/drawing/2014/main" id="{E4D35D89-FDF4-409C-82C7-E729C1C6519B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207500" y="3570189"/>
                    <a:ext cx="296863" cy="47625"/>
                  </a:xfrm>
                  <a:custGeom>
                    <a:avLst/>
                    <a:gdLst>
                      <a:gd name="T0" fmla="*/ 37 w 37"/>
                      <a:gd name="T1" fmla="*/ 3 h 6"/>
                      <a:gd name="T2" fmla="*/ 34 w 37"/>
                      <a:gd name="T3" fmla="*/ 0 h 6"/>
                      <a:gd name="T4" fmla="*/ 2 w 37"/>
                      <a:gd name="T5" fmla="*/ 0 h 6"/>
                      <a:gd name="T6" fmla="*/ 0 w 37"/>
                      <a:gd name="T7" fmla="*/ 3 h 6"/>
                      <a:gd name="T8" fmla="*/ 2 w 37"/>
                      <a:gd name="T9" fmla="*/ 6 h 6"/>
                      <a:gd name="T10" fmla="*/ 34 w 37"/>
                      <a:gd name="T11" fmla="*/ 6 h 6"/>
                      <a:gd name="T12" fmla="*/ 37 w 37"/>
                      <a:gd name="T13" fmla="*/ 3 h 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37" h="6">
                        <a:moveTo>
                          <a:pt x="37" y="3"/>
                        </a:moveTo>
                        <a:cubicBezTo>
                          <a:pt x="37" y="2"/>
                          <a:pt x="35" y="0"/>
                          <a:pt x="34" y="0"/>
                        </a:cubicBezTo>
                        <a:cubicBezTo>
                          <a:pt x="2" y="0"/>
                          <a:pt x="2" y="0"/>
                          <a:pt x="2" y="0"/>
                        </a:cubicBezTo>
                        <a:cubicBezTo>
                          <a:pt x="1" y="0"/>
                          <a:pt x="0" y="2"/>
                          <a:pt x="0" y="3"/>
                        </a:cubicBezTo>
                        <a:cubicBezTo>
                          <a:pt x="0" y="5"/>
                          <a:pt x="1" y="6"/>
                          <a:pt x="2" y="6"/>
                        </a:cubicBezTo>
                        <a:cubicBezTo>
                          <a:pt x="34" y="6"/>
                          <a:pt x="34" y="6"/>
                          <a:pt x="34" y="6"/>
                        </a:cubicBezTo>
                        <a:cubicBezTo>
                          <a:pt x="35" y="6"/>
                          <a:pt x="37" y="5"/>
                          <a:pt x="37" y="3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04" name="Freeform 60">
                    <a:extLst>
                      <a:ext uri="{FF2B5EF4-FFF2-40B4-BE49-F238E27FC236}">
                        <a16:creationId xmlns:a16="http://schemas.microsoft.com/office/drawing/2014/main" id="{F0132D42-F3E3-4F05-8311-C4F0B5508F01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351963" y="2955826"/>
                    <a:ext cx="207963" cy="455613"/>
                  </a:xfrm>
                  <a:custGeom>
                    <a:avLst/>
                    <a:gdLst>
                      <a:gd name="T0" fmla="*/ 21 w 26"/>
                      <a:gd name="T1" fmla="*/ 0 h 57"/>
                      <a:gd name="T2" fmla="*/ 0 w 26"/>
                      <a:gd name="T3" fmla="*/ 0 h 57"/>
                      <a:gd name="T4" fmla="*/ 0 w 26"/>
                      <a:gd name="T5" fmla="*/ 57 h 57"/>
                      <a:gd name="T6" fmla="*/ 2 w 26"/>
                      <a:gd name="T7" fmla="*/ 57 h 57"/>
                      <a:gd name="T8" fmla="*/ 26 w 26"/>
                      <a:gd name="T9" fmla="*/ 10 h 57"/>
                      <a:gd name="T10" fmla="*/ 21 w 26"/>
                      <a:gd name="T11" fmla="*/ 0 h 5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26" h="57">
                        <a:moveTo>
                          <a:pt x="21" y="0"/>
                        </a:moveTo>
                        <a:cubicBezTo>
                          <a:pt x="0" y="0"/>
                          <a:pt x="0" y="0"/>
                          <a:pt x="0" y="0"/>
                        </a:cubicBezTo>
                        <a:cubicBezTo>
                          <a:pt x="0" y="57"/>
                          <a:pt x="0" y="57"/>
                          <a:pt x="0" y="57"/>
                        </a:cubicBezTo>
                        <a:cubicBezTo>
                          <a:pt x="2" y="57"/>
                          <a:pt x="2" y="57"/>
                          <a:pt x="2" y="57"/>
                        </a:cubicBezTo>
                        <a:cubicBezTo>
                          <a:pt x="17" y="57"/>
                          <a:pt x="26" y="26"/>
                          <a:pt x="26" y="10"/>
                        </a:cubicBezTo>
                        <a:cubicBezTo>
                          <a:pt x="26" y="3"/>
                          <a:pt x="26" y="0"/>
                          <a:pt x="21" y="0"/>
                        </a:cubicBezTo>
                      </a:path>
                    </a:pathLst>
                  </a:custGeom>
                  <a:solidFill>
                    <a:schemeClr val="accent4"/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105" name="Freeform 61">
                    <a:extLst>
                      <a:ext uri="{FF2B5EF4-FFF2-40B4-BE49-F238E27FC236}">
                        <a16:creationId xmlns:a16="http://schemas.microsoft.com/office/drawing/2014/main" id="{A6309277-7048-44C9-AF87-ED463E43978C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9391650" y="3044726"/>
                    <a:ext cx="120650" cy="319088"/>
                  </a:xfrm>
                  <a:custGeom>
                    <a:avLst/>
                    <a:gdLst>
                      <a:gd name="T0" fmla="*/ 12 w 15"/>
                      <a:gd name="T1" fmla="*/ 0 h 40"/>
                      <a:gd name="T2" fmla="*/ 0 w 15"/>
                      <a:gd name="T3" fmla="*/ 40 h 40"/>
                      <a:gd name="T4" fmla="*/ 12 w 15"/>
                      <a:gd name="T5" fmla="*/ 0 h 4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</a:cxnLst>
                    <a:rect l="0" t="0" r="r" b="b"/>
                    <a:pathLst>
                      <a:path w="15" h="40">
                        <a:moveTo>
                          <a:pt x="12" y="0"/>
                        </a:moveTo>
                        <a:cubicBezTo>
                          <a:pt x="12" y="16"/>
                          <a:pt x="6" y="37"/>
                          <a:pt x="0" y="40"/>
                        </a:cubicBezTo>
                        <a:cubicBezTo>
                          <a:pt x="8" y="39"/>
                          <a:pt x="15" y="17"/>
                          <a:pt x="12" y="0"/>
                        </a:cubicBezTo>
                      </a:path>
                    </a:pathLst>
                  </a:custGeom>
                  <a:solidFill>
                    <a:schemeClr val="accent4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96" name="TextBox 95">
                  <a:extLst>
                    <a:ext uri="{FF2B5EF4-FFF2-40B4-BE49-F238E27FC236}">
                      <a16:creationId xmlns:a16="http://schemas.microsoft.com/office/drawing/2014/main" id="{484EEFB6-7956-4621-8433-788470988BE2}"/>
                    </a:ext>
                  </a:extLst>
                </p:cNvPr>
                <p:cNvSpPr txBox="1"/>
                <p:nvPr/>
              </p:nvSpPr>
              <p:spPr>
                <a:xfrm>
                  <a:off x="8943974" y="3738766"/>
                  <a:ext cx="815976" cy="37446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>
                    <a:lnSpc>
                      <a:spcPts val="1100"/>
                    </a:lnSpc>
                  </a:pPr>
                  <a:r>
                    <a:rPr lang="en-US" sz="1000" dirty="0">
                      <a:solidFill>
                        <a:schemeClr val="accent4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TROPHY</a:t>
                  </a:r>
                </a:p>
                <a:p>
                  <a:pPr algn="ctr">
                    <a:lnSpc>
                      <a:spcPts val="1100"/>
                    </a:lnSpc>
                  </a:pPr>
                  <a:r>
                    <a:rPr lang="en-US" sz="1000" dirty="0" err="1">
                      <a:solidFill>
                        <a:schemeClr val="accent4"/>
                      </a:solidFill>
                      <a:latin typeface="Open Sans Extrabold" panose="020B0906030804020204" pitchFamily="34" charset="0"/>
                      <a:ea typeface="Open Sans Extrabold" panose="020B0906030804020204" pitchFamily="34" charset="0"/>
                      <a:cs typeface="Open Sans Extrabold" panose="020B0906030804020204" pitchFamily="34" charset="0"/>
                    </a:rPr>
                    <a:t>GAINeD</a:t>
                  </a:r>
                  <a:endParaRPr lang="en-US" sz="1000" dirty="0">
                    <a:solidFill>
                      <a:schemeClr val="accent4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endParaRPr>
                </a:p>
              </p:txBody>
            </p:sp>
          </p:grpSp>
          <p:sp>
            <p:nvSpPr>
              <p:cNvPr id="89" name="TextBox 88">
                <a:extLst>
                  <a:ext uri="{FF2B5EF4-FFF2-40B4-BE49-F238E27FC236}">
                    <a16:creationId xmlns:a16="http://schemas.microsoft.com/office/drawing/2014/main" id="{317CE0BD-00B0-417B-AC6C-5FDFB63CD581}"/>
                  </a:ext>
                </a:extLst>
              </p:cNvPr>
              <p:cNvSpPr txBox="1"/>
              <p:nvPr/>
            </p:nvSpPr>
            <p:spPr>
              <a:xfrm>
                <a:off x="7108038" y="1795058"/>
                <a:ext cx="136604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</a:t>
                </a:r>
              </a:p>
            </p:txBody>
          </p:sp>
          <p:sp>
            <p:nvSpPr>
              <p:cNvPr id="90" name="TextBox 89">
                <a:extLst>
                  <a:ext uri="{FF2B5EF4-FFF2-40B4-BE49-F238E27FC236}">
                    <a16:creationId xmlns:a16="http://schemas.microsoft.com/office/drawing/2014/main" id="{3CB3DDE2-FFE8-4774-B7E7-91CABA8843D1}"/>
                  </a:ext>
                </a:extLst>
              </p:cNvPr>
              <p:cNvSpPr txBox="1"/>
              <p:nvPr/>
            </p:nvSpPr>
            <p:spPr>
              <a:xfrm>
                <a:off x="8302919" y="3614237"/>
                <a:ext cx="136604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</a:t>
                </a:r>
              </a:p>
            </p:txBody>
          </p:sp>
          <p:sp>
            <p:nvSpPr>
              <p:cNvPr id="91" name="TextBox 90">
                <a:extLst>
                  <a:ext uri="{FF2B5EF4-FFF2-40B4-BE49-F238E27FC236}">
                    <a16:creationId xmlns:a16="http://schemas.microsoft.com/office/drawing/2014/main" id="{E8AFC68C-B9AF-4B08-9BE0-CD0FD226AD36}"/>
                  </a:ext>
                </a:extLst>
              </p:cNvPr>
              <p:cNvSpPr txBox="1"/>
              <p:nvPr/>
            </p:nvSpPr>
            <p:spPr>
              <a:xfrm>
                <a:off x="7545465" y="5100598"/>
                <a:ext cx="136604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</a:t>
                </a:r>
              </a:p>
            </p:txBody>
          </p:sp>
          <p:sp>
            <p:nvSpPr>
              <p:cNvPr id="92" name="TextBox 91">
                <a:extLst>
                  <a:ext uri="{FF2B5EF4-FFF2-40B4-BE49-F238E27FC236}">
                    <a16:creationId xmlns:a16="http://schemas.microsoft.com/office/drawing/2014/main" id="{3D7415A2-BE9B-42CF-AAAE-B2D081DFC66F}"/>
                  </a:ext>
                </a:extLst>
              </p:cNvPr>
              <p:cNvSpPr txBox="1"/>
              <p:nvPr/>
            </p:nvSpPr>
            <p:spPr>
              <a:xfrm>
                <a:off x="3850741" y="5495644"/>
                <a:ext cx="136604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</a:t>
                </a:r>
              </a:p>
            </p:txBody>
          </p:sp>
          <p:sp>
            <p:nvSpPr>
              <p:cNvPr id="93" name="TextBox 92">
                <a:extLst>
                  <a:ext uri="{FF2B5EF4-FFF2-40B4-BE49-F238E27FC236}">
                    <a16:creationId xmlns:a16="http://schemas.microsoft.com/office/drawing/2014/main" id="{FF531076-3C16-4B40-9698-6C9F34C5AC94}"/>
                  </a:ext>
                </a:extLst>
              </p:cNvPr>
              <p:cNvSpPr txBox="1"/>
              <p:nvPr/>
            </p:nvSpPr>
            <p:spPr>
              <a:xfrm>
                <a:off x="2605895" y="2965276"/>
                <a:ext cx="136604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</a:t>
                </a:r>
              </a:p>
            </p:txBody>
          </p:sp>
          <p:sp>
            <p:nvSpPr>
              <p:cNvPr id="94" name="TextBox 93">
                <a:extLst>
                  <a:ext uri="{FF2B5EF4-FFF2-40B4-BE49-F238E27FC236}">
                    <a16:creationId xmlns:a16="http://schemas.microsoft.com/office/drawing/2014/main" id="{F9DD9F19-2FB1-4B19-97A1-9AFBE9124115}"/>
                  </a:ext>
                </a:extLst>
              </p:cNvPr>
              <p:cNvSpPr txBox="1"/>
              <p:nvPr/>
            </p:nvSpPr>
            <p:spPr>
              <a:xfrm>
                <a:off x="3830310" y="1821106"/>
                <a:ext cx="136604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</a:t>
                </a:r>
              </a:p>
            </p:txBody>
          </p:sp>
        </p:grp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33593458-5E19-4ADA-B519-866D0FAB83F0}"/>
                </a:ext>
              </a:extLst>
            </p:cNvPr>
            <p:cNvGrpSpPr/>
            <p:nvPr/>
          </p:nvGrpSpPr>
          <p:grpSpPr>
            <a:xfrm>
              <a:off x="8335464" y="1617974"/>
              <a:ext cx="2190184" cy="4271069"/>
              <a:chOff x="14279563" y="1344613"/>
              <a:chExt cx="1622426" cy="3163888"/>
            </a:xfrm>
          </p:grpSpPr>
          <p:sp>
            <p:nvSpPr>
              <p:cNvPr id="17" name="Freeform 61">
                <a:extLst>
                  <a:ext uri="{FF2B5EF4-FFF2-40B4-BE49-F238E27FC236}">
                    <a16:creationId xmlns:a16="http://schemas.microsoft.com/office/drawing/2014/main" id="{8B9CAD10-60FE-48C3-A68A-185B891A4E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22463" y="3025776"/>
                <a:ext cx="155575" cy="238125"/>
              </a:xfrm>
              <a:custGeom>
                <a:avLst/>
                <a:gdLst>
                  <a:gd name="T0" fmla="*/ 17 w 43"/>
                  <a:gd name="T1" fmla="*/ 66 h 66"/>
                  <a:gd name="T2" fmla="*/ 12 w 43"/>
                  <a:gd name="T3" fmla="*/ 64 h 66"/>
                  <a:gd name="T4" fmla="*/ 1 w 43"/>
                  <a:gd name="T5" fmla="*/ 41 h 66"/>
                  <a:gd name="T6" fmla="*/ 12 w 43"/>
                  <a:gd name="T7" fmla="*/ 14 h 66"/>
                  <a:gd name="T8" fmla="*/ 38 w 43"/>
                  <a:gd name="T9" fmla="*/ 5 h 66"/>
                  <a:gd name="T10" fmla="*/ 43 w 43"/>
                  <a:gd name="T11" fmla="*/ 18 h 66"/>
                  <a:gd name="T12" fmla="*/ 40 w 43"/>
                  <a:gd name="T13" fmla="*/ 28 h 66"/>
                  <a:gd name="T14" fmla="*/ 41 w 43"/>
                  <a:gd name="T15" fmla="*/ 37 h 66"/>
                  <a:gd name="T16" fmla="*/ 39 w 43"/>
                  <a:gd name="T17" fmla="*/ 45 h 66"/>
                  <a:gd name="T18" fmla="*/ 31 w 43"/>
                  <a:gd name="T19" fmla="*/ 64 h 66"/>
                  <a:gd name="T20" fmla="*/ 17 w 43"/>
                  <a:gd name="T21" fmla="*/ 66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3" h="66">
                    <a:moveTo>
                      <a:pt x="17" y="66"/>
                    </a:moveTo>
                    <a:cubicBezTo>
                      <a:pt x="15" y="65"/>
                      <a:pt x="13" y="65"/>
                      <a:pt x="12" y="64"/>
                    </a:cubicBezTo>
                    <a:cubicBezTo>
                      <a:pt x="3" y="61"/>
                      <a:pt x="0" y="48"/>
                      <a:pt x="1" y="41"/>
                    </a:cubicBezTo>
                    <a:cubicBezTo>
                      <a:pt x="2" y="31"/>
                      <a:pt x="5" y="21"/>
                      <a:pt x="12" y="14"/>
                    </a:cubicBezTo>
                    <a:cubicBezTo>
                      <a:pt x="18" y="7"/>
                      <a:pt x="29" y="0"/>
                      <a:pt x="38" y="5"/>
                    </a:cubicBezTo>
                    <a:cubicBezTo>
                      <a:pt x="42" y="8"/>
                      <a:pt x="43" y="13"/>
                      <a:pt x="43" y="18"/>
                    </a:cubicBezTo>
                    <a:cubicBezTo>
                      <a:pt x="43" y="21"/>
                      <a:pt x="41" y="25"/>
                      <a:pt x="40" y="28"/>
                    </a:cubicBezTo>
                    <a:cubicBezTo>
                      <a:pt x="40" y="31"/>
                      <a:pt x="41" y="34"/>
                      <a:pt x="41" y="37"/>
                    </a:cubicBezTo>
                    <a:cubicBezTo>
                      <a:pt x="41" y="40"/>
                      <a:pt x="40" y="43"/>
                      <a:pt x="39" y="45"/>
                    </a:cubicBezTo>
                    <a:cubicBezTo>
                      <a:pt x="36" y="53"/>
                      <a:pt x="39" y="60"/>
                      <a:pt x="31" y="64"/>
                    </a:cubicBezTo>
                    <a:cubicBezTo>
                      <a:pt x="27" y="65"/>
                      <a:pt x="21" y="66"/>
                      <a:pt x="17" y="66"/>
                    </a:cubicBez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62">
                <a:extLst>
                  <a:ext uri="{FF2B5EF4-FFF2-40B4-BE49-F238E27FC236}">
                    <a16:creationId xmlns:a16="http://schemas.microsoft.com/office/drawing/2014/main" id="{17BF8873-CE67-402F-9ECC-FA03A1B5ED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55801" y="3209926"/>
                <a:ext cx="130175" cy="65088"/>
              </a:xfrm>
              <a:custGeom>
                <a:avLst/>
                <a:gdLst>
                  <a:gd name="T0" fmla="*/ 9 w 36"/>
                  <a:gd name="T1" fmla="*/ 5 h 18"/>
                  <a:gd name="T2" fmla="*/ 14 w 36"/>
                  <a:gd name="T3" fmla="*/ 17 h 18"/>
                  <a:gd name="T4" fmla="*/ 29 w 36"/>
                  <a:gd name="T5" fmla="*/ 5 h 18"/>
                  <a:gd name="T6" fmla="*/ 9 w 36"/>
                  <a:gd name="T7" fmla="*/ 5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36" h="18">
                    <a:moveTo>
                      <a:pt x="9" y="5"/>
                    </a:moveTo>
                    <a:cubicBezTo>
                      <a:pt x="0" y="12"/>
                      <a:pt x="4" y="18"/>
                      <a:pt x="14" y="17"/>
                    </a:cubicBezTo>
                    <a:cubicBezTo>
                      <a:pt x="20" y="17"/>
                      <a:pt x="36" y="14"/>
                      <a:pt x="29" y="5"/>
                    </a:cubicBezTo>
                    <a:cubicBezTo>
                      <a:pt x="25" y="0"/>
                      <a:pt x="13" y="1"/>
                      <a:pt x="9" y="5"/>
                    </a:cubicBezTo>
                    <a:close/>
                  </a:path>
                </a:pathLst>
              </a:custGeom>
              <a:solidFill>
                <a:srgbClr val="EDB66E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63">
                <a:extLst>
                  <a:ext uri="{FF2B5EF4-FFF2-40B4-BE49-F238E27FC236}">
                    <a16:creationId xmlns:a16="http://schemas.microsoft.com/office/drawing/2014/main" id="{7DA1E8B6-73BF-4B4E-A213-D67B1B44B2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93851" y="3284538"/>
                <a:ext cx="846138" cy="520700"/>
              </a:xfrm>
              <a:custGeom>
                <a:avLst/>
                <a:gdLst>
                  <a:gd name="T0" fmla="*/ 234 w 234"/>
                  <a:gd name="T1" fmla="*/ 0 h 144"/>
                  <a:gd name="T2" fmla="*/ 234 w 234"/>
                  <a:gd name="T3" fmla="*/ 1 h 144"/>
                  <a:gd name="T4" fmla="*/ 234 w 234"/>
                  <a:gd name="T5" fmla="*/ 134 h 144"/>
                  <a:gd name="T6" fmla="*/ 224 w 234"/>
                  <a:gd name="T7" fmla="*/ 144 h 144"/>
                  <a:gd name="T8" fmla="*/ 9 w 234"/>
                  <a:gd name="T9" fmla="*/ 144 h 144"/>
                  <a:gd name="T10" fmla="*/ 0 w 234"/>
                  <a:gd name="T11" fmla="*/ 134 h 144"/>
                  <a:gd name="T12" fmla="*/ 0 w 234"/>
                  <a:gd name="T13" fmla="*/ 1 h 144"/>
                  <a:gd name="T14" fmla="*/ 0 w 234"/>
                  <a:gd name="T15" fmla="*/ 0 h 144"/>
                  <a:gd name="T16" fmla="*/ 234 w 234"/>
                  <a:gd name="T17" fmla="*/ 0 h 1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34" h="144">
                    <a:moveTo>
                      <a:pt x="234" y="0"/>
                    </a:moveTo>
                    <a:cubicBezTo>
                      <a:pt x="234" y="0"/>
                      <a:pt x="234" y="0"/>
                      <a:pt x="234" y="1"/>
                    </a:cubicBezTo>
                    <a:cubicBezTo>
                      <a:pt x="234" y="134"/>
                      <a:pt x="234" y="134"/>
                      <a:pt x="234" y="134"/>
                    </a:cubicBezTo>
                    <a:cubicBezTo>
                      <a:pt x="234" y="139"/>
                      <a:pt x="230" y="144"/>
                      <a:pt x="224" y="144"/>
                    </a:cubicBezTo>
                    <a:cubicBezTo>
                      <a:pt x="9" y="144"/>
                      <a:pt x="9" y="144"/>
                      <a:pt x="9" y="144"/>
                    </a:cubicBezTo>
                    <a:cubicBezTo>
                      <a:pt x="4" y="144"/>
                      <a:pt x="0" y="139"/>
                      <a:pt x="0" y="134"/>
                    </a:cubicBezTo>
                    <a:cubicBezTo>
                      <a:pt x="0" y="1"/>
                      <a:pt x="0" y="1"/>
                      <a:pt x="0" y="1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234" y="0"/>
                    </a:lnTo>
                    <a:close/>
                  </a:path>
                </a:pathLst>
              </a:custGeom>
              <a:solidFill>
                <a:srgbClr val="93552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64">
                <a:extLst>
                  <a:ext uri="{FF2B5EF4-FFF2-40B4-BE49-F238E27FC236}">
                    <a16:creationId xmlns:a16="http://schemas.microsoft.com/office/drawing/2014/main" id="{26419D08-8B53-4B8F-9E8B-08C21F5EC3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79563" y="3284538"/>
                <a:ext cx="871538" cy="277813"/>
              </a:xfrm>
              <a:custGeom>
                <a:avLst/>
                <a:gdLst>
                  <a:gd name="T0" fmla="*/ 241 w 241"/>
                  <a:gd name="T1" fmla="*/ 0 h 77"/>
                  <a:gd name="T2" fmla="*/ 241 w 241"/>
                  <a:gd name="T3" fmla="*/ 0 h 77"/>
                  <a:gd name="T4" fmla="*/ 241 w 241"/>
                  <a:gd name="T5" fmla="*/ 47 h 77"/>
                  <a:gd name="T6" fmla="*/ 121 w 241"/>
                  <a:gd name="T7" fmla="*/ 77 h 77"/>
                  <a:gd name="T8" fmla="*/ 0 w 241"/>
                  <a:gd name="T9" fmla="*/ 47 h 77"/>
                  <a:gd name="T10" fmla="*/ 0 w 241"/>
                  <a:gd name="T11" fmla="*/ 0 h 77"/>
                  <a:gd name="T12" fmla="*/ 0 w 241"/>
                  <a:gd name="T13" fmla="*/ 0 h 77"/>
                  <a:gd name="T14" fmla="*/ 241 w 241"/>
                  <a:gd name="T15" fmla="*/ 0 h 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41" h="77">
                    <a:moveTo>
                      <a:pt x="241" y="0"/>
                    </a:moveTo>
                    <a:cubicBezTo>
                      <a:pt x="241" y="0"/>
                      <a:pt x="241" y="0"/>
                      <a:pt x="241" y="0"/>
                    </a:cubicBezTo>
                    <a:cubicBezTo>
                      <a:pt x="241" y="47"/>
                      <a:pt x="241" y="47"/>
                      <a:pt x="241" y="47"/>
                    </a:cubicBezTo>
                    <a:cubicBezTo>
                      <a:pt x="215" y="65"/>
                      <a:pt x="171" y="77"/>
                      <a:pt x="121" y="77"/>
                    </a:cubicBezTo>
                    <a:cubicBezTo>
                      <a:pt x="71" y="77"/>
                      <a:pt x="27" y="65"/>
                      <a:pt x="0" y="47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241" y="0"/>
                    </a:lnTo>
                    <a:close/>
                  </a:path>
                </a:pathLst>
              </a:custGeom>
              <a:solidFill>
                <a:srgbClr val="B0662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65">
                <a:extLst>
                  <a:ext uri="{FF2B5EF4-FFF2-40B4-BE49-F238E27FC236}">
                    <a16:creationId xmlns:a16="http://schemas.microsoft.com/office/drawing/2014/main" id="{9DE8F723-D41C-4E37-807E-B5ADA54BA9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71663" y="3170238"/>
                <a:ext cx="288925" cy="125413"/>
              </a:xfrm>
              <a:custGeom>
                <a:avLst/>
                <a:gdLst>
                  <a:gd name="T0" fmla="*/ 80 w 80"/>
                  <a:gd name="T1" fmla="*/ 35 h 35"/>
                  <a:gd name="T2" fmla="*/ 78 w 80"/>
                  <a:gd name="T3" fmla="*/ 23 h 35"/>
                  <a:gd name="T4" fmla="*/ 78 w 80"/>
                  <a:gd name="T5" fmla="*/ 21 h 35"/>
                  <a:gd name="T6" fmla="*/ 78 w 80"/>
                  <a:gd name="T7" fmla="*/ 21 h 35"/>
                  <a:gd name="T8" fmla="*/ 78 w 80"/>
                  <a:gd name="T9" fmla="*/ 21 h 35"/>
                  <a:gd name="T10" fmla="*/ 2 w 80"/>
                  <a:gd name="T11" fmla="*/ 21 h 35"/>
                  <a:gd name="T12" fmla="*/ 2 w 80"/>
                  <a:gd name="T13" fmla="*/ 21 h 35"/>
                  <a:gd name="T14" fmla="*/ 2 w 80"/>
                  <a:gd name="T15" fmla="*/ 21 h 35"/>
                  <a:gd name="T16" fmla="*/ 2 w 80"/>
                  <a:gd name="T17" fmla="*/ 23 h 35"/>
                  <a:gd name="T18" fmla="*/ 0 w 80"/>
                  <a:gd name="T19" fmla="*/ 35 h 35"/>
                  <a:gd name="T20" fmla="*/ 4 w 80"/>
                  <a:gd name="T21" fmla="*/ 35 h 35"/>
                  <a:gd name="T22" fmla="*/ 6 w 80"/>
                  <a:gd name="T23" fmla="*/ 24 h 35"/>
                  <a:gd name="T24" fmla="*/ 10 w 80"/>
                  <a:gd name="T25" fmla="*/ 22 h 35"/>
                  <a:gd name="T26" fmla="*/ 70 w 80"/>
                  <a:gd name="T27" fmla="*/ 22 h 35"/>
                  <a:gd name="T28" fmla="*/ 74 w 80"/>
                  <a:gd name="T29" fmla="*/ 24 h 35"/>
                  <a:gd name="T30" fmla="*/ 76 w 80"/>
                  <a:gd name="T31" fmla="*/ 35 h 35"/>
                  <a:gd name="T32" fmla="*/ 80 w 80"/>
                  <a:gd name="T33" fmla="*/ 35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80" h="35">
                    <a:moveTo>
                      <a:pt x="80" y="35"/>
                    </a:moveTo>
                    <a:cubicBezTo>
                      <a:pt x="80" y="31"/>
                      <a:pt x="79" y="27"/>
                      <a:pt x="78" y="23"/>
                    </a:cubicBezTo>
                    <a:cubicBezTo>
                      <a:pt x="78" y="23"/>
                      <a:pt x="78" y="22"/>
                      <a:pt x="78" y="21"/>
                    </a:cubicBezTo>
                    <a:cubicBezTo>
                      <a:pt x="78" y="21"/>
                      <a:pt x="78" y="21"/>
                      <a:pt x="78" y="21"/>
                    </a:cubicBezTo>
                    <a:cubicBezTo>
                      <a:pt x="78" y="21"/>
                      <a:pt x="78" y="21"/>
                      <a:pt x="78" y="21"/>
                    </a:cubicBezTo>
                    <a:cubicBezTo>
                      <a:pt x="71" y="0"/>
                      <a:pt x="9" y="0"/>
                      <a:pt x="2" y="21"/>
                    </a:cubicBezTo>
                    <a:cubicBezTo>
                      <a:pt x="2" y="21"/>
                      <a:pt x="2" y="21"/>
                      <a:pt x="2" y="21"/>
                    </a:cubicBezTo>
                    <a:cubicBezTo>
                      <a:pt x="2" y="21"/>
                      <a:pt x="2" y="21"/>
                      <a:pt x="2" y="21"/>
                    </a:cubicBezTo>
                    <a:cubicBezTo>
                      <a:pt x="1" y="22"/>
                      <a:pt x="2" y="23"/>
                      <a:pt x="2" y="23"/>
                    </a:cubicBezTo>
                    <a:cubicBezTo>
                      <a:pt x="1" y="27"/>
                      <a:pt x="0" y="31"/>
                      <a:pt x="0" y="35"/>
                    </a:cubicBezTo>
                    <a:cubicBezTo>
                      <a:pt x="4" y="35"/>
                      <a:pt x="4" y="35"/>
                      <a:pt x="4" y="35"/>
                    </a:cubicBezTo>
                    <a:cubicBezTo>
                      <a:pt x="4" y="31"/>
                      <a:pt x="5" y="27"/>
                      <a:pt x="6" y="24"/>
                    </a:cubicBezTo>
                    <a:cubicBezTo>
                      <a:pt x="7" y="23"/>
                      <a:pt x="9" y="23"/>
                      <a:pt x="10" y="22"/>
                    </a:cubicBezTo>
                    <a:cubicBezTo>
                      <a:pt x="16" y="10"/>
                      <a:pt x="64" y="10"/>
                      <a:pt x="70" y="22"/>
                    </a:cubicBezTo>
                    <a:cubicBezTo>
                      <a:pt x="71" y="23"/>
                      <a:pt x="73" y="23"/>
                      <a:pt x="74" y="24"/>
                    </a:cubicBezTo>
                    <a:cubicBezTo>
                      <a:pt x="75" y="27"/>
                      <a:pt x="76" y="31"/>
                      <a:pt x="76" y="35"/>
                    </a:cubicBezTo>
                    <a:lnTo>
                      <a:pt x="80" y="35"/>
                    </a:lnTo>
                    <a:close/>
                  </a:path>
                </a:pathLst>
              </a:custGeom>
              <a:solidFill>
                <a:srgbClr val="B0662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66">
                <a:extLst>
                  <a:ext uri="{FF2B5EF4-FFF2-40B4-BE49-F238E27FC236}">
                    <a16:creationId xmlns:a16="http://schemas.microsoft.com/office/drawing/2014/main" id="{A1EA650C-D2A5-456D-A8F8-407D152D71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16113" y="3122613"/>
                <a:ext cx="85725" cy="155575"/>
              </a:xfrm>
              <a:custGeom>
                <a:avLst/>
                <a:gdLst>
                  <a:gd name="T0" fmla="*/ 14 w 24"/>
                  <a:gd name="T1" fmla="*/ 37 h 43"/>
                  <a:gd name="T2" fmla="*/ 22 w 24"/>
                  <a:gd name="T3" fmla="*/ 11 h 43"/>
                  <a:gd name="T4" fmla="*/ 8 w 24"/>
                  <a:gd name="T5" fmla="*/ 4 h 43"/>
                  <a:gd name="T6" fmla="*/ 4 w 24"/>
                  <a:gd name="T7" fmla="*/ 23 h 43"/>
                  <a:gd name="T8" fmla="*/ 4 w 24"/>
                  <a:gd name="T9" fmla="*/ 32 h 43"/>
                  <a:gd name="T10" fmla="*/ 1 w 24"/>
                  <a:gd name="T11" fmla="*/ 39 h 43"/>
                  <a:gd name="T12" fmla="*/ 14 w 24"/>
                  <a:gd name="T13" fmla="*/ 37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43">
                    <a:moveTo>
                      <a:pt x="14" y="37"/>
                    </a:moveTo>
                    <a:cubicBezTo>
                      <a:pt x="20" y="33"/>
                      <a:pt x="24" y="17"/>
                      <a:pt x="22" y="11"/>
                    </a:cubicBezTo>
                    <a:cubicBezTo>
                      <a:pt x="20" y="4"/>
                      <a:pt x="14" y="0"/>
                      <a:pt x="8" y="4"/>
                    </a:cubicBezTo>
                    <a:cubicBezTo>
                      <a:pt x="1" y="8"/>
                      <a:pt x="3" y="18"/>
                      <a:pt x="4" y="23"/>
                    </a:cubicBezTo>
                    <a:cubicBezTo>
                      <a:pt x="4" y="28"/>
                      <a:pt x="4" y="27"/>
                      <a:pt x="4" y="32"/>
                    </a:cubicBezTo>
                    <a:cubicBezTo>
                      <a:pt x="3" y="34"/>
                      <a:pt x="0" y="37"/>
                      <a:pt x="1" y="39"/>
                    </a:cubicBezTo>
                    <a:cubicBezTo>
                      <a:pt x="4" y="43"/>
                      <a:pt x="11" y="40"/>
                      <a:pt x="14" y="37"/>
                    </a:cubicBezTo>
                    <a:close/>
                  </a:path>
                </a:pathLst>
              </a:custGeom>
              <a:solidFill>
                <a:srgbClr val="FFD79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" name="Oval 67">
                <a:extLst>
                  <a:ext uri="{FF2B5EF4-FFF2-40B4-BE49-F238E27FC236}">
                    <a16:creationId xmlns:a16="http://schemas.microsoft.com/office/drawing/2014/main" id="{DD55995A-9001-48E3-B3F9-2D324DBBF2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893926" y="1920876"/>
                <a:ext cx="147638" cy="188913"/>
              </a:xfrm>
              <a:prstGeom prst="ellipse">
                <a:avLst/>
              </a:pr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Oval 68">
                <a:extLst>
                  <a:ext uri="{FF2B5EF4-FFF2-40B4-BE49-F238E27FC236}">
                    <a16:creationId xmlns:a16="http://schemas.microsoft.com/office/drawing/2014/main" id="{A6092CDB-2913-4D5B-9A0E-BBCFEE373B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659101" y="1920876"/>
                <a:ext cx="149225" cy="188913"/>
              </a:xfrm>
              <a:prstGeom prst="ellipse">
                <a:avLst/>
              </a:prstGeom>
              <a:solidFill>
                <a:srgbClr val="F4C27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" name="Freeform 69">
                <a:extLst>
                  <a:ext uri="{FF2B5EF4-FFF2-40B4-BE49-F238E27FC236}">
                    <a16:creationId xmlns:a16="http://schemas.microsoft.com/office/drawing/2014/main" id="{732C0C54-28FA-4B9C-8D90-53B63678B17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01876" y="3454401"/>
                <a:ext cx="719138" cy="960438"/>
              </a:xfrm>
              <a:custGeom>
                <a:avLst/>
                <a:gdLst>
                  <a:gd name="T0" fmla="*/ 198 w 199"/>
                  <a:gd name="T1" fmla="*/ 0 h 266"/>
                  <a:gd name="T2" fmla="*/ 1 w 199"/>
                  <a:gd name="T3" fmla="*/ 0 h 266"/>
                  <a:gd name="T4" fmla="*/ 2 w 199"/>
                  <a:gd name="T5" fmla="*/ 224 h 266"/>
                  <a:gd name="T6" fmla="*/ 0 w 199"/>
                  <a:gd name="T7" fmla="*/ 266 h 266"/>
                  <a:gd name="T8" fmla="*/ 66 w 199"/>
                  <a:gd name="T9" fmla="*/ 266 h 266"/>
                  <a:gd name="T10" fmla="*/ 71 w 199"/>
                  <a:gd name="T11" fmla="*/ 53 h 266"/>
                  <a:gd name="T12" fmla="*/ 99 w 199"/>
                  <a:gd name="T13" fmla="*/ 22 h 266"/>
                  <a:gd name="T14" fmla="*/ 125 w 199"/>
                  <a:gd name="T15" fmla="*/ 47 h 266"/>
                  <a:gd name="T16" fmla="*/ 133 w 199"/>
                  <a:gd name="T17" fmla="*/ 266 h 266"/>
                  <a:gd name="T18" fmla="*/ 199 w 199"/>
                  <a:gd name="T19" fmla="*/ 266 h 266"/>
                  <a:gd name="T20" fmla="*/ 198 w 199"/>
                  <a:gd name="T21" fmla="*/ 0 h 2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99" h="266">
                    <a:moveTo>
                      <a:pt x="198" y="0"/>
                    </a:moveTo>
                    <a:cubicBezTo>
                      <a:pt x="1" y="0"/>
                      <a:pt x="1" y="0"/>
                      <a:pt x="1" y="0"/>
                    </a:cubicBezTo>
                    <a:cubicBezTo>
                      <a:pt x="2" y="224"/>
                      <a:pt x="2" y="224"/>
                      <a:pt x="2" y="224"/>
                    </a:cubicBezTo>
                    <a:cubicBezTo>
                      <a:pt x="0" y="266"/>
                      <a:pt x="0" y="266"/>
                      <a:pt x="0" y="266"/>
                    </a:cubicBezTo>
                    <a:cubicBezTo>
                      <a:pt x="66" y="266"/>
                      <a:pt x="66" y="266"/>
                      <a:pt x="66" y="266"/>
                    </a:cubicBezTo>
                    <a:cubicBezTo>
                      <a:pt x="71" y="53"/>
                      <a:pt x="71" y="53"/>
                      <a:pt x="71" y="53"/>
                    </a:cubicBezTo>
                    <a:cubicBezTo>
                      <a:pt x="71" y="53"/>
                      <a:pt x="84" y="22"/>
                      <a:pt x="99" y="22"/>
                    </a:cubicBezTo>
                    <a:cubicBezTo>
                      <a:pt x="113" y="22"/>
                      <a:pt x="125" y="47"/>
                      <a:pt x="125" y="47"/>
                    </a:cubicBezTo>
                    <a:cubicBezTo>
                      <a:pt x="133" y="266"/>
                      <a:pt x="133" y="266"/>
                      <a:pt x="133" y="266"/>
                    </a:cubicBezTo>
                    <a:cubicBezTo>
                      <a:pt x="199" y="266"/>
                      <a:pt x="199" y="266"/>
                      <a:pt x="199" y="266"/>
                    </a:cubicBezTo>
                    <a:lnTo>
                      <a:pt x="198" y="0"/>
                    </a:ln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" name="Rectangle 70">
                <a:extLst>
                  <a:ext uri="{FF2B5EF4-FFF2-40B4-BE49-F238E27FC236}">
                    <a16:creationId xmlns:a16="http://schemas.microsoft.com/office/drawing/2014/main" id="{678A1801-7A71-44BE-B881-48F262EF49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998701" y="3411538"/>
                <a:ext cx="722313" cy="46038"/>
              </a:xfrm>
              <a:prstGeom prst="rect">
                <a:avLst/>
              </a:pr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" name="Freeform 71">
                <a:extLst>
                  <a:ext uri="{FF2B5EF4-FFF2-40B4-BE49-F238E27FC236}">
                    <a16:creationId xmlns:a16="http://schemas.microsoft.com/office/drawing/2014/main" id="{4F9EA35B-3D71-497B-86D4-436187AD45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35288" y="2535238"/>
                <a:ext cx="258763" cy="754063"/>
              </a:xfrm>
              <a:custGeom>
                <a:avLst/>
                <a:gdLst>
                  <a:gd name="T0" fmla="*/ 38 w 72"/>
                  <a:gd name="T1" fmla="*/ 11 h 209"/>
                  <a:gd name="T2" fmla="*/ 26 w 72"/>
                  <a:gd name="T3" fmla="*/ 2 h 209"/>
                  <a:gd name="T4" fmla="*/ 13 w 72"/>
                  <a:gd name="T5" fmla="*/ 1 h 209"/>
                  <a:gd name="T6" fmla="*/ 8 w 72"/>
                  <a:gd name="T7" fmla="*/ 3 h 209"/>
                  <a:gd name="T8" fmla="*/ 4 w 72"/>
                  <a:gd name="T9" fmla="*/ 6 h 209"/>
                  <a:gd name="T10" fmla="*/ 1 w 72"/>
                  <a:gd name="T11" fmla="*/ 14 h 209"/>
                  <a:gd name="T12" fmla="*/ 2 w 72"/>
                  <a:gd name="T13" fmla="*/ 31 h 209"/>
                  <a:gd name="T14" fmla="*/ 2 w 72"/>
                  <a:gd name="T15" fmla="*/ 39 h 209"/>
                  <a:gd name="T16" fmla="*/ 5 w 72"/>
                  <a:gd name="T17" fmla="*/ 44 h 209"/>
                  <a:gd name="T18" fmla="*/ 12 w 72"/>
                  <a:gd name="T19" fmla="*/ 59 h 209"/>
                  <a:gd name="T20" fmla="*/ 16 w 72"/>
                  <a:gd name="T21" fmla="*/ 76 h 209"/>
                  <a:gd name="T22" fmla="*/ 22 w 72"/>
                  <a:gd name="T23" fmla="*/ 114 h 209"/>
                  <a:gd name="T24" fmla="*/ 27 w 72"/>
                  <a:gd name="T25" fmla="*/ 193 h 209"/>
                  <a:gd name="T26" fmla="*/ 27 w 72"/>
                  <a:gd name="T27" fmla="*/ 209 h 209"/>
                  <a:gd name="T28" fmla="*/ 72 w 72"/>
                  <a:gd name="T29" fmla="*/ 209 h 209"/>
                  <a:gd name="T30" fmla="*/ 72 w 72"/>
                  <a:gd name="T31" fmla="*/ 193 h 209"/>
                  <a:gd name="T32" fmla="*/ 67 w 72"/>
                  <a:gd name="T33" fmla="*/ 109 h 209"/>
                  <a:gd name="T34" fmla="*/ 60 w 72"/>
                  <a:gd name="T35" fmla="*/ 67 h 209"/>
                  <a:gd name="T36" fmla="*/ 54 w 72"/>
                  <a:gd name="T37" fmla="*/ 45 h 209"/>
                  <a:gd name="T38" fmla="*/ 45 w 72"/>
                  <a:gd name="T39" fmla="*/ 22 h 209"/>
                  <a:gd name="T40" fmla="*/ 38 w 72"/>
                  <a:gd name="T41" fmla="*/ 11 h 2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72" h="209">
                    <a:moveTo>
                      <a:pt x="38" y="11"/>
                    </a:moveTo>
                    <a:cubicBezTo>
                      <a:pt x="35" y="7"/>
                      <a:pt x="31" y="4"/>
                      <a:pt x="26" y="2"/>
                    </a:cubicBezTo>
                    <a:cubicBezTo>
                      <a:pt x="22" y="0"/>
                      <a:pt x="17" y="0"/>
                      <a:pt x="13" y="1"/>
                    </a:cubicBezTo>
                    <a:cubicBezTo>
                      <a:pt x="11" y="1"/>
                      <a:pt x="9" y="2"/>
                      <a:pt x="8" y="3"/>
                    </a:cubicBezTo>
                    <a:cubicBezTo>
                      <a:pt x="6" y="3"/>
                      <a:pt x="5" y="4"/>
                      <a:pt x="4" y="6"/>
                    </a:cubicBezTo>
                    <a:cubicBezTo>
                      <a:pt x="2" y="8"/>
                      <a:pt x="1" y="11"/>
                      <a:pt x="1" y="14"/>
                    </a:cubicBezTo>
                    <a:cubicBezTo>
                      <a:pt x="1" y="21"/>
                      <a:pt x="3" y="26"/>
                      <a:pt x="2" y="31"/>
                    </a:cubicBezTo>
                    <a:cubicBezTo>
                      <a:pt x="2" y="35"/>
                      <a:pt x="0" y="37"/>
                      <a:pt x="2" y="39"/>
                    </a:cubicBezTo>
                    <a:cubicBezTo>
                      <a:pt x="3" y="40"/>
                      <a:pt x="4" y="42"/>
                      <a:pt x="5" y="44"/>
                    </a:cubicBezTo>
                    <a:cubicBezTo>
                      <a:pt x="8" y="48"/>
                      <a:pt x="10" y="53"/>
                      <a:pt x="12" y="59"/>
                    </a:cubicBezTo>
                    <a:cubicBezTo>
                      <a:pt x="13" y="64"/>
                      <a:pt x="15" y="70"/>
                      <a:pt x="16" y="76"/>
                    </a:cubicBezTo>
                    <a:cubicBezTo>
                      <a:pt x="19" y="88"/>
                      <a:pt x="21" y="101"/>
                      <a:pt x="22" y="114"/>
                    </a:cubicBezTo>
                    <a:cubicBezTo>
                      <a:pt x="25" y="140"/>
                      <a:pt x="26" y="167"/>
                      <a:pt x="27" y="193"/>
                    </a:cubicBezTo>
                    <a:cubicBezTo>
                      <a:pt x="27" y="209"/>
                      <a:pt x="27" y="209"/>
                      <a:pt x="27" y="209"/>
                    </a:cubicBezTo>
                    <a:cubicBezTo>
                      <a:pt x="72" y="209"/>
                      <a:pt x="72" y="209"/>
                      <a:pt x="72" y="209"/>
                    </a:cubicBezTo>
                    <a:cubicBezTo>
                      <a:pt x="72" y="193"/>
                      <a:pt x="72" y="193"/>
                      <a:pt x="72" y="193"/>
                    </a:cubicBezTo>
                    <a:cubicBezTo>
                      <a:pt x="71" y="165"/>
                      <a:pt x="70" y="137"/>
                      <a:pt x="67" y="109"/>
                    </a:cubicBezTo>
                    <a:cubicBezTo>
                      <a:pt x="65" y="95"/>
                      <a:pt x="63" y="81"/>
                      <a:pt x="60" y="67"/>
                    </a:cubicBezTo>
                    <a:cubicBezTo>
                      <a:pt x="59" y="59"/>
                      <a:pt x="57" y="52"/>
                      <a:pt x="54" y="45"/>
                    </a:cubicBezTo>
                    <a:cubicBezTo>
                      <a:pt x="52" y="37"/>
                      <a:pt x="49" y="30"/>
                      <a:pt x="45" y="22"/>
                    </a:cubicBezTo>
                    <a:cubicBezTo>
                      <a:pt x="43" y="18"/>
                      <a:pt x="41" y="15"/>
                      <a:pt x="38" y="11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" name="Freeform 72">
                <a:extLst>
                  <a:ext uri="{FF2B5EF4-FFF2-40B4-BE49-F238E27FC236}">
                    <a16:creationId xmlns:a16="http://schemas.microsoft.com/office/drawing/2014/main" id="{77B81368-E4AB-48E6-BE64-AA65AF62C7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649576" y="3289301"/>
                <a:ext cx="252413" cy="382588"/>
              </a:xfrm>
              <a:custGeom>
                <a:avLst/>
                <a:gdLst>
                  <a:gd name="T0" fmla="*/ 26 w 70"/>
                  <a:gd name="T1" fmla="*/ 12 h 106"/>
                  <a:gd name="T2" fmla="*/ 3 w 70"/>
                  <a:gd name="T3" fmla="*/ 52 h 106"/>
                  <a:gd name="T4" fmla="*/ 18 w 70"/>
                  <a:gd name="T5" fmla="*/ 51 h 106"/>
                  <a:gd name="T6" fmla="*/ 24 w 70"/>
                  <a:gd name="T7" fmla="*/ 61 h 106"/>
                  <a:gd name="T8" fmla="*/ 31 w 70"/>
                  <a:gd name="T9" fmla="*/ 91 h 106"/>
                  <a:gd name="T10" fmla="*/ 38 w 70"/>
                  <a:gd name="T11" fmla="*/ 70 h 106"/>
                  <a:gd name="T12" fmla="*/ 41 w 70"/>
                  <a:gd name="T13" fmla="*/ 93 h 106"/>
                  <a:gd name="T14" fmla="*/ 49 w 70"/>
                  <a:gd name="T15" fmla="*/ 101 h 106"/>
                  <a:gd name="T16" fmla="*/ 63 w 70"/>
                  <a:gd name="T17" fmla="*/ 90 h 106"/>
                  <a:gd name="T18" fmla="*/ 69 w 70"/>
                  <a:gd name="T19" fmla="*/ 52 h 106"/>
                  <a:gd name="T20" fmla="*/ 48 w 70"/>
                  <a:gd name="T21" fmla="*/ 2 h 106"/>
                  <a:gd name="T22" fmla="*/ 26 w 70"/>
                  <a:gd name="T23" fmla="*/ 12 h 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0" h="106">
                    <a:moveTo>
                      <a:pt x="26" y="12"/>
                    </a:moveTo>
                    <a:cubicBezTo>
                      <a:pt x="15" y="29"/>
                      <a:pt x="0" y="45"/>
                      <a:pt x="3" y="52"/>
                    </a:cubicBezTo>
                    <a:cubicBezTo>
                      <a:pt x="7" y="59"/>
                      <a:pt x="12" y="59"/>
                      <a:pt x="18" y="51"/>
                    </a:cubicBezTo>
                    <a:cubicBezTo>
                      <a:pt x="24" y="42"/>
                      <a:pt x="23" y="45"/>
                      <a:pt x="24" y="61"/>
                    </a:cubicBezTo>
                    <a:cubicBezTo>
                      <a:pt x="25" y="77"/>
                      <a:pt x="25" y="96"/>
                      <a:pt x="31" y="91"/>
                    </a:cubicBezTo>
                    <a:cubicBezTo>
                      <a:pt x="37" y="87"/>
                      <a:pt x="38" y="59"/>
                      <a:pt x="38" y="70"/>
                    </a:cubicBezTo>
                    <a:cubicBezTo>
                      <a:pt x="37" y="80"/>
                      <a:pt x="36" y="101"/>
                      <a:pt x="41" y="93"/>
                    </a:cubicBezTo>
                    <a:cubicBezTo>
                      <a:pt x="45" y="86"/>
                      <a:pt x="45" y="106"/>
                      <a:pt x="49" y="101"/>
                    </a:cubicBezTo>
                    <a:cubicBezTo>
                      <a:pt x="56" y="103"/>
                      <a:pt x="63" y="90"/>
                      <a:pt x="63" y="90"/>
                    </a:cubicBezTo>
                    <a:cubicBezTo>
                      <a:pt x="63" y="90"/>
                      <a:pt x="68" y="93"/>
                      <a:pt x="69" y="52"/>
                    </a:cubicBezTo>
                    <a:cubicBezTo>
                      <a:pt x="70" y="11"/>
                      <a:pt x="66" y="1"/>
                      <a:pt x="48" y="2"/>
                    </a:cubicBezTo>
                    <a:cubicBezTo>
                      <a:pt x="40" y="0"/>
                      <a:pt x="34" y="2"/>
                      <a:pt x="26" y="12"/>
                    </a:cubicBez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" name="Freeform 73">
                <a:extLst>
                  <a:ext uri="{FF2B5EF4-FFF2-40B4-BE49-F238E27FC236}">
                    <a16:creationId xmlns:a16="http://schemas.microsoft.com/office/drawing/2014/main" id="{9A35BCAC-FF1F-4BFE-B052-AA63BCD59A8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44688" y="2535238"/>
                <a:ext cx="476250" cy="606425"/>
              </a:xfrm>
              <a:custGeom>
                <a:avLst/>
                <a:gdLst>
                  <a:gd name="T0" fmla="*/ 132 w 132"/>
                  <a:gd name="T1" fmla="*/ 44 h 168"/>
                  <a:gd name="T2" fmla="*/ 62 w 132"/>
                  <a:gd name="T3" fmla="*/ 88 h 168"/>
                  <a:gd name="T4" fmla="*/ 34 w 132"/>
                  <a:gd name="T5" fmla="*/ 168 h 168"/>
                  <a:gd name="T6" fmla="*/ 0 w 132"/>
                  <a:gd name="T7" fmla="*/ 163 h 168"/>
                  <a:gd name="T8" fmla="*/ 23 w 132"/>
                  <a:gd name="T9" fmla="*/ 66 h 168"/>
                  <a:gd name="T10" fmla="*/ 120 w 132"/>
                  <a:gd name="T11" fmla="*/ 0 h 168"/>
                  <a:gd name="T12" fmla="*/ 132 w 132"/>
                  <a:gd name="T13" fmla="*/ 44 h 1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32" h="168">
                    <a:moveTo>
                      <a:pt x="132" y="44"/>
                    </a:moveTo>
                    <a:cubicBezTo>
                      <a:pt x="96" y="45"/>
                      <a:pt x="77" y="62"/>
                      <a:pt x="62" y="88"/>
                    </a:cubicBezTo>
                    <a:cubicBezTo>
                      <a:pt x="57" y="99"/>
                      <a:pt x="39" y="126"/>
                      <a:pt x="34" y="168"/>
                    </a:cubicBezTo>
                    <a:cubicBezTo>
                      <a:pt x="0" y="163"/>
                      <a:pt x="0" y="163"/>
                      <a:pt x="0" y="163"/>
                    </a:cubicBezTo>
                    <a:cubicBezTo>
                      <a:pt x="0" y="134"/>
                      <a:pt x="8" y="89"/>
                      <a:pt x="23" y="66"/>
                    </a:cubicBezTo>
                    <a:cubicBezTo>
                      <a:pt x="44" y="28"/>
                      <a:pt x="72" y="5"/>
                      <a:pt x="120" y="0"/>
                    </a:cubicBezTo>
                    <a:lnTo>
                      <a:pt x="132" y="44"/>
                    </a:ln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Freeform 74">
                <a:extLst>
                  <a:ext uri="{FF2B5EF4-FFF2-40B4-BE49-F238E27FC236}">
                    <a16:creationId xmlns:a16="http://schemas.microsoft.com/office/drawing/2014/main" id="{2393BF82-E64E-4B93-B847-DBB0FADD81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98701" y="2481263"/>
                <a:ext cx="722313" cy="930275"/>
              </a:xfrm>
              <a:custGeom>
                <a:avLst/>
                <a:gdLst>
                  <a:gd name="T0" fmla="*/ 179 w 200"/>
                  <a:gd name="T1" fmla="*/ 11 h 258"/>
                  <a:gd name="T2" fmla="*/ 100 w 200"/>
                  <a:gd name="T3" fmla="*/ 0 h 258"/>
                  <a:gd name="T4" fmla="*/ 22 w 200"/>
                  <a:gd name="T5" fmla="*/ 11 h 258"/>
                  <a:gd name="T6" fmla="*/ 0 w 200"/>
                  <a:gd name="T7" fmla="*/ 19 h 258"/>
                  <a:gd name="T8" fmla="*/ 0 w 200"/>
                  <a:gd name="T9" fmla="*/ 258 h 258"/>
                  <a:gd name="T10" fmla="*/ 200 w 200"/>
                  <a:gd name="T11" fmla="*/ 258 h 258"/>
                  <a:gd name="T12" fmla="*/ 200 w 200"/>
                  <a:gd name="T13" fmla="*/ 18 h 258"/>
                  <a:gd name="T14" fmla="*/ 179 w 200"/>
                  <a:gd name="T15" fmla="*/ 11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00" h="258">
                    <a:moveTo>
                      <a:pt x="179" y="11"/>
                    </a:moveTo>
                    <a:cubicBezTo>
                      <a:pt x="160" y="6"/>
                      <a:pt x="130" y="0"/>
                      <a:pt x="100" y="0"/>
                    </a:cubicBezTo>
                    <a:cubicBezTo>
                      <a:pt x="70" y="0"/>
                      <a:pt x="40" y="6"/>
                      <a:pt x="22" y="11"/>
                    </a:cubicBezTo>
                    <a:cubicBezTo>
                      <a:pt x="10" y="13"/>
                      <a:pt x="3" y="17"/>
                      <a:pt x="0" y="19"/>
                    </a:cubicBezTo>
                    <a:cubicBezTo>
                      <a:pt x="0" y="258"/>
                      <a:pt x="0" y="258"/>
                      <a:pt x="0" y="258"/>
                    </a:cubicBezTo>
                    <a:cubicBezTo>
                      <a:pt x="200" y="258"/>
                      <a:pt x="200" y="258"/>
                      <a:pt x="200" y="258"/>
                    </a:cubicBezTo>
                    <a:cubicBezTo>
                      <a:pt x="200" y="18"/>
                      <a:pt x="200" y="18"/>
                      <a:pt x="200" y="18"/>
                    </a:cubicBezTo>
                    <a:cubicBezTo>
                      <a:pt x="200" y="16"/>
                      <a:pt x="191" y="13"/>
                      <a:pt x="179" y="11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Freeform 75">
                <a:extLst>
                  <a:ext uri="{FF2B5EF4-FFF2-40B4-BE49-F238E27FC236}">
                    <a16:creationId xmlns:a16="http://schemas.microsoft.com/office/drawing/2014/main" id="{703D19AD-C247-4919-9ED5-00D5820657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98701" y="2870201"/>
                <a:ext cx="722313" cy="547688"/>
              </a:xfrm>
              <a:custGeom>
                <a:avLst/>
                <a:gdLst>
                  <a:gd name="T0" fmla="*/ 179 w 200"/>
                  <a:gd name="T1" fmla="*/ 6 h 152"/>
                  <a:gd name="T2" fmla="*/ 100 w 200"/>
                  <a:gd name="T3" fmla="*/ 0 h 152"/>
                  <a:gd name="T4" fmla="*/ 22 w 200"/>
                  <a:gd name="T5" fmla="*/ 6 h 152"/>
                  <a:gd name="T6" fmla="*/ 0 w 200"/>
                  <a:gd name="T7" fmla="*/ 11 h 152"/>
                  <a:gd name="T8" fmla="*/ 0 w 200"/>
                  <a:gd name="T9" fmla="*/ 152 h 152"/>
                  <a:gd name="T10" fmla="*/ 200 w 200"/>
                  <a:gd name="T11" fmla="*/ 152 h 152"/>
                  <a:gd name="T12" fmla="*/ 200 w 200"/>
                  <a:gd name="T13" fmla="*/ 11 h 152"/>
                  <a:gd name="T14" fmla="*/ 179 w 200"/>
                  <a:gd name="T15" fmla="*/ 6 h 1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00" h="152">
                    <a:moveTo>
                      <a:pt x="179" y="6"/>
                    </a:moveTo>
                    <a:cubicBezTo>
                      <a:pt x="160" y="3"/>
                      <a:pt x="130" y="0"/>
                      <a:pt x="100" y="0"/>
                    </a:cubicBezTo>
                    <a:cubicBezTo>
                      <a:pt x="70" y="0"/>
                      <a:pt x="40" y="3"/>
                      <a:pt x="22" y="6"/>
                    </a:cubicBezTo>
                    <a:cubicBezTo>
                      <a:pt x="10" y="8"/>
                      <a:pt x="3" y="10"/>
                      <a:pt x="0" y="11"/>
                    </a:cubicBezTo>
                    <a:cubicBezTo>
                      <a:pt x="0" y="152"/>
                      <a:pt x="0" y="152"/>
                      <a:pt x="0" y="152"/>
                    </a:cubicBezTo>
                    <a:cubicBezTo>
                      <a:pt x="200" y="152"/>
                      <a:pt x="200" y="152"/>
                      <a:pt x="200" y="152"/>
                    </a:cubicBezTo>
                    <a:cubicBezTo>
                      <a:pt x="200" y="11"/>
                      <a:pt x="200" y="11"/>
                      <a:pt x="200" y="11"/>
                    </a:cubicBezTo>
                    <a:cubicBezTo>
                      <a:pt x="200" y="9"/>
                      <a:pt x="191" y="8"/>
                      <a:pt x="179" y="6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" name="Freeform 76">
                <a:extLst>
                  <a:ext uri="{FF2B5EF4-FFF2-40B4-BE49-F238E27FC236}">
                    <a16:creationId xmlns:a16="http://schemas.microsoft.com/office/drawing/2014/main" id="{1C02978A-9BB3-4D12-A328-5958FCDEDC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25713" y="2268538"/>
                <a:ext cx="268288" cy="400050"/>
              </a:xfrm>
              <a:custGeom>
                <a:avLst/>
                <a:gdLst>
                  <a:gd name="T0" fmla="*/ 74 w 74"/>
                  <a:gd name="T1" fmla="*/ 73 h 111"/>
                  <a:gd name="T2" fmla="*/ 37 w 74"/>
                  <a:gd name="T3" fmla="*/ 111 h 111"/>
                  <a:gd name="T4" fmla="*/ 37 w 74"/>
                  <a:gd name="T5" fmla="*/ 111 h 111"/>
                  <a:gd name="T6" fmla="*/ 0 w 74"/>
                  <a:gd name="T7" fmla="*/ 73 h 111"/>
                  <a:gd name="T8" fmla="*/ 0 w 74"/>
                  <a:gd name="T9" fmla="*/ 37 h 111"/>
                  <a:gd name="T10" fmla="*/ 37 w 74"/>
                  <a:gd name="T11" fmla="*/ 0 h 111"/>
                  <a:gd name="T12" fmla="*/ 37 w 74"/>
                  <a:gd name="T13" fmla="*/ 0 h 111"/>
                  <a:gd name="T14" fmla="*/ 74 w 74"/>
                  <a:gd name="T15" fmla="*/ 37 h 111"/>
                  <a:gd name="T16" fmla="*/ 74 w 74"/>
                  <a:gd name="T17" fmla="*/ 73 h 1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74" h="111">
                    <a:moveTo>
                      <a:pt x="74" y="73"/>
                    </a:moveTo>
                    <a:cubicBezTo>
                      <a:pt x="74" y="94"/>
                      <a:pt x="58" y="111"/>
                      <a:pt x="37" y="111"/>
                    </a:cubicBezTo>
                    <a:cubicBezTo>
                      <a:pt x="37" y="111"/>
                      <a:pt x="37" y="111"/>
                      <a:pt x="37" y="111"/>
                    </a:cubicBezTo>
                    <a:cubicBezTo>
                      <a:pt x="16" y="111"/>
                      <a:pt x="0" y="94"/>
                      <a:pt x="0" y="73"/>
                    </a:cubicBezTo>
                    <a:cubicBezTo>
                      <a:pt x="0" y="37"/>
                      <a:pt x="0" y="37"/>
                      <a:pt x="0" y="37"/>
                    </a:cubicBezTo>
                    <a:cubicBezTo>
                      <a:pt x="0" y="17"/>
                      <a:pt x="16" y="0"/>
                      <a:pt x="37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58" y="0"/>
                      <a:pt x="74" y="17"/>
                      <a:pt x="74" y="37"/>
                    </a:cubicBezTo>
                    <a:lnTo>
                      <a:pt x="74" y="73"/>
                    </a:lnTo>
                    <a:close/>
                  </a:path>
                </a:pathLst>
              </a:custGeom>
              <a:solidFill>
                <a:srgbClr val="F4B86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77">
                <a:extLst>
                  <a:ext uri="{FF2B5EF4-FFF2-40B4-BE49-F238E27FC236}">
                    <a16:creationId xmlns:a16="http://schemas.microsoft.com/office/drawing/2014/main" id="{0611F0D1-31DA-4A43-8ECA-2D5FDF3B36F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93926" y="1477963"/>
                <a:ext cx="903288" cy="1003300"/>
              </a:xfrm>
              <a:custGeom>
                <a:avLst/>
                <a:gdLst>
                  <a:gd name="T0" fmla="*/ 13 w 250"/>
                  <a:gd name="T1" fmla="*/ 149 h 278"/>
                  <a:gd name="T2" fmla="*/ 130 w 250"/>
                  <a:gd name="T3" fmla="*/ 278 h 278"/>
                  <a:gd name="T4" fmla="*/ 242 w 250"/>
                  <a:gd name="T5" fmla="*/ 100 h 278"/>
                  <a:gd name="T6" fmla="*/ 121 w 250"/>
                  <a:gd name="T7" fmla="*/ 0 h 278"/>
                  <a:gd name="T8" fmla="*/ 13 w 250"/>
                  <a:gd name="T9" fmla="*/ 149 h 2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50" h="278">
                    <a:moveTo>
                      <a:pt x="13" y="149"/>
                    </a:moveTo>
                    <a:cubicBezTo>
                      <a:pt x="20" y="199"/>
                      <a:pt x="43" y="278"/>
                      <a:pt x="130" y="278"/>
                    </a:cubicBezTo>
                    <a:cubicBezTo>
                      <a:pt x="208" y="278"/>
                      <a:pt x="250" y="203"/>
                      <a:pt x="242" y="100"/>
                    </a:cubicBezTo>
                    <a:cubicBezTo>
                      <a:pt x="232" y="20"/>
                      <a:pt x="185" y="0"/>
                      <a:pt x="121" y="0"/>
                    </a:cubicBezTo>
                    <a:cubicBezTo>
                      <a:pt x="52" y="0"/>
                      <a:pt x="0" y="65"/>
                      <a:pt x="13" y="149"/>
                    </a:cubicBezTo>
                    <a:close/>
                  </a:path>
                </a:pathLst>
              </a:custGeom>
              <a:solidFill>
                <a:srgbClr val="F4B86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Freeform 78">
                <a:extLst>
                  <a:ext uri="{FF2B5EF4-FFF2-40B4-BE49-F238E27FC236}">
                    <a16:creationId xmlns:a16="http://schemas.microsoft.com/office/drawing/2014/main" id="{EAA7CB70-F819-4F31-B33C-B04626A868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05038" y="1477963"/>
                <a:ext cx="874713" cy="984250"/>
              </a:xfrm>
              <a:custGeom>
                <a:avLst/>
                <a:gdLst>
                  <a:gd name="T0" fmla="*/ 12 w 242"/>
                  <a:gd name="T1" fmla="*/ 147 h 273"/>
                  <a:gd name="T2" fmla="*/ 125 w 242"/>
                  <a:gd name="T3" fmla="*/ 273 h 273"/>
                  <a:gd name="T4" fmla="*/ 234 w 242"/>
                  <a:gd name="T5" fmla="*/ 98 h 273"/>
                  <a:gd name="T6" fmla="*/ 117 w 242"/>
                  <a:gd name="T7" fmla="*/ 0 h 273"/>
                  <a:gd name="T8" fmla="*/ 12 w 242"/>
                  <a:gd name="T9" fmla="*/ 147 h 2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42" h="273">
                    <a:moveTo>
                      <a:pt x="12" y="147"/>
                    </a:moveTo>
                    <a:cubicBezTo>
                      <a:pt x="19" y="196"/>
                      <a:pt x="42" y="273"/>
                      <a:pt x="125" y="273"/>
                    </a:cubicBezTo>
                    <a:cubicBezTo>
                      <a:pt x="201" y="273"/>
                      <a:pt x="242" y="199"/>
                      <a:pt x="234" y="98"/>
                    </a:cubicBezTo>
                    <a:cubicBezTo>
                      <a:pt x="225" y="19"/>
                      <a:pt x="180" y="0"/>
                      <a:pt x="117" y="0"/>
                    </a:cubicBezTo>
                    <a:cubicBezTo>
                      <a:pt x="50" y="0"/>
                      <a:pt x="0" y="64"/>
                      <a:pt x="12" y="147"/>
                    </a:cubicBez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79">
                <a:extLst>
                  <a:ext uri="{FF2B5EF4-FFF2-40B4-BE49-F238E27FC236}">
                    <a16:creationId xmlns:a16="http://schemas.microsoft.com/office/drawing/2014/main" id="{6344E292-4640-468E-8022-E199FA72BD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095538" y="1943101"/>
                <a:ext cx="138113" cy="115888"/>
              </a:xfrm>
              <a:custGeom>
                <a:avLst/>
                <a:gdLst>
                  <a:gd name="T0" fmla="*/ 22 w 38"/>
                  <a:gd name="T1" fmla="*/ 0 h 32"/>
                  <a:gd name="T2" fmla="*/ 19 w 38"/>
                  <a:gd name="T3" fmla="*/ 0 h 32"/>
                  <a:gd name="T4" fmla="*/ 14 w 38"/>
                  <a:gd name="T5" fmla="*/ 0 h 32"/>
                  <a:gd name="T6" fmla="*/ 0 w 38"/>
                  <a:gd name="T7" fmla="*/ 14 h 32"/>
                  <a:gd name="T8" fmla="*/ 0 w 38"/>
                  <a:gd name="T9" fmla="*/ 18 h 32"/>
                  <a:gd name="T10" fmla="*/ 14 w 38"/>
                  <a:gd name="T11" fmla="*/ 32 h 32"/>
                  <a:gd name="T12" fmla="*/ 19 w 38"/>
                  <a:gd name="T13" fmla="*/ 32 h 32"/>
                  <a:gd name="T14" fmla="*/ 33 w 38"/>
                  <a:gd name="T15" fmla="*/ 18 h 32"/>
                  <a:gd name="T16" fmla="*/ 33 w 38"/>
                  <a:gd name="T17" fmla="*/ 14 h 32"/>
                  <a:gd name="T18" fmla="*/ 32 w 38"/>
                  <a:gd name="T19" fmla="*/ 11 h 32"/>
                  <a:gd name="T20" fmla="*/ 37 w 38"/>
                  <a:gd name="T21" fmla="*/ 7 h 32"/>
                  <a:gd name="T22" fmla="*/ 22 w 38"/>
                  <a:gd name="T23" fmla="*/ 0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8" h="32">
                    <a:moveTo>
                      <a:pt x="22" y="0"/>
                    </a:moveTo>
                    <a:cubicBezTo>
                      <a:pt x="21" y="0"/>
                      <a:pt x="20" y="0"/>
                      <a:pt x="19" y="0"/>
                    </a:cubicBezTo>
                    <a:cubicBezTo>
                      <a:pt x="14" y="0"/>
                      <a:pt x="14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18"/>
                      <a:pt x="0" y="18"/>
                      <a:pt x="0" y="18"/>
                    </a:cubicBezTo>
                    <a:cubicBezTo>
                      <a:pt x="0" y="26"/>
                      <a:pt x="6" y="32"/>
                      <a:pt x="14" y="32"/>
                    </a:cubicBezTo>
                    <a:cubicBezTo>
                      <a:pt x="19" y="32"/>
                      <a:pt x="19" y="32"/>
                      <a:pt x="19" y="32"/>
                    </a:cubicBezTo>
                    <a:cubicBezTo>
                      <a:pt x="26" y="32"/>
                      <a:pt x="33" y="26"/>
                      <a:pt x="33" y="18"/>
                    </a:cubicBezTo>
                    <a:cubicBezTo>
                      <a:pt x="33" y="14"/>
                      <a:pt x="33" y="14"/>
                      <a:pt x="33" y="14"/>
                    </a:cubicBezTo>
                    <a:cubicBezTo>
                      <a:pt x="33" y="13"/>
                      <a:pt x="32" y="12"/>
                      <a:pt x="32" y="11"/>
                    </a:cubicBezTo>
                    <a:cubicBezTo>
                      <a:pt x="34" y="9"/>
                      <a:pt x="37" y="9"/>
                      <a:pt x="37" y="7"/>
                    </a:cubicBezTo>
                    <a:cubicBezTo>
                      <a:pt x="38" y="4"/>
                      <a:pt x="32" y="1"/>
                      <a:pt x="22" y="0"/>
                    </a:cubicBezTo>
                    <a:close/>
                  </a:path>
                </a:pathLst>
              </a:custGeom>
              <a:solidFill>
                <a:srgbClr val="6C4F3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80">
                <a:extLst>
                  <a:ext uri="{FF2B5EF4-FFF2-40B4-BE49-F238E27FC236}">
                    <a16:creationId xmlns:a16="http://schemas.microsoft.com/office/drawing/2014/main" id="{537E073B-BBF9-4766-89B2-772AC0C3B5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20938" y="1965326"/>
                <a:ext cx="25400" cy="31750"/>
              </a:xfrm>
              <a:custGeom>
                <a:avLst/>
                <a:gdLst>
                  <a:gd name="T0" fmla="*/ 7 w 7"/>
                  <a:gd name="T1" fmla="*/ 7 h 9"/>
                  <a:gd name="T2" fmla="*/ 5 w 7"/>
                  <a:gd name="T3" fmla="*/ 0 h 9"/>
                  <a:gd name="T4" fmla="*/ 0 w 7"/>
                  <a:gd name="T5" fmla="*/ 7 h 9"/>
                  <a:gd name="T6" fmla="*/ 0 w 7"/>
                  <a:gd name="T7" fmla="*/ 8 h 9"/>
                  <a:gd name="T8" fmla="*/ 7 w 7"/>
                  <a:gd name="T9" fmla="*/ 7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9">
                    <a:moveTo>
                      <a:pt x="7" y="7"/>
                    </a:moveTo>
                    <a:cubicBezTo>
                      <a:pt x="7" y="5"/>
                      <a:pt x="7" y="3"/>
                      <a:pt x="5" y="0"/>
                    </a:cubicBezTo>
                    <a:cubicBezTo>
                      <a:pt x="2" y="1"/>
                      <a:pt x="0" y="3"/>
                      <a:pt x="0" y="7"/>
                    </a:cubicBezTo>
                    <a:cubicBezTo>
                      <a:pt x="0" y="8"/>
                      <a:pt x="0" y="8"/>
                      <a:pt x="0" y="8"/>
                    </a:cubicBezTo>
                    <a:cubicBezTo>
                      <a:pt x="2" y="9"/>
                      <a:pt x="6" y="8"/>
                      <a:pt x="7" y="7"/>
                    </a:cubicBezTo>
                    <a:close/>
                  </a:path>
                </a:pathLst>
              </a:custGeom>
              <a:solidFill>
                <a:srgbClr val="D6CAB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81">
                <a:extLst>
                  <a:ext uri="{FF2B5EF4-FFF2-40B4-BE49-F238E27FC236}">
                    <a16:creationId xmlns:a16="http://schemas.microsoft.com/office/drawing/2014/main" id="{A372D140-437A-4C10-88F0-53548408E4C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60626" y="1993901"/>
                <a:ext cx="19050" cy="25400"/>
              </a:xfrm>
              <a:custGeom>
                <a:avLst/>
                <a:gdLst>
                  <a:gd name="T0" fmla="*/ 1 w 5"/>
                  <a:gd name="T1" fmla="*/ 4 h 7"/>
                  <a:gd name="T2" fmla="*/ 4 w 5"/>
                  <a:gd name="T3" fmla="*/ 2 h 7"/>
                  <a:gd name="T4" fmla="*/ 1 w 5"/>
                  <a:gd name="T5" fmla="*/ 4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" h="7">
                    <a:moveTo>
                      <a:pt x="1" y="4"/>
                    </a:moveTo>
                    <a:cubicBezTo>
                      <a:pt x="0" y="4"/>
                      <a:pt x="2" y="0"/>
                      <a:pt x="4" y="2"/>
                    </a:cubicBezTo>
                    <a:cubicBezTo>
                      <a:pt x="5" y="4"/>
                      <a:pt x="3" y="7"/>
                      <a:pt x="1" y="4"/>
                    </a:cubicBezTo>
                    <a:close/>
                  </a:path>
                </a:pathLst>
              </a:custGeom>
              <a:solidFill>
                <a:srgbClr val="886B5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" name="Freeform 82">
                <a:extLst>
                  <a:ext uri="{FF2B5EF4-FFF2-40B4-BE49-F238E27FC236}">
                    <a16:creationId xmlns:a16="http://schemas.microsoft.com/office/drawing/2014/main" id="{A39CDA3D-AFF4-420E-AE25-1A13ED484F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32088" y="1943101"/>
                <a:ext cx="133350" cy="115888"/>
              </a:xfrm>
              <a:custGeom>
                <a:avLst/>
                <a:gdLst>
                  <a:gd name="T0" fmla="*/ 15 w 37"/>
                  <a:gd name="T1" fmla="*/ 0 h 32"/>
                  <a:gd name="T2" fmla="*/ 19 w 37"/>
                  <a:gd name="T3" fmla="*/ 0 h 32"/>
                  <a:gd name="T4" fmla="*/ 23 w 37"/>
                  <a:gd name="T5" fmla="*/ 0 h 32"/>
                  <a:gd name="T6" fmla="*/ 37 w 37"/>
                  <a:gd name="T7" fmla="*/ 14 h 32"/>
                  <a:gd name="T8" fmla="*/ 37 w 37"/>
                  <a:gd name="T9" fmla="*/ 18 h 32"/>
                  <a:gd name="T10" fmla="*/ 23 w 37"/>
                  <a:gd name="T11" fmla="*/ 32 h 32"/>
                  <a:gd name="T12" fmla="*/ 19 w 37"/>
                  <a:gd name="T13" fmla="*/ 32 h 32"/>
                  <a:gd name="T14" fmla="*/ 5 w 37"/>
                  <a:gd name="T15" fmla="*/ 18 h 32"/>
                  <a:gd name="T16" fmla="*/ 5 w 37"/>
                  <a:gd name="T17" fmla="*/ 14 h 32"/>
                  <a:gd name="T18" fmla="*/ 5 w 37"/>
                  <a:gd name="T19" fmla="*/ 11 h 32"/>
                  <a:gd name="T20" fmla="*/ 0 w 37"/>
                  <a:gd name="T21" fmla="*/ 7 h 32"/>
                  <a:gd name="T22" fmla="*/ 15 w 37"/>
                  <a:gd name="T23" fmla="*/ 0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7" h="32">
                    <a:moveTo>
                      <a:pt x="15" y="0"/>
                    </a:moveTo>
                    <a:cubicBezTo>
                      <a:pt x="16" y="0"/>
                      <a:pt x="18" y="0"/>
                      <a:pt x="19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31" y="0"/>
                      <a:pt x="37" y="6"/>
                      <a:pt x="37" y="14"/>
                    </a:cubicBezTo>
                    <a:cubicBezTo>
                      <a:pt x="37" y="18"/>
                      <a:pt x="37" y="18"/>
                      <a:pt x="37" y="18"/>
                    </a:cubicBezTo>
                    <a:cubicBezTo>
                      <a:pt x="37" y="26"/>
                      <a:pt x="31" y="32"/>
                      <a:pt x="23" y="32"/>
                    </a:cubicBezTo>
                    <a:cubicBezTo>
                      <a:pt x="19" y="32"/>
                      <a:pt x="19" y="32"/>
                      <a:pt x="19" y="32"/>
                    </a:cubicBezTo>
                    <a:cubicBezTo>
                      <a:pt x="11" y="32"/>
                      <a:pt x="5" y="26"/>
                      <a:pt x="5" y="18"/>
                    </a:cubicBezTo>
                    <a:cubicBezTo>
                      <a:pt x="5" y="14"/>
                      <a:pt x="5" y="14"/>
                      <a:pt x="5" y="14"/>
                    </a:cubicBezTo>
                    <a:cubicBezTo>
                      <a:pt x="5" y="13"/>
                      <a:pt x="5" y="12"/>
                      <a:pt x="5" y="11"/>
                    </a:cubicBezTo>
                    <a:cubicBezTo>
                      <a:pt x="3" y="9"/>
                      <a:pt x="1" y="9"/>
                      <a:pt x="0" y="7"/>
                    </a:cubicBezTo>
                    <a:cubicBezTo>
                      <a:pt x="0" y="4"/>
                      <a:pt x="5" y="1"/>
                      <a:pt x="15" y="0"/>
                    </a:cubicBezTo>
                    <a:close/>
                  </a:path>
                </a:pathLst>
              </a:custGeom>
              <a:solidFill>
                <a:srgbClr val="6C4F3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" name="Freeform 83">
                <a:extLst>
                  <a:ext uri="{FF2B5EF4-FFF2-40B4-BE49-F238E27FC236}">
                    <a16:creationId xmlns:a16="http://schemas.microsoft.com/office/drawing/2014/main" id="{4EDEF94E-8980-4658-ADF4-DCA6A260CBD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14638" y="1965326"/>
                <a:ext cx="30163" cy="31750"/>
              </a:xfrm>
              <a:custGeom>
                <a:avLst/>
                <a:gdLst>
                  <a:gd name="T0" fmla="*/ 0 w 8"/>
                  <a:gd name="T1" fmla="*/ 7 h 9"/>
                  <a:gd name="T2" fmla="*/ 3 w 8"/>
                  <a:gd name="T3" fmla="*/ 0 h 9"/>
                  <a:gd name="T4" fmla="*/ 8 w 8"/>
                  <a:gd name="T5" fmla="*/ 7 h 9"/>
                  <a:gd name="T6" fmla="*/ 8 w 8"/>
                  <a:gd name="T7" fmla="*/ 8 h 9"/>
                  <a:gd name="T8" fmla="*/ 0 w 8"/>
                  <a:gd name="T9" fmla="*/ 7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" h="9">
                    <a:moveTo>
                      <a:pt x="0" y="7"/>
                    </a:moveTo>
                    <a:cubicBezTo>
                      <a:pt x="0" y="5"/>
                      <a:pt x="1" y="3"/>
                      <a:pt x="3" y="0"/>
                    </a:cubicBezTo>
                    <a:cubicBezTo>
                      <a:pt x="6" y="1"/>
                      <a:pt x="8" y="3"/>
                      <a:pt x="8" y="7"/>
                    </a:cubicBezTo>
                    <a:cubicBezTo>
                      <a:pt x="8" y="8"/>
                      <a:pt x="8" y="8"/>
                      <a:pt x="8" y="8"/>
                    </a:cubicBezTo>
                    <a:cubicBezTo>
                      <a:pt x="5" y="9"/>
                      <a:pt x="1" y="8"/>
                      <a:pt x="0" y="7"/>
                    </a:cubicBezTo>
                    <a:close/>
                  </a:path>
                </a:pathLst>
              </a:custGeom>
              <a:solidFill>
                <a:srgbClr val="D6CAB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Freeform 84">
                <a:extLst>
                  <a:ext uri="{FF2B5EF4-FFF2-40B4-BE49-F238E27FC236}">
                    <a16:creationId xmlns:a16="http://schemas.microsoft.com/office/drawing/2014/main" id="{763128ED-8552-4E90-9BC6-79AA75BA419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86063" y="1993901"/>
                <a:ext cx="14288" cy="25400"/>
              </a:xfrm>
              <a:custGeom>
                <a:avLst/>
                <a:gdLst>
                  <a:gd name="T0" fmla="*/ 4 w 4"/>
                  <a:gd name="T1" fmla="*/ 4 h 7"/>
                  <a:gd name="T2" fmla="*/ 1 w 4"/>
                  <a:gd name="T3" fmla="*/ 2 h 7"/>
                  <a:gd name="T4" fmla="*/ 4 w 4"/>
                  <a:gd name="T5" fmla="*/ 4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" h="7">
                    <a:moveTo>
                      <a:pt x="4" y="4"/>
                    </a:moveTo>
                    <a:cubicBezTo>
                      <a:pt x="4" y="4"/>
                      <a:pt x="2" y="0"/>
                      <a:pt x="1" y="2"/>
                    </a:cubicBezTo>
                    <a:cubicBezTo>
                      <a:pt x="0" y="4"/>
                      <a:pt x="1" y="7"/>
                      <a:pt x="4" y="4"/>
                    </a:cubicBezTo>
                    <a:close/>
                  </a:path>
                </a:pathLst>
              </a:custGeom>
              <a:solidFill>
                <a:srgbClr val="886B5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85">
                <a:extLst>
                  <a:ext uri="{FF2B5EF4-FFF2-40B4-BE49-F238E27FC236}">
                    <a16:creationId xmlns:a16="http://schemas.microsoft.com/office/drawing/2014/main" id="{B1CD18C1-348D-4B91-800D-5AC10AD128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86026" y="2274888"/>
                <a:ext cx="314325" cy="50800"/>
              </a:xfrm>
              <a:custGeom>
                <a:avLst/>
                <a:gdLst>
                  <a:gd name="T0" fmla="*/ 43 w 87"/>
                  <a:gd name="T1" fmla="*/ 14 h 14"/>
                  <a:gd name="T2" fmla="*/ 4 w 87"/>
                  <a:gd name="T3" fmla="*/ 10 h 14"/>
                  <a:gd name="T4" fmla="*/ 1 w 87"/>
                  <a:gd name="T5" fmla="*/ 4 h 14"/>
                  <a:gd name="T6" fmla="*/ 7 w 87"/>
                  <a:gd name="T7" fmla="*/ 1 h 14"/>
                  <a:gd name="T8" fmla="*/ 43 w 87"/>
                  <a:gd name="T9" fmla="*/ 1 h 14"/>
                  <a:gd name="T10" fmla="*/ 80 w 87"/>
                  <a:gd name="T11" fmla="*/ 1 h 14"/>
                  <a:gd name="T12" fmla="*/ 86 w 87"/>
                  <a:gd name="T13" fmla="*/ 4 h 14"/>
                  <a:gd name="T14" fmla="*/ 83 w 87"/>
                  <a:gd name="T15" fmla="*/ 10 h 14"/>
                  <a:gd name="T16" fmla="*/ 43 w 87"/>
                  <a:gd name="T17" fmla="*/ 14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87" h="14">
                    <a:moveTo>
                      <a:pt x="43" y="14"/>
                    </a:moveTo>
                    <a:cubicBezTo>
                      <a:pt x="15" y="14"/>
                      <a:pt x="4" y="10"/>
                      <a:pt x="4" y="10"/>
                    </a:cubicBezTo>
                    <a:cubicBezTo>
                      <a:pt x="1" y="9"/>
                      <a:pt x="0" y="7"/>
                      <a:pt x="1" y="4"/>
                    </a:cubicBezTo>
                    <a:cubicBezTo>
                      <a:pt x="1" y="2"/>
                      <a:pt x="4" y="0"/>
                      <a:pt x="7" y="1"/>
                    </a:cubicBezTo>
                    <a:cubicBezTo>
                      <a:pt x="7" y="1"/>
                      <a:pt x="17" y="1"/>
                      <a:pt x="43" y="1"/>
                    </a:cubicBezTo>
                    <a:cubicBezTo>
                      <a:pt x="70" y="1"/>
                      <a:pt x="80" y="1"/>
                      <a:pt x="80" y="1"/>
                    </a:cubicBezTo>
                    <a:cubicBezTo>
                      <a:pt x="83" y="0"/>
                      <a:pt x="85" y="2"/>
                      <a:pt x="86" y="4"/>
                    </a:cubicBezTo>
                    <a:cubicBezTo>
                      <a:pt x="87" y="7"/>
                      <a:pt x="86" y="9"/>
                      <a:pt x="83" y="10"/>
                    </a:cubicBezTo>
                    <a:cubicBezTo>
                      <a:pt x="83" y="10"/>
                      <a:pt x="72" y="14"/>
                      <a:pt x="43" y="14"/>
                    </a:cubicBezTo>
                    <a:close/>
                  </a:path>
                </a:pathLst>
              </a:custGeom>
              <a:solidFill>
                <a:srgbClr val="A1765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Freeform 86">
                <a:extLst>
                  <a:ext uri="{FF2B5EF4-FFF2-40B4-BE49-F238E27FC236}">
                    <a16:creationId xmlns:a16="http://schemas.microsoft.com/office/drawing/2014/main" id="{2509323C-3096-4E15-89F6-93BE63A768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43201" y="4352926"/>
                <a:ext cx="306388" cy="155575"/>
              </a:xfrm>
              <a:custGeom>
                <a:avLst/>
                <a:gdLst>
                  <a:gd name="T0" fmla="*/ 42 w 85"/>
                  <a:gd name="T1" fmla="*/ 0 h 43"/>
                  <a:gd name="T2" fmla="*/ 0 w 85"/>
                  <a:gd name="T3" fmla="*/ 41 h 43"/>
                  <a:gd name="T4" fmla="*/ 0 w 85"/>
                  <a:gd name="T5" fmla="*/ 43 h 43"/>
                  <a:gd name="T6" fmla="*/ 85 w 85"/>
                  <a:gd name="T7" fmla="*/ 43 h 43"/>
                  <a:gd name="T8" fmla="*/ 85 w 85"/>
                  <a:gd name="T9" fmla="*/ 41 h 43"/>
                  <a:gd name="T10" fmla="*/ 42 w 85"/>
                  <a:gd name="T1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5" h="43">
                    <a:moveTo>
                      <a:pt x="42" y="0"/>
                    </a:moveTo>
                    <a:cubicBezTo>
                      <a:pt x="4" y="1"/>
                      <a:pt x="0" y="19"/>
                      <a:pt x="0" y="41"/>
                    </a:cubicBezTo>
                    <a:cubicBezTo>
                      <a:pt x="0" y="42"/>
                      <a:pt x="0" y="43"/>
                      <a:pt x="0" y="43"/>
                    </a:cubicBezTo>
                    <a:cubicBezTo>
                      <a:pt x="85" y="43"/>
                      <a:pt x="85" y="43"/>
                      <a:pt x="85" y="43"/>
                    </a:cubicBezTo>
                    <a:cubicBezTo>
                      <a:pt x="85" y="43"/>
                      <a:pt x="85" y="42"/>
                      <a:pt x="85" y="41"/>
                    </a:cubicBezTo>
                    <a:cubicBezTo>
                      <a:pt x="85" y="19"/>
                      <a:pt x="80" y="0"/>
                      <a:pt x="42" y="0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87">
                <a:extLst>
                  <a:ext uri="{FF2B5EF4-FFF2-40B4-BE49-F238E27FC236}">
                    <a16:creationId xmlns:a16="http://schemas.microsoft.com/office/drawing/2014/main" id="{31180698-CA0C-47F5-A74A-ABED354BFA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43201" y="4454526"/>
                <a:ext cx="306388" cy="53975"/>
              </a:xfrm>
              <a:custGeom>
                <a:avLst/>
                <a:gdLst>
                  <a:gd name="T0" fmla="*/ 0 w 85"/>
                  <a:gd name="T1" fmla="*/ 6 h 15"/>
                  <a:gd name="T2" fmla="*/ 0 w 85"/>
                  <a:gd name="T3" fmla="*/ 13 h 15"/>
                  <a:gd name="T4" fmla="*/ 0 w 85"/>
                  <a:gd name="T5" fmla="*/ 15 h 15"/>
                  <a:gd name="T6" fmla="*/ 85 w 85"/>
                  <a:gd name="T7" fmla="*/ 15 h 15"/>
                  <a:gd name="T8" fmla="*/ 85 w 85"/>
                  <a:gd name="T9" fmla="*/ 13 h 15"/>
                  <a:gd name="T10" fmla="*/ 85 w 85"/>
                  <a:gd name="T11" fmla="*/ 7 h 15"/>
                  <a:gd name="T12" fmla="*/ 20 w 85"/>
                  <a:gd name="T13" fmla="*/ 5 h 15"/>
                  <a:gd name="T14" fmla="*/ 0 w 85"/>
                  <a:gd name="T15" fmla="*/ 6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5" h="15">
                    <a:moveTo>
                      <a:pt x="0" y="6"/>
                    </a:moveTo>
                    <a:cubicBezTo>
                      <a:pt x="0" y="9"/>
                      <a:pt x="0" y="11"/>
                      <a:pt x="0" y="13"/>
                    </a:cubicBezTo>
                    <a:cubicBezTo>
                      <a:pt x="0" y="14"/>
                      <a:pt x="0" y="15"/>
                      <a:pt x="0" y="15"/>
                    </a:cubicBezTo>
                    <a:cubicBezTo>
                      <a:pt x="85" y="15"/>
                      <a:pt x="85" y="15"/>
                      <a:pt x="85" y="15"/>
                    </a:cubicBezTo>
                    <a:cubicBezTo>
                      <a:pt x="85" y="15"/>
                      <a:pt x="85" y="14"/>
                      <a:pt x="85" y="13"/>
                    </a:cubicBezTo>
                    <a:cubicBezTo>
                      <a:pt x="85" y="11"/>
                      <a:pt x="85" y="9"/>
                      <a:pt x="85" y="7"/>
                    </a:cubicBezTo>
                    <a:cubicBezTo>
                      <a:pt x="60" y="3"/>
                      <a:pt x="56" y="0"/>
                      <a:pt x="20" y="5"/>
                    </a:cubicBezTo>
                    <a:cubicBezTo>
                      <a:pt x="14" y="6"/>
                      <a:pt x="5" y="6"/>
                      <a:pt x="0" y="6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88">
                <a:extLst>
                  <a:ext uri="{FF2B5EF4-FFF2-40B4-BE49-F238E27FC236}">
                    <a16:creationId xmlns:a16="http://schemas.microsoft.com/office/drawing/2014/main" id="{5F17A65A-67F7-4C90-BD56-6882C78901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59013" y="4352926"/>
                <a:ext cx="311150" cy="155575"/>
              </a:xfrm>
              <a:custGeom>
                <a:avLst/>
                <a:gdLst>
                  <a:gd name="T0" fmla="*/ 43 w 86"/>
                  <a:gd name="T1" fmla="*/ 0 h 43"/>
                  <a:gd name="T2" fmla="*/ 86 w 86"/>
                  <a:gd name="T3" fmla="*/ 41 h 43"/>
                  <a:gd name="T4" fmla="*/ 85 w 86"/>
                  <a:gd name="T5" fmla="*/ 43 h 43"/>
                  <a:gd name="T6" fmla="*/ 0 w 86"/>
                  <a:gd name="T7" fmla="*/ 43 h 43"/>
                  <a:gd name="T8" fmla="*/ 0 w 86"/>
                  <a:gd name="T9" fmla="*/ 41 h 43"/>
                  <a:gd name="T10" fmla="*/ 43 w 86"/>
                  <a:gd name="T11" fmla="*/ 0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6" h="43">
                    <a:moveTo>
                      <a:pt x="43" y="0"/>
                    </a:moveTo>
                    <a:cubicBezTo>
                      <a:pt x="81" y="1"/>
                      <a:pt x="86" y="19"/>
                      <a:pt x="86" y="41"/>
                    </a:cubicBezTo>
                    <a:cubicBezTo>
                      <a:pt x="86" y="42"/>
                      <a:pt x="85" y="43"/>
                      <a:pt x="85" y="43"/>
                    </a:cubicBezTo>
                    <a:cubicBezTo>
                      <a:pt x="0" y="43"/>
                      <a:pt x="0" y="43"/>
                      <a:pt x="0" y="43"/>
                    </a:cubicBezTo>
                    <a:cubicBezTo>
                      <a:pt x="0" y="43"/>
                      <a:pt x="0" y="42"/>
                      <a:pt x="0" y="41"/>
                    </a:cubicBezTo>
                    <a:cubicBezTo>
                      <a:pt x="0" y="19"/>
                      <a:pt x="5" y="0"/>
                      <a:pt x="43" y="0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89">
                <a:extLst>
                  <a:ext uri="{FF2B5EF4-FFF2-40B4-BE49-F238E27FC236}">
                    <a16:creationId xmlns:a16="http://schemas.microsoft.com/office/drawing/2014/main" id="{3C963292-0E14-416B-9091-42153FE3E1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59013" y="4454526"/>
                <a:ext cx="311150" cy="53975"/>
              </a:xfrm>
              <a:custGeom>
                <a:avLst/>
                <a:gdLst>
                  <a:gd name="T0" fmla="*/ 85 w 86"/>
                  <a:gd name="T1" fmla="*/ 6 h 15"/>
                  <a:gd name="T2" fmla="*/ 86 w 86"/>
                  <a:gd name="T3" fmla="*/ 13 h 15"/>
                  <a:gd name="T4" fmla="*/ 85 w 86"/>
                  <a:gd name="T5" fmla="*/ 15 h 15"/>
                  <a:gd name="T6" fmla="*/ 0 w 86"/>
                  <a:gd name="T7" fmla="*/ 15 h 15"/>
                  <a:gd name="T8" fmla="*/ 0 w 86"/>
                  <a:gd name="T9" fmla="*/ 13 h 15"/>
                  <a:gd name="T10" fmla="*/ 1 w 86"/>
                  <a:gd name="T11" fmla="*/ 7 h 15"/>
                  <a:gd name="T12" fmla="*/ 65 w 86"/>
                  <a:gd name="T13" fmla="*/ 5 h 15"/>
                  <a:gd name="T14" fmla="*/ 85 w 86"/>
                  <a:gd name="T15" fmla="*/ 6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6" h="15">
                    <a:moveTo>
                      <a:pt x="85" y="6"/>
                    </a:moveTo>
                    <a:cubicBezTo>
                      <a:pt x="85" y="9"/>
                      <a:pt x="86" y="11"/>
                      <a:pt x="86" y="13"/>
                    </a:cubicBezTo>
                    <a:cubicBezTo>
                      <a:pt x="86" y="14"/>
                      <a:pt x="85" y="15"/>
                      <a:pt x="85" y="15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15"/>
                      <a:pt x="0" y="14"/>
                      <a:pt x="0" y="13"/>
                    </a:cubicBezTo>
                    <a:cubicBezTo>
                      <a:pt x="0" y="11"/>
                      <a:pt x="0" y="9"/>
                      <a:pt x="1" y="7"/>
                    </a:cubicBezTo>
                    <a:cubicBezTo>
                      <a:pt x="25" y="3"/>
                      <a:pt x="30" y="0"/>
                      <a:pt x="65" y="5"/>
                    </a:cubicBezTo>
                    <a:cubicBezTo>
                      <a:pt x="72" y="6"/>
                      <a:pt x="80" y="6"/>
                      <a:pt x="85" y="6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Freeform 90">
                <a:extLst>
                  <a:ext uri="{FF2B5EF4-FFF2-40B4-BE49-F238E27FC236}">
                    <a16:creationId xmlns:a16="http://schemas.microsoft.com/office/drawing/2014/main" id="{EB4B399F-1B0C-485B-9E59-D5AFF56083E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474951" y="4367213"/>
                <a:ext cx="177800" cy="73025"/>
              </a:xfrm>
              <a:custGeom>
                <a:avLst/>
                <a:gdLst>
                  <a:gd name="T0" fmla="*/ 0 w 49"/>
                  <a:gd name="T1" fmla="*/ 20 h 20"/>
                  <a:gd name="T2" fmla="*/ 49 w 49"/>
                  <a:gd name="T3" fmla="*/ 7 h 20"/>
                  <a:gd name="T4" fmla="*/ 0 w 49"/>
                  <a:gd name="T5" fmla="*/ 2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9" h="20">
                    <a:moveTo>
                      <a:pt x="0" y="20"/>
                    </a:moveTo>
                    <a:cubicBezTo>
                      <a:pt x="15" y="9"/>
                      <a:pt x="32" y="6"/>
                      <a:pt x="49" y="7"/>
                    </a:cubicBezTo>
                    <a:cubicBezTo>
                      <a:pt x="31" y="0"/>
                      <a:pt x="7" y="6"/>
                      <a:pt x="0" y="20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" name="Freeform 91">
                <a:extLst>
                  <a:ext uri="{FF2B5EF4-FFF2-40B4-BE49-F238E27FC236}">
                    <a16:creationId xmlns:a16="http://schemas.microsoft.com/office/drawing/2014/main" id="{A1B2C68F-2A9C-40C5-A536-E4BA51742E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51101" y="4381501"/>
                <a:ext cx="71438" cy="42863"/>
              </a:xfrm>
              <a:custGeom>
                <a:avLst/>
                <a:gdLst>
                  <a:gd name="T0" fmla="*/ 0 w 20"/>
                  <a:gd name="T1" fmla="*/ 3 h 12"/>
                  <a:gd name="T2" fmla="*/ 20 w 20"/>
                  <a:gd name="T3" fmla="*/ 12 h 12"/>
                  <a:gd name="T4" fmla="*/ 0 w 20"/>
                  <a:gd name="T5" fmla="*/ 3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0" h="12">
                    <a:moveTo>
                      <a:pt x="0" y="3"/>
                    </a:moveTo>
                    <a:cubicBezTo>
                      <a:pt x="8" y="4"/>
                      <a:pt x="14" y="7"/>
                      <a:pt x="20" y="12"/>
                    </a:cubicBezTo>
                    <a:cubicBezTo>
                      <a:pt x="16" y="5"/>
                      <a:pt x="6" y="0"/>
                      <a:pt x="0" y="3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Freeform 92">
                <a:extLst>
                  <a:ext uri="{FF2B5EF4-FFF2-40B4-BE49-F238E27FC236}">
                    <a16:creationId xmlns:a16="http://schemas.microsoft.com/office/drawing/2014/main" id="{6812A739-A212-49D2-AFA7-ED4DAA199A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860588" y="1344613"/>
                <a:ext cx="928688" cy="671513"/>
              </a:xfrm>
              <a:custGeom>
                <a:avLst/>
                <a:gdLst>
                  <a:gd name="T0" fmla="*/ 18 w 257"/>
                  <a:gd name="T1" fmla="*/ 168 h 186"/>
                  <a:gd name="T2" fmla="*/ 59 w 257"/>
                  <a:gd name="T3" fmla="*/ 21 h 186"/>
                  <a:gd name="T4" fmla="*/ 72 w 257"/>
                  <a:gd name="T5" fmla="*/ 22 h 186"/>
                  <a:gd name="T6" fmla="*/ 101 w 257"/>
                  <a:gd name="T7" fmla="*/ 8 h 186"/>
                  <a:gd name="T8" fmla="*/ 121 w 257"/>
                  <a:gd name="T9" fmla="*/ 6 h 186"/>
                  <a:gd name="T10" fmla="*/ 157 w 257"/>
                  <a:gd name="T11" fmla="*/ 0 h 186"/>
                  <a:gd name="T12" fmla="*/ 194 w 257"/>
                  <a:gd name="T13" fmla="*/ 10 h 186"/>
                  <a:gd name="T14" fmla="*/ 202 w 257"/>
                  <a:gd name="T15" fmla="*/ 9 h 186"/>
                  <a:gd name="T16" fmla="*/ 206 w 257"/>
                  <a:gd name="T17" fmla="*/ 22 h 186"/>
                  <a:gd name="T18" fmla="*/ 252 w 257"/>
                  <a:gd name="T19" fmla="*/ 102 h 186"/>
                  <a:gd name="T20" fmla="*/ 250 w 257"/>
                  <a:gd name="T21" fmla="*/ 181 h 186"/>
                  <a:gd name="T22" fmla="*/ 242 w 257"/>
                  <a:gd name="T23" fmla="*/ 186 h 186"/>
                  <a:gd name="T24" fmla="*/ 231 w 257"/>
                  <a:gd name="T25" fmla="*/ 164 h 186"/>
                  <a:gd name="T26" fmla="*/ 203 w 257"/>
                  <a:gd name="T27" fmla="*/ 76 h 186"/>
                  <a:gd name="T28" fmla="*/ 63 w 257"/>
                  <a:gd name="T29" fmla="*/ 83 h 186"/>
                  <a:gd name="T30" fmla="*/ 30 w 257"/>
                  <a:gd name="T31" fmla="*/ 164 h 186"/>
                  <a:gd name="T32" fmla="*/ 18 w 257"/>
                  <a:gd name="T33" fmla="*/ 168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57" h="186">
                    <a:moveTo>
                      <a:pt x="18" y="168"/>
                    </a:moveTo>
                    <a:cubicBezTo>
                      <a:pt x="0" y="108"/>
                      <a:pt x="27" y="47"/>
                      <a:pt x="59" y="21"/>
                    </a:cubicBezTo>
                    <a:cubicBezTo>
                      <a:pt x="61" y="27"/>
                      <a:pt x="63" y="27"/>
                      <a:pt x="72" y="22"/>
                    </a:cubicBezTo>
                    <a:cubicBezTo>
                      <a:pt x="82" y="16"/>
                      <a:pt x="75" y="13"/>
                      <a:pt x="101" y="8"/>
                    </a:cubicBezTo>
                    <a:cubicBezTo>
                      <a:pt x="127" y="3"/>
                      <a:pt x="120" y="3"/>
                      <a:pt x="121" y="6"/>
                    </a:cubicBezTo>
                    <a:cubicBezTo>
                      <a:pt x="123" y="9"/>
                      <a:pt x="132" y="0"/>
                      <a:pt x="157" y="0"/>
                    </a:cubicBezTo>
                    <a:cubicBezTo>
                      <a:pt x="182" y="0"/>
                      <a:pt x="185" y="5"/>
                      <a:pt x="194" y="10"/>
                    </a:cubicBezTo>
                    <a:cubicBezTo>
                      <a:pt x="202" y="9"/>
                      <a:pt x="197" y="3"/>
                      <a:pt x="202" y="9"/>
                    </a:cubicBezTo>
                    <a:cubicBezTo>
                      <a:pt x="206" y="16"/>
                      <a:pt x="196" y="16"/>
                      <a:pt x="206" y="22"/>
                    </a:cubicBezTo>
                    <a:cubicBezTo>
                      <a:pt x="218" y="30"/>
                      <a:pt x="247" y="64"/>
                      <a:pt x="252" y="102"/>
                    </a:cubicBezTo>
                    <a:cubicBezTo>
                      <a:pt x="257" y="136"/>
                      <a:pt x="249" y="174"/>
                      <a:pt x="250" y="181"/>
                    </a:cubicBezTo>
                    <a:cubicBezTo>
                      <a:pt x="248" y="185"/>
                      <a:pt x="242" y="186"/>
                      <a:pt x="242" y="186"/>
                    </a:cubicBezTo>
                    <a:cubicBezTo>
                      <a:pt x="242" y="186"/>
                      <a:pt x="239" y="177"/>
                      <a:pt x="231" y="164"/>
                    </a:cubicBezTo>
                    <a:cubicBezTo>
                      <a:pt x="227" y="134"/>
                      <a:pt x="203" y="76"/>
                      <a:pt x="203" y="76"/>
                    </a:cubicBezTo>
                    <a:cubicBezTo>
                      <a:pt x="63" y="83"/>
                      <a:pt x="63" y="83"/>
                      <a:pt x="63" y="83"/>
                    </a:cubicBezTo>
                    <a:cubicBezTo>
                      <a:pt x="63" y="83"/>
                      <a:pt x="33" y="150"/>
                      <a:pt x="30" y="164"/>
                    </a:cubicBezTo>
                    <a:cubicBezTo>
                      <a:pt x="25" y="178"/>
                      <a:pt x="31" y="181"/>
                      <a:pt x="18" y="168"/>
                    </a:cubicBezTo>
                    <a:close/>
                  </a:path>
                </a:pathLst>
              </a:custGeom>
              <a:solidFill>
                <a:srgbClr val="B8792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Freeform 93">
                <a:extLst>
                  <a:ext uri="{FF2B5EF4-FFF2-40B4-BE49-F238E27FC236}">
                    <a16:creationId xmlns:a16="http://schemas.microsoft.com/office/drawing/2014/main" id="{8797ED7D-E69A-4BA7-A5D1-9BAEB2D97C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47901" y="1492251"/>
                <a:ext cx="798513" cy="533400"/>
              </a:xfrm>
              <a:custGeom>
                <a:avLst/>
                <a:gdLst>
                  <a:gd name="T0" fmla="*/ 0 w 221"/>
                  <a:gd name="T1" fmla="*/ 145 h 148"/>
                  <a:gd name="T2" fmla="*/ 13 w 221"/>
                  <a:gd name="T3" fmla="*/ 130 h 148"/>
                  <a:gd name="T4" fmla="*/ 16 w 221"/>
                  <a:gd name="T5" fmla="*/ 72 h 148"/>
                  <a:gd name="T6" fmla="*/ 34 w 221"/>
                  <a:gd name="T7" fmla="*/ 46 h 148"/>
                  <a:gd name="T8" fmla="*/ 88 w 221"/>
                  <a:gd name="T9" fmla="*/ 77 h 148"/>
                  <a:gd name="T10" fmla="*/ 74 w 221"/>
                  <a:gd name="T11" fmla="*/ 51 h 148"/>
                  <a:gd name="T12" fmla="*/ 156 w 221"/>
                  <a:gd name="T13" fmla="*/ 82 h 148"/>
                  <a:gd name="T14" fmla="*/ 139 w 221"/>
                  <a:gd name="T15" fmla="*/ 67 h 148"/>
                  <a:gd name="T16" fmla="*/ 126 w 221"/>
                  <a:gd name="T17" fmla="*/ 46 h 148"/>
                  <a:gd name="T18" fmla="*/ 184 w 221"/>
                  <a:gd name="T19" fmla="*/ 65 h 148"/>
                  <a:gd name="T20" fmla="*/ 213 w 221"/>
                  <a:gd name="T21" fmla="*/ 148 h 148"/>
                  <a:gd name="T22" fmla="*/ 221 w 221"/>
                  <a:gd name="T23" fmla="*/ 144 h 148"/>
                  <a:gd name="T24" fmla="*/ 221 w 221"/>
                  <a:gd name="T25" fmla="*/ 91 h 148"/>
                  <a:gd name="T26" fmla="*/ 193 w 221"/>
                  <a:gd name="T27" fmla="*/ 2 h 148"/>
                  <a:gd name="T28" fmla="*/ 102 w 221"/>
                  <a:gd name="T29" fmla="*/ 0 h 148"/>
                  <a:gd name="T30" fmla="*/ 46 w 221"/>
                  <a:gd name="T31" fmla="*/ 2 h 148"/>
                  <a:gd name="T32" fmla="*/ 4 w 221"/>
                  <a:gd name="T33" fmla="*/ 79 h 148"/>
                  <a:gd name="T34" fmla="*/ 0 w 221"/>
                  <a:gd name="T35" fmla="*/ 145 h 1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21" h="148">
                    <a:moveTo>
                      <a:pt x="0" y="145"/>
                    </a:moveTo>
                    <a:cubicBezTo>
                      <a:pt x="13" y="130"/>
                      <a:pt x="13" y="130"/>
                      <a:pt x="13" y="130"/>
                    </a:cubicBezTo>
                    <a:cubicBezTo>
                      <a:pt x="13" y="130"/>
                      <a:pt x="2" y="96"/>
                      <a:pt x="16" y="72"/>
                    </a:cubicBezTo>
                    <a:cubicBezTo>
                      <a:pt x="22" y="62"/>
                      <a:pt x="34" y="46"/>
                      <a:pt x="34" y="46"/>
                    </a:cubicBezTo>
                    <a:cubicBezTo>
                      <a:pt x="34" y="46"/>
                      <a:pt x="65" y="73"/>
                      <a:pt x="88" y="77"/>
                    </a:cubicBezTo>
                    <a:cubicBezTo>
                      <a:pt x="88" y="77"/>
                      <a:pt x="74" y="61"/>
                      <a:pt x="74" y="51"/>
                    </a:cubicBezTo>
                    <a:cubicBezTo>
                      <a:pt x="74" y="51"/>
                      <a:pt x="116" y="81"/>
                      <a:pt x="156" y="82"/>
                    </a:cubicBezTo>
                    <a:cubicBezTo>
                      <a:pt x="156" y="82"/>
                      <a:pt x="146" y="77"/>
                      <a:pt x="139" y="67"/>
                    </a:cubicBezTo>
                    <a:cubicBezTo>
                      <a:pt x="130" y="56"/>
                      <a:pt x="126" y="46"/>
                      <a:pt x="126" y="46"/>
                    </a:cubicBezTo>
                    <a:cubicBezTo>
                      <a:pt x="126" y="46"/>
                      <a:pt x="170" y="51"/>
                      <a:pt x="184" y="65"/>
                    </a:cubicBezTo>
                    <a:cubicBezTo>
                      <a:pt x="204" y="82"/>
                      <a:pt x="214" y="121"/>
                      <a:pt x="213" y="148"/>
                    </a:cubicBezTo>
                    <a:cubicBezTo>
                      <a:pt x="221" y="144"/>
                      <a:pt x="221" y="144"/>
                      <a:pt x="221" y="144"/>
                    </a:cubicBezTo>
                    <a:cubicBezTo>
                      <a:pt x="221" y="91"/>
                      <a:pt x="221" y="91"/>
                      <a:pt x="221" y="91"/>
                    </a:cubicBezTo>
                    <a:cubicBezTo>
                      <a:pt x="193" y="2"/>
                      <a:pt x="193" y="2"/>
                      <a:pt x="193" y="2"/>
                    </a:cubicBezTo>
                    <a:cubicBezTo>
                      <a:pt x="102" y="0"/>
                      <a:pt x="102" y="0"/>
                      <a:pt x="102" y="0"/>
                    </a:cubicBezTo>
                    <a:cubicBezTo>
                      <a:pt x="46" y="2"/>
                      <a:pt x="46" y="2"/>
                      <a:pt x="46" y="2"/>
                    </a:cubicBezTo>
                    <a:cubicBezTo>
                      <a:pt x="4" y="79"/>
                      <a:pt x="4" y="79"/>
                      <a:pt x="4" y="79"/>
                    </a:cubicBezTo>
                    <a:lnTo>
                      <a:pt x="0" y="145"/>
                    </a:lnTo>
                    <a:close/>
                  </a:path>
                </a:pathLst>
              </a:custGeom>
              <a:solidFill>
                <a:srgbClr val="B8792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94">
                <a:extLst>
                  <a:ext uri="{FF2B5EF4-FFF2-40B4-BE49-F238E27FC236}">
                    <a16:creationId xmlns:a16="http://schemas.microsoft.com/office/drawing/2014/main" id="{5B151010-85AA-4B0B-86A0-D50BF6D5B3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962188" y="2495551"/>
                <a:ext cx="398463" cy="952500"/>
              </a:xfrm>
              <a:custGeom>
                <a:avLst/>
                <a:gdLst>
                  <a:gd name="T0" fmla="*/ 68 w 110"/>
                  <a:gd name="T1" fmla="*/ 0 h 264"/>
                  <a:gd name="T2" fmla="*/ 4 w 110"/>
                  <a:gd name="T3" fmla="*/ 16 h 264"/>
                  <a:gd name="T4" fmla="*/ 9 w 110"/>
                  <a:gd name="T5" fmla="*/ 63 h 264"/>
                  <a:gd name="T6" fmla="*/ 9 w 110"/>
                  <a:gd name="T7" fmla="*/ 264 h 264"/>
                  <a:gd name="T8" fmla="*/ 105 w 110"/>
                  <a:gd name="T9" fmla="*/ 255 h 264"/>
                  <a:gd name="T10" fmla="*/ 110 w 110"/>
                  <a:gd name="T11" fmla="*/ 104 h 264"/>
                  <a:gd name="T12" fmla="*/ 81 w 110"/>
                  <a:gd name="T13" fmla="*/ 44 h 264"/>
                  <a:gd name="T14" fmla="*/ 68 w 110"/>
                  <a:gd name="T15" fmla="*/ 0 h 2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0" h="264">
                    <a:moveTo>
                      <a:pt x="68" y="0"/>
                    </a:moveTo>
                    <a:cubicBezTo>
                      <a:pt x="48" y="0"/>
                      <a:pt x="13" y="11"/>
                      <a:pt x="4" y="16"/>
                    </a:cubicBezTo>
                    <a:cubicBezTo>
                      <a:pt x="0" y="20"/>
                      <a:pt x="9" y="63"/>
                      <a:pt x="9" y="63"/>
                    </a:cubicBezTo>
                    <a:cubicBezTo>
                      <a:pt x="9" y="264"/>
                      <a:pt x="9" y="264"/>
                      <a:pt x="9" y="264"/>
                    </a:cubicBezTo>
                    <a:cubicBezTo>
                      <a:pt x="9" y="264"/>
                      <a:pt x="97" y="260"/>
                      <a:pt x="105" y="255"/>
                    </a:cubicBezTo>
                    <a:cubicBezTo>
                      <a:pt x="109" y="246"/>
                      <a:pt x="110" y="104"/>
                      <a:pt x="110" y="104"/>
                    </a:cubicBezTo>
                    <a:cubicBezTo>
                      <a:pt x="110" y="104"/>
                      <a:pt x="90" y="88"/>
                      <a:pt x="81" y="44"/>
                    </a:cubicBezTo>
                    <a:cubicBezTo>
                      <a:pt x="72" y="0"/>
                      <a:pt x="68" y="0"/>
                      <a:pt x="68" y="0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95">
                <a:extLst>
                  <a:ext uri="{FF2B5EF4-FFF2-40B4-BE49-F238E27FC236}">
                    <a16:creationId xmlns:a16="http://schemas.microsoft.com/office/drawing/2014/main" id="{6A698D19-9333-4A4B-9E13-036152A136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60651" y="2495551"/>
                <a:ext cx="400050" cy="952500"/>
              </a:xfrm>
              <a:custGeom>
                <a:avLst/>
                <a:gdLst>
                  <a:gd name="T0" fmla="*/ 43 w 111"/>
                  <a:gd name="T1" fmla="*/ 0 h 264"/>
                  <a:gd name="T2" fmla="*/ 107 w 111"/>
                  <a:gd name="T3" fmla="*/ 16 h 264"/>
                  <a:gd name="T4" fmla="*/ 102 w 111"/>
                  <a:gd name="T5" fmla="*/ 63 h 264"/>
                  <a:gd name="T6" fmla="*/ 103 w 111"/>
                  <a:gd name="T7" fmla="*/ 264 h 264"/>
                  <a:gd name="T8" fmla="*/ 7 w 111"/>
                  <a:gd name="T9" fmla="*/ 255 h 264"/>
                  <a:gd name="T10" fmla="*/ 0 w 111"/>
                  <a:gd name="T11" fmla="*/ 104 h 264"/>
                  <a:gd name="T12" fmla="*/ 31 w 111"/>
                  <a:gd name="T13" fmla="*/ 44 h 264"/>
                  <a:gd name="T14" fmla="*/ 43 w 111"/>
                  <a:gd name="T15" fmla="*/ 0 h 2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264">
                    <a:moveTo>
                      <a:pt x="43" y="0"/>
                    </a:moveTo>
                    <a:cubicBezTo>
                      <a:pt x="63" y="0"/>
                      <a:pt x="99" y="11"/>
                      <a:pt x="107" y="16"/>
                    </a:cubicBezTo>
                    <a:cubicBezTo>
                      <a:pt x="111" y="20"/>
                      <a:pt x="102" y="63"/>
                      <a:pt x="102" y="63"/>
                    </a:cubicBezTo>
                    <a:cubicBezTo>
                      <a:pt x="103" y="264"/>
                      <a:pt x="103" y="264"/>
                      <a:pt x="103" y="264"/>
                    </a:cubicBezTo>
                    <a:cubicBezTo>
                      <a:pt x="103" y="264"/>
                      <a:pt x="14" y="260"/>
                      <a:pt x="7" y="255"/>
                    </a:cubicBezTo>
                    <a:cubicBezTo>
                      <a:pt x="2" y="246"/>
                      <a:pt x="0" y="104"/>
                      <a:pt x="0" y="104"/>
                    </a:cubicBezTo>
                    <a:cubicBezTo>
                      <a:pt x="0" y="104"/>
                      <a:pt x="22" y="88"/>
                      <a:pt x="31" y="44"/>
                    </a:cubicBezTo>
                    <a:cubicBezTo>
                      <a:pt x="40" y="0"/>
                      <a:pt x="43" y="0"/>
                      <a:pt x="43" y="0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96">
                <a:extLst>
                  <a:ext uri="{FF2B5EF4-FFF2-40B4-BE49-F238E27FC236}">
                    <a16:creationId xmlns:a16="http://schemas.microsoft.com/office/drawing/2014/main" id="{55DB2839-7487-4783-9BC2-1BB8E3950E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154276" y="2492376"/>
                <a:ext cx="206375" cy="514350"/>
              </a:xfrm>
              <a:custGeom>
                <a:avLst/>
                <a:gdLst>
                  <a:gd name="T0" fmla="*/ 20 w 57"/>
                  <a:gd name="T1" fmla="*/ 0 h 143"/>
                  <a:gd name="T2" fmla="*/ 44 w 57"/>
                  <a:gd name="T3" fmla="*/ 82 h 143"/>
                  <a:gd name="T4" fmla="*/ 52 w 57"/>
                  <a:gd name="T5" fmla="*/ 99 h 143"/>
                  <a:gd name="T6" fmla="*/ 57 w 57"/>
                  <a:gd name="T7" fmla="*/ 107 h 143"/>
                  <a:gd name="T8" fmla="*/ 7 w 57"/>
                  <a:gd name="T9" fmla="*/ 135 h 143"/>
                  <a:gd name="T10" fmla="*/ 14 w 57"/>
                  <a:gd name="T11" fmla="*/ 69 h 143"/>
                  <a:gd name="T12" fmla="*/ 3 w 57"/>
                  <a:gd name="T13" fmla="*/ 3 h 143"/>
                  <a:gd name="T14" fmla="*/ 20 w 57"/>
                  <a:gd name="T15" fmla="*/ 0 h 1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7" h="143">
                    <a:moveTo>
                      <a:pt x="20" y="0"/>
                    </a:moveTo>
                    <a:cubicBezTo>
                      <a:pt x="20" y="0"/>
                      <a:pt x="36" y="65"/>
                      <a:pt x="44" y="82"/>
                    </a:cubicBezTo>
                    <a:cubicBezTo>
                      <a:pt x="52" y="99"/>
                      <a:pt x="49" y="95"/>
                      <a:pt x="52" y="99"/>
                    </a:cubicBezTo>
                    <a:cubicBezTo>
                      <a:pt x="54" y="104"/>
                      <a:pt x="57" y="107"/>
                      <a:pt x="57" y="107"/>
                    </a:cubicBezTo>
                    <a:cubicBezTo>
                      <a:pt x="57" y="107"/>
                      <a:pt x="14" y="127"/>
                      <a:pt x="7" y="135"/>
                    </a:cubicBezTo>
                    <a:cubicBezTo>
                      <a:pt x="0" y="143"/>
                      <a:pt x="10" y="80"/>
                      <a:pt x="14" y="69"/>
                    </a:cubicBezTo>
                    <a:cubicBezTo>
                      <a:pt x="6" y="11"/>
                      <a:pt x="3" y="3"/>
                      <a:pt x="3" y="3"/>
                    </a:cubicBezTo>
                    <a:cubicBezTo>
                      <a:pt x="3" y="3"/>
                      <a:pt x="4" y="0"/>
                      <a:pt x="20" y="0"/>
                    </a:cubicBezTo>
                    <a:close/>
                  </a:path>
                </a:pathLst>
              </a:cu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97">
                <a:extLst>
                  <a:ext uri="{FF2B5EF4-FFF2-40B4-BE49-F238E27FC236}">
                    <a16:creationId xmlns:a16="http://schemas.microsoft.com/office/drawing/2014/main" id="{C999ABCD-575A-4A40-B852-DA693E2AFB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338426" y="2481263"/>
                <a:ext cx="231775" cy="536575"/>
              </a:xfrm>
              <a:custGeom>
                <a:avLst/>
                <a:gdLst>
                  <a:gd name="T0" fmla="*/ 43 w 64"/>
                  <a:gd name="T1" fmla="*/ 3 h 149"/>
                  <a:gd name="T2" fmla="*/ 19 w 64"/>
                  <a:gd name="T3" fmla="*/ 87 h 149"/>
                  <a:gd name="T4" fmla="*/ 7 w 64"/>
                  <a:gd name="T5" fmla="*/ 103 h 149"/>
                  <a:gd name="T6" fmla="*/ 0 w 64"/>
                  <a:gd name="T7" fmla="*/ 109 h 149"/>
                  <a:gd name="T8" fmla="*/ 57 w 64"/>
                  <a:gd name="T9" fmla="*/ 141 h 149"/>
                  <a:gd name="T10" fmla="*/ 49 w 64"/>
                  <a:gd name="T11" fmla="*/ 74 h 149"/>
                  <a:gd name="T12" fmla="*/ 63 w 64"/>
                  <a:gd name="T13" fmla="*/ 5 h 149"/>
                  <a:gd name="T14" fmla="*/ 43 w 64"/>
                  <a:gd name="T15" fmla="*/ 3 h 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64" h="149">
                    <a:moveTo>
                      <a:pt x="43" y="3"/>
                    </a:moveTo>
                    <a:cubicBezTo>
                      <a:pt x="43" y="3"/>
                      <a:pt x="26" y="69"/>
                      <a:pt x="19" y="87"/>
                    </a:cubicBezTo>
                    <a:cubicBezTo>
                      <a:pt x="14" y="95"/>
                      <a:pt x="10" y="99"/>
                      <a:pt x="7" y="103"/>
                    </a:cubicBezTo>
                    <a:cubicBezTo>
                      <a:pt x="2" y="107"/>
                      <a:pt x="0" y="109"/>
                      <a:pt x="0" y="109"/>
                    </a:cubicBezTo>
                    <a:cubicBezTo>
                      <a:pt x="0" y="109"/>
                      <a:pt x="49" y="133"/>
                      <a:pt x="57" y="141"/>
                    </a:cubicBezTo>
                    <a:cubicBezTo>
                      <a:pt x="64" y="149"/>
                      <a:pt x="47" y="83"/>
                      <a:pt x="49" y="74"/>
                    </a:cubicBezTo>
                    <a:cubicBezTo>
                      <a:pt x="53" y="62"/>
                      <a:pt x="63" y="5"/>
                      <a:pt x="63" y="5"/>
                    </a:cubicBezTo>
                    <a:cubicBezTo>
                      <a:pt x="63" y="5"/>
                      <a:pt x="45" y="0"/>
                      <a:pt x="43" y="3"/>
                    </a:cubicBezTo>
                    <a:close/>
                  </a:path>
                </a:pathLst>
              </a:cu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Freeform 98">
                <a:extLst>
                  <a:ext uri="{FF2B5EF4-FFF2-40B4-BE49-F238E27FC236}">
                    <a16:creationId xmlns:a16="http://schemas.microsoft.com/office/drawing/2014/main" id="{DEE2505C-08B5-4454-88D2-F996CC066F5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51038" y="2997201"/>
                <a:ext cx="138113" cy="49213"/>
              </a:xfrm>
              <a:custGeom>
                <a:avLst/>
                <a:gdLst>
                  <a:gd name="T0" fmla="*/ 1 w 38"/>
                  <a:gd name="T1" fmla="*/ 1 h 14"/>
                  <a:gd name="T2" fmla="*/ 0 w 38"/>
                  <a:gd name="T3" fmla="*/ 7 h 14"/>
                  <a:gd name="T4" fmla="*/ 37 w 38"/>
                  <a:gd name="T5" fmla="*/ 14 h 14"/>
                  <a:gd name="T6" fmla="*/ 38 w 38"/>
                  <a:gd name="T7" fmla="*/ 9 h 14"/>
                  <a:gd name="T8" fmla="*/ 1 w 38"/>
                  <a:gd name="T9" fmla="*/ 1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14">
                    <a:moveTo>
                      <a:pt x="1" y="1"/>
                    </a:moveTo>
                    <a:cubicBezTo>
                      <a:pt x="0" y="3"/>
                      <a:pt x="0" y="5"/>
                      <a:pt x="0" y="7"/>
                    </a:cubicBezTo>
                    <a:cubicBezTo>
                      <a:pt x="16" y="6"/>
                      <a:pt x="32" y="11"/>
                      <a:pt x="37" y="14"/>
                    </a:cubicBezTo>
                    <a:cubicBezTo>
                      <a:pt x="38" y="13"/>
                      <a:pt x="38" y="11"/>
                      <a:pt x="38" y="9"/>
                    </a:cubicBezTo>
                    <a:cubicBezTo>
                      <a:pt x="33" y="6"/>
                      <a:pt x="16" y="0"/>
                      <a:pt x="1" y="1"/>
                    </a:cubicBez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Freeform 99">
                <a:extLst>
                  <a:ext uri="{FF2B5EF4-FFF2-40B4-BE49-F238E27FC236}">
                    <a16:creationId xmlns:a16="http://schemas.microsoft.com/office/drawing/2014/main" id="{C5447454-4B81-4CFD-B2DC-9046E7180A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51038" y="2997201"/>
                <a:ext cx="141288" cy="49213"/>
              </a:xfrm>
              <a:custGeom>
                <a:avLst/>
                <a:gdLst>
                  <a:gd name="T0" fmla="*/ 1 w 39"/>
                  <a:gd name="T1" fmla="*/ 1 h 14"/>
                  <a:gd name="T2" fmla="*/ 0 w 39"/>
                  <a:gd name="T3" fmla="*/ 7 h 14"/>
                  <a:gd name="T4" fmla="*/ 37 w 39"/>
                  <a:gd name="T5" fmla="*/ 14 h 14"/>
                  <a:gd name="T6" fmla="*/ 39 w 39"/>
                  <a:gd name="T7" fmla="*/ 9 h 14"/>
                  <a:gd name="T8" fmla="*/ 1 w 39"/>
                  <a:gd name="T9" fmla="*/ 1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9" h="14">
                    <a:moveTo>
                      <a:pt x="1" y="1"/>
                    </a:moveTo>
                    <a:cubicBezTo>
                      <a:pt x="0" y="3"/>
                      <a:pt x="0" y="5"/>
                      <a:pt x="0" y="7"/>
                    </a:cubicBezTo>
                    <a:cubicBezTo>
                      <a:pt x="16" y="6"/>
                      <a:pt x="32" y="11"/>
                      <a:pt x="37" y="14"/>
                    </a:cubicBezTo>
                    <a:cubicBezTo>
                      <a:pt x="38" y="12"/>
                      <a:pt x="38" y="11"/>
                      <a:pt x="39" y="9"/>
                    </a:cubicBezTo>
                    <a:cubicBezTo>
                      <a:pt x="33" y="6"/>
                      <a:pt x="16" y="0"/>
                      <a:pt x="1" y="1"/>
                    </a:cubicBezTo>
                    <a:close/>
                  </a:path>
                </a:pathLst>
              </a:cu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2" name="Freeform 100">
                <a:extLst>
                  <a:ext uri="{FF2B5EF4-FFF2-40B4-BE49-F238E27FC236}">
                    <a16:creationId xmlns:a16="http://schemas.microsoft.com/office/drawing/2014/main" id="{A205E338-E946-4C2C-9773-8C2FCB1149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55801" y="2535238"/>
                <a:ext cx="465138" cy="493713"/>
              </a:xfrm>
              <a:custGeom>
                <a:avLst/>
                <a:gdLst>
                  <a:gd name="T0" fmla="*/ 117 w 129"/>
                  <a:gd name="T1" fmla="*/ 0 h 137"/>
                  <a:gd name="T2" fmla="*/ 20 w 129"/>
                  <a:gd name="T3" fmla="*/ 66 h 137"/>
                  <a:gd name="T4" fmla="*/ 0 w 129"/>
                  <a:gd name="T5" fmla="*/ 129 h 137"/>
                  <a:gd name="T6" fmla="*/ 38 w 129"/>
                  <a:gd name="T7" fmla="*/ 137 h 137"/>
                  <a:gd name="T8" fmla="*/ 59 w 129"/>
                  <a:gd name="T9" fmla="*/ 88 h 137"/>
                  <a:gd name="T10" fmla="*/ 129 w 129"/>
                  <a:gd name="T11" fmla="*/ 44 h 137"/>
                  <a:gd name="T12" fmla="*/ 117 w 129"/>
                  <a:gd name="T13" fmla="*/ 0 h 1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9" h="137">
                    <a:moveTo>
                      <a:pt x="117" y="0"/>
                    </a:moveTo>
                    <a:cubicBezTo>
                      <a:pt x="69" y="5"/>
                      <a:pt x="41" y="28"/>
                      <a:pt x="20" y="66"/>
                    </a:cubicBezTo>
                    <a:cubicBezTo>
                      <a:pt x="10" y="81"/>
                      <a:pt x="3" y="106"/>
                      <a:pt x="0" y="129"/>
                    </a:cubicBezTo>
                    <a:cubicBezTo>
                      <a:pt x="15" y="128"/>
                      <a:pt x="32" y="134"/>
                      <a:pt x="38" y="137"/>
                    </a:cubicBezTo>
                    <a:cubicBezTo>
                      <a:pt x="45" y="112"/>
                      <a:pt x="55" y="96"/>
                      <a:pt x="59" y="88"/>
                    </a:cubicBezTo>
                    <a:cubicBezTo>
                      <a:pt x="74" y="62"/>
                      <a:pt x="93" y="45"/>
                      <a:pt x="129" y="44"/>
                    </a:cubicBezTo>
                    <a:lnTo>
                      <a:pt x="117" y="0"/>
                    </a:lnTo>
                    <a:close/>
                  </a:path>
                </a:pathLst>
              </a:custGeom>
              <a:solidFill>
                <a:srgbClr val="23222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Oval 101">
                <a:extLst>
                  <a:ext uri="{FF2B5EF4-FFF2-40B4-BE49-F238E27FC236}">
                    <a16:creationId xmlns:a16="http://schemas.microsoft.com/office/drawing/2014/main" id="{481D8B67-9CB7-47D4-B345-8D856619A6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741526" y="3000376"/>
                <a:ext cx="39688" cy="39688"/>
              </a:xfrm>
              <a:prstGeom prst="ellipse">
                <a:avLst/>
              </a:prstGeom>
              <a:solidFill>
                <a:srgbClr val="33333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" name="Oval 102">
                <a:extLst>
                  <a:ext uri="{FF2B5EF4-FFF2-40B4-BE49-F238E27FC236}">
                    <a16:creationId xmlns:a16="http://schemas.microsoft.com/office/drawing/2014/main" id="{468BC5AB-56BA-48CC-846B-6B70ED3B88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78113" y="2982913"/>
                <a:ext cx="65088" cy="60325"/>
              </a:xfrm>
              <a:prstGeom prst="ellipse">
                <a:avLst/>
              </a:pr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" name="Oval 103">
                <a:extLst>
                  <a:ext uri="{FF2B5EF4-FFF2-40B4-BE49-F238E27FC236}">
                    <a16:creationId xmlns:a16="http://schemas.microsoft.com/office/drawing/2014/main" id="{02D030AE-CA57-49B8-9A08-077F062CA6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400338" y="3141663"/>
                <a:ext cx="60325" cy="60325"/>
              </a:xfrm>
              <a:prstGeom prst="ellipse">
                <a:avLst/>
              </a:pr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Oval 104">
                <a:extLst>
                  <a:ext uri="{FF2B5EF4-FFF2-40B4-BE49-F238E27FC236}">
                    <a16:creationId xmlns:a16="http://schemas.microsoft.com/office/drawing/2014/main" id="{C733C4C5-864A-4897-81F1-AC2482D317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406688" y="3281363"/>
                <a:ext cx="61913" cy="65088"/>
              </a:xfrm>
              <a:prstGeom prst="ellipse">
                <a:avLst/>
              </a:prstGeom>
              <a:solidFill>
                <a:srgbClr val="3C3C4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Rectangle 105">
                <a:extLst>
                  <a:ext uri="{FF2B5EF4-FFF2-40B4-BE49-F238E27FC236}">
                    <a16:creationId xmlns:a16="http://schemas.microsoft.com/office/drawing/2014/main" id="{B954FF37-E941-4836-BC97-ACAABC0EC3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732126" y="3289301"/>
                <a:ext cx="161925" cy="17463"/>
              </a:xfrm>
              <a:prstGeom prst="rect">
                <a:avLst/>
              </a:prstGeom>
              <a:solidFill>
                <a:srgbClr val="D6D1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106">
                <a:extLst>
                  <a:ext uri="{FF2B5EF4-FFF2-40B4-BE49-F238E27FC236}">
                    <a16:creationId xmlns:a16="http://schemas.microsoft.com/office/drawing/2014/main" id="{E54E310D-5D59-40FB-BF12-80323BD1BC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732126" y="3306763"/>
                <a:ext cx="161925" cy="107950"/>
              </a:xfrm>
              <a:custGeom>
                <a:avLst/>
                <a:gdLst>
                  <a:gd name="T0" fmla="*/ 0 w 45"/>
                  <a:gd name="T1" fmla="*/ 0 h 30"/>
                  <a:gd name="T2" fmla="*/ 0 w 45"/>
                  <a:gd name="T3" fmla="*/ 7 h 30"/>
                  <a:gd name="T4" fmla="*/ 22 w 45"/>
                  <a:gd name="T5" fmla="*/ 29 h 30"/>
                  <a:gd name="T6" fmla="*/ 45 w 45"/>
                  <a:gd name="T7" fmla="*/ 7 h 30"/>
                  <a:gd name="T8" fmla="*/ 45 w 45"/>
                  <a:gd name="T9" fmla="*/ 0 h 30"/>
                  <a:gd name="T10" fmla="*/ 0 w 45"/>
                  <a:gd name="T11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5" h="30">
                    <a:moveTo>
                      <a:pt x="0" y="0"/>
                    </a:moveTo>
                    <a:cubicBezTo>
                      <a:pt x="0" y="7"/>
                      <a:pt x="0" y="7"/>
                      <a:pt x="0" y="7"/>
                    </a:cubicBezTo>
                    <a:cubicBezTo>
                      <a:pt x="0" y="19"/>
                      <a:pt x="9" y="29"/>
                      <a:pt x="22" y="29"/>
                    </a:cubicBezTo>
                    <a:cubicBezTo>
                      <a:pt x="34" y="30"/>
                      <a:pt x="45" y="20"/>
                      <a:pt x="45" y="7"/>
                    </a:cubicBezTo>
                    <a:cubicBezTo>
                      <a:pt x="45" y="0"/>
                      <a:pt x="45" y="0"/>
                      <a:pt x="45" y="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5CC8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784745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D4C406E9-F719-4BC5-A178-91D899E7F9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4"/>
                </a:solidFill>
              </a:rPr>
              <a:t>Company</a:t>
            </a:r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Team</a:t>
            </a:r>
            <a:endParaRPr lang="en-US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7E9C2CB-3A0F-49F7-8585-2A61FFFDDFB2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  <a:endParaRPr lang="en-US" dirty="0"/>
          </a:p>
        </p:txBody>
      </p:sp>
      <p:sp>
        <p:nvSpPr>
          <p:cNvPr id="4" name="Freeform 5">
            <a:extLst>
              <a:ext uri="{FF2B5EF4-FFF2-40B4-BE49-F238E27FC236}">
                <a16:creationId xmlns:a16="http://schemas.microsoft.com/office/drawing/2014/main" id="{C903AB02-CD4D-4225-A3EF-3503E3A977B3}"/>
              </a:ext>
            </a:extLst>
          </p:cNvPr>
          <p:cNvSpPr>
            <a:spLocks/>
          </p:cNvSpPr>
          <p:nvPr/>
        </p:nvSpPr>
        <p:spPr bwMode="auto">
          <a:xfrm>
            <a:off x="1450975" y="5645150"/>
            <a:ext cx="2870200" cy="101600"/>
          </a:xfrm>
          <a:custGeom>
            <a:avLst/>
            <a:gdLst>
              <a:gd name="T0" fmla="*/ 16 w 543"/>
              <a:gd name="T1" fmla="*/ 19 h 19"/>
              <a:gd name="T2" fmla="*/ 527 w 543"/>
              <a:gd name="T3" fmla="*/ 19 h 19"/>
              <a:gd name="T4" fmla="*/ 543 w 543"/>
              <a:gd name="T5" fmla="*/ 3 h 19"/>
              <a:gd name="T6" fmla="*/ 543 w 543"/>
              <a:gd name="T7" fmla="*/ 0 h 19"/>
              <a:gd name="T8" fmla="*/ 0 w 543"/>
              <a:gd name="T9" fmla="*/ 0 h 19"/>
              <a:gd name="T10" fmla="*/ 0 w 543"/>
              <a:gd name="T11" fmla="*/ 3 h 19"/>
              <a:gd name="T12" fmla="*/ 16 w 543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43" h="19">
                <a:moveTo>
                  <a:pt x="16" y="19"/>
                </a:moveTo>
                <a:cubicBezTo>
                  <a:pt x="527" y="19"/>
                  <a:pt x="527" y="19"/>
                  <a:pt x="527" y="19"/>
                </a:cubicBezTo>
                <a:cubicBezTo>
                  <a:pt x="535" y="19"/>
                  <a:pt x="543" y="11"/>
                  <a:pt x="543" y="3"/>
                </a:cubicBezTo>
                <a:cubicBezTo>
                  <a:pt x="543" y="0"/>
                  <a:pt x="543" y="0"/>
                  <a:pt x="54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11"/>
                  <a:pt x="7" y="19"/>
                  <a:pt x="16" y="19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90EEE570-8B64-4463-BFC7-40130F54F9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0975" y="3786188"/>
            <a:ext cx="2870200" cy="4603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503BEE9C-FA05-44AA-A022-443FA3DE49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63925" y="1903413"/>
            <a:ext cx="476250" cy="471488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10">
            <a:extLst>
              <a:ext uri="{FF2B5EF4-FFF2-40B4-BE49-F238E27FC236}">
                <a16:creationId xmlns:a16="http://schemas.microsoft.com/office/drawing/2014/main" id="{440BD383-E790-471D-8313-DA1AFC6EDE50}"/>
              </a:ext>
            </a:extLst>
          </p:cNvPr>
          <p:cNvSpPr>
            <a:spLocks/>
          </p:cNvSpPr>
          <p:nvPr/>
        </p:nvSpPr>
        <p:spPr bwMode="auto">
          <a:xfrm>
            <a:off x="4664075" y="5645150"/>
            <a:ext cx="2863850" cy="101600"/>
          </a:xfrm>
          <a:custGeom>
            <a:avLst/>
            <a:gdLst>
              <a:gd name="T0" fmla="*/ 16 w 542"/>
              <a:gd name="T1" fmla="*/ 19 h 19"/>
              <a:gd name="T2" fmla="*/ 526 w 542"/>
              <a:gd name="T3" fmla="*/ 19 h 19"/>
              <a:gd name="T4" fmla="*/ 542 w 542"/>
              <a:gd name="T5" fmla="*/ 3 h 19"/>
              <a:gd name="T6" fmla="*/ 542 w 542"/>
              <a:gd name="T7" fmla="*/ 0 h 19"/>
              <a:gd name="T8" fmla="*/ 0 w 542"/>
              <a:gd name="T9" fmla="*/ 0 h 19"/>
              <a:gd name="T10" fmla="*/ 0 w 542"/>
              <a:gd name="T11" fmla="*/ 3 h 19"/>
              <a:gd name="T12" fmla="*/ 16 w 542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42" h="19">
                <a:moveTo>
                  <a:pt x="16" y="19"/>
                </a:moveTo>
                <a:cubicBezTo>
                  <a:pt x="526" y="19"/>
                  <a:pt x="526" y="19"/>
                  <a:pt x="526" y="19"/>
                </a:cubicBezTo>
                <a:cubicBezTo>
                  <a:pt x="535" y="19"/>
                  <a:pt x="542" y="11"/>
                  <a:pt x="542" y="3"/>
                </a:cubicBezTo>
                <a:cubicBezTo>
                  <a:pt x="542" y="0"/>
                  <a:pt x="542" y="0"/>
                  <a:pt x="54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11"/>
                  <a:pt x="7" y="19"/>
                  <a:pt x="16" y="19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544DA94F-A8F0-4E3D-A78F-DC3498F682C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64075" y="3786188"/>
            <a:ext cx="2863850" cy="4603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DED3E3D2-A7B7-4510-8428-9B270F6AC2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77025" y="1903413"/>
            <a:ext cx="471488" cy="471488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14">
            <a:extLst>
              <a:ext uri="{FF2B5EF4-FFF2-40B4-BE49-F238E27FC236}">
                <a16:creationId xmlns:a16="http://schemas.microsoft.com/office/drawing/2014/main" id="{97DDC996-CEB3-4EF3-B654-6CD29DC89BCB}"/>
              </a:ext>
            </a:extLst>
          </p:cNvPr>
          <p:cNvSpPr>
            <a:spLocks/>
          </p:cNvSpPr>
          <p:nvPr/>
        </p:nvSpPr>
        <p:spPr bwMode="auto">
          <a:xfrm>
            <a:off x="7872413" y="5645150"/>
            <a:ext cx="2868613" cy="101600"/>
          </a:xfrm>
          <a:custGeom>
            <a:avLst/>
            <a:gdLst>
              <a:gd name="T0" fmla="*/ 16 w 543"/>
              <a:gd name="T1" fmla="*/ 19 h 19"/>
              <a:gd name="T2" fmla="*/ 527 w 543"/>
              <a:gd name="T3" fmla="*/ 19 h 19"/>
              <a:gd name="T4" fmla="*/ 543 w 543"/>
              <a:gd name="T5" fmla="*/ 3 h 19"/>
              <a:gd name="T6" fmla="*/ 543 w 543"/>
              <a:gd name="T7" fmla="*/ 0 h 19"/>
              <a:gd name="T8" fmla="*/ 0 w 543"/>
              <a:gd name="T9" fmla="*/ 0 h 19"/>
              <a:gd name="T10" fmla="*/ 0 w 543"/>
              <a:gd name="T11" fmla="*/ 3 h 19"/>
              <a:gd name="T12" fmla="*/ 16 w 543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43" h="19">
                <a:moveTo>
                  <a:pt x="16" y="19"/>
                </a:moveTo>
                <a:cubicBezTo>
                  <a:pt x="527" y="19"/>
                  <a:pt x="527" y="19"/>
                  <a:pt x="527" y="19"/>
                </a:cubicBezTo>
                <a:cubicBezTo>
                  <a:pt x="536" y="19"/>
                  <a:pt x="543" y="11"/>
                  <a:pt x="543" y="3"/>
                </a:cubicBezTo>
                <a:cubicBezTo>
                  <a:pt x="543" y="0"/>
                  <a:pt x="543" y="0"/>
                  <a:pt x="54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11"/>
                  <a:pt x="8" y="19"/>
                  <a:pt x="16" y="1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28E714BD-7A82-40A4-8275-64078E9484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72413" y="3786188"/>
            <a:ext cx="2868613" cy="4603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B87068AE-9AC5-4EA4-BA5E-ADDB22169B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9890125" y="1903413"/>
            <a:ext cx="469900" cy="471488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CC3B0D43-6412-4C83-96DE-8B55FBE7AF7D}"/>
              </a:ext>
            </a:extLst>
          </p:cNvPr>
          <p:cNvSpPr/>
          <p:nvPr/>
        </p:nvSpPr>
        <p:spPr>
          <a:xfrm>
            <a:off x="3555215" y="1977575"/>
            <a:ext cx="29367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500" b="1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8F44D39E-F0CD-4FD7-897D-1E176E85186C}"/>
              </a:ext>
            </a:extLst>
          </p:cNvPr>
          <p:cNvSpPr/>
          <p:nvPr/>
        </p:nvSpPr>
        <p:spPr>
          <a:xfrm>
            <a:off x="6765934" y="1977575"/>
            <a:ext cx="29367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500" b="1" dirty="0">
                <a:solidFill>
                  <a:schemeClr val="accent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EA74BA85-D11D-4DD3-AD87-3C5C4E947CC4}"/>
              </a:ext>
            </a:extLst>
          </p:cNvPr>
          <p:cNvSpPr/>
          <p:nvPr/>
        </p:nvSpPr>
        <p:spPr>
          <a:xfrm>
            <a:off x="9978240" y="1977575"/>
            <a:ext cx="29367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5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1159BD7A-F8F1-4793-86E1-87EFC1B3BE64}"/>
              </a:ext>
            </a:extLst>
          </p:cNvPr>
          <p:cNvSpPr/>
          <p:nvPr/>
        </p:nvSpPr>
        <p:spPr>
          <a:xfrm>
            <a:off x="1580269" y="4085956"/>
            <a:ext cx="261161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HEADLINE FIRST ONE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2749E73C-670A-4CFE-B427-E24A91CBD467}"/>
              </a:ext>
            </a:extLst>
          </p:cNvPr>
          <p:cNvSpPr/>
          <p:nvPr/>
        </p:nvSpPr>
        <p:spPr>
          <a:xfrm>
            <a:off x="4911124" y="4085956"/>
            <a:ext cx="236975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HEADLINE SECOND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42A12326-FC52-40F1-BE13-66002FC92EE9}"/>
              </a:ext>
            </a:extLst>
          </p:cNvPr>
          <p:cNvSpPr/>
          <p:nvPr/>
        </p:nvSpPr>
        <p:spPr>
          <a:xfrm>
            <a:off x="8237363" y="4085956"/>
            <a:ext cx="213712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THIRD HEADLINE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F8A4398B-3B8C-4905-B2A9-C518CC008B4F}"/>
              </a:ext>
            </a:extLst>
          </p:cNvPr>
          <p:cNvSpPr txBox="1"/>
          <p:nvPr/>
        </p:nvSpPr>
        <p:spPr>
          <a:xfrm>
            <a:off x="1708785" y="4493207"/>
            <a:ext cx="2354580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3D22BAD-9FCD-43ED-BAA9-76665BE4EB62}"/>
              </a:ext>
            </a:extLst>
          </p:cNvPr>
          <p:cNvSpPr txBox="1"/>
          <p:nvPr/>
        </p:nvSpPr>
        <p:spPr>
          <a:xfrm>
            <a:off x="4918709" y="4493207"/>
            <a:ext cx="2354580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3C6A75B-BCCB-4614-86E5-79DF33FFA9A8}"/>
              </a:ext>
            </a:extLst>
          </p:cNvPr>
          <p:cNvSpPr txBox="1"/>
          <p:nvPr/>
        </p:nvSpPr>
        <p:spPr>
          <a:xfrm>
            <a:off x="8128635" y="4493207"/>
            <a:ext cx="2354580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164A8B0-26A8-439C-8E07-D1340B7B68A6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BFEF8C97-CB35-44C5-AF33-FAD6E6185C7B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6B50C77-0BCE-4D33-B597-BF5920253201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</p:spTree>
    <p:extLst>
      <p:ext uri="{BB962C8B-B14F-4D97-AF65-F5344CB8AC3E}">
        <p14:creationId xmlns:p14="http://schemas.microsoft.com/office/powerpoint/2010/main" val="37533637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Rectangle 51">
            <a:extLst>
              <a:ext uri="{FF2B5EF4-FFF2-40B4-BE49-F238E27FC236}">
                <a16:creationId xmlns:a16="http://schemas.microsoft.com/office/drawing/2014/main" id="{806FADA3-04BD-4E6B-8E76-64FAB61F4B6F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alpha val="6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1E70CA3D-5153-4E63-8409-CF519A2A51DC}"/>
              </a:ext>
            </a:extLst>
          </p:cNvPr>
          <p:cNvGrpSpPr/>
          <p:nvPr/>
        </p:nvGrpSpPr>
        <p:grpSpPr>
          <a:xfrm>
            <a:off x="1847850" y="1162050"/>
            <a:ext cx="8496300" cy="4533900"/>
            <a:chOff x="1885950" y="1162050"/>
            <a:chExt cx="8496300" cy="4533900"/>
          </a:xfrm>
        </p:grpSpPr>
        <p:sp>
          <p:nvSpPr>
            <p:cNvPr id="22" name="Speech Bubble: Rectangle 21">
              <a:extLst>
                <a:ext uri="{FF2B5EF4-FFF2-40B4-BE49-F238E27FC236}">
                  <a16:creationId xmlns:a16="http://schemas.microsoft.com/office/drawing/2014/main" id="{E28C3A89-69BD-417F-B87B-01F1B42CB201}"/>
                </a:ext>
              </a:extLst>
            </p:cNvPr>
            <p:cNvSpPr/>
            <p:nvPr/>
          </p:nvSpPr>
          <p:spPr>
            <a:xfrm rot="5400000">
              <a:off x="2038350" y="1009650"/>
              <a:ext cx="4533900" cy="4838700"/>
            </a:xfrm>
            <a:prstGeom prst="wedgeRectCallout">
              <a:avLst/>
            </a:prstGeom>
            <a:solidFill>
              <a:schemeClr val="accent3">
                <a:alpha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5847A7A2-9DC3-45FE-B36D-FA4D4ECB5C11}"/>
                </a:ext>
              </a:extLst>
            </p:cNvPr>
            <p:cNvGrpSpPr/>
            <p:nvPr/>
          </p:nvGrpSpPr>
          <p:grpSpPr>
            <a:xfrm>
              <a:off x="2500524" y="2397905"/>
              <a:ext cx="3609553" cy="2027683"/>
              <a:chOff x="1274942" y="875581"/>
              <a:chExt cx="3609553" cy="2027683"/>
            </a:xfrm>
          </p:grpSpPr>
          <p:sp>
            <p:nvSpPr>
              <p:cNvPr id="43" name="TextBox 42">
                <a:extLst>
                  <a:ext uri="{FF2B5EF4-FFF2-40B4-BE49-F238E27FC236}">
                    <a16:creationId xmlns:a16="http://schemas.microsoft.com/office/drawing/2014/main" id="{F4908176-FE45-49D8-B0CE-CA84C19137C7}"/>
                  </a:ext>
                </a:extLst>
              </p:cNvPr>
              <p:cNvSpPr txBox="1"/>
              <p:nvPr/>
            </p:nvSpPr>
            <p:spPr>
              <a:xfrm>
                <a:off x="1274942" y="1810657"/>
                <a:ext cx="3609553" cy="109260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CREATIVE</a:t>
                </a:r>
              </a:p>
              <a:p>
                <a:r>
                  <a:rPr lang="en-US" sz="45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PORTFOLIO</a:t>
                </a:r>
              </a:p>
            </p:txBody>
          </p:sp>
          <p:grpSp>
            <p:nvGrpSpPr>
              <p:cNvPr id="44" name="Group 43">
                <a:extLst>
                  <a:ext uri="{FF2B5EF4-FFF2-40B4-BE49-F238E27FC236}">
                    <a16:creationId xmlns:a16="http://schemas.microsoft.com/office/drawing/2014/main" id="{FF2A4724-946C-4385-8E4A-58EC5428C3A4}"/>
                  </a:ext>
                </a:extLst>
              </p:cNvPr>
              <p:cNvGrpSpPr/>
              <p:nvPr/>
            </p:nvGrpSpPr>
            <p:grpSpPr>
              <a:xfrm>
                <a:off x="1368243" y="875581"/>
                <a:ext cx="887186" cy="655852"/>
                <a:chOff x="7192963" y="984250"/>
                <a:chExt cx="2289174" cy="1692275"/>
              </a:xfrm>
              <a:solidFill>
                <a:srgbClr val="000000">
                  <a:alpha val="14902"/>
                </a:srgbClr>
              </a:solidFill>
            </p:grpSpPr>
            <p:sp>
              <p:nvSpPr>
                <p:cNvPr id="45" name="Freeform 7">
                  <a:extLst>
                    <a:ext uri="{FF2B5EF4-FFF2-40B4-BE49-F238E27FC236}">
                      <a16:creationId xmlns:a16="http://schemas.microsoft.com/office/drawing/2014/main" id="{9043D44F-5858-4900-941E-FC77DEDB3187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8474075" y="984250"/>
                  <a:ext cx="1008062" cy="1692275"/>
                </a:xfrm>
                <a:custGeom>
                  <a:avLst/>
                  <a:gdLst>
                    <a:gd name="T0" fmla="*/ 279 w 279"/>
                    <a:gd name="T1" fmla="*/ 254 h 468"/>
                    <a:gd name="T2" fmla="*/ 125 w 279"/>
                    <a:gd name="T3" fmla="*/ 254 h 468"/>
                    <a:gd name="T4" fmla="*/ 199 w 279"/>
                    <a:gd name="T5" fmla="*/ 125 h 468"/>
                    <a:gd name="T6" fmla="*/ 215 w 279"/>
                    <a:gd name="T7" fmla="*/ 123 h 468"/>
                    <a:gd name="T8" fmla="*/ 215 w 279"/>
                    <a:gd name="T9" fmla="*/ 0 h 468"/>
                    <a:gd name="T10" fmla="*/ 197 w 279"/>
                    <a:gd name="T11" fmla="*/ 1 h 468"/>
                    <a:gd name="T12" fmla="*/ 49 w 279"/>
                    <a:gd name="T13" fmla="*/ 61 h 468"/>
                    <a:gd name="T14" fmla="*/ 0 w 279"/>
                    <a:gd name="T15" fmla="*/ 275 h 468"/>
                    <a:gd name="T16" fmla="*/ 0 w 279"/>
                    <a:gd name="T17" fmla="*/ 468 h 468"/>
                    <a:gd name="T18" fmla="*/ 279 w 279"/>
                    <a:gd name="T19" fmla="*/ 468 h 468"/>
                    <a:gd name="T20" fmla="*/ 279 w 279"/>
                    <a:gd name="T21" fmla="*/ 254 h 468"/>
                    <a:gd name="T22" fmla="*/ 279 w 279"/>
                    <a:gd name="T23" fmla="*/ 254 h 468"/>
                    <a:gd name="T24" fmla="*/ 279 w 279"/>
                    <a:gd name="T25" fmla="*/ 254 h 4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279" h="468">
                      <a:moveTo>
                        <a:pt x="279" y="254"/>
                      </a:moveTo>
                      <a:cubicBezTo>
                        <a:pt x="125" y="254"/>
                        <a:pt x="125" y="254"/>
                        <a:pt x="125" y="254"/>
                      </a:cubicBezTo>
                      <a:cubicBezTo>
                        <a:pt x="127" y="142"/>
                        <a:pt x="159" y="129"/>
                        <a:pt x="199" y="125"/>
                      </a:cubicBezTo>
                      <a:cubicBezTo>
                        <a:pt x="215" y="123"/>
                        <a:pt x="215" y="123"/>
                        <a:pt x="215" y="123"/>
                      </a:cubicBezTo>
                      <a:cubicBezTo>
                        <a:pt x="215" y="0"/>
                        <a:pt x="215" y="0"/>
                        <a:pt x="215" y="0"/>
                      </a:cubicBezTo>
                      <a:cubicBezTo>
                        <a:pt x="197" y="1"/>
                        <a:pt x="197" y="1"/>
                        <a:pt x="197" y="1"/>
                      </a:cubicBezTo>
                      <a:cubicBezTo>
                        <a:pt x="145" y="4"/>
                        <a:pt x="87" y="13"/>
                        <a:pt x="49" y="61"/>
                      </a:cubicBezTo>
                      <a:cubicBezTo>
                        <a:pt x="15" y="102"/>
                        <a:pt x="0" y="170"/>
                        <a:pt x="0" y="275"/>
                      </a:cubicBezTo>
                      <a:cubicBezTo>
                        <a:pt x="0" y="468"/>
                        <a:pt x="0" y="468"/>
                        <a:pt x="0" y="468"/>
                      </a:cubicBezTo>
                      <a:cubicBezTo>
                        <a:pt x="279" y="468"/>
                        <a:pt x="279" y="468"/>
                        <a:pt x="279" y="468"/>
                      </a:cubicBezTo>
                      <a:lnTo>
                        <a:pt x="279" y="254"/>
                      </a:lnTo>
                      <a:close/>
                      <a:moveTo>
                        <a:pt x="279" y="254"/>
                      </a:moveTo>
                      <a:cubicBezTo>
                        <a:pt x="279" y="254"/>
                        <a:pt x="279" y="254"/>
                        <a:pt x="279" y="254"/>
                      </a:cubicBez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endParaRPr>
                </a:p>
              </p:txBody>
            </p:sp>
            <p:sp>
              <p:nvSpPr>
                <p:cNvPr id="46" name="Freeform 8">
                  <a:extLst>
                    <a:ext uri="{FF2B5EF4-FFF2-40B4-BE49-F238E27FC236}">
                      <a16:creationId xmlns:a16="http://schemas.microsoft.com/office/drawing/2014/main" id="{BE73321D-5593-4D9C-9D74-C2F1C742DD8B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7192963" y="984250"/>
                  <a:ext cx="1003300" cy="1692275"/>
                </a:xfrm>
                <a:custGeom>
                  <a:avLst/>
                  <a:gdLst>
                    <a:gd name="T0" fmla="*/ 278 w 278"/>
                    <a:gd name="T1" fmla="*/ 468 h 468"/>
                    <a:gd name="T2" fmla="*/ 278 w 278"/>
                    <a:gd name="T3" fmla="*/ 254 h 468"/>
                    <a:gd name="T4" fmla="*/ 127 w 278"/>
                    <a:gd name="T5" fmla="*/ 254 h 468"/>
                    <a:gd name="T6" fmla="*/ 200 w 278"/>
                    <a:gd name="T7" fmla="*/ 125 h 468"/>
                    <a:gd name="T8" fmla="*/ 214 w 278"/>
                    <a:gd name="T9" fmla="*/ 123 h 468"/>
                    <a:gd name="T10" fmla="*/ 214 w 278"/>
                    <a:gd name="T11" fmla="*/ 0 h 468"/>
                    <a:gd name="T12" fmla="*/ 198 w 278"/>
                    <a:gd name="T13" fmla="*/ 1 h 468"/>
                    <a:gd name="T14" fmla="*/ 49 w 278"/>
                    <a:gd name="T15" fmla="*/ 61 h 468"/>
                    <a:gd name="T16" fmla="*/ 0 w 278"/>
                    <a:gd name="T17" fmla="*/ 275 h 468"/>
                    <a:gd name="T18" fmla="*/ 0 w 278"/>
                    <a:gd name="T19" fmla="*/ 468 h 468"/>
                    <a:gd name="T20" fmla="*/ 278 w 278"/>
                    <a:gd name="T21" fmla="*/ 468 h 468"/>
                    <a:gd name="T22" fmla="*/ 278 w 278"/>
                    <a:gd name="T23" fmla="*/ 468 h 468"/>
                    <a:gd name="T24" fmla="*/ 278 w 278"/>
                    <a:gd name="T25" fmla="*/ 468 h 4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278" h="468">
                      <a:moveTo>
                        <a:pt x="278" y="468"/>
                      </a:moveTo>
                      <a:cubicBezTo>
                        <a:pt x="278" y="254"/>
                        <a:pt x="278" y="254"/>
                        <a:pt x="278" y="254"/>
                      </a:cubicBezTo>
                      <a:cubicBezTo>
                        <a:pt x="127" y="254"/>
                        <a:pt x="127" y="254"/>
                        <a:pt x="127" y="254"/>
                      </a:cubicBezTo>
                      <a:cubicBezTo>
                        <a:pt x="129" y="142"/>
                        <a:pt x="160" y="129"/>
                        <a:pt x="200" y="125"/>
                      </a:cubicBezTo>
                      <a:cubicBezTo>
                        <a:pt x="214" y="123"/>
                        <a:pt x="214" y="123"/>
                        <a:pt x="214" y="123"/>
                      </a:cubicBezTo>
                      <a:cubicBezTo>
                        <a:pt x="214" y="0"/>
                        <a:pt x="214" y="0"/>
                        <a:pt x="214" y="0"/>
                      </a:cubicBezTo>
                      <a:cubicBezTo>
                        <a:pt x="198" y="1"/>
                        <a:pt x="198" y="1"/>
                        <a:pt x="198" y="1"/>
                      </a:cubicBezTo>
                      <a:cubicBezTo>
                        <a:pt x="146" y="4"/>
                        <a:pt x="87" y="13"/>
                        <a:pt x="49" y="61"/>
                      </a:cubicBezTo>
                      <a:cubicBezTo>
                        <a:pt x="15" y="102"/>
                        <a:pt x="0" y="170"/>
                        <a:pt x="0" y="275"/>
                      </a:cubicBezTo>
                      <a:cubicBezTo>
                        <a:pt x="0" y="468"/>
                        <a:pt x="0" y="468"/>
                        <a:pt x="0" y="468"/>
                      </a:cubicBezTo>
                      <a:lnTo>
                        <a:pt x="278" y="468"/>
                      </a:lnTo>
                      <a:close/>
                      <a:moveTo>
                        <a:pt x="278" y="468"/>
                      </a:moveTo>
                      <a:cubicBezTo>
                        <a:pt x="278" y="468"/>
                        <a:pt x="278" y="468"/>
                        <a:pt x="278" y="468"/>
                      </a:cubicBez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endParaRPr>
                </a:p>
              </p:txBody>
            </p:sp>
          </p:grpSp>
        </p:grpSp>
        <p:sp>
          <p:nvSpPr>
            <p:cNvPr id="47" name="Rectangle 9">
              <a:extLst>
                <a:ext uri="{FF2B5EF4-FFF2-40B4-BE49-F238E27FC236}">
                  <a16:creationId xmlns:a16="http://schemas.microsoft.com/office/drawing/2014/main" id="{7808C797-C14D-4973-856F-F5C5191FDE53}"/>
                </a:ext>
              </a:extLst>
            </p:cNvPr>
            <p:cNvSpPr>
              <a:spLocks/>
            </p:cNvSpPr>
            <p:nvPr/>
          </p:nvSpPr>
          <p:spPr bwMode="auto">
            <a:xfrm>
              <a:off x="7475449" y="4502532"/>
              <a:ext cx="2906801" cy="85589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Hello! letterhead design is meant to project an image of reliability. By using simple alignments we have created</a:t>
              </a:r>
            </a:p>
          </p:txBody>
        </p: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F9967A3F-1D82-4DEB-9D13-D8DAABF4DC03}"/>
                </a:ext>
              </a:extLst>
            </p:cNvPr>
            <p:cNvCxnSpPr>
              <a:cxnSpLocks/>
            </p:cNvCxnSpPr>
            <p:nvPr/>
          </p:nvCxnSpPr>
          <p:spPr>
            <a:xfrm>
              <a:off x="6110077" y="4149262"/>
              <a:ext cx="4138823" cy="0"/>
            </a:xfrm>
            <a:prstGeom prst="line">
              <a:avLst/>
            </a:prstGeom>
            <a:ln w="762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53D77C1-65A2-4EE7-8C7D-AA3098A619AB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42094191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D4C406E9-F719-4BC5-A178-91D899E7F9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4"/>
                </a:solidFill>
              </a:rPr>
              <a:t>Company</a:t>
            </a:r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Timeline</a:t>
            </a:r>
            <a:endParaRPr lang="en-US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7E9C2CB-3A0F-49F7-8585-2A61FFFDDFB2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  <a:endParaRPr lang="en-US" dirty="0"/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9B9E6B4C-D8E2-47E8-A0C3-1872EC1B1B10}"/>
              </a:ext>
            </a:extLst>
          </p:cNvPr>
          <p:cNvGrpSpPr/>
          <p:nvPr/>
        </p:nvGrpSpPr>
        <p:grpSpPr>
          <a:xfrm>
            <a:off x="838200" y="3584237"/>
            <a:ext cx="2228465" cy="715553"/>
            <a:chOff x="838200" y="3248575"/>
            <a:chExt cx="2228465" cy="715553"/>
          </a:xfrm>
          <a:solidFill>
            <a:schemeClr val="accent6"/>
          </a:solidFill>
        </p:grpSpPr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B391EEC9-5FE2-475B-AE03-D2CA83A586F4}"/>
                </a:ext>
              </a:extLst>
            </p:cNvPr>
            <p:cNvSpPr/>
            <p:nvPr/>
          </p:nvSpPr>
          <p:spPr>
            <a:xfrm>
              <a:off x="838200" y="3248575"/>
              <a:ext cx="2228465" cy="715553"/>
            </a:xfrm>
            <a:custGeom>
              <a:avLst/>
              <a:gdLst>
                <a:gd name="connsiteX0" fmla="*/ 0 w 2243730"/>
                <a:gd name="connsiteY0" fmla="*/ 0 h 715553"/>
                <a:gd name="connsiteX1" fmla="*/ 1885954 w 2243730"/>
                <a:gd name="connsiteY1" fmla="*/ 0 h 715553"/>
                <a:gd name="connsiteX2" fmla="*/ 2243730 w 2243730"/>
                <a:gd name="connsiteY2" fmla="*/ 357777 h 715553"/>
                <a:gd name="connsiteX3" fmla="*/ 1885954 w 2243730"/>
                <a:gd name="connsiteY3" fmla="*/ 715553 h 715553"/>
                <a:gd name="connsiteX4" fmla="*/ 0 w 2243730"/>
                <a:gd name="connsiteY4" fmla="*/ 715553 h 715553"/>
                <a:gd name="connsiteX5" fmla="*/ 357776 w 2243730"/>
                <a:gd name="connsiteY5" fmla="*/ 357777 h 715553"/>
                <a:gd name="connsiteX6" fmla="*/ 0 w 2243730"/>
                <a:gd name="connsiteY6" fmla="*/ 0 h 7155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243730" h="715553">
                  <a:moveTo>
                    <a:pt x="0" y="0"/>
                  </a:moveTo>
                  <a:lnTo>
                    <a:pt x="1885954" y="0"/>
                  </a:lnTo>
                  <a:lnTo>
                    <a:pt x="2243730" y="357777"/>
                  </a:lnTo>
                  <a:lnTo>
                    <a:pt x="1885954" y="715553"/>
                  </a:lnTo>
                  <a:lnTo>
                    <a:pt x="0" y="715553"/>
                  </a:lnTo>
                  <a:lnTo>
                    <a:pt x="357776" y="35777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BCA84F-3DFD-4BC3-8657-2DC5892F1CCB}"/>
                </a:ext>
              </a:extLst>
            </p:cNvPr>
            <p:cNvSpPr txBox="1"/>
            <p:nvPr/>
          </p:nvSpPr>
          <p:spPr>
            <a:xfrm>
              <a:off x="1466466" y="3444768"/>
              <a:ext cx="97193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2008</a:t>
              </a: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8291222A-BDC1-432F-9EC6-CA6907B15B37}"/>
              </a:ext>
            </a:extLst>
          </p:cNvPr>
          <p:cNvGrpSpPr/>
          <p:nvPr/>
        </p:nvGrpSpPr>
        <p:grpSpPr>
          <a:xfrm>
            <a:off x="2909984" y="3584237"/>
            <a:ext cx="2228465" cy="715553"/>
            <a:chOff x="2909984" y="3248575"/>
            <a:chExt cx="2228465" cy="715553"/>
          </a:xfrm>
          <a:solidFill>
            <a:schemeClr val="accent2"/>
          </a:solidFill>
        </p:grpSpPr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2C059083-55F3-44A9-AA8F-C1E5527F9380}"/>
                </a:ext>
              </a:extLst>
            </p:cNvPr>
            <p:cNvSpPr/>
            <p:nvPr/>
          </p:nvSpPr>
          <p:spPr>
            <a:xfrm>
              <a:off x="2909984" y="3248575"/>
              <a:ext cx="2228465" cy="715553"/>
            </a:xfrm>
            <a:custGeom>
              <a:avLst/>
              <a:gdLst>
                <a:gd name="connsiteX0" fmla="*/ 0 w 2243730"/>
                <a:gd name="connsiteY0" fmla="*/ 0 h 715553"/>
                <a:gd name="connsiteX1" fmla="*/ 1885954 w 2243730"/>
                <a:gd name="connsiteY1" fmla="*/ 0 h 715553"/>
                <a:gd name="connsiteX2" fmla="*/ 2243730 w 2243730"/>
                <a:gd name="connsiteY2" fmla="*/ 357777 h 715553"/>
                <a:gd name="connsiteX3" fmla="*/ 1885954 w 2243730"/>
                <a:gd name="connsiteY3" fmla="*/ 715553 h 715553"/>
                <a:gd name="connsiteX4" fmla="*/ 0 w 2243730"/>
                <a:gd name="connsiteY4" fmla="*/ 715553 h 715553"/>
                <a:gd name="connsiteX5" fmla="*/ 357776 w 2243730"/>
                <a:gd name="connsiteY5" fmla="*/ 357777 h 715553"/>
                <a:gd name="connsiteX6" fmla="*/ 0 w 2243730"/>
                <a:gd name="connsiteY6" fmla="*/ 0 h 7155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243730" h="715553">
                  <a:moveTo>
                    <a:pt x="0" y="0"/>
                  </a:moveTo>
                  <a:lnTo>
                    <a:pt x="1885954" y="0"/>
                  </a:lnTo>
                  <a:lnTo>
                    <a:pt x="2243730" y="357777"/>
                  </a:lnTo>
                  <a:lnTo>
                    <a:pt x="1885954" y="715553"/>
                  </a:lnTo>
                  <a:lnTo>
                    <a:pt x="0" y="715553"/>
                  </a:lnTo>
                  <a:lnTo>
                    <a:pt x="357776" y="35777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3388DA4A-5294-44D5-BB12-E90A3B3E2062}"/>
                </a:ext>
              </a:extLst>
            </p:cNvPr>
            <p:cNvSpPr txBox="1"/>
            <p:nvPr/>
          </p:nvSpPr>
          <p:spPr>
            <a:xfrm>
              <a:off x="3538250" y="3444768"/>
              <a:ext cx="97193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2011</a:t>
              </a:r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646404A7-F281-4E4C-92E5-B7BD0711BFF0}"/>
              </a:ext>
            </a:extLst>
          </p:cNvPr>
          <p:cNvGrpSpPr/>
          <p:nvPr/>
        </p:nvGrpSpPr>
        <p:grpSpPr>
          <a:xfrm>
            <a:off x="4981767" y="3584237"/>
            <a:ext cx="2228465" cy="715553"/>
            <a:chOff x="4981767" y="3248575"/>
            <a:chExt cx="2228465" cy="715553"/>
          </a:xfrm>
          <a:solidFill>
            <a:schemeClr val="bg1">
              <a:lumMod val="95000"/>
            </a:schemeClr>
          </a:solidFill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14583A80-64B4-4CC7-BC62-49C27CF97EB7}"/>
                </a:ext>
              </a:extLst>
            </p:cNvPr>
            <p:cNvSpPr/>
            <p:nvPr/>
          </p:nvSpPr>
          <p:spPr>
            <a:xfrm>
              <a:off x="4981767" y="3248575"/>
              <a:ext cx="2228465" cy="715553"/>
            </a:xfrm>
            <a:custGeom>
              <a:avLst/>
              <a:gdLst>
                <a:gd name="connsiteX0" fmla="*/ 0 w 2243730"/>
                <a:gd name="connsiteY0" fmla="*/ 0 h 715553"/>
                <a:gd name="connsiteX1" fmla="*/ 1885954 w 2243730"/>
                <a:gd name="connsiteY1" fmla="*/ 0 h 715553"/>
                <a:gd name="connsiteX2" fmla="*/ 2243730 w 2243730"/>
                <a:gd name="connsiteY2" fmla="*/ 357777 h 715553"/>
                <a:gd name="connsiteX3" fmla="*/ 1885954 w 2243730"/>
                <a:gd name="connsiteY3" fmla="*/ 715553 h 715553"/>
                <a:gd name="connsiteX4" fmla="*/ 0 w 2243730"/>
                <a:gd name="connsiteY4" fmla="*/ 715553 h 715553"/>
                <a:gd name="connsiteX5" fmla="*/ 357776 w 2243730"/>
                <a:gd name="connsiteY5" fmla="*/ 357777 h 715553"/>
                <a:gd name="connsiteX6" fmla="*/ 0 w 2243730"/>
                <a:gd name="connsiteY6" fmla="*/ 0 h 7155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243730" h="715553">
                  <a:moveTo>
                    <a:pt x="0" y="0"/>
                  </a:moveTo>
                  <a:lnTo>
                    <a:pt x="1885954" y="0"/>
                  </a:lnTo>
                  <a:lnTo>
                    <a:pt x="2243730" y="357777"/>
                  </a:lnTo>
                  <a:lnTo>
                    <a:pt x="1885954" y="715553"/>
                  </a:lnTo>
                  <a:lnTo>
                    <a:pt x="0" y="715553"/>
                  </a:lnTo>
                  <a:lnTo>
                    <a:pt x="357776" y="357777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357BB756-6C31-4F0E-9847-18A5E9861F31}"/>
                </a:ext>
              </a:extLst>
            </p:cNvPr>
            <p:cNvSpPr txBox="1"/>
            <p:nvPr/>
          </p:nvSpPr>
          <p:spPr>
            <a:xfrm>
              <a:off x="5610033" y="3444768"/>
              <a:ext cx="971934" cy="400110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chemeClr val="tx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2013</a:t>
              </a:r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A0750F29-9AFA-49AE-9736-DB9077924F25}"/>
              </a:ext>
            </a:extLst>
          </p:cNvPr>
          <p:cNvGrpSpPr/>
          <p:nvPr/>
        </p:nvGrpSpPr>
        <p:grpSpPr>
          <a:xfrm>
            <a:off x="7053551" y="3584237"/>
            <a:ext cx="2228465" cy="715553"/>
            <a:chOff x="7053551" y="3248575"/>
            <a:chExt cx="2228465" cy="715553"/>
          </a:xfrm>
          <a:solidFill>
            <a:schemeClr val="accent6"/>
          </a:solidFill>
        </p:grpSpPr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9088D020-D71B-488B-9445-BC883ADCADBD}"/>
                </a:ext>
              </a:extLst>
            </p:cNvPr>
            <p:cNvSpPr/>
            <p:nvPr/>
          </p:nvSpPr>
          <p:spPr>
            <a:xfrm>
              <a:off x="7053551" y="3248575"/>
              <a:ext cx="2228465" cy="715553"/>
            </a:xfrm>
            <a:custGeom>
              <a:avLst/>
              <a:gdLst>
                <a:gd name="connsiteX0" fmla="*/ 0 w 2243730"/>
                <a:gd name="connsiteY0" fmla="*/ 0 h 715553"/>
                <a:gd name="connsiteX1" fmla="*/ 1885954 w 2243730"/>
                <a:gd name="connsiteY1" fmla="*/ 0 h 715553"/>
                <a:gd name="connsiteX2" fmla="*/ 2243730 w 2243730"/>
                <a:gd name="connsiteY2" fmla="*/ 357777 h 715553"/>
                <a:gd name="connsiteX3" fmla="*/ 1885954 w 2243730"/>
                <a:gd name="connsiteY3" fmla="*/ 715553 h 715553"/>
                <a:gd name="connsiteX4" fmla="*/ 0 w 2243730"/>
                <a:gd name="connsiteY4" fmla="*/ 715553 h 715553"/>
                <a:gd name="connsiteX5" fmla="*/ 357776 w 2243730"/>
                <a:gd name="connsiteY5" fmla="*/ 357777 h 715553"/>
                <a:gd name="connsiteX6" fmla="*/ 0 w 2243730"/>
                <a:gd name="connsiteY6" fmla="*/ 0 h 7155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243730" h="715553">
                  <a:moveTo>
                    <a:pt x="0" y="0"/>
                  </a:moveTo>
                  <a:lnTo>
                    <a:pt x="1885954" y="0"/>
                  </a:lnTo>
                  <a:lnTo>
                    <a:pt x="2243730" y="357777"/>
                  </a:lnTo>
                  <a:lnTo>
                    <a:pt x="1885954" y="715553"/>
                  </a:lnTo>
                  <a:lnTo>
                    <a:pt x="0" y="715553"/>
                  </a:lnTo>
                  <a:lnTo>
                    <a:pt x="357776" y="35777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B83C5ECA-B5E4-4889-AA1D-97C189FC8868}"/>
                </a:ext>
              </a:extLst>
            </p:cNvPr>
            <p:cNvSpPr txBox="1"/>
            <p:nvPr/>
          </p:nvSpPr>
          <p:spPr>
            <a:xfrm>
              <a:off x="7681815" y="3444768"/>
              <a:ext cx="971934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2014</a:t>
              </a:r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64E93086-B341-4472-AF30-46F282DBA1AA}"/>
              </a:ext>
            </a:extLst>
          </p:cNvPr>
          <p:cNvGrpSpPr/>
          <p:nvPr/>
        </p:nvGrpSpPr>
        <p:grpSpPr>
          <a:xfrm>
            <a:off x="9125335" y="3584237"/>
            <a:ext cx="2228465" cy="715553"/>
            <a:chOff x="9125335" y="3248575"/>
            <a:chExt cx="2228465" cy="715553"/>
          </a:xfrm>
          <a:solidFill>
            <a:schemeClr val="accent2"/>
          </a:solidFill>
        </p:grpSpPr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2802DE27-FED5-43C5-8CFF-35D15C0FB0F9}"/>
                </a:ext>
              </a:extLst>
            </p:cNvPr>
            <p:cNvSpPr/>
            <p:nvPr/>
          </p:nvSpPr>
          <p:spPr>
            <a:xfrm>
              <a:off x="9125335" y="3248575"/>
              <a:ext cx="2228465" cy="715553"/>
            </a:xfrm>
            <a:custGeom>
              <a:avLst/>
              <a:gdLst>
                <a:gd name="connsiteX0" fmla="*/ 0 w 2243730"/>
                <a:gd name="connsiteY0" fmla="*/ 0 h 715553"/>
                <a:gd name="connsiteX1" fmla="*/ 1885954 w 2243730"/>
                <a:gd name="connsiteY1" fmla="*/ 0 h 715553"/>
                <a:gd name="connsiteX2" fmla="*/ 2243730 w 2243730"/>
                <a:gd name="connsiteY2" fmla="*/ 357777 h 715553"/>
                <a:gd name="connsiteX3" fmla="*/ 1885954 w 2243730"/>
                <a:gd name="connsiteY3" fmla="*/ 715553 h 715553"/>
                <a:gd name="connsiteX4" fmla="*/ 0 w 2243730"/>
                <a:gd name="connsiteY4" fmla="*/ 715553 h 715553"/>
                <a:gd name="connsiteX5" fmla="*/ 357776 w 2243730"/>
                <a:gd name="connsiteY5" fmla="*/ 357777 h 715553"/>
                <a:gd name="connsiteX6" fmla="*/ 0 w 2243730"/>
                <a:gd name="connsiteY6" fmla="*/ 0 h 7155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243730" h="715553">
                  <a:moveTo>
                    <a:pt x="0" y="0"/>
                  </a:moveTo>
                  <a:lnTo>
                    <a:pt x="1885954" y="0"/>
                  </a:lnTo>
                  <a:lnTo>
                    <a:pt x="2243730" y="357777"/>
                  </a:lnTo>
                  <a:lnTo>
                    <a:pt x="1885954" y="715553"/>
                  </a:lnTo>
                  <a:lnTo>
                    <a:pt x="0" y="715553"/>
                  </a:lnTo>
                  <a:lnTo>
                    <a:pt x="357776" y="35777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9C945FB5-F22D-4B41-9C30-A1192BB2917A}"/>
                </a:ext>
              </a:extLst>
            </p:cNvPr>
            <p:cNvSpPr txBox="1"/>
            <p:nvPr/>
          </p:nvSpPr>
          <p:spPr>
            <a:xfrm>
              <a:off x="9753599" y="3444768"/>
              <a:ext cx="971934" cy="40011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2018</a:t>
              </a:r>
            </a:p>
          </p:txBody>
        </p:sp>
      </p:grpSp>
      <p:sp>
        <p:nvSpPr>
          <p:cNvPr id="50" name="Freeform 5">
            <a:extLst>
              <a:ext uri="{FF2B5EF4-FFF2-40B4-BE49-F238E27FC236}">
                <a16:creationId xmlns:a16="http://schemas.microsoft.com/office/drawing/2014/main" id="{C1047AC9-5B92-4DE4-BE5E-9DF7453A2A99}"/>
              </a:ext>
            </a:extLst>
          </p:cNvPr>
          <p:cNvSpPr>
            <a:spLocks noEditPoints="1"/>
          </p:cNvSpPr>
          <p:nvPr/>
        </p:nvSpPr>
        <p:spPr bwMode="auto">
          <a:xfrm>
            <a:off x="3861013" y="4620252"/>
            <a:ext cx="326404" cy="328695"/>
          </a:xfrm>
          <a:custGeom>
            <a:avLst/>
            <a:gdLst>
              <a:gd name="T0" fmla="*/ 187 w 187"/>
              <a:gd name="T1" fmla="*/ 9 h 187"/>
              <a:gd name="T2" fmla="*/ 185 w 187"/>
              <a:gd name="T3" fmla="*/ 2 h 187"/>
              <a:gd name="T4" fmla="*/ 178 w 187"/>
              <a:gd name="T5" fmla="*/ 0 h 187"/>
              <a:gd name="T6" fmla="*/ 121 w 187"/>
              <a:gd name="T7" fmla="*/ 39 h 187"/>
              <a:gd name="T8" fmla="*/ 93 w 187"/>
              <a:gd name="T9" fmla="*/ 39 h 187"/>
              <a:gd name="T10" fmla="*/ 94 w 187"/>
              <a:gd name="T11" fmla="*/ 35 h 187"/>
              <a:gd name="T12" fmla="*/ 89 w 187"/>
              <a:gd name="T13" fmla="*/ 28 h 187"/>
              <a:gd name="T14" fmla="*/ 82 w 187"/>
              <a:gd name="T15" fmla="*/ 28 h 187"/>
              <a:gd name="T16" fmla="*/ 73 w 187"/>
              <a:gd name="T17" fmla="*/ 33 h 187"/>
              <a:gd name="T18" fmla="*/ 72 w 187"/>
              <a:gd name="T19" fmla="*/ 26 h 187"/>
              <a:gd name="T20" fmla="*/ 65 w 187"/>
              <a:gd name="T21" fmla="*/ 21 h 187"/>
              <a:gd name="T22" fmla="*/ 56 w 187"/>
              <a:gd name="T23" fmla="*/ 28 h 187"/>
              <a:gd name="T24" fmla="*/ 31 w 187"/>
              <a:gd name="T25" fmla="*/ 21 h 187"/>
              <a:gd name="T26" fmla="*/ 19 w 187"/>
              <a:gd name="T27" fmla="*/ 31 h 187"/>
              <a:gd name="T28" fmla="*/ 20 w 187"/>
              <a:gd name="T29" fmla="*/ 38 h 187"/>
              <a:gd name="T30" fmla="*/ 69 w 187"/>
              <a:gd name="T31" fmla="*/ 65 h 187"/>
              <a:gd name="T32" fmla="*/ 50 w 187"/>
              <a:gd name="T33" fmla="*/ 117 h 187"/>
              <a:gd name="T34" fmla="*/ 10 w 187"/>
              <a:gd name="T35" fmla="*/ 117 h 187"/>
              <a:gd name="T36" fmla="*/ 5 w 187"/>
              <a:gd name="T37" fmla="*/ 118 h 187"/>
              <a:gd name="T38" fmla="*/ 0 w 187"/>
              <a:gd name="T39" fmla="*/ 125 h 187"/>
              <a:gd name="T40" fmla="*/ 29 w 187"/>
              <a:gd name="T41" fmla="*/ 142 h 187"/>
              <a:gd name="T42" fmla="*/ 32 w 187"/>
              <a:gd name="T43" fmla="*/ 145 h 187"/>
              <a:gd name="T44" fmla="*/ 33 w 187"/>
              <a:gd name="T45" fmla="*/ 155 h 187"/>
              <a:gd name="T46" fmla="*/ 33 w 187"/>
              <a:gd name="T47" fmla="*/ 155 h 187"/>
              <a:gd name="T48" fmla="*/ 42 w 187"/>
              <a:gd name="T49" fmla="*/ 155 h 187"/>
              <a:gd name="T50" fmla="*/ 45 w 187"/>
              <a:gd name="T51" fmla="*/ 159 h 187"/>
              <a:gd name="T52" fmla="*/ 62 w 187"/>
              <a:gd name="T53" fmla="*/ 187 h 187"/>
              <a:gd name="T54" fmla="*/ 65 w 187"/>
              <a:gd name="T55" fmla="*/ 186 h 187"/>
              <a:gd name="T56" fmla="*/ 71 w 187"/>
              <a:gd name="T57" fmla="*/ 177 h 187"/>
              <a:gd name="T58" fmla="*/ 67 w 187"/>
              <a:gd name="T59" fmla="*/ 140 h 187"/>
              <a:gd name="T60" fmla="*/ 108 w 187"/>
              <a:gd name="T61" fmla="*/ 105 h 187"/>
              <a:gd name="T62" fmla="*/ 123 w 187"/>
              <a:gd name="T63" fmla="*/ 119 h 187"/>
              <a:gd name="T64" fmla="*/ 153 w 187"/>
              <a:gd name="T65" fmla="*/ 170 h 187"/>
              <a:gd name="T66" fmla="*/ 165 w 187"/>
              <a:gd name="T67" fmla="*/ 160 h 187"/>
              <a:gd name="T68" fmla="*/ 166 w 187"/>
              <a:gd name="T69" fmla="*/ 154 h 187"/>
              <a:gd name="T70" fmla="*/ 165 w 187"/>
              <a:gd name="T71" fmla="*/ 126 h 187"/>
              <a:gd name="T72" fmla="*/ 165 w 187"/>
              <a:gd name="T73" fmla="*/ 119 h 187"/>
              <a:gd name="T74" fmla="*/ 157 w 187"/>
              <a:gd name="T75" fmla="*/ 114 h 187"/>
              <a:gd name="T76" fmla="*/ 153 w 187"/>
              <a:gd name="T77" fmla="*/ 111 h 187"/>
              <a:gd name="T78" fmla="*/ 161 w 187"/>
              <a:gd name="T79" fmla="*/ 102 h 187"/>
              <a:gd name="T80" fmla="*/ 155 w 187"/>
              <a:gd name="T81" fmla="*/ 94 h 187"/>
              <a:gd name="T82" fmla="*/ 148 w 187"/>
              <a:gd name="T83" fmla="*/ 94 h 187"/>
              <a:gd name="T84" fmla="*/ 141 w 187"/>
              <a:gd name="T85" fmla="*/ 72 h 187"/>
              <a:gd name="T86" fmla="*/ 175 w 187"/>
              <a:gd name="T87" fmla="*/ 38 h 187"/>
              <a:gd name="T88" fmla="*/ 175 w 187"/>
              <a:gd name="T89" fmla="*/ 38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87" h="187">
                <a:moveTo>
                  <a:pt x="175" y="38"/>
                </a:moveTo>
                <a:cubicBezTo>
                  <a:pt x="183" y="27"/>
                  <a:pt x="187" y="17"/>
                  <a:pt x="187" y="9"/>
                </a:cubicBezTo>
                <a:cubicBezTo>
                  <a:pt x="187" y="7"/>
                  <a:pt x="187" y="5"/>
                  <a:pt x="186" y="3"/>
                </a:cubicBezTo>
                <a:cubicBezTo>
                  <a:pt x="186" y="3"/>
                  <a:pt x="186" y="2"/>
                  <a:pt x="185" y="2"/>
                </a:cubicBezTo>
                <a:cubicBezTo>
                  <a:pt x="185" y="2"/>
                  <a:pt x="184" y="1"/>
                  <a:pt x="184" y="1"/>
                </a:cubicBezTo>
                <a:cubicBezTo>
                  <a:pt x="183" y="0"/>
                  <a:pt x="181" y="0"/>
                  <a:pt x="178" y="0"/>
                </a:cubicBezTo>
                <a:cubicBezTo>
                  <a:pt x="171" y="0"/>
                  <a:pt x="160" y="4"/>
                  <a:pt x="150" y="12"/>
                </a:cubicBezTo>
                <a:cubicBezTo>
                  <a:pt x="141" y="18"/>
                  <a:pt x="133" y="27"/>
                  <a:pt x="121" y="39"/>
                </a:cubicBezTo>
                <a:cubicBezTo>
                  <a:pt x="119" y="41"/>
                  <a:pt x="117" y="43"/>
                  <a:pt x="115" y="46"/>
                </a:cubicBezTo>
                <a:cubicBezTo>
                  <a:pt x="93" y="39"/>
                  <a:pt x="93" y="39"/>
                  <a:pt x="93" y="39"/>
                </a:cubicBezTo>
                <a:cubicBezTo>
                  <a:pt x="93" y="39"/>
                  <a:pt x="93" y="39"/>
                  <a:pt x="93" y="39"/>
                </a:cubicBezTo>
                <a:cubicBezTo>
                  <a:pt x="94" y="38"/>
                  <a:pt x="94" y="37"/>
                  <a:pt x="94" y="35"/>
                </a:cubicBezTo>
                <a:cubicBezTo>
                  <a:pt x="94" y="34"/>
                  <a:pt x="94" y="33"/>
                  <a:pt x="93" y="32"/>
                </a:cubicBezTo>
                <a:cubicBezTo>
                  <a:pt x="89" y="28"/>
                  <a:pt x="89" y="28"/>
                  <a:pt x="89" y="28"/>
                </a:cubicBezTo>
                <a:cubicBezTo>
                  <a:pt x="88" y="27"/>
                  <a:pt x="87" y="26"/>
                  <a:pt x="85" y="26"/>
                </a:cubicBezTo>
                <a:cubicBezTo>
                  <a:pt x="84" y="26"/>
                  <a:pt x="83" y="27"/>
                  <a:pt x="82" y="28"/>
                </a:cubicBezTo>
                <a:cubicBezTo>
                  <a:pt x="76" y="34"/>
                  <a:pt x="76" y="34"/>
                  <a:pt x="76" y="34"/>
                </a:cubicBezTo>
                <a:cubicBezTo>
                  <a:pt x="73" y="33"/>
                  <a:pt x="73" y="33"/>
                  <a:pt x="73" y="33"/>
                </a:cubicBezTo>
                <a:cubicBezTo>
                  <a:pt x="73" y="32"/>
                  <a:pt x="74" y="31"/>
                  <a:pt x="74" y="30"/>
                </a:cubicBezTo>
                <a:cubicBezTo>
                  <a:pt x="74" y="29"/>
                  <a:pt x="73" y="27"/>
                  <a:pt x="72" y="26"/>
                </a:cubicBezTo>
                <a:cubicBezTo>
                  <a:pt x="68" y="22"/>
                  <a:pt x="68" y="22"/>
                  <a:pt x="68" y="22"/>
                </a:cubicBezTo>
                <a:cubicBezTo>
                  <a:pt x="67" y="21"/>
                  <a:pt x="66" y="21"/>
                  <a:pt x="65" y="21"/>
                </a:cubicBezTo>
                <a:cubicBezTo>
                  <a:pt x="63" y="21"/>
                  <a:pt x="62" y="21"/>
                  <a:pt x="61" y="22"/>
                </a:cubicBezTo>
                <a:cubicBezTo>
                  <a:pt x="56" y="28"/>
                  <a:pt x="56" y="28"/>
                  <a:pt x="56" y="28"/>
                </a:cubicBezTo>
                <a:cubicBezTo>
                  <a:pt x="33" y="21"/>
                  <a:pt x="33" y="21"/>
                  <a:pt x="33" y="21"/>
                </a:cubicBezTo>
                <a:cubicBezTo>
                  <a:pt x="32" y="21"/>
                  <a:pt x="32" y="21"/>
                  <a:pt x="31" y="21"/>
                </a:cubicBezTo>
                <a:cubicBezTo>
                  <a:pt x="30" y="21"/>
                  <a:pt x="28" y="21"/>
                  <a:pt x="27" y="23"/>
                </a:cubicBezTo>
                <a:cubicBezTo>
                  <a:pt x="19" y="31"/>
                  <a:pt x="19" y="31"/>
                  <a:pt x="19" y="31"/>
                </a:cubicBezTo>
                <a:cubicBezTo>
                  <a:pt x="18" y="31"/>
                  <a:pt x="18" y="33"/>
                  <a:pt x="18" y="34"/>
                </a:cubicBezTo>
                <a:cubicBezTo>
                  <a:pt x="18" y="36"/>
                  <a:pt x="19" y="37"/>
                  <a:pt x="20" y="38"/>
                </a:cubicBezTo>
                <a:cubicBezTo>
                  <a:pt x="68" y="65"/>
                  <a:pt x="68" y="65"/>
                  <a:pt x="68" y="65"/>
                </a:cubicBezTo>
                <a:cubicBezTo>
                  <a:pt x="68" y="65"/>
                  <a:pt x="69" y="65"/>
                  <a:pt x="69" y="65"/>
                </a:cubicBezTo>
                <a:cubicBezTo>
                  <a:pt x="83" y="79"/>
                  <a:pt x="83" y="79"/>
                  <a:pt x="83" y="79"/>
                </a:cubicBezTo>
                <a:cubicBezTo>
                  <a:pt x="70" y="92"/>
                  <a:pt x="59" y="105"/>
                  <a:pt x="50" y="117"/>
                </a:cubicBezTo>
                <a:cubicBezTo>
                  <a:pt x="49" y="118"/>
                  <a:pt x="48" y="119"/>
                  <a:pt x="47" y="120"/>
                </a:cubicBezTo>
                <a:cubicBezTo>
                  <a:pt x="10" y="117"/>
                  <a:pt x="10" y="117"/>
                  <a:pt x="10" y="117"/>
                </a:cubicBezTo>
                <a:cubicBezTo>
                  <a:pt x="10" y="116"/>
                  <a:pt x="10" y="116"/>
                  <a:pt x="10" y="116"/>
                </a:cubicBezTo>
                <a:cubicBezTo>
                  <a:pt x="8" y="117"/>
                  <a:pt x="6" y="117"/>
                  <a:pt x="5" y="118"/>
                </a:cubicBezTo>
                <a:cubicBezTo>
                  <a:pt x="1" y="122"/>
                  <a:pt x="1" y="122"/>
                  <a:pt x="1" y="122"/>
                </a:cubicBezTo>
                <a:cubicBezTo>
                  <a:pt x="1" y="123"/>
                  <a:pt x="0" y="124"/>
                  <a:pt x="0" y="125"/>
                </a:cubicBezTo>
                <a:cubicBezTo>
                  <a:pt x="0" y="127"/>
                  <a:pt x="1" y="129"/>
                  <a:pt x="3" y="130"/>
                </a:cubicBezTo>
                <a:cubicBezTo>
                  <a:pt x="29" y="142"/>
                  <a:pt x="29" y="142"/>
                  <a:pt x="29" y="142"/>
                </a:cubicBezTo>
                <a:cubicBezTo>
                  <a:pt x="29" y="142"/>
                  <a:pt x="29" y="142"/>
                  <a:pt x="30" y="143"/>
                </a:cubicBezTo>
                <a:cubicBezTo>
                  <a:pt x="32" y="145"/>
                  <a:pt x="32" y="145"/>
                  <a:pt x="32" y="145"/>
                </a:cubicBezTo>
                <a:cubicBezTo>
                  <a:pt x="31" y="147"/>
                  <a:pt x="31" y="148"/>
                  <a:pt x="31" y="150"/>
                </a:cubicBezTo>
                <a:cubicBezTo>
                  <a:pt x="31" y="152"/>
                  <a:pt x="31" y="153"/>
                  <a:pt x="33" y="155"/>
                </a:cubicBezTo>
                <a:cubicBezTo>
                  <a:pt x="33" y="155"/>
                  <a:pt x="33" y="155"/>
                  <a:pt x="33" y="155"/>
                </a:cubicBezTo>
                <a:cubicBezTo>
                  <a:pt x="33" y="155"/>
                  <a:pt x="33" y="155"/>
                  <a:pt x="33" y="155"/>
                </a:cubicBezTo>
                <a:cubicBezTo>
                  <a:pt x="34" y="156"/>
                  <a:pt x="36" y="156"/>
                  <a:pt x="37" y="156"/>
                </a:cubicBezTo>
                <a:cubicBezTo>
                  <a:pt x="39" y="156"/>
                  <a:pt x="41" y="156"/>
                  <a:pt x="42" y="155"/>
                </a:cubicBezTo>
                <a:cubicBezTo>
                  <a:pt x="45" y="158"/>
                  <a:pt x="45" y="158"/>
                  <a:pt x="45" y="158"/>
                </a:cubicBezTo>
                <a:cubicBezTo>
                  <a:pt x="45" y="158"/>
                  <a:pt x="45" y="158"/>
                  <a:pt x="45" y="159"/>
                </a:cubicBezTo>
                <a:cubicBezTo>
                  <a:pt x="58" y="184"/>
                  <a:pt x="58" y="184"/>
                  <a:pt x="58" y="184"/>
                </a:cubicBezTo>
                <a:cubicBezTo>
                  <a:pt x="58" y="186"/>
                  <a:pt x="60" y="187"/>
                  <a:pt x="62" y="187"/>
                </a:cubicBezTo>
                <a:cubicBezTo>
                  <a:pt x="62" y="187"/>
                  <a:pt x="62" y="187"/>
                  <a:pt x="62" y="187"/>
                </a:cubicBezTo>
                <a:cubicBezTo>
                  <a:pt x="63" y="187"/>
                  <a:pt x="64" y="187"/>
                  <a:pt x="65" y="186"/>
                </a:cubicBezTo>
                <a:cubicBezTo>
                  <a:pt x="69" y="182"/>
                  <a:pt x="69" y="182"/>
                  <a:pt x="69" y="182"/>
                </a:cubicBezTo>
                <a:cubicBezTo>
                  <a:pt x="70" y="181"/>
                  <a:pt x="71" y="179"/>
                  <a:pt x="71" y="177"/>
                </a:cubicBezTo>
                <a:cubicBezTo>
                  <a:pt x="71" y="177"/>
                  <a:pt x="71" y="177"/>
                  <a:pt x="71" y="177"/>
                </a:cubicBezTo>
                <a:cubicBezTo>
                  <a:pt x="67" y="140"/>
                  <a:pt x="67" y="140"/>
                  <a:pt x="67" y="140"/>
                </a:cubicBezTo>
                <a:cubicBezTo>
                  <a:pt x="68" y="139"/>
                  <a:pt x="69" y="138"/>
                  <a:pt x="70" y="138"/>
                </a:cubicBezTo>
                <a:cubicBezTo>
                  <a:pt x="82" y="129"/>
                  <a:pt x="95" y="117"/>
                  <a:pt x="108" y="105"/>
                </a:cubicBezTo>
                <a:cubicBezTo>
                  <a:pt x="122" y="118"/>
                  <a:pt x="122" y="118"/>
                  <a:pt x="122" y="118"/>
                </a:cubicBezTo>
                <a:cubicBezTo>
                  <a:pt x="122" y="118"/>
                  <a:pt x="122" y="119"/>
                  <a:pt x="123" y="119"/>
                </a:cubicBezTo>
                <a:cubicBezTo>
                  <a:pt x="149" y="167"/>
                  <a:pt x="149" y="167"/>
                  <a:pt x="149" y="167"/>
                </a:cubicBezTo>
                <a:cubicBezTo>
                  <a:pt x="150" y="169"/>
                  <a:pt x="152" y="170"/>
                  <a:pt x="153" y="170"/>
                </a:cubicBezTo>
                <a:cubicBezTo>
                  <a:pt x="155" y="170"/>
                  <a:pt x="156" y="169"/>
                  <a:pt x="157" y="168"/>
                </a:cubicBezTo>
                <a:cubicBezTo>
                  <a:pt x="165" y="160"/>
                  <a:pt x="165" y="160"/>
                  <a:pt x="165" y="160"/>
                </a:cubicBezTo>
                <a:cubicBezTo>
                  <a:pt x="166" y="159"/>
                  <a:pt x="166" y="158"/>
                  <a:pt x="166" y="156"/>
                </a:cubicBezTo>
                <a:cubicBezTo>
                  <a:pt x="166" y="155"/>
                  <a:pt x="166" y="155"/>
                  <a:pt x="166" y="154"/>
                </a:cubicBezTo>
                <a:cubicBezTo>
                  <a:pt x="159" y="132"/>
                  <a:pt x="159" y="132"/>
                  <a:pt x="159" y="132"/>
                </a:cubicBezTo>
                <a:cubicBezTo>
                  <a:pt x="165" y="126"/>
                  <a:pt x="165" y="126"/>
                  <a:pt x="165" y="126"/>
                </a:cubicBezTo>
                <a:cubicBezTo>
                  <a:pt x="166" y="125"/>
                  <a:pt x="166" y="124"/>
                  <a:pt x="166" y="123"/>
                </a:cubicBezTo>
                <a:cubicBezTo>
                  <a:pt x="166" y="121"/>
                  <a:pt x="166" y="120"/>
                  <a:pt x="165" y="119"/>
                </a:cubicBezTo>
                <a:cubicBezTo>
                  <a:pt x="161" y="115"/>
                  <a:pt x="161" y="115"/>
                  <a:pt x="161" y="115"/>
                </a:cubicBezTo>
                <a:cubicBezTo>
                  <a:pt x="160" y="114"/>
                  <a:pt x="159" y="114"/>
                  <a:pt x="157" y="114"/>
                </a:cubicBezTo>
                <a:cubicBezTo>
                  <a:pt x="156" y="114"/>
                  <a:pt x="155" y="114"/>
                  <a:pt x="154" y="115"/>
                </a:cubicBezTo>
                <a:cubicBezTo>
                  <a:pt x="153" y="111"/>
                  <a:pt x="153" y="111"/>
                  <a:pt x="153" y="111"/>
                </a:cubicBezTo>
                <a:cubicBezTo>
                  <a:pt x="159" y="105"/>
                  <a:pt x="159" y="105"/>
                  <a:pt x="159" y="105"/>
                </a:cubicBezTo>
                <a:cubicBezTo>
                  <a:pt x="160" y="104"/>
                  <a:pt x="161" y="103"/>
                  <a:pt x="161" y="102"/>
                </a:cubicBezTo>
                <a:cubicBezTo>
                  <a:pt x="161" y="100"/>
                  <a:pt x="160" y="99"/>
                  <a:pt x="159" y="98"/>
                </a:cubicBezTo>
                <a:cubicBezTo>
                  <a:pt x="155" y="94"/>
                  <a:pt x="155" y="94"/>
                  <a:pt x="155" y="94"/>
                </a:cubicBezTo>
                <a:cubicBezTo>
                  <a:pt x="154" y="93"/>
                  <a:pt x="153" y="93"/>
                  <a:pt x="152" y="93"/>
                </a:cubicBezTo>
                <a:cubicBezTo>
                  <a:pt x="150" y="93"/>
                  <a:pt x="149" y="93"/>
                  <a:pt x="148" y="94"/>
                </a:cubicBezTo>
                <a:cubicBezTo>
                  <a:pt x="148" y="94"/>
                  <a:pt x="148" y="94"/>
                  <a:pt x="148" y="94"/>
                </a:cubicBezTo>
                <a:cubicBezTo>
                  <a:pt x="141" y="72"/>
                  <a:pt x="141" y="72"/>
                  <a:pt x="141" y="72"/>
                </a:cubicBezTo>
                <a:cubicBezTo>
                  <a:pt x="144" y="70"/>
                  <a:pt x="146" y="68"/>
                  <a:pt x="148" y="66"/>
                </a:cubicBezTo>
                <a:cubicBezTo>
                  <a:pt x="160" y="54"/>
                  <a:pt x="169" y="46"/>
                  <a:pt x="175" y="38"/>
                </a:cubicBezTo>
                <a:close/>
                <a:moveTo>
                  <a:pt x="175" y="38"/>
                </a:moveTo>
                <a:cubicBezTo>
                  <a:pt x="175" y="38"/>
                  <a:pt x="175" y="38"/>
                  <a:pt x="175" y="38"/>
                </a:cubicBezTo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943FBD2-6E59-49D1-B052-1F7B00FD3928}"/>
              </a:ext>
            </a:extLst>
          </p:cNvPr>
          <p:cNvSpPr/>
          <p:nvPr/>
        </p:nvSpPr>
        <p:spPr>
          <a:xfrm rot="10800000">
            <a:off x="3659271" y="4419654"/>
            <a:ext cx="729890" cy="729890"/>
          </a:xfrm>
          <a:prstGeom prst="ellipse">
            <a:avLst/>
          </a:prstGeom>
          <a:noFill/>
          <a:ln w="127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5BCE3E09-3C53-4F4B-B968-289F29041314}"/>
              </a:ext>
            </a:extLst>
          </p:cNvPr>
          <p:cNvSpPr txBox="1"/>
          <p:nvPr/>
        </p:nvSpPr>
        <p:spPr>
          <a:xfrm>
            <a:off x="2909983" y="5241149"/>
            <a:ext cx="222846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ADA7C434-ED2E-4D41-87FA-86469F4FF4C7}"/>
              </a:ext>
            </a:extLst>
          </p:cNvPr>
          <p:cNvSpPr txBox="1"/>
          <p:nvPr/>
        </p:nvSpPr>
        <p:spPr>
          <a:xfrm>
            <a:off x="3324034" y="5511485"/>
            <a:ext cx="140036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E29B372B-0077-4FB0-865A-8C0A0A66E8EF}"/>
              </a:ext>
            </a:extLst>
          </p:cNvPr>
          <p:cNvGrpSpPr/>
          <p:nvPr/>
        </p:nvGrpSpPr>
        <p:grpSpPr>
          <a:xfrm>
            <a:off x="8020892" y="4628476"/>
            <a:ext cx="293782" cy="312247"/>
            <a:chOff x="6670357" y="2277094"/>
            <a:chExt cx="555626" cy="590551"/>
          </a:xfrm>
          <a:solidFill>
            <a:schemeClr val="accent3"/>
          </a:solidFill>
        </p:grpSpPr>
        <p:sp>
          <p:nvSpPr>
            <p:cNvPr id="56" name="Rectangle 10">
              <a:extLst>
                <a:ext uri="{FF2B5EF4-FFF2-40B4-BE49-F238E27FC236}">
                  <a16:creationId xmlns:a16="http://schemas.microsoft.com/office/drawing/2014/main" id="{EAFD4BA1-D3D3-46F1-BD41-8A7579C918B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4358" y="2277094"/>
              <a:ext cx="46038" cy="1508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Rectangle 11">
              <a:extLst>
                <a:ext uri="{FF2B5EF4-FFF2-40B4-BE49-F238E27FC236}">
                  <a16:creationId xmlns:a16="http://schemas.microsoft.com/office/drawing/2014/main" id="{004DFC52-A959-4BCA-8AB7-8EFDB29E09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4358" y="2716832"/>
              <a:ext cx="46038" cy="1508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12">
              <a:extLst>
                <a:ext uri="{FF2B5EF4-FFF2-40B4-BE49-F238E27FC236}">
                  <a16:creationId xmlns:a16="http://schemas.microsoft.com/office/drawing/2014/main" id="{A5FAF7CC-3B3D-468E-B49F-B34C03403CE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70357" y="2462832"/>
              <a:ext cx="254000" cy="219075"/>
            </a:xfrm>
            <a:custGeom>
              <a:avLst/>
              <a:gdLst>
                <a:gd name="T0" fmla="*/ 22 w 22"/>
                <a:gd name="T1" fmla="*/ 13 h 19"/>
                <a:gd name="T2" fmla="*/ 10 w 22"/>
                <a:gd name="T3" fmla="*/ 13 h 19"/>
                <a:gd name="T4" fmla="*/ 6 w 22"/>
                <a:gd name="T5" fmla="*/ 10 h 19"/>
                <a:gd name="T6" fmla="*/ 10 w 22"/>
                <a:gd name="T7" fmla="*/ 6 h 19"/>
                <a:gd name="T8" fmla="*/ 22 w 22"/>
                <a:gd name="T9" fmla="*/ 6 h 19"/>
                <a:gd name="T10" fmla="*/ 22 w 22"/>
                <a:gd name="T11" fmla="*/ 0 h 19"/>
                <a:gd name="T12" fmla="*/ 10 w 22"/>
                <a:gd name="T13" fmla="*/ 0 h 19"/>
                <a:gd name="T14" fmla="*/ 0 w 22"/>
                <a:gd name="T15" fmla="*/ 10 h 19"/>
                <a:gd name="T16" fmla="*/ 10 w 22"/>
                <a:gd name="T17" fmla="*/ 19 h 19"/>
                <a:gd name="T18" fmla="*/ 22 w 22"/>
                <a:gd name="T19" fmla="*/ 19 h 19"/>
                <a:gd name="T20" fmla="*/ 22 w 22"/>
                <a:gd name="T21" fmla="*/ 13 h 19"/>
                <a:gd name="T22" fmla="*/ 22 w 22"/>
                <a:gd name="T23" fmla="*/ 13 h 19"/>
                <a:gd name="T24" fmla="*/ 22 w 22"/>
                <a:gd name="T25" fmla="*/ 1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19">
                  <a:moveTo>
                    <a:pt x="22" y="13"/>
                  </a:moveTo>
                  <a:cubicBezTo>
                    <a:pt x="10" y="13"/>
                    <a:pt x="10" y="13"/>
                    <a:pt x="10" y="13"/>
                  </a:cubicBezTo>
                  <a:cubicBezTo>
                    <a:pt x="8" y="13"/>
                    <a:pt x="6" y="12"/>
                    <a:pt x="6" y="10"/>
                  </a:cubicBezTo>
                  <a:cubicBezTo>
                    <a:pt x="6" y="8"/>
                    <a:pt x="8" y="6"/>
                    <a:pt x="10" y="6"/>
                  </a:cubicBezTo>
                  <a:cubicBezTo>
                    <a:pt x="22" y="6"/>
                    <a:pt x="22" y="6"/>
                    <a:pt x="22" y="6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22" y="19"/>
                    <a:pt x="22" y="19"/>
                    <a:pt x="22" y="19"/>
                  </a:cubicBezTo>
                  <a:lnTo>
                    <a:pt x="22" y="13"/>
                  </a:lnTo>
                  <a:close/>
                  <a:moveTo>
                    <a:pt x="22" y="13"/>
                  </a:moveTo>
                  <a:cubicBezTo>
                    <a:pt x="22" y="13"/>
                    <a:pt x="22" y="13"/>
                    <a:pt x="22" y="1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13">
              <a:extLst>
                <a:ext uri="{FF2B5EF4-FFF2-40B4-BE49-F238E27FC236}">
                  <a16:creationId xmlns:a16="http://schemas.microsoft.com/office/drawing/2014/main" id="{C70CEA96-3850-4DD8-B9CC-10335B4C866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70395" y="2462832"/>
              <a:ext cx="255588" cy="219075"/>
            </a:xfrm>
            <a:custGeom>
              <a:avLst/>
              <a:gdLst>
                <a:gd name="T0" fmla="*/ 12 w 22"/>
                <a:gd name="T1" fmla="*/ 0 h 19"/>
                <a:gd name="T2" fmla="*/ 0 w 22"/>
                <a:gd name="T3" fmla="*/ 0 h 19"/>
                <a:gd name="T4" fmla="*/ 0 w 22"/>
                <a:gd name="T5" fmla="*/ 6 h 19"/>
                <a:gd name="T6" fmla="*/ 12 w 22"/>
                <a:gd name="T7" fmla="*/ 6 h 19"/>
                <a:gd name="T8" fmla="*/ 16 w 22"/>
                <a:gd name="T9" fmla="*/ 10 h 19"/>
                <a:gd name="T10" fmla="*/ 12 w 22"/>
                <a:gd name="T11" fmla="*/ 13 h 19"/>
                <a:gd name="T12" fmla="*/ 0 w 22"/>
                <a:gd name="T13" fmla="*/ 13 h 19"/>
                <a:gd name="T14" fmla="*/ 0 w 22"/>
                <a:gd name="T15" fmla="*/ 19 h 19"/>
                <a:gd name="T16" fmla="*/ 12 w 22"/>
                <a:gd name="T17" fmla="*/ 19 h 19"/>
                <a:gd name="T18" fmla="*/ 22 w 22"/>
                <a:gd name="T19" fmla="*/ 10 h 19"/>
                <a:gd name="T20" fmla="*/ 12 w 22"/>
                <a:gd name="T21" fmla="*/ 0 h 19"/>
                <a:gd name="T22" fmla="*/ 12 w 22"/>
                <a:gd name="T23" fmla="*/ 0 h 19"/>
                <a:gd name="T24" fmla="*/ 12 w 22"/>
                <a:gd name="T25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19">
                  <a:moveTo>
                    <a:pt x="1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4" y="6"/>
                    <a:pt x="16" y="8"/>
                    <a:pt x="16" y="10"/>
                  </a:cubicBezTo>
                  <a:cubicBezTo>
                    <a:pt x="16" y="12"/>
                    <a:pt x="14" y="13"/>
                    <a:pt x="12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12" y="19"/>
                    <a:pt x="12" y="19"/>
                    <a:pt x="12" y="19"/>
                  </a:cubicBezTo>
                  <a:cubicBezTo>
                    <a:pt x="18" y="19"/>
                    <a:pt x="22" y="15"/>
                    <a:pt x="22" y="10"/>
                  </a:cubicBezTo>
                  <a:cubicBezTo>
                    <a:pt x="22" y="4"/>
                    <a:pt x="18" y="0"/>
                    <a:pt x="12" y="0"/>
                  </a:cubicBezTo>
                  <a:close/>
                  <a:moveTo>
                    <a:pt x="12" y="0"/>
                  </a:moveTo>
                  <a:cubicBezTo>
                    <a:pt x="12" y="0"/>
                    <a:pt x="12" y="0"/>
                    <a:pt x="1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14">
              <a:extLst>
                <a:ext uri="{FF2B5EF4-FFF2-40B4-BE49-F238E27FC236}">
                  <a16:creationId xmlns:a16="http://schemas.microsoft.com/office/drawing/2014/main" id="{5ADB514B-FCBE-42FF-89F2-1CC8FC2208A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716832"/>
              <a:ext cx="115888" cy="127000"/>
            </a:xfrm>
            <a:custGeom>
              <a:avLst/>
              <a:gdLst>
                <a:gd name="T0" fmla="*/ 15 w 73"/>
                <a:gd name="T1" fmla="*/ 80 h 80"/>
                <a:gd name="T2" fmla="*/ 73 w 73"/>
                <a:gd name="T3" fmla="*/ 0 h 80"/>
                <a:gd name="T4" fmla="*/ 44 w 73"/>
                <a:gd name="T5" fmla="*/ 0 h 80"/>
                <a:gd name="T6" fmla="*/ 0 w 73"/>
                <a:gd name="T7" fmla="*/ 73 h 80"/>
                <a:gd name="T8" fmla="*/ 15 w 73"/>
                <a:gd name="T9" fmla="*/ 80 h 80"/>
                <a:gd name="T10" fmla="*/ 15 w 73"/>
                <a:gd name="T11" fmla="*/ 80 h 80"/>
                <a:gd name="T12" fmla="*/ 15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15" y="80"/>
                  </a:moveTo>
                  <a:lnTo>
                    <a:pt x="73" y="0"/>
                  </a:lnTo>
                  <a:lnTo>
                    <a:pt x="44" y="0"/>
                  </a:lnTo>
                  <a:lnTo>
                    <a:pt x="0" y="73"/>
                  </a:lnTo>
                  <a:lnTo>
                    <a:pt x="15" y="80"/>
                  </a:lnTo>
                  <a:close/>
                  <a:moveTo>
                    <a:pt x="15" y="80"/>
                  </a:moveTo>
                  <a:lnTo>
                    <a:pt x="15" y="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15">
              <a:extLst>
                <a:ext uri="{FF2B5EF4-FFF2-40B4-BE49-F238E27FC236}">
                  <a16:creationId xmlns:a16="http://schemas.microsoft.com/office/drawing/2014/main" id="{24B59E44-0F75-412F-BCA8-E22D94556E6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716832"/>
              <a:ext cx="115888" cy="127000"/>
            </a:xfrm>
            <a:custGeom>
              <a:avLst/>
              <a:gdLst>
                <a:gd name="T0" fmla="*/ 15 w 73"/>
                <a:gd name="T1" fmla="*/ 80 h 80"/>
                <a:gd name="T2" fmla="*/ 73 w 73"/>
                <a:gd name="T3" fmla="*/ 0 h 80"/>
                <a:gd name="T4" fmla="*/ 44 w 73"/>
                <a:gd name="T5" fmla="*/ 0 h 80"/>
                <a:gd name="T6" fmla="*/ 0 w 73"/>
                <a:gd name="T7" fmla="*/ 73 h 80"/>
                <a:gd name="T8" fmla="*/ 15 w 73"/>
                <a:gd name="T9" fmla="*/ 80 h 80"/>
                <a:gd name="T10" fmla="*/ 15 w 73"/>
                <a:gd name="T11" fmla="*/ 80 h 80"/>
                <a:gd name="T12" fmla="*/ 15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15" y="80"/>
                  </a:moveTo>
                  <a:lnTo>
                    <a:pt x="73" y="0"/>
                  </a:lnTo>
                  <a:lnTo>
                    <a:pt x="44" y="0"/>
                  </a:lnTo>
                  <a:lnTo>
                    <a:pt x="0" y="73"/>
                  </a:lnTo>
                  <a:lnTo>
                    <a:pt x="15" y="80"/>
                  </a:lnTo>
                  <a:moveTo>
                    <a:pt x="15" y="80"/>
                  </a:moveTo>
                  <a:lnTo>
                    <a:pt x="15" y="8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16">
              <a:extLst>
                <a:ext uri="{FF2B5EF4-FFF2-40B4-BE49-F238E27FC236}">
                  <a16:creationId xmlns:a16="http://schemas.microsoft.com/office/drawing/2014/main" id="{D4175E99-70D8-48C1-9703-421BD67AD42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716832"/>
              <a:ext cx="115888" cy="127000"/>
            </a:xfrm>
            <a:custGeom>
              <a:avLst/>
              <a:gdLst>
                <a:gd name="T0" fmla="*/ 59 w 73"/>
                <a:gd name="T1" fmla="*/ 80 h 80"/>
                <a:gd name="T2" fmla="*/ 0 w 73"/>
                <a:gd name="T3" fmla="*/ 0 h 80"/>
                <a:gd name="T4" fmla="*/ 29 w 73"/>
                <a:gd name="T5" fmla="*/ 0 h 80"/>
                <a:gd name="T6" fmla="*/ 73 w 73"/>
                <a:gd name="T7" fmla="*/ 73 h 80"/>
                <a:gd name="T8" fmla="*/ 59 w 73"/>
                <a:gd name="T9" fmla="*/ 80 h 80"/>
                <a:gd name="T10" fmla="*/ 59 w 73"/>
                <a:gd name="T11" fmla="*/ 80 h 80"/>
                <a:gd name="T12" fmla="*/ 59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59" y="80"/>
                  </a:moveTo>
                  <a:lnTo>
                    <a:pt x="0" y="0"/>
                  </a:lnTo>
                  <a:lnTo>
                    <a:pt x="29" y="0"/>
                  </a:lnTo>
                  <a:lnTo>
                    <a:pt x="73" y="73"/>
                  </a:lnTo>
                  <a:lnTo>
                    <a:pt x="59" y="80"/>
                  </a:lnTo>
                  <a:close/>
                  <a:moveTo>
                    <a:pt x="59" y="80"/>
                  </a:moveTo>
                  <a:lnTo>
                    <a:pt x="59" y="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17">
              <a:extLst>
                <a:ext uri="{FF2B5EF4-FFF2-40B4-BE49-F238E27FC236}">
                  <a16:creationId xmlns:a16="http://schemas.microsoft.com/office/drawing/2014/main" id="{74C64556-91B5-4496-973A-848CB1D5D9E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716832"/>
              <a:ext cx="115888" cy="127000"/>
            </a:xfrm>
            <a:custGeom>
              <a:avLst/>
              <a:gdLst>
                <a:gd name="T0" fmla="*/ 59 w 73"/>
                <a:gd name="T1" fmla="*/ 80 h 80"/>
                <a:gd name="T2" fmla="*/ 0 w 73"/>
                <a:gd name="T3" fmla="*/ 0 h 80"/>
                <a:gd name="T4" fmla="*/ 29 w 73"/>
                <a:gd name="T5" fmla="*/ 0 h 80"/>
                <a:gd name="T6" fmla="*/ 73 w 73"/>
                <a:gd name="T7" fmla="*/ 73 h 80"/>
                <a:gd name="T8" fmla="*/ 59 w 73"/>
                <a:gd name="T9" fmla="*/ 80 h 80"/>
                <a:gd name="T10" fmla="*/ 59 w 73"/>
                <a:gd name="T11" fmla="*/ 80 h 80"/>
                <a:gd name="T12" fmla="*/ 59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59" y="80"/>
                  </a:moveTo>
                  <a:lnTo>
                    <a:pt x="0" y="0"/>
                  </a:lnTo>
                  <a:lnTo>
                    <a:pt x="29" y="0"/>
                  </a:lnTo>
                  <a:lnTo>
                    <a:pt x="73" y="73"/>
                  </a:lnTo>
                  <a:lnTo>
                    <a:pt x="59" y="80"/>
                  </a:lnTo>
                  <a:moveTo>
                    <a:pt x="59" y="80"/>
                  </a:moveTo>
                  <a:lnTo>
                    <a:pt x="59" y="8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18">
              <a:extLst>
                <a:ext uri="{FF2B5EF4-FFF2-40B4-BE49-F238E27FC236}">
                  <a16:creationId xmlns:a16="http://schemas.microsoft.com/office/drawing/2014/main" id="{099A00FA-3145-4644-8FE7-C254FB6EA62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312019"/>
              <a:ext cx="115888" cy="115888"/>
            </a:xfrm>
            <a:custGeom>
              <a:avLst/>
              <a:gdLst>
                <a:gd name="T0" fmla="*/ 59 w 73"/>
                <a:gd name="T1" fmla="*/ 0 h 73"/>
                <a:gd name="T2" fmla="*/ 0 w 73"/>
                <a:gd name="T3" fmla="*/ 73 h 73"/>
                <a:gd name="T4" fmla="*/ 29 w 73"/>
                <a:gd name="T5" fmla="*/ 73 h 73"/>
                <a:gd name="T6" fmla="*/ 73 w 73"/>
                <a:gd name="T7" fmla="*/ 7 h 73"/>
                <a:gd name="T8" fmla="*/ 59 w 73"/>
                <a:gd name="T9" fmla="*/ 0 h 73"/>
                <a:gd name="T10" fmla="*/ 59 w 73"/>
                <a:gd name="T11" fmla="*/ 0 h 73"/>
                <a:gd name="T12" fmla="*/ 59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59" y="0"/>
                  </a:moveTo>
                  <a:lnTo>
                    <a:pt x="0" y="73"/>
                  </a:lnTo>
                  <a:lnTo>
                    <a:pt x="29" y="73"/>
                  </a:lnTo>
                  <a:lnTo>
                    <a:pt x="73" y="7"/>
                  </a:lnTo>
                  <a:lnTo>
                    <a:pt x="59" y="0"/>
                  </a:lnTo>
                  <a:close/>
                  <a:moveTo>
                    <a:pt x="59" y="0"/>
                  </a:move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19">
              <a:extLst>
                <a:ext uri="{FF2B5EF4-FFF2-40B4-BE49-F238E27FC236}">
                  <a16:creationId xmlns:a16="http://schemas.microsoft.com/office/drawing/2014/main" id="{F172F6AE-2EE0-48AC-9876-BD46F3D3AFB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312019"/>
              <a:ext cx="115888" cy="115888"/>
            </a:xfrm>
            <a:custGeom>
              <a:avLst/>
              <a:gdLst>
                <a:gd name="T0" fmla="*/ 59 w 73"/>
                <a:gd name="T1" fmla="*/ 0 h 73"/>
                <a:gd name="T2" fmla="*/ 0 w 73"/>
                <a:gd name="T3" fmla="*/ 73 h 73"/>
                <a:gd name="T4" fmla="*/ 29 w 73"/>
                <a:gd name="T5" fmla="*/ 73 h 73"/>
                <a:gd name="T6" fmla="*/ 73 w 73"/>
                <a:gd name="T7" fmla="*/ 7 h 73"/>
                <a:gd name="T8" fmla="*/ 59 w 73"/>
                <a:gd name="T9" fmla="*/ 0 h 73"/>
                <a:gd name="T10" fmla="*/ 59 w 73"/>
                <a:gd name="T11" fmla="*/ 0 h 73"/>
                <a:gd name="T12" fmla="*/ 59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59" y="0"/>
                  </a:moveTo>
                  <a:lnTo>
                    <a:pt x="0" y="73"/>
                  </a:lnTo>
                  <a:lnTo>
                    <a:pt x="29" y="73"/>
                  </a:lnTo>
                  <a:lnTo>
                    <a:pt x="73" y="7"/>
                  </a:lnTo>
                  <a:lnTo>
                    <a:pt x="59" y="0"/>
                  </a:lnTo>
                  <a:moveTo>
                    <a:pt x="59" y="0"/>
                  </a:moveTo>
                  <a:lnTo>
                    <a:pt x="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Freeform 20">
              <a:extLst>
                <a:ext uri="{FF2B5EF4-FFF2-40B4-BE49-F238E27FC236}">
                  <a16:creationId xmlns:a16="http://schemas.microsoft.com/office/drawing/2014/main" id="{90FB2756-F4DD-4C67-9F62-8ACB8687B83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312019"/>
              <a:ext cx="115888" cy="115888"/>
            </a:xfrm>
            <a:custGeom>
              <a:avLst/>
              <a:gdLst>
                <a:gd name="T0" fmla="*/ 15 w 73"/>
                <a:gd name="T1" fmla="*/ 0 h 73"/>
                <a:gd name="T2" fmla="*/ 73 w 73"/>
                <a:gd name="T3" fmla="*/ 73 h 73"/>
                <a:gd name="T4" fmla="*/ 44 w 73"/>
                <a:gd name="T5" fmla="*/ 73 h 73"/>
                <a:gd name="T6" fmla="*/ 0 w 73"/>
                <a:gd name="T7" fmla="*/ 7 h 73"/>
                <a:gd name="T8" fmla="*/ 15 w 73"/>
                <a:gd name="T9" fmla="*/ 0 h 73"/>
                <a:gd name="T10" fmla="*/ 15 w 73"/>
                <a:gd name="T11" fmla="*/ 0 h 73"/>
                <a:gd name="T12" fmla="*/ 15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15" y="0"/>
                  </a:moveTo>
                  <a:lnTo>
                    <a:pt x="73" y="73"/>
                  </a:lnTo>
                  <a:lnTo>
                    <a:pt x="44" y="73"/>
                  </a:lnTo>
                  <a:lnTo>
                    <a:pt x="0" y="7"/>
                  </a:lnTo>
                  <a:lnTo>
                    <a:pt x="15" y="0"/>
                  </a:lnTo>
                  <a:close/>
                  <a:moveTo>
                    <a:pt x="15" y="0"/>
                  </a:moveTo>
                  <a:lnTo>
                    <a:pt x="1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21">
              <a:extLst>
                <a:ext uri="{FF2B5EF4-FFF2-40B4-BE49-F238E27FC236}">
                  <a16:creationId xmlns:a16="http://schemas.microsoft.com/office/drawing/2014/main" id="{9CCF6CBF-16A4-44F1-A00D-C6312DAC7A5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312019"/>
              <a:ext cx="115888" cy="115888"/>
            </a:xfrm>
            <a:custGeom>
              <a:avLst/>
              <a:gdLst>
                <a:gd name="T0" fmla="*/ 15 w 73"/>
                <a:gd name="T1" fmla="*/ 0 h 73"/>
                <a:gd name="T2" fmla="*/ 73 w 73"/>
                <a:gd name="T3" fmla="*/ 73 h 73"/>
                <a:gd name="T4" fmla="*/ 44 w 73"/>
                <a:gd name="T5" fmla="*/ 73 h 73"/>
                <a:gd name="T6" fmla="*/ 0 w 73"/>
                <a:gd name="T7" fmla="*/ 7 h 73"/>
                <a:gd name="T8" fmla="*/ 15 w 73"/>
                <a:gd name="T9" fmla="*/ 0 h 73"/>
                <a:gd name="T10" fmla="*/ 15 w 73"/>
                <a:gd name="T11" fmla="*/ 0 h 73"/>
                <a:gd name="T12" fmla="*/ 15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15" y="0"/>
                  </a:moveTo>
                  <a:lnTo>
                    <a:pt x="73" y="73"/>
                  </a:lnTo>
                  <a:lnTo>
                    <a:pt x="44" y="73"/>
                  </a:lnTo>
                  <a:lnTo>
                    <a:pt x="0" y="7"/>
                  </a:lnTo>
                  <a:lnTo>
                    <a:pt x="15" y="0"/>
                  </a:lnTo>
                  <a:moveTo>
                    <a:pt x="15" y="0"/>
                  </a:moveTo>
                  <a:lnTo>
                    <a:pt x="1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8" name="Oval 67">
            <a:extLst>
              <a:ext uri="{FF2B5EF4-FFF2-40B4-BE49-F238E27FC236}">
                <a16:creationId xmlns:a16="http://schemas.microsoft.com/office/drawing/2014/main" id="{D257087C-B57B-4BA1-8D9F-A756C879B620}"/>
              </a:ext>
            </a:extLst>
          </p:cNvPr>
          <p:cNvSpPr/>
          <p:nvPr/>
        </p:nvSpPr>
        <p:spPr>
          <a:xfrm>
            <a:off x="7802838" y="4419654"/>
            <a:ext cx="729890" cy="729890"/>
          </a:xfrm>
          <a:prstGeom prst="ellipse">
            <a:avLst/>
          </a:prstGeom>
          <a:noFill/>
          <a:ln w="127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6F11F69D-3D3F-4C50-94DA-AC572DDC25D4}"/>
              </a:ext>
            </a:extLst>
          </p:cNvPr>
          <p:cNvSpPr txBox="1"/>
          <p:nvPr/>
        </p:nvSpPr>
        <p:spPr>
          <a:xfrm>
            <a:off x="7210231" y="5241149"/>
            <a:ext cx="191510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425A85A8-546A-4F13-BD52-A9C1B06353E6}"/>
              </a:ext>
            </a:extLst>
          </p:cNvPr>
          <p:cNvSpPr txBox="1"/>
          <p:nvPr/>
        </p:nvSpPr>
        <p:spPr>
          <a:xfrm>
            <a:off x="7477318" y="5511485"/>
            <a:ext cx="138093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  <p:sp>
        <p:nvSpPr>
          <p:cNvPr id="71" name="Freeform 5">
            <a:extLst>
              <a:ext uri="{FF2B5EF4-FFF2-40B4-BE49-F238E27FC236}">
                <a16:creationId xmlns:a16="http://schemas.microsoft.com/office/drawing/2014/main" id="{D822C23D-B0BF-4BB5-8C8B-2020D67482F7}"/>
              </a:ext>
            </a:extLst>
          </p:cNvPr>
          <p:cNvSpPr>
            <a:spLocks noEditPoints="1"/>
          </p:cNvSpPr>
          <p:nvPr/>
        </p:nvSpPr>
        <p:spPr bwMode="auto">
          <a:xfrm>
            <a:off x="1754421" y="2295782"/>
            <a:ext cx="396023" cy="329413"/>
          </a:xfrm>
          <a:custGeom>
            <a:avLst/>
            <a:gdLst>
              <a:gd name="T0" fmla="*/ 141 w 143"/>
              <a:gd name="T1" fmla="*/ 55 h 117"/>
              <a:gd name="T2" fmla="*/ 77 w 143"/>
              <a:gd name="T3" fmla="*/ 4 h 117"/>
              <a:gd name="T4" fmla="*/ 74 w 143"/>
              <a:gd name="T5" fmla="*/ 1 h 117"/>
              <a:gd name="T6" fmla="*/ 69 w 143"/>
              <a:gd name="T7" fmla="*/ 1 h 117"/>
              <a:gd name="T8" fmla="*/ 51 w 143"/>
              <a:gd name="T9" fmla="*/ 16 h 117"/>
              <a:gd name="T10" fmla="*/ 51 w 143"/>
              <a:gd name="T11" fmla="*/ 10 h 117"/>
              <a:gd name="T12" fmla="*/ 47 w 143"/>
              <a:gd name="T13" fmla="*/ 6 h 117"/>
              <a:gd name="T14" fmla="*/ 33 w 143"/>
              <a:gd name="T15" fmla="*/ 6 h 117"/>
              <a:gd name="T16" fmla="*/ 30 w 143"/>
              <a:gd name="T17" fmla="*/ 10 h 117"/>
              <a:gd name="T18" fmla="*/ 30 w 143"/>
              <a:gd name="T19" fmla="*/ 33 h 117"/>
              <a:gd name="T20" fmla="*/ 2 w 143"/>
              <a:gd name="T21" fmla="*/ 56 h 117"/>
              <a:gd name="T22" fmla="*/ 1 w 143"/>
              <a:gd name="T23" fmla="*/ 61 h 117"/>
              <a:gd name="T24" fmla="*/ 4 w 143"/>
              <a:gd name="T25" fmla="*/ 63 h 117"/>
              <a:gd name="T26" fmla="*/ 6 w 143"/>
              <a:gd name="T27" fmla="*/ 62 h 117"/>
              <a:gd name="T28" fmla="*/ 17 w 143"/>
              <a:gd name="T29" fmla="*/ 53 h 117"/>
              <a:gd name="T30" fmla="*/ 17 w 143"/>
              <a:gd name="T31" fmla="*/ 113 h 117"/>
              <a:gd name="T32" fmla="*/ 21 w 143"/>
              <a:gd name="T33" fmla="*/ 117 h 117"/>
              <a:gd name="T34" fmla="*/ 59 w 143"/>
              <a:gd name="T35" fmla="*/ 117 h 117"/>
              <a:gd name="T36" fmla="*/ 63 w 143"/>
              <a:gd name="T37" fmla="*/ 113 h 117"/>
              <a:gd name="T38" fmla="*/ 63 w 143"/>
              <a:gd name="T39" fmla="*/ 85 h 117"/>
              <a:gd name="T40" fmla="*/ 80 w 143"/>
              <a:gd name="T41" fmla="*/ 85 h 117"/>
              <a:gd name="T42" fmla="*/ 80 w 143"/>
              <a:gd name="T43" fmla="*/ 113 h 117"/>
              <a:gd name="T44" fmla="*/ 84 w 143"/>
              <a:gd name="T45" fmla="*/ 117 h 117"/>
              <a:gd name="T46" fmla="*/ 122 w 143"/>
              <a:gd name="T47" fmla="*/ 117 h 117"/>
              <a:gd name="T48" fmla="*/ 126 w 143"/>
              <a:gd name="T49" fmla="*/ 113 h 117"/>
              <a:gd name="T50" fmla="*/ 126 w 143"/>
              <a:gd name="T51" fmla="*/ 52 h 117"/>
              <a:gd name="T52" fmla="*/ 137 w 143"/>
              <a:gd name="T53" fmla="*/ 61 h 117"/>
              <a:gd name="T54" fmla="*/ 139 w 143"/>
              <a:gd name="T55" fmla="*/ 62 h 117"/>
              <a:gd name="T56" fmla="*/ 142 w 143"/>
              <a:gd name="T57" fmla="*/ 60 h 117"/>
              <a:gd name="T58" fmla="*/ 141 w 143"/>
              <a:gd name="T59" fmla="*/ 55 h 117"/>
              <a:gd name="T60" fmla="*/ 37 w 143"/>
              <a:gd name="T61" fmla="*/ 13 h 117"/>
              <a:gd name="T62" fmla="*/ 43 w 143"/>
              <a:gd name="T63" fmla="*/ 13 h 117"/>
              <a:gd name="T64" fmla="*/ 43 w 143"/>
              <a:gd name="T65" fmla="*/ 22 h 117"/>
              <a:gd name="T66" fmla="*/ 37 w 143"/>
              <a:gd name="T67" fmla="*/ 27 h 117"/>
              <a:gd name="T68" fmla="*/ 37 w 143"/>
              <a:gd name="T69" fmla="*/ 13 h 117"/>
              <a:gd name="T70" fmla="*/ 119 w 143"/>
              <a:gd name="T71" fmla="*/ 47 h 117"/>
              <a:gd name="T72" fmla="*/ 119 w 143"/>
              <a:gd name="T73" fmla="*/ 109 h 117"/>
              <a:gd name="T74" fmla="*/ 87 w 143"/>
              <a:gd name="T75" fmla="*/ 109 h 117"/>
              <a:gd name="T76" fmla="*/ 87 w 143"/>
              <a:gd name="T77" fmla="*/ 81 h 117"/>
              <a:gd name="T78" fmla="*/ 84 w 143"/>
              <a:gd name="T79" fmla="*/ 78 h 117"/>
              <a:gd name="T80" fmla="*/ 59 w 143"/>
              <a:gd name="T81" fmla="*/ 78 h 117"/>
              <a:gd name="T82" fmla="*/ 56 w 143"/>
              <a:gd name="T83" fmla="*/ 81 h 117"/>
              <a:gd name="T84" fmla="*/ 56 w 143"/>
              <a:gd name="T85" fmla="*/ 109 h 117"/>
              <a:gd name="T86" fmla="*/ 24 w 143"/>
              <a:gd name="T87" fmla="*/ 109 h 117"/>
              <a:gd name="T88" fmla="*/ 24 w 143"/>
              <a:gd name="T89" fmla="*/ 47 h 117"/>
              <a:gd name="T90" fmla="*/ 38 w 143"/>
              <a:gd name="T91" fmla="*/ 36 h 117"/>
              <a:gd name="T92" fmla="*/ 72 w 143"/>
              <a:gd name="T93" fmla="*/ 8 h 117"/>
              <a:gd name="T94" fmla="*/ 119 w 143"/>
              <a:gd name="T95" fmla="*/ 47 h 117"/>
              <a:gd name="T96" fmla="*/ 119 w 143"/>
              <a:gd name="T97" fmla="*/ 47 h 117"/>
              <a:gd name="T98" fmla="*/ 119 w 143"/>
              <a:gd name="T99" fmla="*/ 4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43" h="117">
                <a:moveTo>
                  <a:pt x="141" y="55"/>
                </a:moveTo>
                <a:cubicBezTo>
                  <a:pt x="77" y="4"/>
                  <a:pt x="77" y="4"/>
                  <a:pt x="77" y="4"/>
                </a:cubicBezTo>
                <a:cubicBezTo>
                  <a:pt x="74" y="1"/>
                  <a:pt x="74" y="1"/>
                  <a:pt x="74" y="1"/>
                </a:cubicBezTo>
                <a:cubicBezTo>
                  <a:pt x="72" y="0"/>
                  <a:pt x="71" y="0"/>
                  <a:pt x="69" y="1"/>
                </a:cubicBezTo>
                <a:cubicBezTo>
                  <a:pt x="51" y="16"/>
                  <a:pt x="51" y="16"/>
                  <a:pt x="51" y="16"/>
                </a:cubicBezTo>
                <a:cubicBezTo>
                  <a:pt x="51" y="10"/>
                  <a:pt x="51" y="10"/>
                  <a:pt x="51" y="10"/>
                </a:cubicBezTo>
                <a:cubicBezTo>
                  <a:pt x="51" y="8"/>
                  <a:pt x="49" y="6"/>
                  <a:pt x="47" y="6"/>
                </a:cubicBezTo>
                <a:cubicBezTo>
                  <a:pt x="33" y="6"/>
                  <a:pt x="33" y="6"/>
                  <a:pt x="33" y="6"/>
                </a:cubicBezTo>
                <a:cubicBezTo>
                  <a:pt x="31" y="6"/>
                  <a:pt x="30" y="8"/>
                  <a:pt x="30" y="10"/>
                </a:cubicBezTo>
                <a:cubicBezTo>
                  <a:pt x="30" y="33"/>
                  <a:pt x="30" y="33"/>
                  <a:pt x="30" y="33"/>
                </a:cubicBezTo>
                <a:cubicBezTo>
                  <a:pt x="2" y="56"/>
                  <a:pt x="2" y="56"/>
                  <a:pt x="2" y="56"/>
                </a:cubicBezTo>
                <a:cubicBezTo>
                  <a:pt x="0" y="58"/>
                  <a:pt x="0" y="60"/>
                  <a:pt x="1" y="61"/>
                </a:cubicBezTo>
                <a:cubicBezTo>
                  <a:pt x="2" y="62"/>
                  <a:pt x="3" y="63"/>
                  <a:pt x="4" y="63"/>
                </a:cubicBezTo>
                <a:cubicBezTo>
                  <a:pt x="5" y="63"/>
                  <a:pt x="5" y="63"/>
                  <a:pt x="6" y="62"/>
                </a:cubicBezTo>
                <a:cubicBezTo>
                  <a:pt x="17" y="53"/>
                  <a:pt x="17" y="53"/>
                  <a:pt x="17" y="53"/>
                </a:cubicBezTo>
                <a:cubicBezTo>
                  <a:pt x="17" y="113"/>
                  <a:pt x="17" y="113"/>
                  <a:pt x="17" y="113"/>
                </a:cubicBezTo>
                <a:cubicBezTo>
                  <a:pt x="17" y="115"/>
                  <a:pt x="19" y="117"/>
                  <a:pt x="21" y="117"/>
                </a:cubicBezTo>
                <a:cubicBezTo>
                  <a:pt x="59" y="117"/>
                  <a:pt x="59" y="117"/>
                  <a:pt x="59" y="117"/>
                </a:cubicBezTo>
                <a:cubicBezTo>
                  <a:pt x="61" y="117"/>
                  <a:pt x="63" y="115"/>
                  <a:pt x="63" y="113"/>
                </a:cubicBezTo>
                <a:cubicBezTo>
                  <a:pt x="63" y="85"/>
                  <a:pt x="63" y="85"/>
                  <a:pt x="63" y="85"/>
                </a:cubicBezTo>
                <a:cubicBezTo>
                  <a:pt x="80" y="85"/>
                  <a:pt x="80" y="85"/>
                  <a:pt x="80" y="85"/>
                </a:cubicBezTo>
                <a:cubicBezTo>
                  <a:pt x="80" y="113"/>
                  <a:pt x="80" y="113"/>
                  <a:pt x="80" y="113"/>
                </a:cubicBezTo>
                <a:cubicBezTo>
                  <a:pt x="80" y="115"/>
                  <a:pt x="82" y="117"/>
                  <a:pt x="84" y="117"/>
                </a:cubicBezTo>
                <a:cubicBezTo>
                  <a:pt x="122" y="117"/>
                  <a:pt x="122" y="117"/>
                  <a:pt x="122" y="117"/>
                </a:cubicBezTo>
                <a:cubicBezTo>
                  <a:pt x="124" y="117"/>
                  <a:pt x="126" y="115"/>
                  <a:pt x="126" y="113"/>
                </a:cubicBezTo>
                <a:cubicBezTo>
                  <a:pt x="126" y="52"/>
                  <a:pt x="126" y="52"/>
                  <a:pt x="126" y="52"/>
                </a:cubicBezTo>
                <a:cubicBezTo>
                  <a:pt x="137" y="61"/>
                  <a:pt x="137" y="61"/>
                  <a:pt x="137" y="61"/>
                </a:cubicBezTo>
                <a:cubicBezTo>
                  <a:pt x="137" y="62"/>
                  <a:pt x="138" y="62"/>
                  <a:pt x="139" y="62"/>
                </a:cubicBezTo>
                <a:cubicBezTo>
                  <a:pt x="140" y="62"/>
                  <a:pt x="141" y="61"/>
                  <a:pt x="142" y="60"/>
                </a:cubicBezTo>
                <a:cubicBezTo>
                  <a:pt x="143" y="59"/>
                  <a:pt x="143" y="57"/>
                  <a:pt x="141" y="55"/>
                </a:cubicBezTo>
                <a:close/>
                <a:moveTo>
                  <a:pt x="37" y="13"/>
                </a:moveTo>
                <a:cubicBezTo>
                  <a:pt x="43" y="13"/>
                  <a:pt x="43" y="13"/>
                  <a:pt x="43" y="13"/>
                </a:cubicBezTo>
                <a:cubicBezTo>
                  <a:pt x="43" y="22"/>
                  <a:pt x="43" y="22"/>
                  <a:pt x="43" y="22"/>
                </a:cubicBezTo>
                <a:cubicBezTo>
                  <a:pt x="37" y="27"/>
                  <a:pt x="37" y="27"/>
                  <a:pt x="37" y="27"/>
                </a:cubicBezTo>
                <a:lnTo>
                  <a:pt x="37" y="13"/>
                </a:lnTo>
                <a:close/>
                <a:moveTo>
                  <a:pt x="119" y="47"/>
                </a:moveTo>
                <a:cubicBezTo>
                  <a:pt x="119" y="109"/>
                  <a:pt x="119" y="109"/>
                  <a:pt x="119" y="109"/>
                </a:cubicBezTo>
                <a:cubicBezTo>
                  <a:pt x="87" y="109"/>
                  <a:pt x="87" y="109"/>
                  <a:pt x="87" y="109"/>
                </a:cubicBezTo>
                <a:cubicBezTo>
                  <a:pt x="87" y="81"/>
                  <a:pt x="87" y="81"/>
                  <a:pt x="87" y="81"/>
                </a:cubicBezTo>
                <a:cubicBezTo>
                  <a:pt x="87" y="79"/>
                  <a:pt x="86" y="78"/>
                  <a:pt x="84" y="78"/>
                </a:cubicBezTo>
                <a:cubicBezTo>
                  <a:pt x="59" y="78"/>
                  <a:pt x="59" y="78"/>
                  <a:pt x="59" y="78"/>
                </a:cubicBezTo>
                <a:cubicBezTo>
                  <a:pt x="57" y="78"/>
                  <a:pt x="56" y="79"/>
                  <a:pt x="56" y="81"/>
                </a:cubicBezTo>
                <a:cubicBezTo>
                  <a:pt x="56" y="109"/>
                  <a:pt x="56" y="109"/>
                  <a:pt x="56" y="109"/>
                </a:cubicBezTo>
                <a:cubicBezTo>
                  <a:pt x="24" y="109"/>
                  <a:pt x="24" y="109"/>
                  <a:pt x="24" y="109"/>
                </a:cubicBezTo>
                <a:cubicBezTo>
                  <a:pt x="24" y="47"/>
                  <a:pt x="24" y="47"/>
                  <a:pt x="24" y="47"/>
                </a:cubicBezTo>
                <a:cubicBezTo>
                  <a:pt x="38" y="36"/>
                  <a:pt x="38" y="36"/>
                  <a:pt x="38" y="36"/>
                </a:cubicBezTo>
                <a:cubicBezTo>
                  <a:pt x="38" y="36"/>
                  <a:pt x="71" y="9"/>
                  <a:pt x="72" y="8"/>
                </a:cubicBezTo>
                <a:lnTo>
                  <a:pt x="119" y="47"/>
                </a:lnTo>
                <a:close/>
                <a:moveTo>
                  <a:pt x="119" y="47"/>
                </a:moveTo>
                <a:cubicBezTo>
                  <a:pt x="119" y="47"/>
                  <a:pt x="119" y="47"/>
                  <a:pt x="119" y="47"/>
                </a:cubicBezTo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353E91CF-79F0-4C57-9B69-395BFBC6F746}"/>
              </a:ext>
            </a:extLst>
          </p:cNvPr>
          <p:cNvSpPr/>
          <p:nvPr/>
        </p:nvSpPr>
        <p:spPr>
          <a:xfrm>
            <a:off x="1587487" y="2095543"/>
            <a:ext cx="729890" cy="729890"/>
          </a:xfrm>
          <a:prstGeom prst="ellipse">
            <a:avLst/>
          </a:prstGeom>
          <a:noFill/>
          <a:ln w="127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66E6A08E-D696-42B9-A6AD-F7980439FE85}"/>
              </a:ext>
            </a:extLst>
          </p:cNvPr>
          <p:cNvSpPr txBox="1"/>
          <p:nvPr/>
        </p:nvSpPr>
        <p:spPr>
          <a:xfrm>
            <a:off x="994880" y="2917038"/>
            <a:ext cx="191510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accent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1FECBCDD-E03B-49AD-B1F5-02721F57B657}"/>
              </a:ext>
            </a:extLst>
          </p:cNvPr>
          <p:cNvSpPr txBox="1"/>
          <p:nvPr/>
        </p:nvSpPr>
        <p:spPr>
          <a:xfrm>
            <a:off x="1436842" y="3187374"/>
            <a:ext cx="10311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  <p:sp>
        <p:nvSpPr>
          <p:cNvPr id="75" name="Freeform 11">
            <a:extLst>
              <a:ext uri="{FF2B5EF4-FFF2-40B4-BE49-F238E27FC236}">
                <a16:creationId xmlns:a16="http://schemas.microsoft.com/office/drawing/2014/main" id="{554B39E5-E04D-4FB3-AC6B-DFD9A2250AD4}"/>
              </a:ext>
            </a:extLst>
          </p:cNvPr>
          <p:cNvSpPr>
            <a:spLocks/>
          </p:cNvSpPr>
          <p:nvPr/>
        </p:nvSpPr>
        <p:spPr bwMode="auto">
          <a:xfrm>
            <a:off x="5918389" y="2314595"/>
            <a:ext cx="355221" cy="291786"/>
          </a:xfrm>
          <a:custGeom>
            <a:avLst/>
            <a:gdLst>
              <a:gd name="connsiteX0" fmla="*/ 63500 w 2667000"/>
              <a:gd name="connsiteY0" fmla="*/ 1381350 h 2190750"/>
              <a:gd name="connsiteX1" fmla="*/ 222018 w 2667000"/>
              <a:gd name="connsiteY1" fmla="*/ 1417577 h 2190750"/>
              <a:gd name="connsiteX2" fmla="*/ 1122426 w 2667000"/>
              <a:gd name="connsiteY2" fmla="*/ 1417577 h 2190750"/>
              <a:gd name="connsiteX3" fmla="*/ 1343024 w 2667000"/>
              <a:gd name="connsiteY3" fmla="*/ 1581987 h 2190750"/>
              <a:gd name="connsiteX4" fmla="*/ 1563506 w 2667000"/>
              <a:gd name="connsiteY4" fmla="*/ 1417577 h 2190750"/>
              <a:gd name="connsiteX5" fmla="*/ 2463912 w 2667000"/>
              <a:gd name="connsiteY5" fmla="*/ 1417577 h 2190750"/>
              <a:gd name="connsiteX6" fmla="*/ 2622550 w 2667000"/>
              <a:gd name="connsiteY6" fmla="*/ 1381542 h 2190750"/>
              <a:gd name="connsiteX7" fmla="*/ 2622550 w 2667000"/>
              <a:gd name="connsiteY7" fmla="*/ 1978661 h 2190750"/>
              <a:gd name="connsiteX8" fmla="*/ 2410244 w 2667000"/>
              <a:gd name="connsiteY8" fmla="*/ 2190750 h 2190750"/>
              <a:gd name="connsiteX9" fmla="*/ 275688 w 2667000"/>
              <a:gd name="connsiteY9" fmla="*/ 2190750 h 2190750"/>
              <a:gd name="connsiteX10" fmla="*/ 63500 w 2667000"/>
              <a:gd name="connsiteY10" fmla="*/ 1978661 h 2190750"/>
              <a:gd name="connsiteX11" fmla="*/ 1343024 w 2667000"/>
              <a:gd name="connsiteY11" fmla="*/ 1155700 h 2190750"/>
              <a:gd name="connsiteX12" fmla="*/ 1473820 w 2667000"/>
              <a:gd name="connsiteY12" fmla="*/ 1286088 h 2190750"/>
              <a:gd name="connsiteX13" fmla="*/ 1473820 w 2667000"/>
              <a:gd name="connsiteY13" fmla="*/ 1345363 h 2190750"/>
              <a:gd name="connsiteX14" fmla="*/ 1343024 w 2667000"/>
              <a:gd name="connsiteY14" fmla="*/ 1475895 h 2190750"/>
              <a:gd name="connsiteX15" fmla="*/ 1212466 w 2667000"/>
              <a:gd name="connsiteY15" fmla="*/ 1345363 h 2190750"/>
              <a:gd name="connsiteX16" fmla="*/ 1212466 w 2667000"/>
              <a:gd name="connsiteY16" fmla="*/ 1286088 h 2190750"/>
              <a:gd name="connsiteX17" fmla="*/ 1343024 w 2667000"/>
              <a:gd name="connsiteY17" fmla="*/ 1155700 h 2190750"/>
              <a:gd name="connsiteX18" fmla="*/ 1133626 w 2667000"/>
              <a:gd name="connsiteY18" fmla="*/ 203200 h 2190750"/>
              <a:gd name="connsiteX19" fmla="*/ 939800 w 2667000"/>
              <a:gd name="connsiteY19" fmla="*/ 342900 h 2190750"/>
              <a:gd name="connsiteX20" fmla="*/ 1735138 w 2667000"/>
              <a:gd name="connsiteY20" fmla="*/ 342900 h 2190750"/>
              <a:gd name="connsiteX21" fmla="*/ 1541348 w 2667000"/>
              <a:gd name="connsiteY21" fmla="*/ 203200 h 2190750"/>
              <a:gd name="connsiteX22" fmla="*/ 1129276 w 2667000"/>
              <a:gd name="connsiteY22" fmla="*/ 0 h 2190750"/>
              <a:gd name="connsiteX23" fmla="*/ 1537724 w 2667000"/>
              <a:gd name="connsiteY23" fmla="*/ 0 h 2190750"/>
              <a:gd name="connsiteX24" fmla="*/ 1936044 w 2667000"/>
              <a:gd name="connsiteY24" fmla="*/ 339833 h 2190750"/>
              <a:gd name="connsiteX25" fmla="*/ 2445862 w 2667000"/>
              <a:gd name="connsiteY25" fmla="*/ 339833 h 2190750"/>
              <a:gd name="connsiteX26" fmla="*/ 2667000 w 2667000"/>
              <a:gd name="connsiteY26" fmla="*/ 552163 h 2190750"/>
              <a:gd name="connsiteX27" fmla="*/ 2667000 w 2667000"/>
              <a:gd name="connsiteY27" fmla="*/ 1041969 h 2190750"/>
              <a:gd name="connsiteX28" fmla="*/ 2454752 w 2667000"/>
              <a:gd name="connsiteY28" fmla="*/ 1254125 h 2190750"/>
              <a:gd name="connsiteX29" fmla="*/ 1563900 w 2667000"/>
              <a:gd name="connsiteY29" fmla="*/ 1254125 h 2190750"/>
              <a:gd name="connsiteX30" fmla="*/ 1493150 w 2667000"/>
              <a:gd name="connsiteY30" fmla="*/ 1098462 h 2190750"/>
              <a:gd name="connsiteX31" fmla="*/ 1488952 w 2667000"/>
              <a:gd name="connsiteY31" fmla="*/ 1095095 h 2190750"/>
              <a:gd name="connsiteX32" fmla="*/ 1459936 w 2667000"/>
              <a:gd name="connsiteY32" fmla="*/ 1071696 h 2190750"/>
              <a:gd name="connsiteX33" fmla="*/ 1447958 w 2667000"/>
              <a:gd name="connsiteY33" fmla="*/ 1065368 h 2190750"/>
              <a:gd name="connsiteX34" fmla="*/ 1421660 w 2667000"/>
              <a:gd name="connsiteY34" fmla="*/ 1051607 h 2190750"/>
              <a:gd name="connsiteX35" fmla="*/ 1399064 w 2667000"/>
              <a:gd name="connsiteY35" fmla="*/ 1044582 h 2190750"/>
              <a:gd name="connsiteX36" fmla="*/ 1379432 w 2667000"/>
              <a:gd name="connsiteY36" fmla="*/ 1038601 h 2190750"/>
              <a:gd name="connsiteX37" fmla="*/ 1333500 w 2667000"/>
              <a:gd name="connsiteY37" fmla="*/ 1033956 h 2190750"/>
              <a:gd name="connsiteX38" fmla="*/ 1287568 w 2667000"/>
              <a:gd name="connsiteY38" fmla="*/ 1038601 h 2190750"/>
              <a:gd name="connsiteX39" fmla="*/ 1267812 w 2667000"/>
              <a:gd name="connsiteY39" fmla="*/ 1044582 h 2190750"/>
              <a:gd name="connsiteX40" fmla="*/ 1245094 w 2667000"/>
              <a:gd name="connsiteY40" fmla="*/ 1051607 h 2190750"/>
              <a:gd name="connsiteX41" fmla="*/ 1218918 w 2667000"/>
              <a:gd name="connsiteY41" fmla="*/ 1065368 h 2190750"/>
              <a:gd name="connsiteX42" fmla="*/ 1206940 w 2667000"/>
              <a:gd name="connsiteY42" fmla="*/ 1071696 h 2190750"/>
              <a:gd name="connsiteX43" fmla="*/ 1177678 w 2667000"/>
              <a:gd name="connsiteY43" fmla="*/ 1095095 h 2190750"/>
              <a:gd name="connsiteX44" fmla="*/ 1173728 w 2667000"/>
              <a:gd name="connsiteY44" fmla="*/ 1098462 h 2190750"/>
              <a:gd name="connsiteX45" fmla="*/ 1102978 w 2667000"/>
              <a:gd name="connsiteY45" fmla="*/ 1254125 h 2190750"/>
              <a:gd name="connsiteX46" fmla="*/ 212248 w 2667000"/>
              <a:gd name="connsiteY46" fmla="*/ 1254125 h 2190750"/>
              <a:gd name="connsiteX47" fmla="*/ 0 w 2667000"/>
              <a:gd name="connsiteY47" fmla="*/ 1041737 h 2190750"/>
              <a:gd name="connsiteX48" fmla="*/ 0 w 2667000"/>
              <a:gd name="connsiteY48" fmla="*/ 552163 h 2190750"/>
              <a:gd name="connsiteX49" fmla="*/ 221138 w 2667000"/>
              <a:gd name="connsiteY49" fmla="*/ 339833 h 2190750"/>
              <a:gd name="connsiteX50" fmla="*/ 730586 w 2667000"/>
              <a:gd name="connsiteY50" fmla="*/ 339833 h 2190750"/>
              <a:gd name="connsiteX51" fmla="*/ 1129276 w 2667000"/>
              <a:gd name="connsiteY51" fmla="*/ 0 h 2190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</a:cxnLst>
            <a:rect l="l" t="t" r="r" b="b"/>
            <a:pathLst>
              <a:path w="2667000" h="2190750">
                <a:moveTo>
                  <a:pt x="63500" y="1381350"/>
                </a:moveTo>
                <a:cubicBezTo>
                  <a:pt x="111720" y="1404352"/>
                  <a:pt x="165270" y="1417577"/>
                  <a:pt x="222018" y="1417577"/>
                </a:cubicBezTo>
                <a:lnTo>
                  <a:pt x="1122426" y="1417577"/>
                </a:lnTo>
                <a:cubicBezTo>
                  <a:pt x="1151570" y="1512265"/>
                  <a:pt x="1238768" y="1581987"/>
                  <a:pt x="1343024" y="1581987"/>
                </a:cubicBezTo>
                <a:cubicBezTo>
                  <a:pt x="1447164" y="1581987"/>
                  <a:pt x="1534480" y="1512265"/>
                  <a:pt x="1563506" y="1417577"/>
                </a:cubicBezTo>
                <a:cubicBezTo>
                  <a:pt x="1563506" y="1417577"/>
                  <a:pt x="2463912" y="1417577"/>
                  <a:pt x="2463912" y="1417577"/>
                </a:cubicBezTo>
                <a:cubicBezTo>
                  <a:pt x="2520780" y="1417577"/>
                  <a:pt x="2574330" y="1404352"/>
                  <a:pt x="2622550" y="1381542"/>
                </a:cubicBezTo>
                <a:lnTo>
                  <a:pt x="2622550" y="1978661"/>
                </a:lnTo>
                <a:cubicBezTo>
                  <a:pt x="2622550" y="2095248"/>
                  <a:pt x="2527178" y="2190750"/>
                  <a:pt x="2410244" y="2190750"/>
                </a:cubicBezTo>
                <a:lnTo>
                  <a:pt x="275688" y="2190750"/>
                </a:lnTo>
                <a:cubicBezTo>
                  <a:pt x="158754" y="2190750"/>
                  <a:pt x="63500" y="2095248"/>
                  <a:pt x="63500" y="1978661"/>
                </a:cubicBezTo>
                <a:close/>
                <a:moveTo>
                  <a:pt x="1343024" y="1155700"/>
                </a:moveTo>
                <a:cubicBezTo>
                  <a:pt x="1415294" y="1155700"/>
                  <a:pt x="1473820" y="1213826"/>
                  <a:pt x="1473820" y="1286088"/>
                </a:cubicBezTo>
                <a:lnTo>
                  <a:pt x="1473820" y="1345363"/>
                </a:lnTo>
                <a:cubicBezTo>
                  <a:pt x="1473820" y="1417290"/>
                  <a:pt x="1415294" y="1475895"/>
                  <a:pt x="1343024" y="1475895"/>
                </a:cubicBezTo>
                <a:cubicBezTo>
                  <a:pt x="1270636" y="1475895"/>
                  <a:pt x="1212466" y="1417290"/>
                  <a:pt x="1212466" y="1345363"/>
                </a:cubicBezTo>
                <a:lnTo>
                  <a:pt x="1212466" y="1286088"/>
                </a:lnTo>
                <a:cubicBezTo>
                  <a:pt x="1212466" y="1213826"/>
                  <a:pt x="1270636" y="1155700"/>
                  <a:pt x="1343024" y="1155700"/>
                </a:cubicBezTo>
                <a:close/>
                <a:moveTo>
                  <a:pt x="1133626" y="203200"/>
                </a:moveTo>
                <a:cubicBezTo>
                  <a:pt x="1042974" y="203200"/>
                  <a:pt x="966900" y="262204"/>
                  <a:pt x="939800" y="342900"/>
                </a:cubicBezTo>
                <a:cubicBezTo>
                  <a:pt x="939800" y="342900"/>
                  <a:pt x="1735138" y="342900"/>
                  <a:pt x="1735138" y="342900"/>
                </a:cubicBezTo>
                <a:cubicBezTo>
                  <a:pt x="1708038" y="262204"/>
                  <a:pt x="1631928" y="203200"/>
                  <a:pt x="1541348" y="203200"/>
                </a:cubicBezTo>
                <a:close/>
                <a:moveTo>
                  <a:pt x="1129276" y="0"/>
                </a:moveTo>
                <a:lnTo>
                  <a:pt x="1537724" y="0"/>
                </a:lnTo>
                <a:cubicBezTo>
                  <a:pt x="1738612" y="0"/>
                  <a:pt x="1905546" y="147650"/>
                  <a:pt x="1936044" y="339833"/>
                </a:cubicBezTo>
                <a:lnTo>
                  <a:pt x="2445862" y="339833"/>
                </a:lnTo>
                <a:cubicBezTo>
                  <a:pt x="2567482" y="339833"/>
                  <a:pt x="2667000" y="435402"/>
                  <a:pt x="2667000" y="552163"/>
                </a:cubicBezTo>
                <a:lnTo>
                  <a:pt x="2667000" y="1041969"/>
                </a:lnTo>
                <a:cubicBezTo>
                  <a:pt x="2667000" y="1159079"/>
                  <a:pt x="2571804" y="1254125"/>
                  <a:pt x="2454752" y="1254125"/>
                </a:cubicBezTo>
                <a:lnTo>
                  <a:pt x="1563900" y="1254125"/>
                </a:lnTo>
                <a:cubicBezTo>
                  <a:pt x="1560812" y="1192928"/>
                  <a:pt x="1534636" y="1138293"/>
                  <a:pt x="1493150" y="1098462"/>
                </a:cubicBezTo>
                <a:cubicBezTo>
                  <a:pt x="1491792" y="1097127"/>
                  <a:pt x="1490310" y="1096314"/>
                  <a:pt x="1488952" y="1095095"/>
                </a:cubicBezTo>
                <a:cubicBezTo>
                  <a:pt x="1479938" y="1086734"/>
                  <a:pt x="1470308" y="1078722"/>
                  <a:pt x="1459936" y="1071696"/>
                </a:cubicBezTo>
                <a:cubicBezTo>
                  <a:pt x="1455984" y="1069374"/>
                  <a:pt x="1451910" y="1067632"/>
                  <a:pt x="1447958" y="1065368"/>
                </a:cubicBezTo>
                <a:cubicBezTo>
                  <a:pt x="1439440" y="1060374"/>
                  <a:pt x="1430920" y="1055439"/>
                  <a:pt x="1421660" y="1051607"/>
                </a:cubicBezTo>
                <a:cubicBezTo>
                  <a:pt x="1414250" y="1048472"/>
                  <a:pt x="1406596" y="1046614"/>
                  <a:pt x="1399064" y="1044582"/>
                </a:cubicBezTo>
                <a:cubicBezTo>
                  <a:pt x="1392272" y="1042491"/>
                  <a:pt x="1386100" y="1039937"/>
                  <a:pt x="1379432" y="1038601"/>
                </a:cubicBezTo>
                <a:cubicBezTo>
                  <a:pt x="1364616" y="1035466"/>
                  <a:pt x="1349304" y="1033956"/>
                  <a:pt x="1333500" y="1033956"/>
                </a:cubicBezTo>
                <a:cubicBezTo>
                  <a:pt x="1317820" y="1033956"/>
                  <a:pt x="1302384" y="1035466"/>
                  <a:pt x="1287568" y="1038601"/>
                </a:cubicBezTo>
                <a:cubicBezTo>
                  <a:pt x="1280900" y="1039937"/>
                  <a:pt x="1274604" y="1042491"/>
                  <a:pt x="1267812" y="1044582"/>
                </a:cubicBezTo>
                <a:cubicBezTo>
                  <a:pt x="1260404" y="1046614"/>
                  <a:pt x="1252378" y="1048472"/>
                  <a:pt x="1245094" y="1051607"/>
                </a:cubicBezTo>
                <a:cubicBezTo>
                  <a:pt x="1236080" y="1055207"/>
                  <a:pt x="1227438" y="1060374"/>
                  <a:pt x="1218918" y="1065368"/>
                </a:cubicBezTo>
                <a:cubicBezTo>
                  <a:pt x="1214966" y="1067632"/>
                  <a:pt x="1210646" y="1069374"/>
                  <a:pt x="1206940" y="1071696"/>
                </a:cubicBezTo>
                <a:cubicBezTo>
                  <a:pt x="1196570" y="1078722"/>
                  <a:pt x="1187062" y="1086734"/>
                  <a:pt x="1177678" y="1095095"/>
                </a:cubicBezTo>
                <a:cubicBezTo>
                  <a:pt x="1176320" y="1096314"/>
                  <a:pt x="1174838" y="1097127"/>
                  <a:pt x="1173728" y="1098462"/>
                </a:cubicBezTo>
                <a:cubicBezTo>
                  <a:pt x="1132364" y="1137944"/>
                  <a:pt x="1105940" y="1192928"/>
                  <a:pt x="1102978" y="1254125"/>
                </a:cubicBezTo>
                <a:lnTo>
                  <a:pt x="212248" y="1254125"/>
                </a:lnTo>
                <a:cubicBezTo>
                  <a:pt x="95198" y="1254125"/>
                  <a:pt x="0" y="1159079"/>
                  <a:pt x="0" y="1041737"/>
                </a:cubicBezTo>
                <a:lnTo>
                  <a:pt x="0" y="552163"/>
                </a:lnTo>
                <a:cubicBezTo>
                  <a:pt x="0" y="435402"/>
                  <a:pt x="99518" y="339833"/>
                  <a:pt x="221138" y="339833"/>
                </a:cubicBezTo>
                <a:lnTo>
                  <a:pt x="730586" y="339833"/>
                </a:lnTo>
                <a:cubicBezTo>
                  <a:pt x="761454" y="147650"/>
                  <a:pt x="928388" y="0"/>
                  <a:pt x="1129276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wrap="square" lIns="0" tIns="0" rIns="0" bIns="0">
            <a:noAutofit/>
          </a:bodyPr>
          <a:lstStyle/>
          <a:p>
            <a:endParaRPr lang="en-US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9E3BDF12-244F-460F-980E-85F6B55FB8D8}"/>
              </a:ext>
            </a:extLst>
          </p:cNvPr>
          <p:cNvSpPr/>
          <p:nvPr/>
        </p:nvSpPr>
        <p:spPr>
          <a:xfrm rot="10800000">
            <a:off x="5731054" y="2095543"/>
            <a:ext cx="729890" cy="729890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63F2D967-4642-4A3E-827B-0F61161C0D7B}"/>
              </a:ext>
            </a:extLst>
          </p:cNvPr>
          <p:cNvSpPr txBox="1"/>
          <p:nvPr/>
        </p:nvSpPr>
        <p:spPr>
          <a:xfrm>
            <a:off x="5138447" y="2917038"/>
            <a:ext cx="191510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tx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45D994D0-C3F4-4A85-921C-A61F5D0B1659}"/>
              </a:ext>
            </a:extLst>
          </p:cNvPr>
          <p:cNvSpPr txBox="1"/>
          <p:nvPr/>
        </p:nvSpPr>
        <p:spPr>
          <a:xfrm>
            <a:off x="5580409" y="3187374"/>
            <a:ext cx="10311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  <p:sp>
        <p:nvSpPr>
          <p:cNvPr id="79" name="AutoShape 9">
            <a:extLst>
              <a:ext uri="{FF2B5EF4-FFF2-40B4-BE49-F238E27FC236}">
                <a16:creationId xmlns:a16="http://schemas.microsoft.com/office/drawing/2014/main" id="{F16B9ED8-66F0-4C4E-9014-B6601FD210D8}"/>
              </a:ext>
            </a:extLst>
          </p:cNvPr>
          <p:cNvSpPr>
            <a:spLocks/>
          </p:cNvSpPr>
          <p:nvPr/>
        </p:nvSpPr>
        <p:spPr bwMode="auto">
          <a:xfrm>
            <a:off x="10081852" y="2296141"/>
            <a:ext cx="315431" cy="328694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886" y="15360"/>
                </a:moveTo>
                <a:cubicBezTo>
                  <a:pt x="16640" y="15125"/>
                  <a:pt x="16246" y="15125"/>
                  <a:pt x="16000" y="15360"/>
                </a:cubicBezTo>
                <a:cubicBezTo>
                  <a:pt x="15755" y="15595"/>
                  <a:pt x="15755" y="15973"/>
                  <a:pt x="16000" y="16209"/>
                </a:cubicBezTo>
                <a:lnTo>
                  <a:pt x="17552" y="17698"/>
                </a:lnTo>
                <a:cubicBezTo>
                  <a:pt x="17673" y="17813"/>
                  <a:pt x="17835" y="17871"/>
                  <a:pt x="17992" y="17871"/>
                </a:cubicBezTo>
                <a:cubicBezTo>
                  <a:pt x="18149" y="17871"/>
                  <a:pt x="18312" y="17813"/>
                  <a:pt x="18431" y="17698"/>
                </a:cubicBezTo>
                <a:cubicBezTo>
                  <a:pt x="18677" y="17462"/>
                  <a:pt x="18677" y="17085"/>
                  <a:pt x="18431" y="16849"/>
                </a:cubicBezTo>
                <a:cubicBezTo>
                  <a:pt x="18431" y="16849"/>
                  <a:pt x="16886" y="15360"/>
                  <a:pt x="16886" y="15360"/>
                </a:cubicBezTo>
                <a:close/>
                <a:moveTo>
                  <a:pt x="4715" y="5368"/>
                </a:moveTo>
                <a:cubicBezTo>
                  <a:pt x="4835" y="5484"/>
                  <a:pt x="4997" y="5542"/>
                  <a:pt x="5154" y="5542"/>
                </a:cubicBezTo>
                <a:cubicBezTo>
                  <a:pt x="5312" y="5542"/>
                  <a:pt x="5474" y="5484"/>
                  <a:pt x="5594" y="5368"/>
                </a:cubicBezTo>
                <a:cubicBezTo>
                  <a:pt x="5840" y="5133"/>
                  <a:pt x="5840" y="4756"/>
                  <a:pt x="5594" y="4520"/>
                </a:cubicBezTo>
                <a:lnTo>
                  <a:pt x="4043" y="3031"/>
                </a:lnTo>
                <a:cubicBezTo>
                  <a:pt x="3798" y="2796"/>
                  <a:pt x="3404" y="2796"/>
                  <a:pt x="3158" y="3031"/>
                </a:cubicBezTo>
                <a:cubicBezTo>
                  <a:pt x="2913" y="3266"/>
                  <a:pt x="2913" y="3644"/>
                  <a:pt x="3158" y="3880"/>
                </a:cubicBezTo>
                <a:cubicBezTo>
                  <a:pt x="3158" y="3880"/>
                  <a:pt x="4715" y="5368"/>
                  <a:pt x="4715" y="5368"/>
                </a:cubicBezTo>
                <a:close/>
                <a:moveTo>
                  <a:pt x="16445" y="5546"/>
                </a:moveTo>
                <a:cubicBezTo>
                  <a:pt x="16603" y="5546"/>
                  <a:pt x="16765" y="5489"/>
                  <a:pt x="16886" y="5373"/>
                </a:cubicBezTo>
                <a:lnTo>
                  <a:pt x="18436" y="3885"/>
                </a:lnTo>
                <a:cubicBezTo>
                  <a:pt x="18681" y="3649"/>
                  <a:pt x="18681" y="3271"/>
                  <a:pt x="18436" y="3035"/>
                </a:cubicBezTo>
                <a:cubicBezTo>
                  <a:pt x="18191" y="2800"/>
                  <a:pt x="17798" y="2800"/>
                  <a:pt x="17552" y="3035"/>
                </a:cubicBezTo>
                <a:lnTo>
                  <a:pt x="16000" y="4524"/>
                </a:lnTo>
                <a:cubicBezTo>
                  <a:pt x="15755" y="4760"/>
                  <a:pt x="15755" y="5138"/>
                  <a:pt x="16000" y="5373"/>
                </a:cubicBezTo>
                <a:cubicBezTo>
                  <a:pt x="16125" y="5489"/>
                  <a:pt x="16283" y="5546"/>
                  <a:pt x="16445" y="5546"/>
                </a:cubicBezTo>
                <a:cubicBezTo>
                  <a:pt x="16445" y="5546"/>
                  <a:pt x="16445" y="5546"/>
                  <a:pt x="16445" y="5546"/>
                </a:cubicBezTo>
                <a:close/>
                <a:moveTo>
                  <a:pt x="4715" y="15360"/>
                </a:moveTo>
                <a:lnTo>
                  <a:pt x="3164" y="16849"/>
                </a:lnTo>
                <a:cubicBezTo>
                  <a:pt x="2918" y="17085"/>
                  <a:pt x="2918" y="17462"/>
                  <a:pt x="3164" y="17698"/>
                </a:cubicBezTo>
                <a:cubicBezTo>
                  <a:pt x="3283" y="17813"/>
                  <a:pt x="3446" y="17871"/>
                  <a:pt x="3603" y="17871"/>
                </a:cubicBezTo>
                <a:cubicBezTo>
                  <a:pt x="3760" y="17871"/>
                  <a:pt x="3923" y="17813"/>
                  <a:pt x="4043" y="17698"/>
                </a:cubicBezTo>
                <a:lnTo>
                  <a:pt x="5594" y="16209"/>
                </a:lnTo>
                <a:cubicBezTo>
                  <a:pt x="5840" y="15973"/>
                  <a:pt x="5840" y="15595"/>
                  <a:pt x="5594" y="15360"/>
                </a:cubicBezTo>
                <a:cubicBezTo>
                  <a:pt x="5354" y="15125"/>
                  <a:pt x="4955" y="15125"/>
                  <a:pt x="4715" y="15360"/>
                </a:cubicBezTo>
                <a:cubicBezTo>
                  <a:pt x="4715" y="15360"/>
                  <a:pt x="4715" y="15360"/>
                  <a:pt x="4715" y="15360"/>
                </a:cubicBezTo>
                <a:close/>
                <a:moveTo>
                  <a:pt x="20974" y="9764"/>
                </a:moveTo>
                <a:lnTo>
                  <a:pt x="18784" y="9764"/>
                </a:lnTo>
                <a:cubicBezTo>
                  <a:pt x="18441" y="9764"/>
                  <a:pt x="18158" y="10031"/>
                  <a:pt x="18158" y="10365"/>
                </a:cubicBezTo>
                <a:cubicBezTo>
                  <a:pt x="18158" y="10694"/>
                  <a:pt x="18436" y="10964"/>
                  <a:pt x="18784" y="10964"/>
                </a:cubicBezTo>
                <a:lnTo>
                  <a:pt x="20974" y="10964"/>
                </a:lnTo>
                <a:cubicBezTo>
                  <a:pt x="21317" y="10964"/>
                  <a:pt x="21600" y="10698"/>
                  <a:pt x="21600" y="10365"/>
                </a:cubicBezTo>
                <a:cubicBezTo>
                  <a:pt x="21600" y="10036"/>
                  <a:pt x="21321" y="9764"/>
                  <a:pt x="20974" y="9764"/>
                </a:cubicBezTo>
                <a:cubicBezTo>
                  <a:pt x="20974" y="9764"/>
                  <a:pt x="20974" y="9764"/>
                  <a:pt x="20974" y="9764"/>
                </a:cubicBezTo>
                <a:close/>
                <a:moveTo>
                  <a:pt x="3441" y="10365"/>
                </a:moveTo>
                <a:cubicBezTo>
                  <a:pt x="3441" y="10036"/>
                  <a:pt x="3164" y="9764"/>
                  <a:pt x="2816" y="9764"/>
                </a:cubicBezTo>
                <a:lnTo>
                  <a:pt x="625" y="9764"/>
                </a:lnTo>
                <a:cubicBezTo>
                  <a:pt x="283" y="9764"/>
                  <a:pt x="0" y="10031"/>
                  <a:pt x="0" y="10365"/>
                </a:cubicBezTo>
                <a:cubicBezTo>
                  <a:pt x="0" y="10694"/>
                  <a:pt x="278" y="10964"/>
                  <a:pt x="625" y="10964"/>
                </a:cubicBezTo>
                <a:lnTo>
                  <a:pt x="2816" y="10964"/>
                </a:lnTo>
                <a:cubicBezTo>
                  <a:pt x="3164" y="10964"/>
                  <a:pt x="3441" y="10698"/>
                  <a:pt x="3441" y="10365"/>
                </a:cubicBezTo>
                <a:cubicBezTo>
                  <a:pt x="3441" y="10365"/>
                  <a:pt x="3441" y="10365"/>
                  <a:pt x="3441" y="10365"/>
                </a:cubicBezTo>
                <a:close/>
                <a:moveTo>
                  <a:pt x="10800" y="3302"/>
                </a:moveTo>
                <a:cubicBezTo>
                  <a:pt x="11143" y="3302"/>
                  <a:pt x="11425" y="3035"/>
                  <a:pt x="11425" y="2702"/>
                </a:cubicBezTo>
                <a:lnTo>
                  <a:pt x="11425" y="600"/>
                </a:lnTo>
                <a:cubicBezTo>
                  <a:pt x="11425" y="271"/>
                  <a:pt x="11147" y="0"/>
                  <a:pt x="10800" y="0"/>
                </a:cubicBezTo>
                <a:cubicBezTo>
                  <a:pt x="10453" y="0"/>
                  <a:pt x="10175" y="267"/>
                  <a:pt x="10175" y="600"/>
                </a:cubicBezTo>
                <a:lnTo>
                  <a:pt x="10175" y="2702"/>
                </a:lnTo>
                <a:cubicBezTo>
                  <a:pt x="10175" y="3035"/>
                  <a:pt x="10457" y="3302"/>
                  <a:pt x="10800" y="3302"/>
                </a:cubicBezTo>
                <a:cubicBezTo>
                  <a:pt x="10800" y="3302"/>
                  <a:pt x="10800" y="3302"/>
                  <a:pt x="10800" y="3302"/>
                </a:cubicBezTo>
                <a:close/>
                <a:moveTo>
                  <a:pt x="11425" y="7146"/>
                </a:moveTo>
                <a:cubicBezTo>
                  <a:pt x="11425" y="6817"/>
                  <a:pt x="11147" y="6547"/>
                  <a:pt x="10800" y="6547"/>
                </a:cubicBezTo>
                <a:cubicBezTo>
                  <a:pt x="8595" y="6547"/>
                  <a:pt x="6799" y="8266"/>
                  <a:pt x="6799" y="10386"/>
                </a:cubicBezTo>
                <a:cubicBezTo>
                  <a:pt x="6799" y="10715"/>
                  <a:pt x="7077" y="10987"/>
                  <a:pt x="7424" y="10987"/>
                </a:cubicBezTo>
                <a:cubicBezTo>
                  <a:pt x="7766" y="10987"/>
                  <a:pt x="8049" y="10720"/>
                  <a:pt x="8049" y="10386"/>
                </a:cubicBezTo>
                <a:cubicBezTo>
                  <a:pt x="8049" y="8929"/>
                  <a:pt x="9286" y="7747"/>
                  <a:pt x="10800" y="7747"/>
                </a:cubicBezTo>
                <a:cubicBezTo>
                  <a:pt x="11147" y="7747"/>
                  <a:pt x="11425" y="7480"/>
                  <a:pt x="11425" y="7146"/>
                </a:cubicBezTo>
                <a:cubicBezTo>
                  <a:pt x="11425" y="7146"/>
                  <a:pt x="11425" y="7146"/>
                  <a:pt x="11425" y="7146"/>
                </a:cubicBezTo>
                <a:close/>
                <a:moveTo>
                  <a:pt x="16343" y="10369"/>
                </a:moveTo>
                <a:cubicBezTo>
                  <a:pt x="16343" y="11804"/>
                  <a:pt x="15751" y="13106"/>
                  <a:pt x="14788" y="14062"/>
                </a:cubicBezTo>
                <a:cubicBezTo>
                  <a:pt x="14056" y="14791"/>
                  <a:pt x="13583" y="15719"/>
                  <a:pt x="13426" y="16711"/>
                </a:cubicBezTo>
                <a:cubicBezTo>
                  <a:pt x="13356" y="17138"/>
                  <a:pt x="12972" y="17453"/>
                  <a:pt x="12517" y="17453"/>
                </a:cubicBezTo>
                <a:lnTo>
                  <a:pt x="9077" y="17453"/>
                </a:lnTo>
                <a:cubicBezTo>
                  <a:pt x="8628" y="17453"/>
                  <a:pt x="8239" y="17142"/>
                  <a:pt x="8174" y="16716"/>
                </a:cubicBezTo>
                <a:cubicBezTo>
                  <a:pt x="8012" y="15724"/>
                  <a:pt x="7535" y="14782"/>
                  <a:pt x="6803" y="14058"/>
                </a:cubicBezTo>
                <a:cubicBezTo>
                  <a:pt x="5858" y="13115"/>
                  <a:pt x="5270" y="11836"/>
                  <a:pt x="5256" y="10426"/>
                </a:cubicBezTo>
                <a:cubicBezTo>
                  <a:pt x="5224" y="7467"/>
                  <a:pt x="7679" y="5071"/>
                  <a:pt x="10763" y="5049"/>
                </a:cubicBezTo>
                <a:cubicBezTo>
                  <a:pt x="13843" y="5026"/>
                  <a:pt x="16343" y="7418"/>
                  <a:pt x="16343" y="10369"/>
                </a:cubicBezTo>
                <a:cubicBezTo>
                  <a:pt x="16343" y="10369"/>
                  <a:pt x="16343" y="10369"/>
                  <a:pt x="16343" y="10369"/>
                </a:cubicBezTo>
                <a:close/>
                <a:moveTo>
                  <a:pt x="13366" y="18875"/>
                </a:moveTo>
                <a:lnTo>
                  <a:pt x="13366" y="19507"/>
                </a:lnTo>
                <a:cubicBezTo>
                  <a:pt x="13366" y="20009"/>
                  <a:pt x="12981" y="20427"/>
                  <a:pt x="12481" y="20498"/>
                </a:cubicBezTo>
                <a:lnTo>
                  <a:pt x="12319" y="21071"/>
                </a:lnTo>
                <a:cubicBezTo>
                  <a:pt x="12231" y="21382"/>
                  <a:pt x="11938" y="21600"/>
                  <a:pt x="11601" y="21600"/>
                </a:cubicBezTo>
                <a:lnTo>
                  <a:pt x="9994" y="21600"/>
                </a:lnTo>
                <a:cubicBezTo>
                  <a:pt x="9656" y="21600"/>
                  <a:pt x="9364" y="21382"/>
                  <a:pt x="9276" y="21071"/>
                </a:cubicBezTo>
                <a:lnTo>
                  <a:pt x="9119" y="20498"/>
                </a:lnTo>
                <a:cubicBezTo>
                  <a:pt x="8614" y="20422"/>
                  <a:pt x="8230" y="20009"/>
                  <a:pt x="8230" y="19502"/>
                </a:cubicBezTo>
                <a:lnTo>
                  <a:pt x="8230" y="18871"/>
                </a:lnTo>
                <a:cubicBezTo>
                  <a:pt x="8230" y="18534"/>
                  <a:pt x="8512" y="18263"/>
                  <a:pt x="8864" y="18263"/>
                </a:cubicBezTo>
                <a:lnTo>
                  <a:pt x="12731" y="18263"/>
                </a:lnTo>
                <a:cubicBezTo>
                  <a:pt x="13083" y="18267"/>
                  <a:pt x="13366" y="18538"/>
                  <a:pt x="13366" y="18875"/>
                </a:cubicBezTo>
                <a:cubicBezTo>
                  <a:pt x="13366" y="18875"/>
                  <a:pt x="13366" y="18875"/>
                  <a:pt x="13366" y="18875"/>
                </a:cubicBezTo>
                <a:close/>
                <a:moveTo>
                  <a:pt x="13366" y="18875"/>
                </a:moveTo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E965C9C8-8E7F-4BE7-9CC5-51142B76DCB9}"/>
              </a:ext>
            </a:extLst>
          </p:cNvPr>
          <p:cNvSpPr/>
          <p:nvPr/>
        </p:nvSpPr>
        <p:spPr>
          <a:xfrm>
            <a:off x="9874622" y="2095543"/>
            <a:ext cx="729890" cy="729890"/>
          </a:xfrm>
          <a:prstGeom prst="ellipse">
            <a:avLst/>
          </a:prstGeom>
          <a:noFill/>
          <a:ln w="127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62440C21-5D39-406C-B653-1AE504F630A4}"/>
              </a:ext>
            </a:extLst>
          </p:cNvPr>
          <p:cNvSpPr txBox="1"/>
          <p:nvPr/>
        </p:nvSpPr>
        <p:spPr>
          <a:xfrm>
            <a:off x="8763384" y="2917038"/>
            <a:ext cx="295236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accent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Creative Template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CB5DA94A-E596-4D37-94A4-5D82450FF505}"/>
              </a:ext>
            </a:extLst>
          </p:cNvPr>
          <p:cNvSpPr txBox="1"/>
          <p:nvPr/>
        </p:nvSpPr>
        <p:spPr>
          <a:xfrm>
            <a:off x="9487287" y="3187374"/>
            <a:ext cx="150456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</p:txBody>
      </p:sp>
    </p:spTree>
    <p:extLst>
      <p:ext uri="{BB962C8B-B14F-4D97-AF65-F5344CB8AC3E}">
        <p14:creationId xmlns:p14="http://schemas.microsoft.com/office/powerpoint/2010/main" val="3532439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ferris dir="l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75655708-6DD3-4F22-B937-9C6CC42C6BCC}"/>
              </a:ext>
            </a:extLst>
          </p:cNvPr>
          <p:cNvGrpSpPr/>
          <p:nvPr/>
        </p:nvGrpSpPr>
        <p:grpSpPr>
          <a:xfrm>
            <a:off x="1151194" y="1094740"/>
            <a:ext cx="9889613" cy="4669146"/>
            <a:chOff x="1185864" y="1730375"/>
            <a:chExt cx="9889613" cy="4669146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4B31A540-1D0D-488D-AD44-EF9051AFC0B7}"/>
                </a:ext>
              </a:extLst>
            </p:cNvPr>
            <p:cNvSpPr txBox="1"/>
            <p:nvPr/>
          </p:nvSpPr>
          <p:spPr>
            <a:xfrm>
              <a:off x="1185864" y="1968737"/>
              <a:ext cx="3633786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3300" b="1" spc="300" dirty="0"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HEADLINE</a:t>
              </a:r>
            </a:p>
            <a:p>
              <a:pPr>
                <a:lnSpc>
                  <a:spcPts val="3000"/>
                </a:lnSpc>
              </a:pPr>
              <a:r>
                <a:rPr lang="en-US" sz="3300" spc="300" dirty="0"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INFOGRAPHIC</a:t>
              </a:r>
            </a:p>
          </p:txBody>
        </p:sp>
        <p:sp>
          <p:nvSpPr>
            <p:cNvPr id="5" name="Freeform 23">
              <a:extLst>
                <a:ext uri="{FF2B5EF4-FFF2-40B4-BE49-F238E27FC236}">
                  <a16:creationId xmlns:a16="http://schemas.microsoft.com/office/drawing/2014/main" id="{B72D0D12-0CDB-4DC4-AAFB-E54A5ED4F63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9496" y="4451516"/>
              <a:ext cx="2418104" cy="819891"/>
            </a:xfrm>
            <a:custGeom>
              <a:avLst/>
              <a:gdLst>
                <a:gd name="T0" fmla="*/ 239 w 239"/>
                <a:gd name="T1" fmla="*/ 79 h 89"/>
                <a:gd name="T2" fmla="*/ 228 w 239"/>
                <a:gd name="T3" fmla="*/ 89 h 89"/>
                <a:gd name="T4" fmla="*/ 11 w 239"/>
                <a:gd name="T5" fmla="*/ 89 h 89"/>
                <a:gd name="T6" fmla="*/ 0 w 239"/>
                <a:gd name="T7" fmla="*/ 79 h 89"/>
                <a:gd name="T8" fmla="*/ 0 w 239"/>
                <a:gd name="T9" fmla="*/ 11 h 89"/>
                <a:gd name="T10" fmla="*/ 11 w 239"/>
                <a:gd name="T11" fmla="*/ 0 h 89"/>
                <a:gd name="T12" fmla="*/ 228 w 239"/>
                <a:gd name="T13" fmla="*/ 0 h 89"/>
                <a:gd name="T14" fmla="*/ 239 w 239"/>
                <a:gd name="T15" fmla="*/ 11 h 89"/>
                <a:gd name="T16" fmla="*/ 239 w 239"/>
                <a:gd name="T17" fmla="*/ 79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39" h="89">
                  <a:moveTo>
                    <a:pt x="239" y="79"/>
                  </a:moveTo>
                  <a:cubicBezTo>
                    <a:pt x="239" y="84"/>
                    <a:pt x="234" y="89"/>
                    <a:pt x="228" y="89"/>
                  </a:cubicBezTo>
                  <a:cubicBezTo>
                    <a:pt x="11" y="89"/>
                    <a:pt x="11" y="89"/>
                    <a:pt x="11" y="89"/>
                  </a:cubicBezTo>
                  <a:cubicBezTo>
                    <a:pt x="5" y="89"/>
                    <a:pt x="0" y="84"/>
                    <a:pt x="0" y="79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228" y="0"/>
                    <a:pt x="228" y="0"/>
                    <a:pt x="228" y="0"/>
                  </a:cubicBezTo>
                  <a:cubicBezTo>
                    <a:pt x="234" y="0"/>
                    <a:pt x="239" y="5"/>
                    <a:pt x="239" y="11"/>
                  </a:cubicBezTo>
                  <a:lnTo>
                    <a:pt x="239" y="79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FABB74EB-4E9E-49EC-BDE3-A1C0C5551793}"/>
                </a:ext>
              </a:extLst>
            </p:cNvPr>
            <p:cNvSpPr txBox="1"/>
            <p:nvPr/>
          </p:nvSpPr>
          <p:spPr>
            <a:xfrm>
              <a:off x="1185864" y="2973521"/>
              <a:ext cx="3290886" cy="11182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55D38626-D843-437D-81CE-57D47D2F5A47}"/>
                </a:ext>
              </a:extLst>
            </p:cNvPr>
            <p:cNvSpPr txBox="1"/>
            <p:nvPr/>
          </p:nvSpPr>
          <p:spPr>
            <a:xfrm>
              <a:off x="1710134" y="4584462"/>
              <a:ext cx="1476829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16,003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620E6891-72F7-4B4B-9505-63A1F5B00207}"/>
                </a:ext>
              </a:extLst>
            </p:cNvPr>
            <p:cNvSpPr txBox="1"/>
            <p:nvPr/>
          </p:nvSpPr>
          <p:spPr>
            <a:xfrm>
              <a:off x="1185864" y="5507438"/>
              <a:ext cx="2631393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</a:t>
              </a:r>
            </a:p>
          </p:txBody>
        </p:sp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5C618556-4E6F-4526-B8F4-530C74047AF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73975" y="1730375"/>
              <a:ext cx="539750" cy="476250"/>
            </a:xfrm>
            <a:custGeom>
              <a:avLst/>
              <a:gdLst>
                <a:gd name="T0" fmla="*/ 91 w 111"/>
                <a:gd name="T1" fmla="*/ 58 h 98"/>
                <a:gd name="T2" fmla="*/ 100 w 111"/>
                <a:gd name="T3" fmla="*/ 59 h 98"/>
                <a:gd name="T4" fmla="*/ 105 w 111"/>
                <a:gd name="T5" fmla="*/ 41 h 98"/>
                <a:gd name="T6" fmla="*/ 53 w 111"/>
                <a:gd name="T7" fmla="*/ 0 h 98"/>
                <a:gd name="T8" fmla="*/ 0 w 111"/>
                <a:gd name="T9" fmla="*/ 41 h 98"/>
                <a:gd name="T10" fmla="*/ 28 w 111"/>
                <a:gd name="T11" fmla="*/ 77 h 98"/>
                <a:gd name="T12" fmla="*/ 21 w 111"/>
                <a:gd name="T13" fmla="*/ 95 h 98"/>
                <a:gd name="T14" fmla="*/ 55 w 111"/>
                <a:gd name="T15" fmla="*/ 82 h 98"/>
                <a:gd name="T16" fmla="*/ 66 w 111"/>
                <a:gd name="T17" fmla="*/ 81 h 98"/>
                <a:gd name="T18" fmla="*/ 65 w 111"/>
                <a:gd name="T19" fmla="*/ 76 h 98"/>
                <a:gd name="T20" fmla="*/ 91 w 111"/>
                <a:gd name="T21" fmla="*/ 58 h 98"/>
                <a:gd name="T22" fmla="*/ 31 w 111"/>
                <a:gd name="T23" fmla="*/ 24 h 98"/>
                <a:gd name="T24" fmla="*/ 33 w 111"/>
                <a:gd name="T25" fmla="*/ 21 h 98"/>
                <a:gd name="T26" fmla="*/ 71 w 111"/>
                <a:gd name="T27" fmla="*/ 21 h 98"/>
                <a:gd name="T28" fmla="*/ 74 w 111"/>
                <a:gd name="T29" fmla="*/ 24 h 98"/>
                <a:gd name="T30" fmla="*/ 74 w 111"/>
                <a:gd name="T31" fmla="*/ 28 h 98"/>
                <a:gd name="T32" fmla="*/ 71 w 111"/>
                <a:gd name="T33" fmla="*/ 30 h 98"/>
                <a:gd name="T34" fmla="*/ 33 w 111"/>
                <a:gd name="T35" fmla="*/ 30 h 98"/>
                <a:gd name="T36" fmla="*/ 31 w 111"/>
                <a:gd name="T37" fmla="*/ 28 h 98"/>
                <a:gd name="T38" fmla="*/ 31 w 111"/>
                <a:gd name="T39" fmla="*/ 24 h 98"/>
                <a:gd name="T40" fmla="*/ 29 w 111"/>
                <a:gd name="T41" fmla="*/ 44 h 98"/>
                <a:gd name="T42" fmla="*/ 26 w 111"/>
                <a:gd name="T43" fmla="*/ 42 h 98"/>
                <a:gd name="T44" fmla="*/ 26 w 111"/>
                <a:gd name="T45" fmla="*/ 38 h 98"/>
                <a:gd name="T46" fmla="*/ 29 w 111"/>
                <a:gd name="T47" fmla="*/ 35 h 98"/>
                <a:gd name="T48" fmla="*/ 76 w 111"/>
                <a:gd name="T49" fmla="*/ 35 h 98"/>
                <a:gd name="T50" fmla="*/ 78 w 111"/>
                <a:gd name="T51" fmla="*/ 38 h 98"/>
                <a:gd name="T52" fmla="*/ 78 w 111"/>
                <a:gd name="T53" fmla="*/ 42 h 98"/>
                <a:gd name="T54" fmla="*/ 76 w 111"/>
                <a:gd name="T55" fmla="*/ 44 h 98"/>
                <a:gd name="T56" fmla="*/ 29 w 111"/>
                <a:gd name="T57" fmla="*/ 44 h 98"/>
                <a:gd name="T58" fmla="*/ 69 w 111"/>
                <a:gd name="T59" fmla="*/ 56 h 98"/>
                <a:gd name="T60" fmla="*/ 67 w 111"/>
                <a:gd name="T61" fmla="*/ 58 h 98"/>
                <a:gd name="T62" fmla="*/ 38 w 111"/>
                <a:gd name="T63" fmla="*/ 58 h 98"/>
                <a:gd name="T64" fmla="*/ 35 w 111"/>
                <a:gd name="T65" fmla="*/ 56 h 98"/>
                <a:gd name="T66" fmla="*/ 35 w 111"/>
                <a:gd name="T67" fmla="*/ 52 h 98"/>
                <a:gd name="T68" fmla="*/ 38 w 111"/>
                <a:gd name="T69" fmla="*/ 49 h 98"/>
                <a:gd name="T70" fmla="*/ 67 w 111"/>
                <a:gd name="T71" fmla="*/ 49 h 98"/>
                <a:gd name="T72" fmla="*/ 69 w 111"/>
                <a:gd name="T73" fmla="*/ 52 h 98"/>
                <a:gd name="T74" fmla="*/ 69 w 111"/>
                <a:gd name="T75" fmla="*/ 56 h 98"/>
                <a:gd name="T76" fmla="*/ 91 w 111"/>
                <a:gd name="T77" fmla="*/ 63 h 98"/>
                <a:gd name="T78" fmla="*/ 71 w 111"/>
                <a:gd name="T79" fmla="*/ 76 h 98"/>
                <a:gd name="T80" fmla="*/ 91 w 111"/>
                <a:gd name="T81" fmla="*/ 90 h 98"/>
                <a:gd name="T82" fmla="*/ 111 w 111"/>
                <a:gd name="T83" fmla="*/ 76 h 98"/>
                <a:gd name="T84" fmla="*/ 91 w 111"/>
                <a:gd name="T85" fmla="*/ 63 h 98"/>
                <a:gd name="T86" fmla="*/ 81 w 111"/>
                <a:gd name="T87" fmla="*/ 79 h 98"/>
                <a:gd name="T88" fmla="*/ 78 w 111"/>
                <a:gd name="T89" fmla="*/ 76 h 98"/>
                <a:gd name="T90" fmla="*/ 81 w 111"/>
                <a:gd name="T91" fmla="*/ 73 h 98"/>
                <a:gd name="T92" fmla="*/ 84 w 111"/>
                <a:gd name="T93" fmla="*/ 76 h 98"/>
                <a:gd name="T94" fmla="*/ 81 w 111"/>
                <a:gd name="T95" fmla="*/ 79 h 98"/>
                <a:gd name="T96" fmla="*/ 91 w 111"/>
                <a:gd name="T97" fmla="*/ 79 h 98"/>
                <a:gd name="T98" fmla="*/ 88 w 111"/>
                <a:gd name="T99" fmla="*/ 76 h 98"/>
                <a:gd name="T100" fmla="*/ 91 w 111"/>
                <a:gd name="T101" fmla="*/ 73 h 98"/>
                <a:gd name="T102" fmla="*/ 94 w 111"/>
                <a:gd name="T103" fmla="*/ 76 h 98"/>
                <a:gd name="T104" fmla="*/ 91 w 111"/>
                <a:gd name="T105" fmla="*/ 79 h 98"/>
                <a:gd name="T106" fmla="*/ 101 w 111"/>
                <a:gd name="T107" fmla="*/ 79 h 98"/>
                <a:gd name="T108" fmla="*/ 98 w 111"/>
                <a:gd name="T109" fmla="*/ 76 h 98"/>
                <a:gd name="T110" fmla="*/ 101 w 111"/>
                <a:gd name="T111" fmla="*/ 73 h 98"/>
                <a:gd name="T112" fmla="*/ 104 w 111"/>
                <a:gd name="T113" fmla="*/ 76 h 98"/>
                <a:gd name="T114" fmla="*/ 101 w 111"/>
                <a:gd name="T115" fmla="*/ 79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11" h="98">
                  <a:moveTo>
                    <a:pt x="91" y="58"/>
                  </a:moveTo>
                  <a:cubicBezTo>
                    <a:pt x="95" y="58"/>
                    <a:pt x="98" y="58"/>
                    <a:pt x="100" y="59"/>
                  </a:cubicBezTo>
                  <a:cubicBezTo>
                    <a:pt x="104" y="53"/>
                    <a:pt x="105" y="47"/>
                    <a:pt x="105" y="41"/>
                  </a:cubicBezTo>
                  <a:cubicBezTo>
                    <a:pt x="105" y="19"/>
                    <a:pt x="82" y="0"/>
                    <a:pt x="53" y="0"/>
                  </a:cubicBezTo>
                  <a:cubicBezTo>
                    <a:pt x="24" y="0"/>
                    <a:pt x="0" y="19"/>
                    <a:pt x="0" y="41"/>
                  </a:cubicBezTo>
                  <a:cubicBezTo>
                    <a:pt x="0" y="56"/>
                    <a:pt x="10" y="70"/>
                    <a:pt x="28" y="77"/>
                  </a:cubicBezTo>
                  <a:cubicBezTo>
                    <a:pt x="33" y="82"/>
                    <a:pt x="29" y="91"/>
                    <a:pt x="21" y="95"/>
                  </a:cubicBezTo>
                  <a:cubicBezTo>
                    <a:pt x="20" y="96"/>
                    <a:pt x="44" y="98"/>
                    <a:pt x="55" y="82"/>
                  </a:cubicBezTo>
                  <a:cubicBezTo>
                    <a:pt x="59" y="82"/>
                    <a:pt x="62" y="81"/>
                    <a:pt x="66" y="81"/>
                  </a:cubicBezTo>
                  <a:cubicBezTo>
                    <a:pt x="65" y="79"/>
                    <a:pt x="65" y="78"/>
                    <a:pt x="65" y="76"/>
                  </a:cubicBezTo>
                  <a:cubicBezTo>
                    <a:pt x="65" y="66"/>
                    <a:pt x="77" y="58"/>
                    <a:pt x="91" y="58"/>
                  </a:cubicBezTo>
                  <a:close/>
                  <a:moveTo>
                    <a:pt x="31" y="24"/>
                  </a:moveTo>
                  <a:cubicBezTo>
                    <a:pt x="31" y="22"/>
                    <a:pt x="32" y="21"/>
                    <a:pt x="33" y="21"/>
                  </a:cubicBezTo>
                  <a:cubicBezTo>
                    <a:pt x="71" y="21"/>
                    <a:pt x="71" y="21"/>
                    <a:pt x="71" y="21"/>
                  </a:cubicBezTo>
                  <a:cubicBezTo>
                    <a:pt x="73" y="21"/>
                    <a:pt x="74" y="22"/>
                    <a:pt x="74" y="24"/>
                  </a:cubicBezTo>
                  <a:cubicBezTo>
                    <a:pt x="74" y="28"/>
                    <a:pt x="74" y="28"/>
                    <a:pt x="74" y="28"/>
                  </a:cubicBezTo>
                  <a:cubicBezTo>
                    <a:pt x="74" y="29"/>
                    <a:pt x="73" y="30"/>
                    <a:pt x="71" y="30"/>
                  </a:cubicBezTo>
                  <a:cubicBezTo>
                    <a:pt x="33" y="30"/>
                    <a:pt x="33" y="30"/>
                    <a:pt x="33" y="30"/>
                  </a:cubicBezTo>
                  <a:cubicBezTo>
                    <a:pt x="32" y="30"/>
                    <a:pt x="31" y="29"/>
                    <a:pt x="31" y="28"/>
                  </a:cubicBezTo>
                  <a:lnTo>
                    <a:pt x="31" y="24"/>
                  </a:lnTo>
                  <a:close/>
                  <a:moveTo>
                    <a:pt x="29" y="44"/>
                  </a:moveTo>
                  <a:cubicBezTo>
                    <a:pt x="27" y="44"/>
                    <a:pt x="26" y="43"/>
                    <a:pt x="26" y="42"/>
                  </a:cubicBezTo>
                  <a:cubicBezTo>
                    <a:pt x="26" y="38"/>
                    <a:pt x="26" y="38"/>
                    <a:pt x="26" y="38"/>
                  </a:cubicBezTo>
                  <a:cubicBezTo>
                    <a:pt x="26" y="36"/>
                    <a:pt x="27" y="35"/>
                    <a:pt x="29" y="35"/>
                  </a:cubicBezTo>
                  <a:cubicBezTo>
                    <a:pt x="76" y="35"/>
                    <a:pt x="76" y="35"/>
                    <a:pt x="76" y="35"/>
                  </a:cubicBezTo>
                  <a:cubicBezTo>
                    <a:pt x="77" y="35"/>
                    <a:pt x="78" y="36"/>
                    <a:pt x="78" y="38"/>
                  </a:cubicBezTo>
                  <a:cubicBezTo>
                    <a:pt x="78" y="42"/>
                    <a:pt x="78" y="42"/>
                    <a:pt x="78" y="42"/>
                  </a:cubicBezTo>
                  <a:cubicBezTo>
                    <a:pt x="78" y="43"/>
                    <a:pt x="77" y="44"/>
                    <a:pt x="76" y="44"/>
                  </a:cubicBezTo>
                  <a:lnTo>
                    <a:pt x="29" y="44"/>
                  </a:lnTo>
                  <a:close/>
                  <a:moveTo>
                    <a:pt x="69" y="56"/>
                  </a:moveTo>
                  <a:cubicBezTo>
                    <a:pt x="69" y="57"/>
                    <a:pt x="68" y="58"/>
                    <a:pt x="67" y="58"/>
                  </a:cubicBezTo>
                  <a:cubicBezTo>
                    <a:pt x="38" y="58"/>
                    <a:pt x="38" y="58"/>
                    <a:pt x="38" y="58"/>
                  </a:cubicBezTo>
                  <a:cubicBezTo>
                    <a:pt x="36" y="58"/>
                    <a:pt x="35" y="57"/>
                    <a:pt x="35" y="56"/>
                  </a:cubicBezTo>
                  <a:cubicBezTo>
                    <a:pt x="35" y="52"/>
                    <a:pt x="35" y="52"/>
                    <a:pt x="35" y="52"/>
                  </a:cubicBezTo>
                  <a:cubicBezTo>
                    <a:pt x="35" y="50"/>
                    <a:pt x="36" y="49"/>
                    <a:pt x="38" y="49"/>
                  </a:cubicBezTo>
                  <a:cubicBezTo>
                    <a:pt x="67" y="49"/>
                    <a:pt x="67" y="49"/>
                    <a:pt x="67" y="49"/>
                  </a:cubicBezTo>
                  <a:cubicBezTo>
                    <a:pt x="68" y="49"/>
                    <a:pt x="69" y="50"/>
                    <a:pt x="69" y="52"/>
                  </a:cubicBezTo>
                  <a:lnTo>
                    <a:pt x="69" y="56"/>
                  </a:lnTo>
                  <a:close/>
                  <a:moveTo>
                    <a:pt x="91" y="63"/>
                  </a:moveTo>
                  <a:cubicBezTo>
                    <a:pt x="80" y="63"/>
                    <a:pt x="71" y="69"/>
                    <a:pt x="71" y="76"/>
                  </a:cubicBezTo>
                  <a:cubicBezTo>
                    <a:pt x="71" y="84"/>
                    <a:pt x="80" y="90"/>
                    <a:pt x="91" y="90"/>
                  </a:cubicBezTo>
                  <a:cubicBezTo>
                    <a:pt x="102" y="90"/>
                    <a:pt x="111" y="84"/>
                    <a:pt x="111" y="76"/>
                  </a:cubicBezTo>
                  <a:cubicBezTo>
                    <a:pt x="111" y="69"/>
                    <a:pt x="102" y="63"/>
                    <a:pt x="91" y="63"/>
                  </a:cubicBezTo>
                  <a:close/>
                  <a:moveTo>
                    <a:pt x="81" y="79"/>
                  </a:moveTo>
                  <a:cubicBezTo>
                    <a:pt x="80" y="79"/>
                    <a:pt x="78" y="78"/>
                    <a:pt x="78" y="76"/>
                  </a:cubicBezTo>
                  <a:cubicBezTo>
                    <a:pt x="78" y="74"/>
                    <a:pt x="80" y="73"/>
                    <a:pt x="81" y="73"/>
                  </a:cubicBezTo>
                  <a:cubicBezTo>
                    <a:pt x="83" y="73"/>
                    <a:pt x="84" y="74"/>
                    <a:pt x="84" y="76"/>
                  </a:cubicBezTo>
                  <a:cubicBezTo>
                    <a:pt x="84" y="78"/>
                    <a:pt x="83" y="79"/>
                    <a:pt x="81" y="79"/>
                  </a:cubicBezTo>
                  <a:close/>
                  <a:moveTo>
                    <a:pt x="91" y="79"/>
                  </a:moveTo>
                  <a:cubicBezTo>
                    <a:pt x="89" y="79"/>
                    <a:pt x="88" y="78"/>
                    <a:pt x="88" y="76"/>
                  </a:cubicBezTo>
                  <a:cubicBezTo>
                    <a:pt x="88" y="74"/>
                    <a:pt x="89" y="73"/>
                    <a:pt x="91" y="73"/>
                  </a:cubicBezTo>
                  <a:cubicBezTo>
                    <a:pt x="93" y="73"/>
                    <a:pt x="94" y="74"/>
                    <a:pt x="94" y="76"/>
                  </a:cubicBezTo>
                  <a:cubicBezTo>
                    <a:pt x="94" y="78"/>
                    <a:pt x="93" y="79"/>
                    <a:pt x="91" y="79"/>
                  </a:cubicBezTo>
                  <a:close/>
                  <a:moveTo>
                    <a:pt x="101" y="79"/>
                  </a:moveTo>
                  <a:cubicBezTo>
                    <a:pt x="99" y="79"/>
                    <a:pt x="98" y="78"/>
                    <a:pt x="98" y="76"/>
                  </a:cubicBezTo>
                  <a:cubicBezTo>
                    <a:pt x="98" y="74"/>
                    <a:pt x="99" y="73"/>
                    <a:pt x="101" y="73"/>
                  </a:cubicBezTo>
                  <a:cubicBezTo>
                    <a:pt x="103" y="73"/>
                    <a:pt x="104" y="74"/>
                    <a:pt x="104" y="76"/>
                  </a:cubicBezTo>
                  <a:cubicBezTo>
                    <a:pt x="104" y="78"/>
                    <a:pt x="103" y="79"/>
                    <a:pt x="101" y="7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BB84EDB8-E589-44D8-BFF2-69C4F35014E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673975" y="5930900"/>
              <a:ext cx="530225" cy="412750"/>
            </a:xfrm>
            <a:custGeom>
              <a:avLst/>
              <a:gdLst>
                <a:gd name="T0" fmla="*/ 63 w 109"/>
                <a:gd name="T1" fmla="*/ 54 h 85"/>
                <a:gd name="T2" fmla="*/ 63 w 109"/>
                <a:gd name="T3" fmla="*/ 61 h 85"/>
                <a:gd name="T4" fmla="*/ 47 w 109"/>
                <a:gd name="T5" fmla="*/ 61 h 85"/>
                <a:gd name="T6" fmla="*/ 47 w 109"/>
                <a:gd name="T7" fmla="*/ 54 h 85"/>
                <a:gd name="T8" fmla="*/ 18 w 109"/>
                <a:gd name="T9" fmla="*/ 46 h 85"/>
                <a:gd name="T10" fmla="*/ 0 w 109"/>
                <a:gd name="T11" fmla="*/ 37 h 85"/>
                <a:gd name="T12" fmla="*/ 0 w 109"/>
                <a:gd name="T13" fmla="*/ 82 h 85"/>
                <a:gd name="T14" fmla="*/ 3 w 109"/>
                <a:gd name="T15" fmla="*/ 85 h 85"/>
                <a:gd name="T16" fmla="*/ 107 w 109"/>
                <a:gd name="T17" fmla="*/ 85 h 85"/>
                <a:gd name="T18" fmla="*/ 109 w 109"/>
                <a:gd name="T19" fmla="*/ 82 h 85"/>
                <a:gd name="T20" fmla="*/ 109 w 109"/>
                <a:gd name="T21" fmla="*/ 37 h 85"/>
                <a:gd name="T22" fmla="*/ 92 w 109"/>
                <a:gd name="T23" fmla="*/ 46 h 85"/>
                <a:gd name="T24" fmla="*/ 63 w 109"/>
                <a:gd name="T25" fmla="*/ 54 h 85"/>
                <a:gd name="T26" fmla="*/ 107 w 109"/>
                <a:gd name="T27" fmla="*/ 14 h 85"/>
                <a:gd name="T28" fmla="*/ 77 w 109"/>
                <a:gd name="T29" fmla="*/ 14 h 85"/>
                <a:gd name="T30" fmla="*/ 77 w 109"/>
                <a:gd name="T31" fmla="*/ 10 h 85"/>
                <a:gd name="T32" fmla="*/ 66 w 109"/>
                <a:gd name="T33" fmla="*/ 0 h 85"/>
                <a:gd name="T34" fmla="*/ 43 w 109"/>
                <a:gd name="T35" fmla="*/ 0 h 85"/>
                <a:gd name="T36" fmla="*/ 33 w 109"/>
                <a:gd name="T37" fmla="*/ 10 h 85"/>
                <a:gd name="T38" fmla="*/ 33 w 109"/>
                <a:gd name="T39" fmla="*/ 14 h 85"/>
                <a:gd name="T40" fmla="*/ 3 w 109"/>
                <a:gd name="T41" fmla="*/ 14 h 85"/>
                <a:gd name="T42" fmla="*/ 0 w 109"/>
                <a:gd name="T43" fmla="*/ 17 h 85"/>
                <a:gd name="T44" fmla="*/ 0 w 109"/>
                <a:gd name="T45" fmla="*/ 33 h 85"/>
                <a:gd name="T46" fmla="*/ 19 w 109"/>
                <a:gd name="T47" fmla="*/ 43 h 85"/>
                <a:gd name="T48" fmla="*/ 47 w 109"/>
                <a:gd name="T49" fmla="*/ 50 h 85"/>
                <a:gd name="T50" fmla="*/ 55 w 109"/>
                <a:gd name="T51" fmla="*/ 44 h 85"/>
                <a:gd name="T52" fmla="*/ 63 w 109"/>
                <a:gd name="T53" fmla="*/ 50 h 85"/>
                <a:gd name="T54" fmla="*/ 91 w 109"/>
                <a:gd name="T55" fmla="*/ 43 h 85"/>
                <a:gd name="T56" fmla="*/ 109 w 109"/>
                <a:gd name="T57" fmla="*/ 32 h 85"/>
                <a:gd name="T58" fmla="*/ 109 w 109"/>
                <a:gd name="T59" fmla="*/ 17 h 85"/>
                <a:gd name="T60" fmla="*/ 107 w 109"/>
                <a:gd name="T61" fmla="*/ 14 h 85"/>
                <a:gd name="T62" fmla="*/ 71 w 109"/>
                <a:gd name="T63" fmla="*/ 14 h 85"/>
                <a:gd name="T64" fmla="*/ 39 w 109"/>
                <a:gd name="T65" fmla="*/ 14 h 85"/>
                <a:gd name="T66" fmla="*/ 39 w 109"/>
                <a:gd name="T67" fmla="*/ 10 h 85"/>
                <a:gd name="T68" fmla="*/ 43 w 109"/>
                <a:gd name="T69" fmla="*/ 6 h 85"/>
                <a:gd name="T70" fmla="*/ 66 w 109"/>
                <a:gd name="T71" fmla="*/ 6 h 85"/>
                <a:gd name="T72" fmla="*/ 71 w 109"/>
                <a:gd name="T73" fmla="*/ 10 h 85"/>
                <a:gd name="T74" fmla="*/ 71 w 109"/>
                <a:gd name="T75" fmla="*/ 14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9" h="85">
                  <a:moveTo>
                    <a:pt x="63" y="54"/>
                  </a:moveTo>
                  <a:cubicBezTo>
                    <a:pt x="63" y="61"/>
                    <a:pt x="63" y="61"/>
                    <a:pt x="63" y="61"/>
                  </a:cubicBezTo>
                  <a:cubicBezTo>
                    <a:pt x="47" y="61"/>
                    <a:pt x="47" y="61"/>
                    <a:pt x="47" y="61"/>
                  </a:cubicBezTo>
                  <a:cubicBezTo>
                    <a:pt x="47" y="54"/>
                    <a:pt x="47" y="54"/>
                    <a:pt x="47" y="54"/>
                  </a:cubicBezTo>
                  <a:cubicBezTo>
                    <a:pt x="37" y="53"/>
                    <a:pt x="27" y="50"/>
                    <a:pt x="18" y="46"/>
                  </a:cubicBezTo>
                  <a:cubicBezTo>
                    <a:pt x="12" y="44"/>
                    <a:pt x="6" y="41"/>
                    <a:pt x="0" y="37"/>
                  </a:cubicBezTo>
                  <a:cubicBezTo>
                    <a:pt x="0" y="82"/>
                    <a:pt x="0" y="82"/>
                    <a:pt x="0" y="82"/>
                  </a:cubicBezTo>
                  <a:cubicBezTo>
                    <a:pt x="0" y="83"/>
                    <a:pt x="2" y="85"/>
                    <a:pt x="3" y="8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5"/>
                    <a:pt x="109" y="83"/>
                    <a:pt x="109" y="82"/>
                  </a:cubicBezTo>
                  <a:cubicBezTo>
                    <a:pt x="109" y="37"/>
                    <a:pt x="109" y="37"/>
                    <a:pt x="109" y="37"/>
                  </a:cubicBezTo>
                  <a:cubicBezTo>
                    <a:pt x="104" y="41"/>
                    <a:pt x="98" y="44"/>
                    <a:pt x="92" y="46"/>
                  </a:cubicBezTo>
                  <a:cubicBezTo>
                    <a:pt x="83" y="50"/>
                    <a:pt x="73" y="53"/>
                    <a:pt x="63" y="54"/>
                  </a:cubicBezTo>
                  <a:close/>
                  <a:moveTo>
                    <a:pt x="107" y="14"/>
                  </a:moveTo>
                  <a:cubicBezTo>
                    <a:pt x="77" y="14"/>
                    <a:pt x="77" y="14"/>
                    <a:pt x="77" y="14"/>
                  </a:cubicBezTo>
                  <a:cubicBezTo>
                    <a:pt x="77" y="10"/>
                    <a:pt x="77" y="10"/>
                    <a:pt x="77" y="10"/>
                  </a:cubicBezTo>
                  <a:cubicBezTo>
                    <a:pt x="77" y="5"/>
                    <a:pt x="72" y="0"/>
                    <a:pt x="66" y="0"/>
                  </a:cubicBezTo>
                  <a:cubicBezTo>
                    <a:pt x="43" y="0"/>
                    <a:pt x="43" y="0"/>
                    <a:pt x="43" y="0"/>
                  </a:cubicBezTo>
                  <a:cubicBezTo>
                    <a:pt x="38" y="0"/>
                    <a:pt x="33" y="5"/>
                    <a:pt x="33" y="10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2" y="14"/>
                    <a:pt x="0" y="15"/>
                    <a:pt x="0" y="17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6" y="37"/>
                    <a:pt x="12" y="40"/>
                    <a:pt x="19" y="43"/>
                  </a:cubicBezTo>
                  <a:cubicBezTo>
                    <a:pt x="28" y="47"/>
                    <a:pt x="38" y="49"/>
                    <a:pt x="47" y="50"/>
                  </a:cubicBezTo>
                  <a:cubicBezTo>
                    <a:pt x="48" y="47"/>
                    <a:pt x="51" y="44"/>
                    <a:pt x="55" y="44"/>
                  </a:cubicBezTo>
                  <a:cubicBezTo>
                    <a:pt x="59" y="44"/>
                    <a:pt x="62" y="47"/>
                    <a:pt x="63" y="50"/>
                  </a:cubicBezTo>
                  <a:cubicBezTo>
                    <a:pt x="72" y="49"/>
                    <a:pt x="82" y="47"/>
                    <a:pt x="91" y="43"/>
                  </a:cubicBezTo>
                  <a:cubicBezTo>
                    <a:pt x="97" y="40"/>
                    <a:pt x="104" y="37"/>
                    <a:pt x="109" y="32"/>
                  </a:cubicBezTo>
                  <a:cubicBezTo>
                    <a:pt x="109" y="17"/>
                    <a:pt x="109" y="17"/>
                    <a:pt x="109" y="17"/>
                  </a:cubicBezTo>
                  <a:cubicBezTo>
                    <a:pt x="109" y="15"/>
                    <a:pt x="108" y="14"/>
                    <a:pt x="107" y="14"/>
                  </a:cubicBezTo>
                  <a:close/>
                  <a:moveTo>
                    <a:pt x="71" y="14"/>
                  </a:moveTo>
                  <a:cubicBezTo>
                    <a:pt x="39" y="14"/>
                    <a:pt x="39" y="14"/>
                    <a:pt x="39" y="14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9" y="8"/>
                    <a:pt x="41" y="6"/>
                    <a:pt x="43" y="6"/>
                  </a:cubicBezTo>
                  <a:cubicBezTo>
                    <a:pt x="66" y="6"/>
                    <a:pt x="66" y="6"/>
                    <a:pt x="66" y="6"/>
                  </a:cubicBezTo>
                  <a:cubicBezTo>
                    <a:pt x="69" y="6"/>
                    <a:pt x="71" y="8"/>
                    <a:pt x="71" y="10"/>
                  </a:cubicBezTo>
                  <a:lnTo>
                    <a:pt x="71" y="14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05C918D4-6733-4D05-87EF-69AFC4888C2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620250" y="4673600"/>
              <a:ext cx="461962" cy="460375"/>
            </a:xfrm>
            <a:custGeom>
              <a:avLst/>
              <a:gdLst>
                <a:gd name="T0" fmla="*/ 91 w 95"/>
                <a:gd name="T1" fmla="*/ 4 h 95"/>
                <a:gd name="T2" fmla="*/ 88 w 95"/>
                <a:gd name="T3" fmla="*/ 4 h 95"/>
                <a:gd name="T4" fmla="*/ 88 w 95"/>
                <a:gd name="T5" fmla="*/ 91 h 95"/>
                <a:gd name="T6" fmla="*/ 91 w 95"/>
                <a:gd name="T7" fmla="*/ 91 h 95"/>
                <a:gd name="T8" fmla="*/ 95 w 95"/>
                <a:gd name="T9" fmla="*/ 87 h 95"/>
                <a:gd name="T10" fmla="*/ 95 w 95"/>
                <a:gd name="T11" fmla="*/ 8 h 95"/>
                <a:gd name="T12" fmla="*/ 91 w 95"/>
                <a:gd name="T13" fmla="*/ 4 h 95"/>
                <a:gd name="T14" fmla="*/ 80 w 95"/>
                <a:gd name="T15" fmla="*/ 0 h 95"/>
                <a:gd name="T16" fmla="*/ 12 w 95"/>
                <a:gd name="T17" fmla="*/ 0 h 95"/>
                <a:gd name="T18" fmla="*/ 8 w 95"/>
                <a:gd name="T19" fmla="*/ 4 h 95"/>
                <a:gd name="T20" fmla="*/ 8 w 95"/>
                <a:gd name="T21" fmla="*/ 15 h 95"/>
                <a:gd name="T22" fmla="*/ 5 w 95"/>
                <a:gd name="T23" fmla="*/ 15 h 95"/>
                <a:gd name="T24" fmla="*/ 0 w 95"/>
                <a:gd name="T25" fmla="*/ 20 h 95"/>
                <a:gd name="T26" fmla="*/ 5 w 95"/>
                <a:gd name="T27" fmla="*/ 25 h 95"/>
                <a:gd name="T28" fmla="*/ 8 w 95"/>
                <a:gd name="T29" fmla="*/ 25 h 95"/>
                <a:gd name="T30" fmla="*/ 8 w 95"/>
                <a:gd name="T31" fmla="*/ 33 h 95"/>
                <a:gd name="T32" fmla="*/ 5 w 95"/>
                <a:gd name="T33" fmla="*/ 33 h 95"/>
                <a:gd name="T34" fmla="*/ 0 w 95"/>
                <a:gd name="T35" fmla="*/ 38 h 95"/>
                <a:gd name="T36" fmla="*/ 5 w 95"/>
                <a:gd name="T37" fmla="*/ 43 h 95"/>
                <a:gd name="T38" fmla="*/ 8 w 95"/>
                <a:gd name="T39" fmla="*/ 43 h 95"/>
                <a:gd name="T40" fmla="*/ 8 w 95"/>
                <a:gd name="T41" fmla="*/ 52 h 95"/>
                <a:gd name="T42" fmla="*/ 5 w 95"/>
                <a:gd name="T43" fmla="*/ 52 h 95"/>
                <a:gd name="T44" fmla="*/ 0 w 95"/>
                <a:gd name="T45" fmla="*/ 57 h 95"/>
                <a:gd name="T46" fmla="*/ 5 w 95"/>
                <a:gd name="T47" fmla="*/ 62 h 95"/>
                <a:gd name="T48" fmla="*/ 8 w 95"/>
                <a:gd name="T49" fmla="*/ 62 h 95"/>
                <a:gd name="T50" fmla="*/ 8 w 95"/>
                <a:gd name="T51" fmla="*/ 70 h 95"/>
                <a:gd name="T52" fmla="*/ 5 w 95"/>
                <a:gd name="T53" fmla="*/ 70 h 95"/>
                <a:gd name="T54" fmla="*/ 0 w 95"/>
                <a:gd name="T55" fmla="*/ 75 h 95"/>
                <a:gd name="T56" fmla="*/ 5 w 95"/>
                <a:gd name="T57" fmla="*/ 80 h 95"/>
                <a:gd name="T58" fmla="*/ 8 w 95"/>
                <a:gd name="T59" fmla="*/ 80 h 95"/>
                <a:gd name="T60" fmla="*/ 8 w 95"/>
                <a:gd name="T61" fmla="*/ 91 h 95"/>
                <a:gd name="T62" fmla="*/ 12 w 95"/>
                <a:gd name="T63" fmla="*/ 95 h 95"/>
                <a:gd name="T64" fmla="*/ 80 w 95"/>
                <a:gd name="T65" fmla="*/ 95 h 95"/>
                <a:gd name="T66" fmla="*/ 84 w 95"/>
                <a:gd name="T67" fmla="*/ 91 h 95"/>
                <a:gd name="T68" fmla="*/ 84 w 95"/>
                <a:gd name="T69" fmla="*/ 4 h 95"/>
                <a:gd name="T70" fmla="*/ 80 w 95"/>
                <a:gd name="T71" fmla="*/ 0 h 95"/>
                <a:gd name="T72" fmla="*/ 47 w 95"/>
                <a:gd name="T73" fmla="*/ 17 h 95"/>
                <a:gd name="T74" fmla="*/ 62 w 95"/>
                <a:gd name="T75" fmla="*/ 32 h 95"/>
                <a:gd name="T76" fmla="*/ 47 w 95"/>
                <a:gd name="T77" fmla="*/ 47 h 95"/>
                <a:gd name="T78" fmla="*/ 32 w 95"/>
                <a:gd name="T79" fmla="*/ 32 h 95"/>
                <a:gd name="T80" fmla="*/ 47 w 95"/>
                <a:gd name="T81" fmla="*/ 17 h 95"/>
                <a:gd name="T82" fmla="*/ 66 w 95"/>
                <a:gd name="T83" fmla="*/ 79 h 95"/>
                <a:gd name="T84" fmla="*/ 28 w 95"/>
                <a:gd name="T85" fmla="*/ 79 h 95"/>
                <a:gd name="T86" fmla="*/ 28 w 95"/>
                <a:gd name="T87" fmla="*/ 69 h 95"/>
                <a:gd name="T88" fmla="*/ 47 w 95"/>
                <a:gd name="T89" fmla="*/ 50 h 95"/>
                <a:gd name="T90" fmla="*/ 66 w 95"/>
                <a:gd name="T91" fmla="*/ 69 h 95"/>
                <a:gd name="T92" fmla="*/ 66 w 95"/>
                <a:gd name="T93" fmla="*/ 79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95" h="95">
                  <a:moveTo>
                    <a:pt x="91" y="4"/>
                  </a:moveTo>
                  <a:cubicBezTo>
                    <a:pt x="88" y="4"/>
                    <a:pt x="88" y="4"/>
                    <a:pt x="88" y="4"/>
                  </a:cubicBezTo>
                  <a:cubicBezTo>
                    <a:pt x="88" y="91"/>
                    <a:pt x="88" y="91"/>
                    <a:pt x="88" y="91"/>
                  </a:cubicBezTo>
                  <a:cubicBezTo>
                    <a:pt x="91" y="91"/>
                    <a:pt x="91" y="91"/>
                    <a:pt x="91" y="91"/>
                  </a:cubicBezTo>
                  <a:cubicBezTo>
                    <a:pt x="93" y="91"/>
                    <a:pt x="95" y="89"/>
                    <a:pt x="95" y="87"/>
                  </a:cubicBezTo>
                  <a:cubicBezTo>
                    <a:pt x="95" y="8"/>
                    <a:pt x="95" y="8"/>
                    <a:pt x="95" y="8"/>
                  </a:cubicBezTo>
                  <a:cubicBezTo>
                    <a:pt x="95" y="6"/>
                    <a:pt x="93" y="4"/>
                    <a:pt x="91" y="4"/>
                  </a:cubicBezTo>
                  <a:close/>
                  <a:moveTo>
                    <a:pt x="8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10" y="0"/>
                    <a:pt x="8" y="2"/>
                    <a:pt x="8" y="4"/>
                  </a:cubicBezTo>
                  <a:cubicBezTo>
                    <a:pt x="8" y="15"/>
                    <a:pt x="8" y="15"/>
                    <a:pt x="8" y="15"/>
                  </a:cubicBezTo>
                  <a:cubicBezTo>
                    <a:pt x="5" y="15"/>
                    <a:pt x="5" y="15"/>
                    <a:pt x="5" y="15"/>
                  </a:cubicBezTo>
                  <a:cubicBezTo>
                    <a:pt x="3" y="15"/>
                    <a:pt x="0" y="17"/>
                    <a:pt x="0" y="20"/>
                  </a:cubicBezTo>
                  <a:cubicBezTo>
                    <a:pt x="0" y="23"/>
                    <a:pt x="3" y="25"/>
                    <a:pt x="5" y="25"/>
                  </a:cubicBezTo>
                  <a:cubicBezTo>
                    <a:pt x="8" y="25"/>
                    <a:pt x="8" y="25"/>
                    <a:pt x="8" y="25"/>
                  </a:cubicBezTo>
                  <a:cubicBezTo>
                    <a:pt x="8" y="33"/>
                    <a:pt x="8" y="33"/>
                    <a:pt x="8" y="33"/>
                  </a:cubicBezTo>
                  <a:cubicBezTo>
                    <a:pt x="5" y="33"/>
                    <a:pt x="5" y="33"/>
                    <a:pt x="5" y="33"/>
                  </a:cubicBezTo>
                  <a:cubicBezTo>
                    <a:pt x="3" y="33"/>
                    <a:pt x="0" y="36"/>
                    <a:pt x="0" y="38"/>
                  </a:cubicBezTo>
                  <a:cubicBezTo>
                    <a:pt x="0" y="41"/>
                    <a:pt x="3" y="43"/>
                    <a:pt x="5" y="43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8" y="52"/>
                    <a:pt x="8" y="52"/>
                    <a:pt x="8" y="52"/>
                  </a:cubicBezTo>
                  <a:cubicBezTo>
                    <a:pt x="5" y="52"/>
                    <a:pt x="5" y="52"/>
                    <a:pt x="5" y="52"/>
                  </a:cubicBezTo>
                  <a:cubicBezTo>
                    <a:pt x="3" y="52"/>
                    <a:pt x="0" y="54"/>
                    <a:pt x="0" y="57"/>
                  </a:cubicBezTo>
                  <a:cubicBezTo>
                    <a:pt x="0" y="60"/>
                    <a:pt x="3" y="62"/>
                    <a:pt x="5" y="62"/>
                  </a:cubicBezTo>
                  <a:cubicBezTo>
                    <a:pt x="8" y="62"/>
                    <a:pt x="8" y="62"/>
                    <a:pt x="8" y="62"/>
                  </a:cubicBezTo>
                  <a:cubicBezTo>
                    <a:pt x="8" y="70"/>
                    <a:pt x="8" y="70"/>
                    <a:pt x="8" y="70"/>
                  </a:cubicBezTo>
                  <a:cubicBezTo>
                    <a:pt x="5" y="70"/>
                    <a:pt x="5" y="70"/>
                    <a:pt x="5" y="70"/>
                  </a:cubicBezTo>
                  <a:cubicBezTo>
                    <a:pt x="3" y="70"/>
                    <a:pt x="0" y="72"/>
                    <a:pt x="0" y="75"/>
                  </a:cubicBezTo>
                  <a:cubicBezTo>
                    <a:pt x="0" y="78"/>
                    <a:pt x="3" y="80"/>
                    <a:pt x="5" y="80"/>
                  </a:cubicBezTo>
                  <a:cubicBezTo>
                    <a:pt x="8" y="80"/>
                    <a:pt x="8" y="80"/>
                    <a:pt x="8" y="80"/>
                  </a:cubicBezTo>
                  <a:cubicBezTo>
                    <a:pt x="8" y="91"/>
                    <a:pt x="8" y="91"/>
                    <a:pt x="8" y="91"/>
                  </a:cubicBezTo>
                  <a:cubicBezTo>
                    <a:pt x="8" y="93"/>
                    <a:pt x="10" y="95"/>
                    <a:pt x="12" y="95"/>
                  </a:cubicBezTo>
                  <a:cubicBezTo>
                    <a:pt x="80" y="95"/>
                    <a:pt x="80" y="95"/>
                    <a:pt x="80" y="95"/>
                  </a:cubicBezTo>
                  <a:cubicBezTo>
                    <a:pt x="82" y="95"/>
                    <a:pt x="84" y="93"/>
                    <a:pt x="84" y="91"/>
                  </a:cubicBezTo>
                  <a:cubicBezTo>
                    <a:pt x="84" y="4"/>
                    <a:pt x="84" y="4"/>
                    <a:pt x="84" y="4"/>
                  </a:cubicBezTo>
                  <a:cubicBezTo>
                    <a:pt x="84" y="2"/>
                    <a:pt x="82" y="0"/>
                    <a:pt x="80" y="0"/>
                  </a:cubicBezTo>
                  <a:close/>
                  <a:moveTo>
                    <a:pt x="47" y="17"/>
                  </a:moveTo>
                  <a:cubicBezTo>
                    <a:pt x="56" y="17"/>
                    <a:pt x="62" y="23"/>
                    <a:pt x="62" y="32"/>
                  </a:cubicBezTo>
                  <a:cubicBezTo>
                    <a:pt x="62" y="40"/>
                    <a:pt x="56" y="47"/>
                    <a:pt x="47" y="47"/>
                  </a:cubicBezTo>
                  <a:cubicBezTo>
                    <a:pt x="39" y="47"/>
                    <a:pt x="32" y="40"/>
                    <a:pt x="32" y="32"/>
                  </a:cubicBezTo>
                  <a:cubicBezTo>
                    <a:pt x="32" y="23"/>
                    <a:pt x="39" y="17"/>
                    <a:pt x="47" y="17"/>
                  </a:cubicBezTo>
                  <a:close/>
                  <a:moveTo>
                    <a:pt x="66" y="79"/>
                  </a:moveTo>
                  <a:cubicBezTo>
                    <a:pt x="28" y="79"/>
                    <a:pt x="28" y="79"/>
                    <a:pt x="28" y="79"/>
                  </a:cubicBezTo>
                  <a:cubicBezTo>
                    <a:pt x="28" y="69"/>
                    <a:pt x="28" y="69"/>
                    <a:pt x="28" y="69"/>
                  </a:cubicBezTo>
                  <a:cubicBezTo>
                    <a:pt x="28" y="58"/>
                    <a:pt x="37" y="50"/>
                    <a:pt x="47" y="50"/>
                  </a:cubicBezTo>
                  <a:cubicBezTo>
                    <a:pt x="58" y="50"/>
                    <a:pt x="66" y="58"/>
                    <a:pt x="66" y="69"/>
                  </a:cubicBezTo>
                  <a:lnTo>
                    <a:pt x="66" y="7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470646B0-9AC8-4638-A00C-BD41692854B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29275" y="2779713"/>
              <a:ext cx="539750" cy="542925"/>
            </a:xfrm>
            <a:custGeom>
              <a:avLst/>
              <a:gdLst>
                <a:gd name="T0" fmla="*/ 80 w 111"/>
                <a:gd name="T1" fmla="*/ 46 h 112"/>
                <a:gd name="T2" fmla="*/ 66 w 111"/>
                <a:gd name="T3" fmla="*/ 46 h 112"/>
                <a:gd name="T4" fmla="*/ 55 w 111"/>
                <a:gd name="T5" fmla="*/ 51 h 112"/>
                <a:gd name="T6" fmla="*/ 55 w 111"/>
                <a:gd name="T7" fmla="*/ 36 h 112"/>
                <a:gd name="T8" fmla="*/ 55 w 111"/>
                <a:gd name="T9" fmla="*/ 51 h 112"/>
                <a:gd name="T10" fmla="*/ 45 w 111"/>
                <a:gd name="T11" fmla="*/ 46 h 112"/>
                <a:gd name="T12" fmla="*/ 31 w 111"/>
                <a:gd name="T13" fmla="*/ 46 h 112"/>
                <a:gd name="T14" fmla="*/ 73 w 111"/>
                <a:gd name="T15" fmla="*/ 55 h 112"/>
                <a:gd name="T16" fmla="*/ 55 w 111"/>
                <a:gd name="T17" fmla="*/ 53 h 112"/>
                <a:gd name="T18" fmla="*/ 38 w 111"/>
                <a:gd name="T19" fmla="*/ 55 h 112"/>
                <a:gd name="T20" fmla="*/ 29 w 111"/>
                <a:gd name="T21" fmla="*/ 71 h 112"/>
                <a:gd name="T22" fmla="*/ 82 w 111"/>
                <a:gd name="T23" fmla="*/ 71 h 112"/>
                <a:gd name="T24" fmla="*/ 73 w 111"/>
                <a:gd name="T25" fmla="*/ 55 h 112"/>
                <a:gd name="T26" fmla="*/ 105 w 111"/>
                <a:gd name="T27" fmla="*/ 55 h 112"/>
                <a:gd name="T28" fmla="*/ 59 w 111"/>
                <a:gd name="T29" fmla="*/ 3 h 112"/>
                <a:gd name="T30" fmla="*/ 52 w 111"/>
                <a:gd name="T31" fmla="*/ 3 h 112"/>
                <a:gd name="T32" fmla="*/ 6 w 111"/>
                <a:gd name="T33" fmla="*/ 55 h 112"/>
                <a:gd name="T34" fmla="*/ 0 w 111"/>
                <a:gd name="T35" fmla="*/ 58 h 112"/>
                <a:gd name="T36" fmla="*/ 6 w 111"/>
                <a:gd name="T37" fmla="*/ 61 h 112"/>
                <a:gd name="T38" fmla="*/ 52 w 111"/>
                <a:gd name="T39" fmla="*/ 109 h 112"/>
                <a:gd name="T40" fmla="*/ 59 w 111"/>
                <a:gd name="T41" fmla="*/ 109 h 112"/>
                <a:gd name="T42" fmla="*/ 105 w 111"/>
                <a:gd name="T43" fmla="*/ 61 h 112"/>
                <a:gd name="T44" fmla="*/ 111 w 111"/>
                <a:gd name="T45" fmla="*/ 58 h 112"/>
                <a:gd name="T46" fmla="*/ 92 w 111"/>
                <a:gd name="T47" fmla="*/ 61 h 112"/>
                <a:gd name="T48" fmla="*/ 59 w 111"/>
                <a:gd name="T49" fmla="*/ 96 h 112"/>
                <a:gd name="T50" fmla="*/ 55 w 111"/>
                <a:gd name="T51" fmla="*/ 91 h 112"/>
                <a:gd name="T52" fmla="*/ 52 w 111"/>
                <a:gd name="T53" fmla="*/ 96 h 112"/>
                <a:gd name="T54" fmla="*/ 19 w 111"/>
                <a:gd name="T55" fmla="*/ 61 h 112"/>
                <a:gd name="T56" fmla="*/ 19 w 111"/>
                <a:gd name="T57" fmla="*/ 55 h 112"/>
                <a:gd name="T58" fmla="*/ 52 w 111"/>
                <a:gd name="T59" fmla="*/ 16 h 112"/>
                <a:gd name="T60" fmla="*/ 55 w 111"/>
                <a:gd name="T61" fmla="*/ 22 h 112"/>
                <a:gd name="T62" fmla="*/ 59 w 111"/>
                <a:gd name="T63" fmla="*/ 16 h 112"/>
                <a:gd name="T64" fmla="*/ 92 w 111"/>
                <a:gd name="T65" fmla="*/ 55 h 112"/>
                <a:gd name="T66" fmla="*/ 92 w 111"/>
                <a:gd name="T67" fmla="*/ 61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1" h="112">
                  <a:moveTo>
                    <a:pt x="73" y="53"/>
                  </a:moveTo>
                  <a:cubicBezTo>
                    <a:pt x="77" y="53"/>
                    <a:pt x="80" y="50"/>
                    <a:pt x="80" y="46"/>
                  </a:cubicBezTo>
                  <a:cubicBezTo>
                    <a:pt x="80" y="43"/>
                    <a:pt x="77" y="40"/>
                    <a:pt x="73" y="40"/>
                  </a:cubicBezTo>
                  <a:cubicBezTo>
                    <a:pt x="69" y="40"/>
                    <a:pt x="66" y="43"/>
                    <a:pt x="66" y="46"/>
                  </a:cubicBezTo>
                  <a:cubicBezTo>
                    <a:pt x="66" y="50"/>
                    <a:pt x="69" y="53"/>
                    <a:pt x="73" y="53"/>
                  </a:cubicBezTo>
                  <a:close/>
                  <a:moveTo>
                    <a:pt x="55" y="51"/>
                  </a:moveTo>
                  <a:cubicBezTo>
                    <a:pt x="60" y="51"/>
                    <a:pt x="63" y="48"/>
                    <a:pt x="63" y="44"/>
                  </a:cubicBezTo>
                  <a:cubicBezTo>
                    <a:pt x="63" y="40"/>
                    <a:pt x="60" y="36"/>
                    <a:pt x="55" y="36"/>
                  </a:cubicBezTo>
                  <a:cubicBezTo>
                    <a:pt x="51" y="36"/>
                    <a:pt x="48" y="40"/>
                    <a:pt x="48" y="44"/>
                  </a:cubicBezTo>
                  <a:cubicBezTo>
                    <a:pt x="48" y="48"/>
                    <a:pt x="51" y="51"/>
                    <a:pt x="55" y="51"/>
                  </a:cubicBezTo>
                  <a:close/>
                  <a:moveTo>
                    <a:pt x="38" y="53"/>
                  </a:moveTo>
                  <a:cubicBezTo>
                    <a:pt x="42" y="53"/>
                    <a:pt x="45" y="50"/>
                    <a:pt x="45" y="46"/>
                  </a:cubicBezTo>
                  <a:cubicBezTo>
                    <a:pt x="45" y="43"/>
                    <a:pt x="42" y="40"/>
                    <a:pt x="38" y="40"/>
                  </a:cubicBezTo>
                  <a:cubicBezTo>
                    <a:pt x="34" y="40"/>
                    <a:pt x="31" y="43"/>
                    <a:pt x="31" y="46"/>
                  </a:cubicBezTo>
                  <a:cubicBezTo>
                    <a:pt x="31" y="50"/>
                    <a:pt x="34" y="53"/>
                    <a:pt x="38" y="53"/>
                  </a:cubicBezTo>
                  <a:close/>
                  <a:moveTo>
                    <a:pt x="73" y="55"/>
                  </a:moveTo>
                  <a:cubicBezTo>
                    <a:pt x="69" y="55"/>
                    <a:pt x="67" y="57"/>
                    <a:pt x="65" y="59"/>
                  </a:cubicBezTo>
                  <a:cubicBezTo>
                    <a:pt x="63" y="56"/>
                    <a:pt x="60" y="53"/>
                    <a:pt x="55" y="53"/>
                  </a:cubicBezTo>
                  <a:cubicBezTo>
                    <a:pt x="51" y="53"/>
                    <a:pt x="48" y="56"/>
                    <a:pt x="46" y="59"/>
                  </a:cubicBezTo>
                  <a:cubicBezTo>
                    <a:pt x="44" y="57"/>
                    <a:pt x="41" y="55"/>
                    <a:pt x="38" y="55"/>
                  </a:cubicBezTo>
                  <a:cubicBezTo>
                    <a:pt x="33" y="55"/>
                    <a:pt x="29" y="59"/>
                    <a:pt x="29" y="64"/>
                  </a:cubicBezTo>
                  <a:cubicBezTo>
                    <a:pt x="29" y="71"/>
                    <a:pt x="29" y="71"/>
                    <a:pt x="29" y="71"/>
                  </a:cubicBezTo>
                  <a:cubicBezTo>
                    <a:pt x="36" y="77"/>
                    <a:pt x="45" y="80"/>
                    <a:pt x="55" y="80"/>
                  </a:cubicBezTo>
                  <a:cubicBezTo>
                    <a:pt x="66" y="80"/>
                    <a:pt x="75" y="77"/>
                    <a:pt x="82" y="71"/>
                  </a:cubicBezTo>
                  <a:cubicBezTo>
                    <a:pt x="82" y="64"/>
                    <a:pt x="82" y="64"/>
                    <a:pt x="82" y="64"/>
                  </a:cubicBezTo>
                  <a:cubicBezTo>
                    <a:pt x="82" y="59"/>
                    <a:pt x="78" y="55"/>
                    <a:pt x="73" y="55"/>
                  </a:cubicBezTo>
                  <a:close/>
                  <a:moveTo>
                    <a:pt x="108" y="55"/>
                  </a:moveTo>
                  <a:cubicBezTo>
                    <a:pt x="105" y="55"/>
                    <a:pt x="105" y="55"/>
                    <a:pt x="105" y="55"/>
                  </a:cubicBezTo>
                  <a:cubicBezTo>
                    <a:pt x="105" y="29"/>
                    <a:pt x="84" y="8"/>
                    <a:pt x="59" y="7"/>
                  </a:cubicBezTo>
                  <a:cubicBezTo>
                    <a:pt x="59" y="3"/>
                    <a:pt x="59" y="3"/>
                    <a:pt x="59" y="3"/>
                  </a:cubicBezTo>
                  <a:cubicBezTo>
                    <a:pt x="59" y="2"/>
                    <a:pt x="57" y="0"/>
                    <a:pt x="55" y="0"/>
                  </a:cubicBezTo>
                  <a:cubicBezTo>
                    <a:pt x="54" y="0"/>
                    <a:pt x="52" y="2"/>
                    <a:pt x="52" y="3"/>
                  </a:cubicBezTo>
                  <a:cubicBezTo>
                    <a:pt x="52" y="7"/>
                    <a:pt x="52" y="7"/>
                    <a:pt x="52" y="7"/>
                  </a:cubicBezTo>
                  <a:cubicBezTo>
                    <a:pt x="27" y="8"/>
                    <a:pt x="6" y="29"/>
                    <a:pt x="6" y="55"/>
                  </a:cubicBezTo>
                  <a:cubicBezTo>
                    <a:pt x="3" y="55"/>
                    <a:pt x="3" y="55"/>
                    <a:pt x="3" y="55"/>
                  </a:cubicBezTo>
                  <a:cubicBezTo>
                    <a:pt x="1" y="55"/>
                    <a:pt x="0" y="56"/>
                    <a:pt x="0" y="58"/>
                  </a:cubicBezTo>
                  <a:cubicBezTo>
                    <a:pt x="0" y="60"/>
                    <a:pt x="1" y="61"/>
                    <a:pt x="3" y="61"/>
                  </a:cubicBezTo>
                  <a:cubicBezTo>
                    <a:pt x="6" y="61"/>
                    <a:pt x="6" y="61"/>
                    <a:pt x="6" y="61"/>
                  </a:cubicBezTo>
                  <a:cubicBezTo>
                    <a:pt x="8" y="85"/>
                    <a:pt x="28" y="105"/>
                    <a:pt x="52" y="106"/>
                  </a:cubicBezTo>
                  <a:cubicBezTo>
                    <a:pt x="52" y="109"/>
                    <a:pt x="52" y="109"/>
                    <a:pt x="52" y="109"/>
                  </a:cubicBezTo>
                  <a:cubicBezTo>
                    <a:pt x="52" y="111"/>
                    <a:pt x="54" y="112"/>
                    <a:pt x="55" y="112"/>
                  </a:cubicBezTo>
                  <a:cubicBezTo>
                    <a:pt x="57" y="112"/>
                    <a:pt x="59" y="111"/>
                    <a:pt x="59" y="109"/>
                  </a:cubicBezTo>
                  <a:cubicBezTo>
                    <a:pt x="59" y="106"/>
                    <a:pt x="59" y="106"/>
                    <a:pt x="59" y="106"/>
                  </a:cubicBezTo>
                  <a:cubicBezTo>
                    <a:pt x="83" y="105"/>
                    <a:pt x="103" y="85"/>
                    <a:pt x="105" y="61"/>
                  </a:cubicBezTo>
                  <a:cubicBezTo>
                    <a:pt x="108" y="61"/>
                    <a:pt x="108" y="61"/>
                    <a:pt x="108" y="61"/>
                  </a:cubicBezTo>
                  <a:cubicBezTo>
                    <a:pt x="110" y="61"/>
                    <a:pt x="111" y="60"/>
                    <a:pt x="111" y="58"/>
                  </a:cubicBezTo>
                  <a:cubicBezTo>
                    <a:pt x="111" y="56"/>
                    <a:pt x="110" y="55"/>
                    <a:pt x="108" y="55"/>
                  </a:cubicBezTo>
                  <a:close/>
                  <a:moveTo>
                    <a:pt x="92" y="61"/>
                  </a:moveTo>
                  <a:cubicBezTo>
                    <a:pt x="95" y="61"/>
                    <a:pt x="95" y="61"/>
                    <a:pt x="95" y="61"/>
                  </a:cubicBezTo>
                  <a:cubicBezTo>
                    <a:pt x="93" y="80"/>
                    <a:pt x="78" y="95"/>
                    <a:pt x="59" y="96"/>
                  </a:cubicBezTo>
                  <a:cubicBezTo>
                    <a:pt x="59" y="94"/>
                    <a:pt x="59" y="94"/>
                    <a:pt x="59" y="94"/>
                  </a:cubicBezTo>
                  <a:cubicBezTo>
                    <a:pt x="59" y="92"/>
                    <a:pt x="57" y="91"/>
                    <a:pt x="55" y="91"/>
                  </a:cubicBezTo>
                  <a:cubicBezTo>
                    <a:pt x="54" y="91"/>
                    <a:pt x="52" y="92"/>
                    <a:pt x="52" y="94"/>
                  </a:cubicBezTo>
                  <a:cubicBezTo>
                    <a:pt x="52" y="96"/>
                    <a:pt x="52" y="96"/>
                    <a:pt x="52" y="96"/>
                  </a:cubicBezTo>
                  <a:cubicBezTo>
                    <a:pt x="33" y="95"/>
                    <a:pt x="18" y="80"/>
                    <a:pt x="16" y="61"/>
                  </a:cubicBezTo>
                  <a:cubicBezTo>
                    <a:pt x="19" y="61"/>
                    <a:pt x="19" y="61"/>
                    <a:pt x="19" y="61"/>
                  </a:cubicBezTo>
                  <a:cubicBezTo>
                    <a:pt x="20" y="61"/>
                    <a:pt x="22" y="60"/>
                    <a:pt x="22" y="58"/>
                  </a:cubicBezTo>
                  <a:cubicBezTo>
                    <a:pt x="22" y="56"/>
                    <a:pt x="20" y="55"/>
                    <a:pt x="19" y="55"/>
                  </a:cubicBezTo>
                  <a:cubicBezTo>
                    <a:pt x="15" y="55"/>
                    <a:pt x="15" y="55"/>
                    <a:pt x="15" y="55"/>
                  </a:cubicBezTo>
                  <a:cubicBezTo>
                    <a:pt x="16" y="35"/>
                    <a:pt x="32" y="18"/>
                    <a:pt x="52" y="16"/>
                  </a:cubicBezTo>
                  <a:cubicBezTo>
                    <a:pt x="52" y="19"/>
                    <a:pt x="52" y="19"/>
                    <a:pt x="52" y="19"/>
                  </a:cubicBezTo>
                  <a:cubicBezTo>
                    <a:pt x="52" y="20"/>
                    <a:pt x="54" y="22"/>
                    <a:pt x="55" y="22"/>
                  </a:cubicBezTo>
                  <a:cubicBezTo>
                    <a:pt x="57" y="22"/>
                    <a:pt x="59" y="20"/>
                    <a:pt x="59" y="19"/>
                  </a:cubicBezTo>
                  <a:cubicBezTo>
                    <a:pt x="59" y="16"/>
                    <a:pt x="59" y="16"/>
                    <a:pt x="59" y="16"/>
                  </a:cubicBezTo>
                  <a:cubicBezTo>
                    <a:pt x="79" y="18"/>
                    <a:pt x="95" y="35"/>
                    <a:pt x="96" y="55"/>
                  </a:cubicBezTo>
                  <a:cubicBezTo>
                    <a:pt x="92" y="55"/>
                    <a:pt x="92" y="55"/>
                    <a:pt x="92" y="55"/>
                  </a:cubicBezTo>
                  <a:cubicBezTo>
                    <a:pt x="91" y="55"/>
                    <a:pt x="89" y="56"/>
                    <a:pt x="89" y="58"/>
                  </a:cubicBezTo>
                  <a:cubicBezTo>
                    <a:pt x="89" y="60"/>
                    <a:pt x="91" y="61"/>
                    <a:pt x="92" y="6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28973E49-C521-433E-82BB-6E720A0E9B4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585325" y="2676525"/>
              <a:ext cx="463550" cy="520700"/>
            </a:xfrm>
            <a:custGeom>
              <a:avLst/>
              <a:gdLst>
                <a:gd name="T0" fmla="*/ 35 w 95"/>
                <a:gd name="T1" fmla="*/ 46 h 107"/>
                <a:gd name="T2" fmla="*/ 30 w 95"/>
                <a:gd name="T3" fmla="*/ 51 h 107"/>
                <a:gd name="T4" fmla="*/ 35 w 95"/>
                <a:gd name="T5" fmla="*/ 56 h 107"/>
                <a:gd name="T6" fmla="*/ 40 w 95"/>
                <a:gd name="T7" fmla="*/ 51 h 107"/>
                <a:gd name="T8" fmla="*/ 35 w 95"/>
                <a:gd name="T9" fmla="*/ 46 h 107"/>
                <a:gd name="T10" fmla="*/ 60 w 95"/>
                <a:gd name="T11" fmla="*/ 46 h 107"/>
                <a:gd name="T12" fmla="*/ 55 w 95"/>
                <a:gd name="T13" fmla="*/ 51 h 107"/>
                <a:gd name="T14" fmla="*/ 60 w 95"/>
                <a:gd name="T15" fmla="*/ 56 h 107"/>
                <a:gd name="T16" fmla="*/ 65 w 95"/>
                <a:gd name="T17" fmla="*/ 51 h 107"/>
                <a:gd name="T18" fmla="*/ 60 w 95"/>
                <a:gd name="T19" fmla="*/ 46 h 107"/>
                <a:gd name="T20" fmla="*/ 34 w 95"/>
                <a:gd name="T21" fmla="*/ 94 h 107"/>
                <a:gd name="T22" fmla="*/ 26 w 95"/>
                <a:gd name="T23" fmla="*/ 105 h 107"/>
                <a:gd name="T24" fmla="*/ 46 w 95"/>
                <a:gd name="T25" fmla="*/ 102 h 107"/>
                <a:gd name="T26" fmla="*/ 77 w 95"/>
                <a:gd name="T27" fmla="*/ 106 h 107"/>
                <a:gd name="T28" fmla="*/ 75 w 95"/>
                <a:gd name="T29" fmla="*/ 100 h 107"/>
                <a:gd name="T30" fmla="*/ 69 w 95"/>
                <a:gd name="T31" fmla="*/ 94 h 107"/>
                <a:gd name="T32" fmla="*/ 67 w 95"/>
                <a:gd name="T33" fmla="*/ 85 h 107"/>
                <a:gd name="T34" fmla="*/ 81 w 95"/>
                <a:gd name="T35" fmla="*/ 66 h 107"/>
                <a:gd name="T36" fmla="*/ 87 w 95"/>
                <a:gd name="T37" fmla="*/ 66 h 107"/>
                <a:gd name="T38" fmla="*/ 95 w 95"/>
                <a:gd name="T39" fmla="*/ 58 h 107"/>
                <a:gd name="T40" fmla="*/ 95 w 95"/>
                <a:gd name="T41" fmla="*/ 49 h 107"/>
                <a:gd name="T42" fmla="*/ 91 w 95"/>
                <a:gd name="T43" fmla="*/ 41 h 107"/>
                <a:gd name="T44" fmla="*/ 79 w 95"/>
                <a:gd name="T45" fmla="*/ 10 h 107"/>
                <a:gd name="T46" fmla="*/ 47 w 95"/>
                <a:gd name="T47" fmla="*/ 0 h 107"/>
                <a:gd name="T48" fmla="*/ 16 w 95"/>
                <a:gd name="T49" fmla="*/ 10 h 107"/>
                <a:gd name="T50" fmla="*/ 4 w 95"/>
                <a:gd name="T51" fmla="*/ 41 h 107"/>
                <a:gd name="T52" fmla="*/ 0 w 95"/>
                <a:gd name="T53" fmla="*/ 49 h 107"/>
                <a:gd name="T54" fmla="*/ 0 w 95"/>
                <a:gd name="T55" fmla="*/ 58 h 107"/>
                <a:gd name="T56" fmla="*/ 8 w 95"/>
                <a:gd name="T57" fmla="*/ 66 h 107"/>
                <a:gd name="T58" fmla="*/ 14 w 95"/>
                <a:gd name="T59" fmla="*/ 66 h 107"/>
                <a:gd name="T60" fmla="*/ 34 w 95"/>
                <a:gd name="T61" fmla="*/ 90 h 107"/>
                <a:gd name="T62" fmla="*/ 34 w 95"/>
                <a:gd name="T63" fmla="*/ 94 h 107"/>
                <a:gd name="T64" fmla="*/ 47 w 95"/>
                <a:gd name="T65" fmla="*/ 88 h 107"/>
                <a:gd name="T66" fmla="*/ 24 w 95"/>
                <a:gd name="T67" fmla="*/ 73 h 107"/>
                <a:gd name="T68" fmla="*/ 39 w 95"/>
                <a:gd name="T69" fmla="*/ 76 h 107"/>
                <a:gd name="T70" fmla="*/ 47 w 95"/>
                <a:gd name="T71" fmla="*/ 80 h 107"/>
                <a:gd name="T72" fmla="*/ 55 w 95"/>
                <a:gd name="T73" fmla="*/ 74 h 107"/>
                <a:gd name="T74" fmla="*/ 47 w 95"/>
                <a:gd name="T75" fmla="*/ 68 h 107"/>
                <a:gd name="T76" fmla="*/ 39 w 95"/>
                <a:gd name="T77" fmla="*/ 71 h 107"/>
                <a:gd name="T78" fmla="*/ 20 w 95"/>
                <a:gd name="T79" fmla="*/ 64 h 107"/>
                <a:gd name="T80" fmla="*/ 18 w 95"/>
                <a:gd name="T81" fmla="*/ 51 h 107"/>
                <a:gd name="T82" fmla="*/ 18 w 95"/>
                <a:gd name="T83" fmla="*/ 48 h 107"/>
                <a:gd name="T84" fmla="*/ 34 w 95"/>
                <a:gd name="T85" fmla="*/ 28 h 107"/>
                <a:gd name="T86" fmla="*/ 36 w 95"/>
                <a:gd name="T87" fmla="*/ 29 h 107"/>
                <a:gd name="T88" fmla="*/ 36 w 95"/>
                <a:gd name="T89" fmla="*/ 29 h 107"/>
                <a:gd name="T90" fmla="*/ 36 w 95"/>
                <a:gd name="T91" fmla="*/ 29 h 107"/>
                <a:gd name="T92" fmla="*/ 37 w 95"/>
                <a:gd name="T93" fmla="*/ 31 h 107"/>
                <a:gd name="T94" fmla="*/ 60 w 95"/>
                <a:gd name="T95" fmla="*/ 43 h 107"/>
                <a:gd name="T96" fmla="*/ 58 w 95"/>
                <a:gd name="T97" fmla="*/ 38 h 107"/>
                <a:gd name="T98" fmla="*/ 77 w 95"/>
                <a:gd name="T99" fmla="*/ 45 h 107"/>
                <a:gd name="T100" fmla="*/ 77 w 95"/>
                <a:gd name="T101" fmla="*/ 51 h 107"/>
                <a:gd name="T102" fmla="*/ 47 w 95"/>
                <a:gd name="T103" fmla="*/ 88 h 107"/>
                <a:gd name="T104" fmla="*/ 82 w 95"/>
                <a:gd name="T105" fmla="*/ 40 h 107"/>
                <a:gd name="T106" fmla="*/ 75 w 95"/>
                <a:gd name="T107" fmla="*/ 21 h 107"/>
                <a:gd name="T108" fmla="*/ 47 w 95"/>
                <a:gd name="T109" fmla="*/ 9 h 107"/>
                <a:gd name="T110" fmla="*/ 20 w 95"/>
                <a:gd name="T111" fmla="*/ 21 h 107"/>
                <a:gd name="T112" fmla="*/ 12 w 95"/>
                <a:gd name="T113" fmla="*/ 40 h 107"/>
                <a:gd name="T114" fmla="*/ 9 w 95"/>
                <a:gd name="T115" fmla="*/ 40 h 107"/>
                <a:gd name="T116" fmla="*/ 47 w 95"/>
                <a:gd name="T117" fmla="*/ 5 h 107"/>
                <a:gd name="T118" fmla="*/ 86 w 95"/>
                <a:gd name="T119" fmla="*/ 40 h 107"/>
                <a:gd name="T120" fmla="*/ 82 w 95"/>
                <a:gd name="T121" fmla="*/ 40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95" h="107">
                  <a:moveTo>
                    <a:pt x="35" y="46"/>
                  </a:moveTo>
                  <a:cubicBezTo>
                    <a:pt x="32" y="46"/>
                    <a:pt x="30" y="49"/>
                    <a:pt x="30" y="51"/>
                  </a:cubicBezTo>
                  <a:cubicBezTo>
                    <a:pt x="30" y="54"/>
                    <a:pt x="32" y="56"/>
                    <a:pt x="35" y="56"/>
                  </a:cubicBezTo>
                  <a:cubicBezTo>
                    <a:pt x="38" y="56"/>
                    <a:pt x="40" y="54"/>
                    <a:pt x="40" y="51"/>
                  </a:cubicBezTo>
                  <a:cubicBezTo>
                    <a:pt x="40" y="49"/>
                    <a:pt x="38" y="46"/>
                    <a:pt x="35" y="46"/>
                  </a:cubicBezTo>
                  <a:close/>
                  <a:moveTo>
                    <a:pt x="60" y="46"/>
                  </a:moveTo>
                  <a:cubicBezTo>
                    <a:pt x="57" y="46"/>
                    <a:pt x="55" y="49"/>
                    <a:pt x="55" y="51"/>
                  </a:cubicBezTo>
                  <a:cubicBezTo>
                    <a:pt x="55" y="54"/>
                    <a:pt x="57" y="56"/>
                    <a:pt x="60" y="56"/>
                  </a:cubicBezTo>
                  <a:cubicBezTo>
                    <a:pt x="63" y="56"/>
                    <a:pt x="65" y="54"/>
                    <a:pt x="65" y="51"/>
                  </a:cubicBezTo>
                  <a:cubicBezTo>
                    <a:pt x="65" y="49"/>
                    <a:pt x="63" y="46"/>
                    <a:pt x="60" y="46"/>
                  </a:cubicBezTo>
                  <a:close/>
                  <a:moveTo>
                    <a:pt x="34" y="94"/>
                  </a:moveTo>
                  <a:cubicBezTo>
                    <a:pt x="34" y="94"/>
                    <a:pt x="28" y="100"/>
                    <a:pt x="26" y="105"/>
                  </a:cubicBezTo>
                  <a:cubicBezTo>
                    <a:pt x="25" y="106"/>
                    <a:pt x="40" y="104"/>
                    <a:pt x="46" y="102"/>
                  </a:cubicBezTo>
                  <a:cubicBezTo>
                    <a:pt x="52" y="101"/>
                    <a:pt x="73" y="105"/>
                    <a:pt x="77" y="106"/>
                  </a:cubicBezTo>
                  <a:cubicBezTo>
                    <a:pt x="80" y="107"/>
                    <a:pt x="78" y="105"/>
                    <a:pt x="75" y="100"/>
                  </a:cubicBezTo>
                  <a:cubicBezTo>
                    <a:pt x="73" y="97"/>
                    <a:pt x="69" y="94"/>
                    <a:pt x="69" y="94"/>
                  </a:cubicBezTo>
                  <a:cubicBezTo>
                    <a:pt x="66" y="92"/>
                    <a:pt x="64" y="87"/>
                    <a:pt x="67" y="85"/>
                  </a:cubicBezTo>
                  <a:cubicBezTo>
                    <a:pt x="73" y="81"/>
                    <a:pt x="78" y="74"/>
                    <a:pt x="81" y="66"/>
                  </a:cubicBezTo>
                  <a:cubicBezTo>
                    <a:pt x="87" y="66"/>
                    <a:pt x="87" y="66"/>
                    <a:pt x="87" y="66"/>
                  </a:cubicBezTo>
                  <a:cubicBezTo>
                    <a:pt x="91" y="66"/>
                    <a:pt x="95" y="63"/>
                    <a:pt x="95" y="58"/>
                  </a:cubicBezTo>
                  <a:cubicBezTo>
                    <a:pt x="95" y="49"/>
                    <a:pt x="95" y="49"/>
                    <a:pt x="95" y="49"/>
                  </a:cubicBezTo>
                  <a:cubicBezTo>
                    <a:pt x="95" y="45"/>
                    <a:pt x="93" y="43"/>
                    <a:pt x="91" y="41"/>
                  </a:cubicBezTo>
                  <a:cubicBezTo>
                    <a:pt x="91" y="28"/>
                    <a:pt x="87" y="18"/>
                    <a:pt x="79" y="10"/>
                  </a:cubicBezTo>
                  <a:cubicBezTo>
                    <a:pt x="72" y="3"/>
                    <a:pt x="61" y="0"/>
                    <a:pt x="47" y="0"/>
                  </a:cubicBezTo>
                  <a:cubicBezTo>
                    <a:pt x="34" y="0"/>
                    <a:pt x="23" y="3"/>
                    <a:pt x="16" y="10"/>
                  </a:cubicBezTo>
                  <a:cubicBezTo>
                    <a:pt x="8" y="18"/>
                    <a:pt x="4" y="28"/>
                    <a:pt x="4" y="41"/>
                  </a:cubicBezTo>
                  <a:cubicBezTo>
                    <a:pt x="1" y="43"/>
                    <a:pt x="0" y="45"/>
                    <a:pt x="0" y="49"/>
                  </a:cubicBezTo>
                  <a:cubicBezTo>
                    <a:pt x="0" y="58"/>
                    <a:pt x="0" y="58"/>
                    <a:pt x="0" y="58"/>
                  </a:cubicBezTo>
                  <a:cubicBezTo>
                    <a:pt x="0" y="63"/>
                    <a:pt x="3" y="66"/>
                    <a:pt x="8" y="66"/>
                  </a:cubicBezTo>
                  <a:cubicBezTo>
                    <a:pt x="14" y="66"/>
                    <a:pt x="14" y="66"/>
                    <a:pt x="14" y="66"/>
                  </a:cubicBezTo>
                  <a:cubicBezTo>
                    <a:pt x="18" y="77"/>
                    <a:pt x="26" y="85"/>
                    <a:pt x="34" y="90"/>
                  </a:cubicBezTo>
                  <a:cubicBezTo>
                    <a:pt x="36" y="91"/>
                    <a:pt x="35" y="92"/>
                    <a:pt x="34" y="94"/>
                  </a:cubicBezTo>
                  <a:close/>
                  <a:moveTo>
                    <a:pt x="47" y="88"/>
                  </a:moveTo>
                  <a:cubicBezTo>
                    <a:pt x="41" y="88"/>
                    <a:pt x="31" y="82"/>
                    <a:pt x="24" y="73"/>
                  </a:cubicBezTo>
                  <a:cubicBezTo>
                    <a:pt x="29" y="75"/>
                    <a:pt x="34" y="76"/>
                    <a:pt x="39" y="76"/>
                  </a:cubicBezTo>
                  <a:cubicBezTo>
                    <a:pt x="40" y="78"/>
                    <a:pt x="43" y="80"/>
                    <a:pt x="47" y="80"/>
                  </a:cubicBezTo>
                  <a:cubicBezTo>
                    <a:pt x="51" y="80"/>
                    <a:pt x="55" y="77"/>
                    <a:pt x="55" y="74"/>
                  </a:cubicBezTo>
                  <a:cubicBezTo>
                    <a:pt x="55" y="71"/>
                    <a:pt x="51" y="68"/>
                    <a:pt x="47" y="68"/>
                  </a:cubicBezTo>
                  <a:cubicBezTo>
                    <a:pt x="43" y="68"/>
                    <a:pt x="40" y="69"/>
                    <a:pt x="39" y="71"/>
                  </a:cubicBezTo>
                  <a:cubicBezTo>
                    <a:pt x="32" y="71"/>
                    <a:pt x="24" y="69"/>
                    <a:pt x="20" y="64"/>
                  </a:cubicBezTo>
                  <a:cubicBezTo>
                    <a:pt x="18" y="60"/>
                    <a:pt x="18" y="56"/>
                    <a:pt x="18" y="51"/>
                  </a:cubicBezTo>
                  <a:cubicBezTo>
                    <a:pt x="18" y="50"/>
                    <a:pt x="18" y="49"/>
                    <a:pt x="18" y="48"/>
                  </a:cubicBezTo>
                  <a:cubicBezTo>
                    <a:pt x="26" y="47"/>
                    <a:pt x="34" y="38"/>
                    <a:pt x="34" y="28"/>
                  </a:cubicBezTo>
                  <a:cubicBezTo>
                    <a:pt x="34" y="26"/>
                    <a:pt x="34" y="27"/>
                    <a:pt x="36" y="29"/>
                  </a:cubicBezTo>
                  <a:cubicBezTo>
                    <a:pt x="36" y="29"/>
                    <a:pt x="36" y="29"/>
                    <a:pt x="36" y="29"/>
                  </a:cubicBezTo>
                  <a:cubicBezTo>
                    <a:pt x="36" y="29"/>
                    <a:pt x="36" y="29"/>
                    <a:pt x="36" y="29"/>
                  </a:cubicBezTo>
                  <a:cubicBezTo>
                    <a:pt x="36" y="30"/>
                    <a:pt x="37" y="30"/>
                    <a:pt x="37" y="31"/>
                  </a:cubicBezTo>
                  <a:cubicBezTo>
                    <a:pt x="45" y="40"/>
                    <a:pt x="55" y="39"/>
                    <a:pt x="60" y="43"/>
                  </a:cubicBezTo>
                  <a:cubicBezTo>
                    <a:pt x="60" y="41"/>
                    <a:pt x="59" y="39"/>
                    <a:pt x="58" y="38"/>
                  </a:cubicBezTo>
                  <a:cubicBezTo>
                    <a:pt x="66" y="39"/>
                    <a:pt x="73" y="42"/>
                    <a:pt x="77" y="45"/>
                  </a:cubicBezTo>
                  <a:cubicBezTo>
                    <a:pt x="77" y="47"/>
                    <a:pt x="77" y="49"/>
                    <a:pt x="77" y="51"/>
                  </a:cubicBezTo>
                  <a:cubicBezTo>
                    <a:pt x="77" y="75"/>
                    <a:pt x="58" y="88"/>
                    <a:pt x="47" y="88"/>
                  </a:cubicBezTo>
                  <a:close/>
                  <a:moveTo>
                    <a:pt x="82" y="40"/>
                  </a:moveTo>
                  <a:cubicBezTo>
                    <a:pt x="81" y="32"/>
                    <a:pt x="79" y="26"/>
                    <a:pt x="75" y="21"/>
                  </a:cubicBezTo>
                  <a:cubicBezTo>
                    <a:pt x="69" y="13"/>
                    <a:pt x="59" y="9"/>
                    <a:pt x="47" y="9"/>
                  </a:cubicBezTo>
                  <a:cubicBezTo>
                    <a:pt x="35" y="9"/>
                    <a:pt x="26" y="13"/>
                    <a:pt x="20" y="21"/>
                  </a:cubicBezTo>
                  <a:cubicBezTo>
                    <a:pt x="16" y="26"/>
                    <a:pt x="14" y="32"/>
                    <a:pt x="12" y="40"/>
                  </a:cubicBezTo>
                  <a:cubicBezTo>
                    <a:pt x="9" y="40"/>
                    <a:pt x="9" y="40"/>
                    <a:pt x="9" y="40"/>
                  </a:cubicBezTo>
                  <a:cubicBezTo>
                    <a:pt x="10" y="17"/>
                    <a:pt x="23" y="5"/>
                    <a:pt x="47" y="5"/>
                  </a:cubicBezTo>
                  <a:cubicBezTo>
                    <a:pt x="72" y="5"/>
                    <a:pt x="85" y="17"/>
                    <a:pt x="86" y="40"/>
                  </a:cubicBezTo>
                  <a:lnTo>
                    <a:pt x="82" y="40"/>
                  </a:lnTo>
                  <a:close/>
                </a:path>
              </a:pathLst>
            </a:custGeom>
            <a:solidFill>
              <a:schemeClr val="bg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5D95FCE3-EB2D-4040-9369-5FFC916F07E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862638" y="4633913"/>
              <a:ext cx="400050" cy="504825"/>
            </a:xfrm>
            <a:custGeom>
              <a:avLst/>
              <a:gdLst>
                <a:gd name="T0" fmla="*/ 14 w 82"/>
                <a:gd name="T1" fmla="*/ 17 h 104"/>
                <a:gd name="T2" fmla="*/ 70 w 82"/>
                <a:gd name="T3" fmla="*/ 19 h 104"/>
                <a:gd name="T4" fmla="*/ 70 w 82"/>
                <a:gd name="T5" fmla="*/ 14 h 104"/>
                <a:gd name="T6" fmla="*/ 79 w 82"/>
                <a:gd name="T7" fmla="*/ 27 h 104"/>
                <a:gd name="T8" fmla="*/ 5 w 82"/>
                <a:gd name="T9" fmla="*/ 16 h 104"/>
                <a:gd name="T10" fmla="*/ 79 w 82"/>
                <a:gd name="T11" fmla="*/ 6 h 104"/>
                <a:gd name="T12" fmla="*/ 79 w 82"/>
                <a:gd name="T13" fmla="*/ 0 h 104"/>
                <a:gd name="T14" fmla="*/ 0 w 82"/>
                <a:gd name="T15" fmla="*/ 16 h 104"/>
                <a:gd name="T16" fmla="*/ 16 w 82"/>
                <a:gd name="T17" fmla="*/ 104 h 104"/>
                <a:gd name="T18" fmla="*/ 82 w 82"/>
                <a:gd name="T19" fmla="*/ 101 h 104"/>
                <a:gd name="T20" fmla="*/ 79 w 82"/>
                <a:gd name="T21" fmla="*/ 27 h 104"/>
                <a:gd name="T22" fmla="*/ 62 w 82"/>
                <a:gd name="T23" fmla="*/ 58 h 104"/>
                <a:gd name="T24" fmla="*/ 59 w 82"/>
                <a:gd name="T25" fmla="*/ 63 h 104"/>
                <a:gd name="T26" fmla="*/ 49 w 82"/>
                <a:gd name="T27" fmla="*/ 41 h 104"/>
                <a:gd name="T28" fmla="*/ 53 w 82"/>
                <a:gd name="T29" fmla="*/ 46 h 104"/>
                <a:gd name="T30" fmla="*/ 49 w 82"/>
                <a:gd name="T31" fmla="*/ 41 h 104"/>
                <a:gd name="T32" fmla="*/ 35 w 82"/>
                <a:gd name="T33" fmla="*/ 43 h 104"/>
                <a:gd name="T34" fmla="*/ 29 w 82"/>
                <a:gd name="T35" fmla="*/ 46 h 104"/>
                <a:gd name="T36" fmla="*/ 32 w 82"/>
                <a:gd name="T37" fmla="*/ 40 h 104"/>
                <a:gd name="T38" fmla="*/ 20 w 82"/>
                <a:gd name="T39" fmla="*/ 63 h 104"/>
                <a:gd name="T40" fmla="*/ 23 w 82"/>
                <a:gd name="T41" fmla="*/ 57 h 104"/>
                <a:gd name="T42" fmla="*/ 32 w 82"/>
                <a:gd name="T43" fmla="*/ 80 h 104"/>
                <a:gd name="T44" fmla="*/ 29 w 82"/>
                <a:gd name="T45" fmla="*/ 74 h 104"/>
                <a:gd name="T46" fmla="*/ 32 w 82"/>
                <a:gd name="T47" fmla="*/ 80 h 104"/>
                <a:gd name="T48" fmla="*/ 47 w 82"/>
                <a:gd name="T49" fmla="*/ 79 h 104"/>
                <a:gd name="T50" fmla="*/ 47 w 82"/>
                <a:gd name="T51" fmla="*/ 75 h 104"/>
                <a:gd name="T52" fmla="*/ 33 w 82"/>
                <a:gd name="T53" fmla="*/ 46 h 104"/>
                <a:gd name="T54" fmla="*/ 51 w 82"/>
                <a:gd name="T55" fmla="*/ 73 h 104"/>
                <a:gd name="T56" fmla="*/ 54 w 82"/>
                <a:gd name="T57" fmla="*/ 75 h 104"/>
                <a:gd name="T58" fmla="*/ 55 w 82"/>
                <a:gd name="T59" fmla="*/ 93 h 104"/>
                <a:gd name="T60" fmla="*/ 35 w 82"/>
                <a:gd name="T61" fmla="*/ 50 h 104"/>
                <a:gd name="T62" fmla="*/ 47 w 82"/>
                <a:gd name="T63" fmla="*/ 70 h 104"/>
                <a:gd name="T64" fmla="*/ 43 w 82"/>
                <a:gd name="T65" fmla="*/ 67 h 104"/>
                <a:gd name="T66" fmla="*/ 40 w 82"/>
                <a:gd name="T67" fmla="*/ 64 h 104"/>
                <a:gd name="T68" fmla="*/ 43 w 82"/>
                <a:gd name="T69" fmla="*/ 67 h 104"/>
                <a:gd name="T70" fmla="*/ 44 w 82"/>
                <a:gd name="T71" fmla="*/ 60 h 104"/>
                <a:gd name="T72" fmla="*/ 43 w 82"/>
                <a:gd name="T73" fmla="*/ 62 h 104"/>
                <a:gd name="T74" fmla="*/ 40 w 82"/>
                <a:gd name="T75" fmla="*/ 63 h 104"/>
                <a:gd name="T76" fmla="*/ 42 w 82"/>
                <a:gd name="T77" fmla="*/ 59 h 104"/>
                <a:gd name="T78" fmla="*/ 43 w 82"/>
                <a:gd name="T79" fmla="*/ 58 h 104"/>
                <a:gd name="T80" fmla="*/ 43 w 82"/>
                <a:gd name="T81" fmla="*/ 56 h 104"/>
                <a:gd name="T82" fmla="*/ 40 w 82"/>
                <a:gd name="T83" fmla="*/ 56 h 104"/>
                <a:gd name="T84" fmla="*/ 37 w 82"/>
                <a:gd name="T85" fmla="*/ 57 h 104"/>
                <a:gd name="T86" fmla="*/ 41 w 82"/>
                <a:gd name="T87" fmla="*/ 53 h 104"/>
                <a:gd name="T88" fmla="*/ 46 w 82"/>
                <a:gd name="T89" fmla="*/ 57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82" h="104">
                  <a:moveTo>
                    <a:pt x="17" y="14"/>
                  </a:moveTo>
                  <a:cubicBezTo>
                    <a:pt x="15" y="14"/>
                    <a:pt x="14" y="15"/>
                    <a:pt x="14" y="17"/>
                  </a:cubicBezTo>
                  <a:cubicBezTo>
                    <a:pt x="14" y="18"/>
                    <a:pt x="15" y="19"/>
                    <a:pt x="17" y="19"/>
                  </a:cubicBezTo>
                  <a:cubicBezTo>
                    <a:pt x="70" y="19"/>
                    <a:pt x="70" y="19"/>
                    <a:pt x="70" y="19"/>
                  </a:cubicBezTo>
                  <a:cubicBezTo>
                    <a:pt x="72" y="19"/>
                    <a:pt x="73" y="18"/>
                    <a:pt x="73" y="17"/>
                  </a:cubicBezTo>
                  <a:cubicBezTo>
                    <a:pt x="73" y="15"/>
                    <a:pt x="72" y="14"/>
                    <a:pt x="70" y="14"/>
                  </a:cubicBezTo>
                  <a:lnTo>
                    <a:pt x="17" y="14"/>
                  </a:lnTo>
                  <a:close/>
                  <a:moveTo>
                    <a:pt x="79" y="27"/>
                  </a:moveTo>
                  <a:cubicBezTo>
                    <a:pt x="16" y="27"/>
                    <a:pt x="16" y="27"/>
                    <a:pt x="16" y="27"/>
                  </a:cubicBezTo>
                  <a:cubicBezTo>
                    <a:pt x="10" y="27"/>
                    <a:pt x="5" y="22"/>
                    <a:pt x="5" y="16"/>
                  </a:cubicBezTo>
                  <a:cubicBezTo>
                    <a:pt x="5" y="10"/>
                    <a:pt x="10" y="6"/>
                    <a:pt x="16" y="6"/>
                  </a:cubicBezTo>
                  <a:cubicBezTo>
                    <a:pt x="79" y="6"/>
                    <a:pt x="79" y="6"/>
                    <a:pt x="79" y="6"/>
                  </a:cubicBezTo>
                  <a:cubicBezTo>
                    <a:pt x="81" y="6"/>
                    <a:pt x="82" y="4"/>
                    <a:pt x="82" y="3"/>
                  </a:cubicBezTo>
                  <a:cubicBezTo>
                    <a:pt x="82" y="1"/>
                    <a:pt x="81" y="0"/>
                    <a:pt x="79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0" y="97"/>
                    <a:pt x="7" y="104"/>
                    <a:pt x="16" y="104"/>
                  </a:cubicBezTo>
                  <a:cubicBezTo>
                    <a:pt x="79" y="104"/>
                    <a:pt x="79" y="104"/>
                    <a:pt x="79" y="104"/>
                  </a:cubicBezTo>
                  <a:cubicBezTo>
                    <a:pt x="81" y="104"/>
                    <a:pt x="82" y="103"/>
                    <a:pt x="82" y="101"/>
                  </a:cubicBezTo>
                  <a:cubicBezTo>
                    <a:pt x="82" y="30"/>
                    <a:pt x="82" y="30"/>
                    <a:pt x="82" y="30"/>
                  </a:cubicBezTo>
                  <a:cubicBezTo>
                    <a:pt x="82" y="28"/>
                    <a:pt x="81" y="27"/>
                    <a:pt x="79" y="27"/>
                  </a:cubicBezTo>
                  <a:close/>
                  <a:moveTo>
                    <a:pt x="59" y="57"/>
                  </a:moveTo>
                  <a:cubicBezTo>
                    <a:pt x="62" y="58"/>
                    <a:pt x="62" y="58"/>
                    <a:pt x="62" y="58"/>
                  </a:cubicBezTo>
                  <a:cubicBezTo>
                    <a:pt x="62" y="63"/>
                    <a:pt x="62" y="63"/>
                    <a:pt x="62" y="63"/>
                  </a:cubicBezTo>
                  <a:cubicBezTo>
                    <a:pt x="59" y="63"/>
                    <a:pt x="59" y="63"/>
                    <a:pt x="59" y="63"/>
                  </a:cubicBezTo>
                  <a:cubicBezTo>
                    <a:pt x="59" y="61"/>
                    <a:pt x="59" y="59"/>
                    <a:pt x="59" y="57"/>
                  </a:cubicBezTo>
                  <a:close/>
                  <a:moveTo>
                    <a:pt x="49" y="41"/>
                  </a:moveTo>
                  <a:cubicBezTo>
                    <a:pt x="54" y="43"/>
                    <a:pt x="54" y="43"/>
                    <a:pt x="54" y="43"/>
                  </a:cubicBezTo>
                  <a:cubicBezTo>
                    <a:pt x="53" y="46"/>
                    <a:pt x="53" y="46"/>
                    <a:pt x="53" y="46"/>
                  </a:cubicBezTo>
                  <a:cubicBezTo>
                    <a:pt x="51" y="45"/>
                    <a:pt x="49" y="44"/>
                    <a:pt x="47" y="43"/>
                  </a:cubicBezTo>
                  <a:lnTo>
                    <a:pt x="49" y="41"/>
                  </a:lnTo>
                  <a:close/>
                  <a:moveTo>
                    <a:pt x="32" y="40"/>
                  </a:moveTo>
                  <a:cubicBezTo>
                    <a:pt x="35" y="43"/>
                    <a:pt x="35" y="43"/>
                    <a:pt x="35" y="43"/>
                  </a:cubicBezTo>
                  <a:cubicBezTo>
                    <a:pt x="34" y="43"/>
                    <a:pt x="33" y="44"/>
                    <a:pt x="32" y="44"/>
                  </a:cubicBezTo>
                  <a:cubicBezTo>
                    <a:pt x="31" y="45"/>
                    <a:pt x="30" y="45"/>
                    <a:pt x="29" y="46"/>
                  </a:cubicBezTo>
                  <a:cubicBezTo>
                    <a:pt x="28" y="43"/>
                    <a:pt x="28" y="43"/>
                    <a:pt x="28" y="43"/>
                  </a:cubicBezTo>
                  <a:lnTo>
                    <a:pt x="32" y="40"/>
                  </a:lnTo>
                  <a:close/>
                  <a:moveTo>
                    <a:pt x="23" y="63"/>
                  </a:moveTo>
                  <a:cubicBezTo>
                    <a:pt x="20" y="63"/>
                    <a:pt x="20" y="63"/>
                    <a:pt x="20" y="63"/>
                  </a:cubicBezTo>
                  <a:cubicBezTo>
                    <a:pt x="20" y="57"/>
                    <a:pt x="20" y="57"/>
                    <a:pt x="20" y="57"/>
                  </a:cubicBezTo>
                  <a:cubicBezTo>
                    <a:pt x="23" y="57"/>
                    <a:pt x="23" y="57"/>
                    <a:pt x="23" y="57"/>
                  </a:cubicBezTo>
                  <a:cubicBezTo>
                    <a:pt x="22" y="59"/>
                    <a:pt x="22" y="61"/>
                    <a:pt x="23" y="63"/>
                  </a:cubicBezTo>
                  <a:close/>
                  <a:moveTo>
                    <a:pt x="32" y="80"/>
                  </a:moveTo>
                  <a:cubicBezTo>
                    <a:pt x="28" y="77"/>
                    <a:pt x="28" y="77"/>
                    <a:pt x="28" y="77"/>
                  </a:cubicBezTo>
                  <a:cubicBezTo>
                    <a:pt x="29" y="74"/>
                    <a:pt x="29" y="74"/>
                    <a:pt x="29" y="74"/>
                  </a:cubicBezTo>
                  <a:cubicBezTo>
                    <a:pt x="30" y="75"/>
                    <a:pt x="32" y="76"/>
                    <a:pt x="34" y="77"/>
                  </a:cubicBezTo>
                  <a:lnTo>
                    <a:pt x="32" y="80"/>
                  </a:lnTo>
                  <a:close/>
                  <a:moveTo>
                    <a:pt x="55" y="93"/>
                  </a:moveTo>
                  <a:cubicBezTo>
                    <a:pt x="47" y="79"/>
                    <a:pt x="47" y="79"/>
                    <a:pt x="47" y="79"/>
                  </a:cubicBezTo>
                  <a:cubicBezTo>
                    <a:pt x="48" y="78"/>
                    <a:pt x="48" y="78"/>
                    <a:pt x="48" y="78"/>
                  </a:cubicBezTo>
                  <a:cubicBezTo>
                    <a:pt x="47" y="75"/>
                    <a:pt x="47" y="75"/>
                    <a:pt x="47" y="75"/>
                  </a:cubicBezTo>
                  <a:cubicBezTo>
                    <a:pt x="39" y="78"/>
                    <a:pt x="31" y="75"/>
                    <a:pt x="27" y="68"/>
                  </a:cubicBezTo>
                  <a:cubicBezTo>
                    <a:pt x="22" y="60"/>
                    <a:pt x="25" y="51"/>
                    <a:pt x="33" y="46"/>
                  </a:cubicBezTo>
                  <a:cubicBezTo>
                    <a:pt x="41" y="42"/>
                    <a:pt x="51" y="44"/>
                    <a:pt x="55" y="52"/>
                  </a:cubicBezTo>
                  <a:cubicBezTo>
                    <a:pt x="59" y="59"/>
                    <a:pt x="57" y="68"/>
                    <a:pt x="51" y="73"/>
                  </a:cubicBezTo>
                  <a:cubicBezTo>
                    <a:pt x="53" y="75"/>
                    <a:pt x="53" y="75"/>
                    <a:pt x="53" y="75"/>
                  </a:cubicBezTo>
                  <a:cubicBezTo>
                    <a:pt x="54" y="75"/>
                    <a:pt x="54" y="75"/>
                    <a:pt x="54" y="75"/>
                  </a:cubicBezTo>
                  <a:cubicBezTo>
                    <a:pt x="62" y="88"/>
                    <a:pt x="62" y="88"/>
                    <a:pt x="62" y="88"/>
                  </a:cubicBezTo>
                  <a:lnTo>
                    <a:pt x="55" y="93"/>
                  </a:lnTo>
                  <a:close/>
                  <a:moveTo>
                    <a:pt x="51" y="54"/>
                  </a:moveTo>
                  <a:cubicBezTo>
                    <a:pt x="48" y="49"/>
                    <a:pt x="41" y="47"/>
                    <a:pt x="35" y="50"/>
                  </a:cubicBezTo>
                  <a:cubicBezTo>
                    <a:pt x="30" y="53"/>
                    <a:pt x="28" y="60"/>
                    <a:pt x="31" y="66"/>
                  </a:cubicBezTo>
                  <a:cubicBezTo>
                    <a:pt x="34" y="71"/>
                    <a:pt x="41" y="73"/>
                    <a:pt x="47" y="70"/>
                  </a:cubicBezTo>
                  <a:cubicBezTo>
                    <a:pt x="52" y="67"/>
                    <a:pt x="54" y="60"/>
                    <a:pt x="51" y="54"/>
                  </a:cubicBezTo>
                  <a:close/>
                  <a:moveTo>
                    <a:pt x="43" y="67"/>
                  </a:moveTo>
                  <a:cubicBezTo>
                    <a:pt x="40" y="67"/>
                    <a:pt x="40" y="67"/>
                    <a:pt x="40" y="67"/>
                  </a:cubicBezTo>
                  <a:cubicBezTo>
                    <a:pt x="40" y="64"/>
                    <a:pt x="40" y="64"/>
                    <a:pt x="40" y="64"/>
                  </a:cubicBezTo>
                  <a:cubicBezTo>
                    <a:pt x="43" y="64"/>
                    <a:pt x="43" y="64"/>
                    <a:pt x="43" y="64"/>
                  </a:cubicBezTo>
                  <a:lnTo>
                    <a:pt x="43" y="67"/>
                  </a:lnTo>
                  <a:close/>
                  <a:moveTo>
                    <a:pt x="45" y="59"/>
                  </a:moveTo>
                  <a:cubicBezTo>
                    <a:pt x="45" y="59"/>
                    <a:pt x="45" y="60"/>
                    <a:pt x="44" y="60"/>
                  </a:cubicBezTo>
                  <a:cubicBezTo>
                    <a:pt x="43" y="61"/>
                    <a:pt x="43" y="61"/>
                    <a:pt x="43" y="61"/>
                  </a:cubicBezTo>
                  <a:cubicBezTo>
                    <a:pt x="43" y="61"/>
                    <a:pt x="43" y="61"/>
                    <a:pt x="43" y="62"/>
                  </a:cubicBezTo>
                  <a:cubicBezTo>
                    <a:pt x="43" y="62"/>
                    <a:pt x="43" y="62"/>
                    <a:pt x="43" y="63"/>
                  </a:cubicBezTo>
                  <a:cubicBezTo>
                    <a:pt x="40" y="63"/>
                    <a:pt x="40" y="63"/>
                    <a:pt x="40" y="63"/>
                  </a:cubicBezTo>
                  <a:cubicBezTo>
                    <a:pt x="40" y="62"/>
                    <a:pt x="40" y="61"/>
                    <a:pt x="40" y="61"/>
                  </a:cubicBezTo>
                  <a:cubicBezTo>
                    <a:pt x="41" y="60"/>
                    <a:pt x="41" y="60"/>
                    <a:pt x="42" y="59"/>
                  </a:cubicBezTo>
                  <a:cubicBezTo>
                    <a:pt x="42" y="59"/>
                    <a:pt x="42" y="59"/>
                    <a:pt x="42" y="59"/>
                  </a:cubicBezTo>
                  <a:cubicBezTo>
                    <a:pt x="43" y="59"/>
                    <a:pt x="43" y="58"/>
                    <a:pt x="43" y="58"/>
                  </a:cubicBezTo>
                  <a:cubicBezTo>
                    <a:pt x="43" y="58"/>
                    <a:pt x="43" y="57"/>
                    <a:pt x="43" y="57"/>
                  </a:cubicBezTo>
                  <a:cubicBezTo>
                    <a:pt x="43" y="57"/>
                    <a:pt x="43" y="56"/>
                    <a:pt x="43" y="56"/>
                  </a:cubicBezTo>
                  <a:cubicBezTo>
                    <a:pt x="43" y="55"/>
                    <a:pt x="42" y="55"/>
                    <a:pt x="41" y="55"/>
                  </a:cubicBezTo>
                  <a:cubicBezTo>
                    <a:pt x="41" y="55"/>
                    <a:pt x="40" y="55"/>
                    <a:pt x="40" y="56"/>
                  </a:cubicBezTo>
                  <a:cubicBezTo>
                    <a:pt x="39" y="56"/>
                    <a:pt x="39" y="57"/>
                    <a:pt x="39" y="57"/>
                  </a:cubicBezTo>
                  <a:cubicBezTo>
                    <a:pt x="37" y="57"/>
                    <a:pt x="37" y="57"/>
                    <a:pt x="37" y="57"/>
                  </a:cubicBezTo>
                  <a:cubicBezTo>
                    <a:pt x="37" y="56"/>
                    <a:pt x="37" y="54"/>
                    <a:pt x="38" y="54"/>
                  </a:cubicBezTo>
                  <a:cubicBezTo>
                    <a:pt x="39" y="53"/>
                    <a:pt x="40" y="53"/>
                    <a:pt x="41" y="53"/>
                  </a:cubicBezTo>
                  <a:cubicBezTo>
                    <a:pt x="43" y="53"/>
                    <a:pt x="44" y="53"/>
                    <a:pt x="45" y="54"/>
                  </a:cubicBezTo>
                  <a:cubicBezTo>
                    <a:pt x="46" y="55"/>
                    <a:pt x="46" y="56"/>
                    <a:pt x="46" y="57"/>
                  </a:cubicBezTo>
                  <a:cubicBezTo>
                    <a:pt x="46" y="58"/>
                    <a:pt x="46" y="58"/>
                    <a:pt x="45" y="59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7" name="Group 16">
              <a:extLst>
                <a:ext uri="{FF2B5EF4-FFF2-40B4-BE49-F238E27FC236}">
                  <a16:creationId xmlns:a16="http://schemas.microsoft.com/office/drawing/2014/main" id="{173C3AFE-BD4B-4D80-9B9F-41FE049DBCFC}"/>
                </a:ext>
              </a:extLst>
            </p:cNvPr>
            <p:cNvGrpSpPr/>
            <p:nvPr/>
          </p:nvGrpSpPr>
          <p:grpSpPr>
            <a:xfrm>
              <a:off x="6310313" y="2428875"/>
              <a:ext cx="3275012" cy="3268663"/>
              <a:chOff x="6310313" y="1685925"/>
              <a:chExt cx="3275012" cy="3268663"/>
            </a:xfrm>
          </p:grpSpPr>
          <p:sp>
            <p:nvSpPr>
              <p:cNvPr id="18" name="Freeform 11">
                <a:extLst>
                  <a:ext uri="{FF2B5EF4-FFF2-40B4-BE49-F238E27FC236}">
                    <a16:creationId xmlns:a16="http://schemas.microsoft.com/office/drawing/2014/main" id="{AEFADE93-3163-466B-80BF-E95C67D53BA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315075" y="1900238"/>
                <a:ext cx="930275" cy="1360487"/>
              </a:xfrm>
              <a:custGeom>
                <a:avLst/>
                <a:gdLst>
                  <a:gd name="T0" fmla="*/ 152 w 191"/>
                  <a:gd name="T1" fmla="*/ 23 h 280"/>
                  <a:gd name="T2" fmla="*/ 151 w 191"/>
                  <a:gd name="T3" fmla="*/ 27 h 280"/>
                  <a:gd name="T4" fmla="*/ 162 w 191"/>
                  <a:gd name="T5" fmla="*/ 30 h 280"/>
                  <a:gd name="T6" fmla="*/ 164 w 191"/>
                  <a:gd name="T7" fmla="*/ 30 h 280"/>
                  <a:gd name="T8" fmla="*/ 24 w 191"/>
                  <a:gd name="T9" fmla="*/ 254 h 280"/>
                  <a:gd name="T10" fmla="*/ 13 w 191"/>
                  <a:gd name="T11" fmla="*/ 265 h 280"/>
                  <a:gd name="T12" fmla="*/ 11 w 191"/>
                  <a:gd name="T13" fmla="*/ 263 h 280"/>
                  <a:gd name="T14" fmla="*/ 152 w 191"/>
                  <a:gd name="T15" fmla="*/ 23 h 280"/>
                  <a:gd name="T16" fmla="*/ 170 w 191"/>
                  <a:gd name="T17" fmla="*/ 0 h 280"/>
                  <a:gd name="T18" fmla="*/ 0 w 191"/>
                  <a:gd name="T19" fmla="*/ 267 h 280"/>
                  <a:gd name="T20" fmla="*/ 13 w 191"/>
                  <a:gd name="T21" fmla="*/ 280 h 280"/>
                  <a:gd name="T22" fmla="*/ 34 w 191"/>
                  <a:gd name="T23" fmla="*/ 259 h 280"/>
                  <a:gd name="T24" fmla="*/ 191 w 191"/>
                  <a:gd name="T25" fmla="*/ 26 h 280"/>
                  <a:gd name="T26" fmla="*/ 164 w 191"/>
                  <a:gd name="T27" fmla="*/ 19 h 280"/>
                  <a:gd name="T28" fmla="*/ 170 w 191"/>
                  <a:gd name="T29" fmla="*/ 0 h 2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91" h="280">
                    <a:moveTo>
                      <a:pt x="152" y="23"/>
                    </a:moveTo>
                    <a:cubicBezTo>
                      <a:pt x="151" y="27"/>
                      <a:pt x="151" y="27"/>
                      <a:pt x="151" y="27"/>
                    </a:cubicBezTo>
                    <a:cubicBezTo>
                      <a:pt x="162" y="30"/>
                      <a:pt x="162" y="30"/>
                      <a:pt x="162" y="30"/>
                    </a:cubicBezTo>
                    <a:cubicBezTo>
                      <a:pt x="164" y="30"/>
                      <a:pt x="164" y="30"/>
                      <a:pt x="164" y="30"/>
                    </a:cubicBezTo>
                    <a:cubicBezTo>
                      <a:pt x="87" y="81"/>
                      <a:pt x="36" y="162"/>
                      <a:pt x="24" y="254"/>
                    </a:cubicBezTo>
                    <a:cubicBezTo>
                      <a:pt x="13" y="265"/>
                      <a:pt x="13" y="265"/>
                      <a:pt x="13" y="265"/>
                    </a:cubicBezTo>
                    <a:cubicBezTo>
                      <a:pt x="11" y="263"/>
                      <a:pt x="11" y="263"/>
                      <a:pt x="11" y="263"/>
                    </a:cubicBezTo>
                    <a:cubicBezTo>
                      <a:pt x="20" y="166"/>
                      <a:pt x="72" y="78"/>
                      <a:pt x="152" y="23"/>
                    </a:cubicBezTo>
                    <a:moveTo>
                      <a:pt x="170" y="0"/>
                    </a:moveTo>
                    <a:cubicBezTo>
                      <a:pt x="75" y="54"/>
                      <a:pt x="9" y="153"/>
                      <a:pt x="0" y="267"/>
                    </a:cubicBezTo>
                    <a:cubicBezTo>
                      <a:pt x="13" y="280"/>
                      <a:pt x="13" y="280"/>
                      <a:pt x="13" y="280"/>
                    </a:cubicBezTo>
                    <a:cubicBezTo>
                      <a:pt x="34" y="259"/>
                      <a:pt x="34" y="259"/>
                      <a:pt x="34" y="259"/>
                    </a:cubicBezTo>
                    <a:cubicBezTo>
                      <a:pt x="46" y="158"/>
                      <a:pt x="106" y="73"/>
                      <a:pt x="191" y="26"/>
                    </a:cubicBezTo>
                    <a:cubicBezTo>
                      <a:pt x="164" y="19"/>
                      <a:pt x="164" y="19"/>
                      <a:pt x="164" y="19"/>
                    </a:cubicBezTo>
                    <a:cubicBezTo>
                      <a:pt x="170" y="0"/>
                      <a:pt x="170" y="0"/>
                      <a:pt x="170" y="0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Freeform 12">
                <a:extLst>
                  <a:ext uri="{FF2B5EF4-FFF2-40B4-BE49-F238E27FC236}">
                    <a16:creationId xmlns:a16="http://schemas.microsoft.com/office/drawing/2014/main" id="{85B5DBB4-B27F-4E74-BD5F-DD16C2F04D8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216775" y="1685925"/>
                <a:ext cx="1566862" cy="374650"/>
              </a:xfrm>
              <a:custGeom>
                <a:avLst/>
                <a:gdLst>
                  <a:gd name="T0" fmla="*/ 151 w 322"/>
                  <a:gd name="T1" fmla="*/ 11 h 77"/>
                  <a:gd name="T2" fmla="*/ 293 w 322"/>
                  <a:gd name="T3" fmla="*/ 43 h 77"/>
                  <a:gd name="T4" fmla="*/ 288 w 322"/>
                  <a:gd name="T5" fmla="*/ 45 h 77"/>
                  <a:gd name="T6" fmla="*/ 291 w 322"/>
                  <a:gd name="T7" fmla="*/ 55 h 77"/>
                  <a:gd name="T8" fmla="*/ 291 w 322"/>
                  <a:gd name="T9" fmla="*/ 56 h 77"/>
                  <a:gd name="T10" fmla="*/ 151 w 322"/>
                  <a:gd name="T11" fmla="*/ 23 h 77"/>
                  <a:gd name="T12" fmla="*/ 27 w 322"/>
                  <a:gd name="T13" fmla="*/ 48 h 77"/>
                  <a:gd name="T14" fmla="*/ 13 w 322"/>
                  <a:gd name="T15" fmla="*/ 44 h 77"/>
                  <a:gd name="T16" fmla="*/ 14 w 322"/>
                  <a:gd name="T17" fmla="*/ 41 h 77"/>
                  <a:gd name="T18" fmla="*/ 151 w 322"/>
                  <a:gd name="T19" fmla="*/ 11 h 77"/>
                  <a:gd name="T20" fmla="*/ 151 w 322"/>
                  <a:gd name="T21" fmla="*/ 0 h 77"/>
                  <a:gd name="T22" fmla="*/ 5 w 322"/>
                  <a:gd name="T23" fmla="*/ 34 h 77"/>
                  <a:gd name="T24" fmla="*/ 0 w 322"/>
                  <a:gd name="T25" fmla="*/ 52 h 77"/>
                  <a:gd name="T26" fmla="*/ 28 w 322"/>
                  <a:gd name="T27" fmla="*/ 59 h 77"/>
                  <a:gd name="T28" fmla="*/ 151 w 322"/>
                  <a:gd name="T29" fmla="*/ 33 h 77"/>
                  <a:gd name="T30" fmla="*/ 308 w 322"/>
                  <a:gd name="T31" fmla="*/ 77 h 77"/>
                  <a:gd name="T32" fmla="*/ 301 w 322"/>
                  <a:gd name="T33" fmla="*/ 52 h 77"/>
                  <a:gd name="T34" fmla="*/ 322 w 322"/>
                  <a:gd name="T35" fmla="*/ 47 h 77"/>
                  <a:gd name="T36" fmla="*/ 151 w 322"/>
                  <a:gd name="T37" fmla="*/ 0 h 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22" h="77">
                    <a:moveTo>
                      <a:pt x="151" y="11"/>
                    </a:moveTo>
                    <a:cubicBezTo>
                      <a:pt x="200" y="11"/>
                      <a:pt x="249" y="22"/>
                      <a:pt x="293" y="43"/>
                    </a:cubicBezTo>
                    <a:cubicBezTo>
                      <a:pt x="288" y="45"/>
                      <a:pt x="288" y="45"/>
                      <a:pt x="288" y="45"/>
                    </a:cubicBezTo>
                    <a:cubicBezTo>
                      <a:pt x="291" y="55"/>
                      <a:pt x="291" y="55"/>
                      <a:pt x="291" y="55"/>
                    </a:cubicBezTo>
                    <a:cubicBezTo>
                      <a:pt x="291" y="56"/>
                      <a:pt x="291" y="56"/>
                      <a:pt x="291" y="56"/>
                    </a:cubicBezTo>
                    <a:cubicBezTo>
                      <a:pt x="248" y="34"/>
                      <a:pt x="200" y="23"/>
                      <a:pt x="151" y="23"/>
                    </a:cubicBezTo>
                    <a:cubicBezTo>
                      <a:pt x="108" y="23"/>
                      <a:pt x="66" y="31"/>
                      <a:pt x="27" y="48"/>
                    </a:cubicBezTo>
                    <a:cubicBezTo>
                      <a:pt x="13" y="44"/>
                      <a:pt x="13" y="44"/>
                      <a:pt x="13" y="44"/>
                    </a:cubicBezTo>
                    <a:cubicBezTo>
                      <a:pt x="14" y="41"/>
                      <a:pt x="14" y="41"/>
                      <a:pt x="14" y="41"/>
                    </a:cubicBezTo>
                    <a:cubicBezTo>
                      <a:pt x="57" y="21"/>
                      <a:pt x="103" y="11"/>
                      <a:pt x="151" y="11"/>
                    </a:cubicBezTo>
                    <a:moveTo>
                      <a:pt x="151" y="0"/>
                    </a:moveTo>
                    <a:cubicBezTo>
                      <a:pt x="98" y="0"/>
                      <a:pt x="49" y="12"/>
                      <a:pt x="5" y="34"/>
                    </a:cubicBezTo>
                    <a:cubicBezTo>
                      <a:pt x="0" y="52"/>
                      <a:pt x="0" y="52"/>
                      <a:pt x="0" y="52"/>
                    </a:cubicBezTo>
                    <a:cubicBezTo>
                      <a:pt x="28" y="59"/>
                      <a:pt x="28" y="59"/>
                      <a:pt x="28" y="59"/>
                    </a:cubicBezTo>
                    <a:cubicBezTo>
                      <a:pt x="66" y="43"/>
                      <a:pt x="107" y="33"/>
                      <a:pt x="151" y="33"/>
                    </a:cubicBezTo>
                    <a:cubicBezTo>
                      <a:pt x="208" y="33"/>
                      <a:pt x="262" y="49"/>
                      <a:pt x="308" y="77"/>
                    </a:cubicBezTo>
                    <a:cubicBezTo>
                      <a:pt x="301" y="52"/>
                      <a:pt x="301" y="52"/>
                      <a:pt x="301" y="52"/>
                    </a:cubicBezTo>
                    <a:cubicBezTo>
                      <a:pt x="322" y="47"/>
                      <a:pt x="322" y="47"/>
                      <a:pt x="322" y="47"/>
                    </a:cubicBezTo>
                    <a:cubicBezTo>
                      <a:pt x="272" y="17"/>
                      <a:pt x="213" y="0"/>
                      <a:pt x="151" y="0"/>
                    </a:cubicBezTo>
                    <a:close/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Freeform 13">
                <a:extLst>
                  <a:ext uri="{FF2B5EF4-FFF2-40B4-BE49-F238E27FC236}">
                    <a16:creationId xmlns:a16="http://schemas.microsoft.com/office/drawing/2014/main" id="{950C0FAB-0498-4B76-9576-C6C2479E61E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310313" y="3279775"/>
                <a:ext cx="798512" cy="1389062"/>
              </a:xfrm>
              <a:custGeom>
                <a:avLst/>
                <a:gdLst>
                  <a:gd name="T0" fmla="*/ 23 w 164"/>
                  <a:gd name="T1" fmla="*/ 25 h 286"/>
                  <a:gd name="T2" fmla="*/ 58 w 164"/>
                  <a:gd name="T3" fmla="*/ 153 h 286"/>
                  <a:gd name="T4" fmla="*/ 148 w 164"/>
                  <a:gd name="T5" fmla="*/ 260 h 286"/>
                  <a:gd name="T6" fmla="*/ 151 w 164"/>
                  <a:gd name="T7" fmla="*/ 273 h 286"/>
                  <a:gd name="T8" fmla="*/ 148 w 164"/>
                  <a:gd name="T9" fmla="*/ 274 h 286"/>
                  <a:gd name="T10" fmla="*/ 12 w 164"/>
                  <a:gd name="T11" fmla="*/ 32 h 286"/>
                  <a:gd name="T12" fmla="*/ 14 w 164"/>
                  <a:gd name="T13" fmla="*/ 34 h 286"/>
                  <a:gd name="T14" fmla="*/ 22 w 164"/>
                  <a:gd name="T15" fmla="*/ 27 h 286"/>
                  <a:gd name="T16" fmla="*/ 23 w 164"/>
                  <a:gd name="T17" fmla="*/ 25 h 286"/>
                  <a:gd name="T18" fmla="*/ 34 w 164"/>
                  <a:gd name="T19" fmla="*/ 0 h 286"/>
                  <a:gd name="T20" fmla="*/ 14 w 164"/>
                  <a:gd name="T21" fmla="*/ 19 h 286"/>
                  <a:gd name="T22" fmla="*/ 0 w 164"/>
                  <a:gd name="T23" fmla="*/ 6 h 286"/>
                  <a:gd name="T24" fmla="*/ 0 w 164"/>
                  <a:gd name="T25" fmla="*/ 9 h 286"/>
                  <a:gd name="T26" fmla="*/ 146 w 164"/>
                  <a:gd name="T27" fmla="*/ 286 h 286"/>
                  <a:gd name="T28" fmla="*/ 164 w 164"/>
                  <a:gd name="T29" fmla="*/ 281 h 286"/>
                  <a:gd name="T30" fmla="*/ 157 w 164"/>
                  <a:gd name="T31" fmla="*/ 253 h 286"/>
                  <a:gd name="T32" fmla="*/ 33 w 164"/>
                  <a:gd name="T33" fmla="*/ 9 h 286"/>
                  <a:gd name="T34" fmla="*/ 34 w 164"/>
                  <a:gd name="T35" fmla="*/ 0 h 2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164" h="286">
                    <a:moveTo>
                      <a:pt x="23" y="25"/>
                    </a:moveTo>
                    <a:cubicBezTo>
                      <a:pt x="26" y="70"/>
                      <a:pt x="37" y="113"/>
                      <a:pt x="58" y="153"/>
                    </a:cubicBezTo>
                    <a:cubicBezTo>
                      <a:pt x="79" y="194"/>
                      <a:pt x="110" y="231"/>
                      <a:pt x="148" y="260"/>
                    </a:cubicBezTo>
                    <a:cubicBezTo>
                      <a:pt x="151" y="273"/>
                      <a:pt x="151" y="273"/>
                      <a:pt x="151" y="273"/>
                    </a:cubicBezTo>
                    <a:cubicBezTo>
                      <a:pt x="148" y="274"/>
                      <a:pt x="148" y="274"/>
                      <a:pt x="148" y="274"/>
                    </a:cubicBezTo>
                    <a:cubicBezTo>
                      <a:pt x="68" y="218"/>
                      <a:pt x="19" y="129"/>
                      <a:pt x="12" y="32"/>
                    </a:cubicBezTo>
                    <a:cubicBezTo>
                      <a:pt x="14" y="34"/>
                      <a:pt x="14" y="34"/>
                      <a:pt x="14" y="34"/>
                    </a:cubicBezTo>
                    <a:cubicBezTo>
                      <a:pt x="22" y="27"/>
                      <a:pt x="22" y="27"/>
                      <a:pt x="22" y="27"/>
                    </a:cubicBezTo>
                    <a:cubicBezTo>
                      <a:pt x="23" y="25"/>
                      <a:pt x="23" y="25"/>
                      <a:pt x="23" y="25"/>
                    </a:cubicBezTo>
                    <a:moveTo>
                      <a:pt x="34" y="0"/>
                    </a:moveTo>
                    <a:cubicBezTo>
                      <a:pt x="14" y="19"/>
                      <a:pt x="14" y="19"/>
                      <a:pt x="14" y="19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0" y="7"/>
                      <a:pt x="0" y="8"/>
                      <a:pt x="0" y="9"/>
                    </a:cubicBezTo>
                    <a:cubicBezTo>
                      <a:pt x="0" y="124"/>
                      <a:pt x="58" y="225"/>
                      <a:pt x="146" y="286"/>
                    </a:cubicBezTo>
                    <a:cubicBezTo>
                      <a:pt x="164" y="281"/>
                      <a:pt x="164" y="281"/>
                      <a:pt x="164" y="281"/>
                    </a:cubicBezTo>
                    <a:cubicBezTo>
                      <a:pt x="157" y="253"/>
                      <a:pt x="157" y="253"/>
                      <a:pt x="157" y="253"/>
                    </a:cubicBezTo>
                    <a:cubicBezTo>
                      <a:pt x="82" y="198"/>
                      <a:pt x="33" y="109"/>
                      <a:pt x="33" y="9"/>
                    </a:cubicBezTo>
                    <a:cubicBezTo>
                      <a:pt x="33" y="6"/>
                      <a:pt x="34" y="3"/>
                      <a:pt x="34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" name="Freeform 14">
                <a:extLst>
                  <a:ext uri="{FF2B5EF4-FFF2-40B4-BE49-F238E27FC236}">
                    <a16:creationId xmlns:a16="http://schemas.microsoft.com/office/drawing/2014/main" id="{93B2AEED-1C7D-4127-B1C0-58AABA0A6F6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8875" y="1973263"/>
                <a:ext cx="806450" cy="1374775"/>
              </a:xfrm>
              <a:custGeom>
                <a:avLst/>
                <a:gdLst>
                  <a:gd name="T0" fmla="*/ 18 w 166"/>
                  <a:gd name="T1" fmla="*/ 11 h 283"/>
                  <a:gd name="T2" fmla="*/ 155 w 166"/>
                  <a:gd name="T3" fmla="*/ 256 h 283"/>
                  <a:gd name="T4" fmla="*/ 151 w 166"/>
                  <a:gd name="T5" fmla="*/ 251 h 283"/>
                  <a:gd name="T6" fmla="*/ 143 w 166"/>
                  <a:gd name="T7" fmla="*/ 258 h 283"/>
                  <a:gd name="T8" fmla="*/ 17 w 166"/>
                  <a:gd name="T9" fmla="*/ 25 h 283"/>
                  <a:gd name="T10" fmla="*/ 13 w 166"/>
                  <a:gd name="T11" fmla="*/ 12 h 283"/>
                  <a:gd name="T12" fmla="*/ 18 w 166"/>
                  <a:gd name="T13" fmla="*/ 11 h 283"/>
                  <a:gd name="T14" fmla="*/ 20 w 166"/>
                  <a:gd name="T15" fmla="*/ 0 h 283"/>
                  <a:gd name="T16" fmla="*/ 0 w 166"/>
                  <a:gd name="T17" fmla="*/ 5 h 283"/>
                  <a:gd name="T18" fmla="*/ 8 w 166"/>
                  <a:gd name="T19" fmla="*/ 32 h 283"/>
                  <a:gd name="T20" fmla="*/ 133 w 166"/>
                  <a:gd name="T21" fmla="*/ 278 h 283"/>
                  <a:gd name="T22" fmla="*/ 133 w 166"/>
                  <a:gd name="T23" fmla="*/ 283 h 283"/>
                  <a:gd name="T24" fmla="*/ 151 w 166"/>
                  <a:gd name="T25" fmla="*/ 266 h 283"/>
                  <a:gd name="T26" fmla="*/ 166 w 166"/>
                  <a:gd name="T27" fmla="*/ 282 h 283"/>
                  <a:gd name="T28" fmla="*/ 166 w 166"/>
                  <a:gd name="T29" fmla="*/ 278 h 283"/>
                  <a:gd name="T30" fmla="*/ 20 w 166"/>
                  <a:gd name="T31" fmla="*/ 0 h 2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66" h="283">
                    <a:moveTo>
                      <a:pt x="18" y="11"/>
                    </a:moveTo>
                    <a:cubicBezTo>
                      <a:pt x="98" y="68"/>
                      <a:pt x="149" y="158"/>
                      <a:pt x="155" y="256"/>
                    </a:cubicBezTo>
                    <a:cubicBezTo>
                      <a:pt x="151" y="251"/>
                      <a:pt x="151" y="251"/>
                      <a:pt x="151" y="251"/>
                    </a:cubicBezTo>
                    <a:cubicBezTo>
                      <a:pt x="143" y="258"/>
                      <a:pt x="143" y="258"/>
                      <a:pt x="143" y="258"/>
                    </a:cubicBezTo>
                    <a:cubicBezTo>
                      <a:pt x="138" y="166"/>
                      <a:pt x="91" y="81"/>
                      <a:pt x="17" y="25"/>
                    </a:cubicBezTo>
                    <a:cubicBezTo>
                      <a:pt x="13" y="12"/>
                      <a:pt x="13" y="12"/>
                      <a:pt x="13" y="12"/>
                    </a:cubicBezTo>
                    <a:cubicBezTo>
                      <a:pt x="18" y="11"/>
                      <a:pt x="18" y="11"/>
                      <a:pt x="18" y="11"/>
                    </a:cubicBezTo>
                    <a:moveTo>
                      <a:pt x="20" y="0"/>
                    </a:moveTo>
                    <a:cubicBezTo>
                      <a:pt x="0" y="5"/>
                      <a:pt x="0" y="5"/>
                      <a:pt x="0" y="5"/>
                    </a:cubicBezTo>
                    <a:cubicBezTo>
                      <a:pt x="8" y="32"/>
                      <a:pt x="8" y="32"/>
                      <a:pt x="8" y="32"/>
                    </a:cubicBezTo>
                    <a:cubicBezTo>
                      <a:pt x="84" y="87"/>
                      <a:pt x="133" y="177"/>
                      <a:pt x="133" y="278"/>
                    </a:cubicBezTo>
                    <a:cubicBezTo>
                      <a:pt x="133" y="280"/>
                      <a:pt x="133" y="282"/>
                      <a:pt x="133" y="283"/>
                    </a:cubicBezTo>
                    <a:cubicBezTo>
                      <a:pt x="151" y="266"/>
                      <a:pt x="151" y="266"/>
                      <a:pt x="151" y="266"/>
                    </a:cubicBezTo>
                    <a:cubicBezTo>
                      <a:pt x="166" y="282"/>
                      <a:pt x="166" y="282"/>
                      <a:pt x="166" y="282"/>
                    </a:cubicBezTo>
                    <a:cubicBezTo>
                      <a:pt x="166" y="281"/>
                      <a:pt x="166" y="279"/>
                      <a:pt x="166" y="278"/>
                    </a:cubicBezTo>
                    <a:cubicBezTo>
                      <a:pt x="166" y="162"/>
                      <a:pt x="108" y="60"/>
                      <a:pt x="20" y="0"/>
                    </a:cubicBez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" name="Freeform 15">
                <a:extLst>
                  <a:ext uri="{FF2B5EF4-FFF2-40B4-BE49-F238E27FC236}">
                    <a16:creationId xmlns:a16="http://schemas.microsoft.com/office/drawing/2014/main" id="{48BF045D-A019-442E-876C-2CEC857199F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661400" y="3381375"/>
                <a:ext cx="919162" cy="1370012"/>
              </a:xfrm>
              <a:custGeom>
                <a:avLst/>
                <a:gdLst>
                  <a:gd name="T0" fmla="*/ 175 w 189"/>
                  <a:gd name="T1" fmla="*/ 15 h 282"/>
                  <a:gd name="T2" fmla="*/ 178 w 189"/>
                  <a:gd name="T3" fmla="*/ 18 h 282"/>
                  <a:gd name="T4" fmla="*/ 35 w 189"/>
                  <a:gd name="T5" fmla="*/ 259 h 282"/>
                  <a:gd name="T6" fmla="*/ 36 w 189"/>
                  <a:gd name="T7" fmla="*/ 253 h 282"/>
                  <a:gd name="T8" fmla="*/ 27 w 189"/>
                  <a:gd name="T9" fmla="*/ 250 h 282"/>
                  <a:gd name="T10" fmla="*/ 166 w 189"/>
                  <a:gd name="T11" fmla="*/ 23 h 282"/>
                  <a:gd name="T12" fmla="*/ 175 w 189"/>
                  <a:gd name="T13" fmla="*/ 15 h 282"/>
                  <a:gd name="T14" fmla="*/ 175 w 189"/>
                  <a:gd name="T15" fmla="*/ 0 h 282"/>
                  <a:gd name="T16" fmla="*/ 156 w 189"/>
                  <a:gd name="T17" fmla="*/ 18 h 282"/>
                  <a:gd name="T18" fmla="*/ 0 w 189"/>
                  <a:gd name="T19" fmla="*/ 254 h 282"/>
                  <a:gd name="T20" fmla="*/ 23 w 189"/>
                  <a:gd name="T21" fmla="*/ 260 h 282"/>
                  <a:gd name="T22" fmla="*/ 18 w 189"/>
                  <a:gd name="T23" fmla="*/ 282 h 282"/>
                  <a:gd name="T24" fmla="*/ 189 w 189"/>
                  <a:gd name="T25" fmla="*/ 14 h 282"/>
                  <a:gd name="T26" fmla="*/ 175 w 189"/>
                  <a:gd name="T27" fmla="*/ 0 h 2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89" h="282">
                    <a:moveTo>
                      <a:pt x="175" y="15"/>
                    </a:moveTo>
                    <a:cubicBezTo>
                      <a:pt x="178" y="18"/>
                      <a:pt x="178" y="18"/>
                      <a:pt x="178" y="18"/>
                    </a:cubicBezTo>
                    <a:cubicBezTo>
                      <a:pt x="169" y="117"/>
                      <a:pt x="116" y="205"/>
                      <a:pt x="35" y="259"/>
                    </a:cubicBezTo>
                    <a:cubicBezTo>
                      <a:pt x="36" y="253"/>
                      <a:pt x="36" y="253"/>
                      <a:pt x="36" y="253"/>
                    </a:cubicBezTo>
                    <a:cubicBezTo>
                      <a:pt x="27" y="250"/>
                      <a:pt x="27" y="250"/>
                      <a:pt x="27" y="250"/>
                    </a:cubicBezTo>
                    <a:cubicBezTo>
                      <a:pt x="104" y="199"/>
                      <a:pt x="156" y="116"/>
                      <a:pt x="166" y="23"/>
                    </a:cubicBezTo>
                    <a:cubicBezTo>
                      <a:pt x="175" y="15"/>
                      <a:pt x="175" y="15"/>
                      <a:pt x="175" y="15"/>
                    </a:cubicBezTo>
                    <a:moveTo>
                      <a:pt x="175" y="0"/>
                    </a:moveTo>
                    <a:cubicBezTo>
                      <a:pt x="156" y="18"/>
                      <a:pt x="156" y="18"/>
                      <a:pt x="156" y="18"/>
                    </a:cubicBezTo>
                    <a:cubicBezTo>
                      <a:pt x="146" y="120"/>
                      <a:pt x="85" y="207"/>
                      <a:pt x="0" y="254"/>
                    </a:cubicBezTo>
                    <a:cubicBezTo>
                      <a:pt x="23" y="260"/>
                      <a:pt x="23" y="260"/>
                      <a:pt x="23" y="260"/>
                    </a:cubicBezTo>
                    <a:cubicBezTo>
                      <a:pt x="18" y="282"/>
                      <a:pt x="18" y="282"/>
                      <a:pt x="18" y="282"/>
                    </a:cubicBezTo>
                    <a:cubicBezTo>
                      <a:pt x="113" y="228"/>
                      <a:pt x="180" y="130"/>
                      <a:pt x="189" y="14"/>
                    </a:cubicBezTo>
                    <a:cubicBezTo>
                      <a:pt x="175" y="0"/>
                      <a:pt x="175" y="0"/>
                      <a:pt x="175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3" name="Freeform 16">
                <a:extLst>
                  <a:ext uri="{FF2B5EF4-FFF2-40B4-BE49-F238E27FC236}">
                    <a16:creationId xmlns:a16="http://schemas.microsoft.com/office/drawing/2014/main" id="{9B068E41-A41E-48CE-A70F-FED2E1D9D68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108825" y="4576763"/>
                <a:ext cx="1566862" cy="377825"/>
              </a:xfrm>
              <a:custGeom>
                <a:avLst/>
                <a:gdLst>
                  <a:gd name="T0" fmla="*/ 31 w 322"/>
                  <a:gd name="T1" fmla="*/ 22 h 78"/>
                  <a:gd name="T2" fmla="*/ 173 w 322"/>
                  <a:gd name="T3" fmla="*/ 56 h 78"/>
                  <a:gd name="T4" fmla="*/ 297 w 322"/>
                  <a:gd name="T5" fmla="*/ 30 h 78"/>
                  <a:gd name="T6" fmla="*/ 309 w 322"/>
                  <a:gd name="T7" fmla="*/ 33 h 78"/>
                  <a:gd name="T8" fmla="*/ 308 w 322"/>
                  <a:gd name="T9" fmla="*/ 39 h 78"/>
                  <a:gd name="T10" fmla="*/ 173 w 322"/>
                  <a:gd name="T11" fmla="*/ 68 h 78"/>
                  <a:gd name="T12" fmla="*/ 29 w 322"/>
                  <a:gd name="T13" fmla="*/ 34 h 78"/>
                  <a:gd name="T14" fmla="*/ 34 w 322"/>
                  <a:gd name="T15" fmla="*/ 33 h 78"/>
                  <a:gd name="T16" fmla="*/ 31 w 322"/>
                  <a:gd name="T17" fmla="*/ 23 h 78"/>
                  <a:gd name="T18" fmla="*/ 31 w 322"/>
                  <a:gd name="T19" fmla="*/ 22 h 78"/>
                  <a:gd name="T20" fmla="*/ 14 w 322"/>
                  <a:gd name="T21" fmla="*/ 0 h 78"/>
                  <a:gd name="T22" fmla="*/ 21 w 322"/>
                  <a:gd name="T23" fmla="*/ 25 h 78"/>
                  <a:gd name="T24" fmla="*/ 0 w 322"/>
                  <a:gd name="T25" fmla="*/ 31 h 78"/>
                  <a:gd name="T26" fmla="*/ 173 w 322"/>
                  <a:gd name="T27" fmla="*/ 78 h 78"/>
                  <a:gd name="T28" fmla="*/ 317 w 322"/>
                  <a:gd name="T29" fmla="*/ 46 h 78"/>
                  <a:gd name="T30" fmla="*/ 322 w 322"/>
                  <a:gd name="T31" fmla="*/ 26 h 78"/>
                  <a:gd name="T32" fmla="*/ 296 w 322"/>
                  <a:gd name="T33" fmla="*/ 19 h 78"/>
                  <a:gd name="T34" fmla="*/ 173 w 322"/>
                  <a:gd name="T35" fmla="*/ 45 h 78"/>
                  <a:gd name="T36" fmla="*/ 14 w 322"/>
                  <a:gd name="T37" fmla="*/ 0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22" h="78">
                    <a:moveTo>
                      <a:pt x="31" y="22"/>
                    </a:moveTo>
                    <a:cubicBezTo>
                      <a:pt x="75" y="44"/>
                      <a:pt x="123" y="56"/>
                      <a:pt x="173" y="56"/>
                    </a:cubicBezTo>
                    <a:cubicBezTo>
                      <a:pt x="216" y="56"/>
                      <a:pt x="258" y="47"/>
                      <a:pt x="297" y="30"/>
                    </a:cubicBezTo>
                    <a:cubicBezTo>
                      <a:pt x="309" y="33"/>
                      <a:pt x="309" y="33"/>
                      <a:pt x="309" y="33"/>
                    </a:cubicBezTo>
                    <a:cubicBezTo>
                      <a:pt x="308" y="39"/>
                      <a:pt x="308" y="39"/>
                      <a:pt x="308" y="39"/>
                    </a:cubicBezTo>
                    <a:cubicBezTo>
                      <a:pt x="265" y="58"/>
                      <a:pt x="220" y="68"/>
                      <a:pt x="173" y="68"/>
                    </a:cubicBezTo>
                    <a:cubicBezTo>
                      <a:pt x="123" y="68"/>
                      <a:pt x="73" y="56"/>
                      <a:pt x="29" y="34"/>
                    </a:cubicBezTo>
                    <a:cubicBezTo>
                      <a:pt x="34" y="33"/>
                      <a:pt x="34" y="33"/>
                      <a:pt x="34" y="33"/>
                    </a:cubicBezTo>
                    <a:cubicBezTo>
                      <a:pt x="31" y="23"/>
                      <a:pt x="31" y="23"/>
                      <a:pt x="31" y="23"/>
                    </a:cubicBezTo>
                    <a:cubicBezTo>
                      <a:pt x="31" y="22"/>
                      <a:pt x="31" y="22"/>
                      <a:pt x="31" y="22"/>
                    </a:cubicBezTo>
                    <a:moveTo>
                      <a:pt x="14" y="0"/>
                    </a:moveTo>
                    <a:cubicBezTo>
                      <a:pt x="21" y="25"/>
                      <a:pt x="21" y="25"/>
                      <a:pt x="21" y="25"/>
                    </a:cubicBezTo>
                    <a:cubicBezTo>
                      <a:pt x="0" y="31"/>
                      <a:pt x="0" y="31"/>
                      <a:pt x="0" y="31"/>
                    </a:cubicBezTo>
                    <a:cubicBezTo>
                      <a:pt x="51" y="61"/>
                      <a:pt x="110" y="78"/>
                      <a:pt x="173" y="78"/>
                    </a:cubicBezTo>
                    <a:cubicBezTo>
                      <a:pt x="224" y="78"/>
                      <a:pt x="273" y="67"/>
                      <a:pt x="317" y="46"/>
                    </a:cubicBezTo>
                    <a:cubicBezTo>
                      <a:pt x="322" y="26"/>
                      <a:pt x="322" y="26"/>
                      <a:pt x="322" y="26"/>
                    </a:cubicBezTo>
                    <a:cubicBezTo>
                      <a:pt x="296" y="19"/>
                      <a:pt x="296" y="19"/>
                      <a:pt x="296" y="19"/>
                    </a:cubicBezTo>
                    <a:cubicBezTo>
                      <a:pt x="259" y="36"/>
                      <a:pt x="217" y="45"/>
                      <a:pt x="173" y="45"/>
                    </a:cubicBezTo>
                    <a:cubicBezTo>
                      <a:pt x="115" y="45"/>
                      <a:pt x="60" y="29"/>
                      <a:pt x="14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24" name="Freeform 17">
              <a:extLst>
                <a:ext uri="{FF2B5EF4-FFF2-40B4-BE49-F238E27FC236}">
                  <a16:creationId xmlns:a16="http://schemas.microsoft.com/office/drawing/2014/main" id="{AFEAB6DE-2AA0-4E04-9EE5-85D76BCBDC17}"/>
                </a:ext>
              </a:extLst>
            </p:cNvPr>
            <p:cNvSpPr>
              <a:spLocks/>
            </p:cNvSpPr>
            <p:nvPr/>
          </p:nvSpPr>
          <p:spPr bwMode="auto">
            <a:xfrm>
              <a:off x="7989888" y="2235200"/>
              <a:ext cx="96837" cy="141287"/>
            </a:xfrm>
            <a:custGeom>
              <a:avLst/>
              <a:gdLst>
                <a:gd name="T0" fmla="*/ 3 w 20"/>
                <a:gd name="T1" fmla="*/ 0 h 29"/>
                <a:gd name="T2" fmla="*/ 2 w 20"/>
                <a:gd name="T3" fmla="*/ 2 h 29"/>
                <a:gd name="T4" fmla="*/ 3 w 20"/>
                <a:gd name="T5" fmla="*/ 18 h 29"/>
                <a:gd name="T6" fmla="*/ 5 w 20"/>
                <a:gd name="T7" fmla="*/ 12 h 29"/>
                <a:gd name="T8" fmla="*/ 14 w 20"/>
                <a:gd name="T9" fmla="*/ 29 h 29"/>
                <a:gd name="T10" fmla="*/ 11 w 20"/>
                <a:gd name="T11" fmla="*/ 10 h 29"/>
                <a:gd name="T12" fmla="*/ 17 w 20"/>
                <a:gd name="T13" fmla="*/ 11 h 29"/>
                <a:gd name="T14" fmla="*/ 3 w 20"/>
                <a:gd name="T15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29">
                  <a:moveTo>
                    <a:pt x="3" y="0"/>
                  </a:moveTo>
                  <a:cubicBezTo>
                    <a:pt x="2" y="0"/>
                    <a:pt x="3" y="1"/>
                    <a:pt x="2" y="2"/>
                  </a:cubicBezTo>
                  <a:cubicBezTo>
                    <a:pt x="0" y="2"/>
                    <a:pt x="1" y="18"/>
                    <a:pt x="3" y="18"/>
                  </a:cubicBezTo>
                  <a:cubicBezTo>
                    <a:pt x="4" y="19"/>
                    <a:pt x="5" y="13"/>
                    <a:pt x="5" y="12"/>
                  </a:cubicBezTo>
                  <a:cubicBezTo>
                    <a:pt x="5" y="10"/>
                    <a:pt x="14" y="19"/>
                    <a:pt x="14" y="29"/>
                  </a:cubicBezTo>
                  <a:cubicBezTo>
                    <a:pt x="17" y="28"/>
                    <a:pt x="17" y="20"/>
                    <a:pt x="11" y="10"/>
                  </a:cubicBezTo>
                  <a:cubicBezTo>
                    <a:pt x="19" y="14"/>
                    <a:pt x="20" y="14"/>
                    <a:pt x="17" y="11"/>
                  </a:cubicBezTo>
                  <a:cubicBezTo>
                    <a:pt x="13" y="7"/>
                    <a:pt x="8" y="2"/>
                    <a:pt x="3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8">
              <a:extLst>
                <a:ext uri="{FF2B5EF4-FFF2-40B4-BE49-F238E27FC236}">
                  <a16:creationId xmlns:a16="http://schemas.microsoft.com/office/drawing/2014/main" id="{82494012-2701-4573-A577-3386D1B8C3AE}"/>
                </a:ext>
              </a:extLst>
            </p:cNvPr>
            <p:cNvSpPr>
              <a:spLocks/>
            </p:cNvSpPr>
            <p:nvPr/>
          </p:nvSpPr>
          <p:spPr bwMode="auto">
            <a:xfrm>
              <a:off x="9474200" y="3225800"/>
              <a:ext cx="141287" cy="101600"/>
            </a:xfrm>
            <a:custGeom>
              <a:avLst/>
              <a:gdLst>
                <a:gd name="T0" fmla="*/ 29 w 29"/>
                <a:gd name="T1" fmla="*/ 3 h 21"/>
                <a:gd name="T2" fmla="*/ 27 w 29"/>
                <a:gd name="T3" fmla="*/ 2 h 21"/>
                <a:gd name="T4" fmla="*/ 11 w 29"/>
                <a:gd name="T5" fmla="*/ 3 h 21"/>
                <a:gd name="T6" fmla="*/ 17 w 29"/>
                <a:gd name="T7" fmla="*/ 5 h 21"/>
                <a:gd name="T8" fmla="*/ 0 w 29"/>
                <a:gd name="T9" fmla="*/ 14 h 21"/>
                <a:gd name="T10" fmla="*/ 18 w 29"/>
                <a:gd name="T11" fmla="*/ 11 h 21"/>
                <a:gd name="T12" fmla="*/ 18 w 29"/>
                <a:gd name="T13" fmla="*/ 17 h 21"/>
                <a:gd name="T14" fmla="*/ 29 w 29"/>
                <a:gd name="T15" fmla="*/ 3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21">
                  <a:moveTo>
                    <a:pt x="29" y="3"/>
                  </a:moveTo>
                  <a:cubicBezTo>
                    <a:pt x="29" y="2"/>
                    <a:pt x="27" y="4"/>
                    <a:pt x="27" y="2"/>
                  </a:cubicBezTo>
                  <a:cubicBezTo>
                    <a:pt x="27" y="0"/>
                    <a:pt x="10" y="1"/>
                    <a:pt x="11" y="3"/>
                  </a:cubicBezTo>
                  <a:cubicBezTo>
                    <a:pt x="10" y="4"/>
                    <a:pt x="16" y="5"/>
                    <a:pt x="17" y="5"/>
                  </a:cubicBezTo>
                  <a:cubicBezTo>
                    <a:pt x="19" y="5"/>
                    <a:pt x="10" y="14"/>
                    <a:pt x="0" y="14"/>
                  </a:cubicBezTo>
                  <a:cubicBezTo>
                    <a:pt x="1" y="17"/>
                    <a:pt x="8" y="17"/>
                    <a:pt x="18" y="11"/>
                  </a:cubicBezTo>
                  <a:cubicBezTo>
                    <a:pt x="14" y="19"/>
                    <a:pt x="14" y="21"/>
                    <a:pt x="18" y="17"/>
                  </a:cubicBezTo>
                  <a:cubicBezTo>
                    <a:pt x="22" y="13"/>
                    <a:pt x="27" y="9"/>
                    <a:pt x="29" y="3"/>
                  </a:cubicBezTo>
                  <a:close/>
                </a:path>
              </a:pathLst>
            </a:custGeom>
            <a:solidFill>
              <a:schemeClr val="bg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9">
              <a:extLst>
                <a:ext uri="{FF2B5EF4-FFF2-40B4-BE49-F238E27FC236}">
                  <a16:creationId xmlns:a16="http://schemas.microsoft.com/office/drawing/2014/main" id="{2EA5E67E-F044-499A-B04B-DB3CAF4C66B5}"/>
                </a:ext>
              </a:extLst>
            </p:cNvPr>
            <p:cNvSpPr>
              <a:spLocks/>
            </p:cNvSpPr>
            <p:nvPr/>
          </p:nvSpPr>
          <p:spPr bwMode="auto">
            <a:xfrm>
              <a:off x="9382125" y="4964113"/>
              <a:ext cx="155575" cy="87312"/>
            </a:xfrm>
            <a:custGeom>
              <a:avLst/>
              <a:gdLst>
                <a:gd name="T0" fmla="*/ 31 w 32"/>
                <a:gd name="T1" fmla="*/ 11 h 18"/>
                <a:gd name="T2" fmla="*/ 30 w 32"/>
                <a:gd name="T3" fmla="*/ 9 h 18"/>
                <a:gd name="T4" fmla="*/ 16 w 32"/>
                <a:gd name="T5" fmla="*/ 1 h 18"/>
                <a:gd name="T6" fmla="*/ 20 w 32"/>
                <a:gd name="T7" fmla="*/ 7 h 18"/>
                <a:gd name="T8" fmla="*/ 1 w 32"/>
                <a:gd name="T9" fmla="*/ 5 h 18"/>
                <a:gd name="T10" fmla="*/ 19 w 32"/>
                <a:gd name="T11" fmla="*/ 12 h 18"/>
                <a:gd name="T12" fmla="*/ 15 w 32"/>
                <a:gd name="T13" fmla="*/ 17 h 18"/>
                <a:gd name="T14" fmla="*/ 31 w 32"/>
                <a:gd name="T15" fmla="*/ 11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2" h="18">
                  <a:moveTo>
                    <a:pt x="31" y="11"/>
                  </a:moveTo>
                  <a:cubicBezTo>
                    <a:pt x="32" y="10"/>
                    <a:pt x="30" y="10"/>
                    <a:pt x="30" y="9"/>
                  </a:cubicBezTo>
                  <a:cubicBezTo>
                    <a:pt x="32" y="7"/>
                    <a:pt x="17" y="0"/>
                    <a:pt x="16" y="1"/>
                  </a:cubicBezTo>
                  <a:cubicBezTo>
                    <a:pt x="15" y="1"/>
                    <a:pt x="19" y="6"/>
                    <a:pt x="20" y="7"/>
                  </a:cubicBezTo>
                  <a:cubicBezTo>
                    <a:pt x="22" y="7"/>
                    <a:pt x="9" y="10"/>
                    <a:pt x="1" y="5"/>
                  </a:cubicBezTo>
                  <a:cubicBezTo>
                    <a:pt x="0" y="8"/>
                    <a:pt x="7" y="12"/>
                    <a:pt x="19" y="12"/>
                  </a:cubicBezTo>
                  <a:cubicBezTo>
                    <a:pt x="11" y="16"/>
                    <a:pt x="10" y="18"/>
                    <a:pt x="15" y="17"/>
                  </a:cubicBezTo>
                  <a:cubicBezTo>
                    <a:pt x="20" y="16"/>
                    <a:pt x="27" y="14"/>
                    <a:pt x="31" y="1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0">
              <a:extLst>
                <a:ext uri="{FF2B5EF4-FFF2-40B4-BE49-F238E27FC236}">
                  <a16:creationId xmlns:a16="http://schemas.microsoft.com/office/drawing/2014/main" id="{5956BD7A-A1E6-494E-975E-1822083455CA}"/>
                </a:ext>
              </a:extLst>
            </p:cNvPr>
            <p:cNvSpPr>
              <a:spLocks/>
            </p:cNvSpPr>
            <p:nvPr/>
          </p:nvSpPr>
          <p:spPr bwMode="auto">
            <a:xfrm>
              <a:off x="7775575" y="5721350"/>
              <a:ext cx="92075" cy="150812"/>
            </a:xfrm>
            <a:custGeom>
              <a:avLst/>
              <a:gdLst>
                <a:gd name="T0" fmla="*/ 8 w 19"/>
                <a:gd name="T1" fmla="*/ 31 h 31"/>
                <a:gd name="T2" fmla="*/ 9 w 19"/>
                <a:gd name="T3" fmla="*/ 30 h 31"/>
                <a:gd name="T4" fmla="*/ 17 w 19"/>
                <a:gd name="T5" fmla="*/ 15 h 31"/>
                <a:gd name="T6" fmla="*/ 12 w 19"/>
                <a:gd name="T7" fmla="*/ 20 h 31"/>
                <a:gd name="T8" fmla="*/ 13 w 19"/>
                <a:gd name="T9" fmla="*/ 1 h 31"/>
                <a:gd name="T10" fmla="*/ 6 w 19"/>
                <a:gd name="T11" fmla="*/ 18 h 31"/>
                <a:gd name="T12" fmla="*/ 2 w 19"/>
                <a:gd name="T13" fmla="*/ 14 h 31"/>
                <a:gd name="T14" fmla="*/ 8 w 19"/>
                <a:gd name="T15" fmla="*/ 3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31">
                  <a:moveTo>
                    <a:pt x="8" y="31"/>
                  </a:moveTo>
                  <a:cubicBezTo>
                    <a:pt x="8" y="31"/>
                    <a:pt x="8" y="29"/>
                    <a:pt x="9" y="30"/>
                  </a:cubicBezTo>
                  <a:cubicBezTo>
                    <a:pt x="11" y="31"/>
                    <a:pt x="19" y="16"/>
                    <a:pt x="17" y="15"/>
                  </a:cubicBezTo>
                  <a:cubicBezTo>
                    <a:pt x="17" y="14"/>
                    <a:pt x="13" y="18"/>
                    <a:pt x="12" y="20"/>
                  </a:cubicBezTo>
                  <a:cubicBezTo>
                    <a:pt x="11" y="21"/>
                    <a:pt x="8" y="9"/>
                    <a:pt x="13" y="1"/>
                  </a:cubicBezTo>
                  <a:cubicBezTo>
                    <a:pt x="10" y="0"/>
                    <a:pt x="7" y="6"/>
                    <a:pt x="6" y="18"/>
                  </a:cubicBezTo>
                  <a:cubicBezTo>
                    <a:pt x="2" y="10"/>
                    <a:pt x="0" y="9"/>
                    <a:pt x="2" y="14"/>
                  </a:cubicBezTo>
                  <a:cubicBezTo>
                    <a:pt x="3" y="20"/>
                    <a:pt x="4" y="26"/>
                    <a:pt x="8" y="3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1">
              <a:extLst>
                <a:ext uri="{FF2B5EF4-FFF2-40B4-BE49-F238E27FC236}">
                  <a16:creationId xmlns:a16="http://schemas.microsoft.com/office/drawing/2014/main" id="{C193185B-A59D-4DF0-9599-B8EF6761AE3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64288" y="4999038"/>
              <a:ext cx="150812" cy="82550"/>
            </a:xfrm>
            <a:custGeom>
              <a:avLst/>
              <a:gdLst>
                <a:gd name="T0" fmla="*/ 1 w 31"/>
                <a:gd name="T1" fmla="*/ 13 h 17"/>
                <a:gd name="T2" fmla="*/ 1 w 31"/>
                <a:gd name="T3" fmla="*/ 11 h 17"/>
                <a:gd name="T4" fmla="*/ 15 w 31"/>
                <a:gd name="T5" fmla="*/ 2 h 17"/>
                <a:gd name="T6" fmla="*/ 11 w 31"/>
                <a:gd name="T7" fmla="*/ 7 h 17"/>
                <a:gd name="T8" fmla="*/ 30 w 31"/>
                <a:gd name="T9" fmla="*/ 4 h 17"/>
                <a:gd name="T10" fmla="*/ 13 w 31"/>
                <a:gd name="T11" fmla="*/ 12 h 17"/>
                <a:gd name="T12" fmla="*/ 17 w 31"/>
                <a:gd name="T13" fmla="*/ 17 h 17"/>
                <a:gd name="T14" fmla="*/ 1 w 31"/>
                <a:gd name="T15" fmla="*/ 13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1" h="17">
                  <a:moveTo>
                    <a:pt x="1" y="13"/>
                  </a:moveTo>
                  <a:cubicBezTo>
                    <a:pt x="0" y="12"/>
                    <a:pt x="2" y="12"/>
                    <a:pt x="1" y="11"/>
                  </a:cubicBezTo>
                  <a:cubicBezTo>
                    <a:pt x="0" y="9"/>
                    <a:pt x="14" y="0"/>
                    <a:pt x="15" y="2"/>
                  </a:cubicBezTo>
                  <a:cubicBezTo>
                    <a:pt x="16" y="1"/>
                    <a:pt x="12" y="6"/>
                    <a:pt x="11" y="7"/>
                  </a:cubicBezTo>
                  <a:cubicBezTo>
                    <a:pt x="10" y="8"/>
                    <a:pt x="22" y="10"/>
                    <a:pt x="30" y="4"/>
                  </a:cubicBezTo>
                  <a:cubicBezTo>
                    <a:pt x="31" y="6"/>
                    <a:pt x="25" y="11"/>
                    <a:pt x="13" y="12"/>
                  </a:cubicBezTo>
                  <a:cubicBezTo>
                    <a:pt x="22" y="16"/>
                    <a:pt x="23" y="17"/>
                    <a:pt x="17" y="17"/>
                  </a:cubicBezTo>
                  <a:cubicBezTo>
                    <a:pt x="12" y="16"/>
                    <a:pt x="6" y="16"/>
                    <a:pt x="1" y="13"/>
                  </a:cubicBezTo>
                  <a:close/>
                </a:path>
              </a:pathLst>
            </a:custGeom>
            <a:solidFill>
              <a:srgbClr val="A0C8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2">
              <a:extLst>
                <a:ext uri="{FF2B5EF4-FFF2-40B4-BE49-F238E27FC236}">
                  <a16:creationId xmlns:a16="http://schemas.microsoft.com/office/drawing/2014/main" id="{7E9F1CF1-611D-4414-9674-82F9A9E53DE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24600" y="3197225"/>
              <a:ext cx="152400" cy="92075"/>
            </a:xfrm>
            <a:custGeom>
              <a:avLst/>
              <a:gdLst>
                <a:gd name="T0" fmla="*/ 1 w 31"/>
                <a:gd name="T1" fmla="*/ 5 h 19"/>
                <a:gd name="T2" fmla="*/ 2 w 31"/>
                <a:gd name="T3" fmla="*/ 4 h 19"/>
                <a:gd name="T4" fmla="*/ 18 w 31"/>
                <a:gd name="T5" fmla="*/ 2 h 19"/>
                <a:gd name="T6" fmla="*/ 12 w 31"/>
                <a:gd name="T7" fmla="*/ 5 h 19"/>
                <a:gd name="T8" fmla="*/ 31 w 31"/>
                <a:gd name="T9" fmla="*/ 11 h 19"/>
                <a:gd name="T10" fmla="*/ 12 w 31"/>
                <a:gd name="T11" fmla="*/ 11 h 19"/>
                <a:gd name="T12" fmla="*/ 13 w 31"/>
                <a:gd name="T13" fmla="*/ 16 h 19"/>
                <a:gd name="T14" fmla="*/ 1 w 31"/>
                <a:gd name="T15" fmla="*/ 5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1" h="19">
                  <a:moveTo>
                    <a:pt x="1" y="5"/>
                  </a:moveTo>
                  <a:cubicBezTo>
                    <a:pt x="0" y="4"/>
                    <a:pt x="2" y="5"/>
                    <a:pt x="2" y="4"/>
                  </a:cubicBezTo>
                  <a:cubicBezTo>
                    <a:pt x="2" y="2"/>
                    <a:pt x="18" y="0"/>
                    <a:pt x="18" y="2"/>
                  </a:cubicBezTo>
                  <a:cubicBezTo>
                    <a:pt x="19" y="2"/>
                    <a:pt x="14" y="5"/>
                    <a:pt x="12" y="5"/>
                  </a:cubicBezTo>
                  <a:cubicBezTo>
                    <a:pt x="11" y="5"/>
                    <a:pt x="21" y="12"/>
                    <a:pt x="31" y="11"/>
                  </a:cubicBezTo>
                  <a:cubicBezTo>
                    <a:pt x="30" y="14"/>
                    <a:pt x="23" y="15"/>
                    <a:pt x="12" y="11"/>
                  </a:cubicBezTo>
                  <a:cubicBezTo>
                    <a:pt x="17" y="18"/>
                    <a:pt x="18" y="19"/>
                    <a:pt x="13" y="16"/>
                  </a:cubicBezTo>
                  <a:cubicBezTo>
                    <a:pt x="9" y="13"/>
                    <a:pt x="4" y="10"/>
                    <a:pt x="1" y="5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9CB00D41-08DA-4315-8C17-8A62C01F126D}"/>
                </a:ext>
              </a:extLst>
            </p:cNvPr>
            <p:cNvSpPr/>
            <p:nvPr/>
          </p:nvSpPr>
          <p:spPr>
            <a:xfrm>
              <a:off x="6594475" y="1755858"/>
              <a:ext cx="1079500" cy="4257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>
                <a:lnSpc>
                  <a:spcPts val="1300"/>
                </a:lnSpc>
              </a:pPr>
              <a:r>
                <a:rPr lang="en-US" sz="1300" spc="200" dirty="0">
                  <a:solidFill>
                    <a:schemeClr val="tx2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BUILD</a:t>
              </a:r>
            </a:p>
            <a:p>
              <a:pPr algn="r">
                <a:lnSpc>
                  <a:spcPts val="1300"/>
                </a:lnSpc>
              </a:pPr>
              <a:r>
                <a:rPr lang="en-US" sz="1300" spc="200" dirty="0">
                  <a:solidFill>
                    <a:schemeClr val="tx2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EXPERT</a:t>
              </a: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309B1AA8-A266-4C80-BC46-CA10CA8B6244}"/>
                </a:ext>
              </a:extLst>
            </p:cNvPr>
            <p:cNvSpPr/>
            <p:nvPr/>
          </p:nvSpPr>
          <p:spPr>
            <a:xfrm>
              <a:off x="6594475" y="5973763"/>
              <a:ext cx="1079500" cy="4257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>
                <a:lnSpc>
                  <a:spcPts val="1300"/>
                </a:lnSpc>
              </a:pPr>
              <a:r>
                <a:rPr lang="en-US" sz="1300" spc="200" dirty="0">
                  <a:solidFill>
                    <a:schemeClr val="accent2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BUILD</a:t>
              </a:r>
            </a:p>
            <a:p>
              <a:pPr algn="r">
                <a:lnSpc>
                  <a:spcPts val="1300"/>
                </a:lnSpc>
              </a:pPr>
              <a:r>
                <a:rPr lang="en-US" sz="1300" spc="200" dirty="0">
                  <a:solidFill>
                    <a:schemeClr val="accent2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EXPERT</a:t>
              </a:r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A12D65AD-E522-4D98-86F9-1045603F84F4}"/>
                </a:ext>
              </a:extLst>
            </p:cNvPr>
            <p:cNvSpPr/>
            <p:nvPr/>
          </p:nvSpPr>
          <p:spPr>
            <a:xfrm>
              <a:off x="8250796" y="5970475"/>
              <a:ext cx="1297546" cy="33855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800" dirty="0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Lorem ipsum dolor</a:t>
              </a:r>
            </a:p>
            <a:p>
              <a:r>
                <a:rPr lang="en-US" sz="800" dirty="0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site </a:t>
              </a:r>
              <a:r>
                <a:rPr lang="en-US" sz="800" dirty="0" err="1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amet</a:t>
              </a:r>
              <a:r>
                <a:rPr lang="en-US" sz="800" dirty="0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sample text.</a:t>
              </a:r>
            </a:p>
          </p:txBody>
        </p: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B21C0666-A096-4772-A938-00FB4D41D826}"/>
                </a:ext>
              </a:extLst>
            </p:cNvPr>
            <p:cNvGrpSpPr/>
            <p:nvPr/>
          </p:nvGrpSpPr>
          <p:grpSpPr>
            <a:xfrm>
              <a:off x="9615487" y="3289300"/>
              <a:ext cx="1079500" cy="845728"/>
              <a:chOff x="9615487" y="2546350"/>
              <a:chExt cx="1079500" cy="845728"/>
            </a:xfrm>
          </p:grpSpPr>
          <p:sp>
            <p:nvSpPr>
              <p:cNvPr id="34" name="Rectangle 33">
                <a:extLst>
                  <a:ext uri="{FF2B5EF4-FFF2-40B4-BE49-F238E27FC236}">
                    <a16:creationId xmlns:a16="http://schemas.microsoft.com/office/drawing/2014/main" id="{40E6B276-A9CF-4667-822A-00A210F63831}"/>
                  </a:ext>
                </a:extLst>
              </p:cNvPr>
              <p:cNvSpPr/>
              <p:nvPr/>
            </p:nvSpPr>
            <p:spPr>
              <a:xfrm>
                <a:off x="9620251" y="2930413"/>
                <a:ext cx="920064" cy="461665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800" dirty="0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Lorem ipsum dolor site </a:t>
                </a:r>
                <a:r>
                  <a:rPr lang="en-US" sz="800" dirty="0" err="1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amet</a:t>
                </a:r>
                <a:r>
                  <a:rPr lang="en-US" sz="800" dirty="0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 </a:t>
                </a:r>
              </a:p>
              <a:p>
                <a:r>
                  <a:rPr lang="en-US" sz="800" dirty="0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sample text.</a:t>
                </a:r>
              </a:p>
            </p:txBody>
          </p:sp>
          <p:sp>
            <p:nvSpPr>
              <p:cNvPr id="35" name="Rectangle 34">
                <a:extLst>
                  <a:ext uri="{FF2B5EF4-FFF2-40B4-BE49-F238E27FC236}">
                    <a16:creationId xmlns:a16="http://schemas.microsoft.com/office/drawing/2014/main" id="{95707F92-F5AE-4EE1-90FF-D95BD45EAEDD}"/>
                  </a:ext>
                </a:extLst>
              </p:cNvPr>
              <p:cNvSpPr/>
              <p:nvPr/>
            </p:nvSpPr>
            <p:spPr>
              <a:xfrm>
                <a:off x="9615487" y="2546350"/>
                <a:ext cx="1079500" cy="427105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>
                  <a:lnSpc>
                    <a:spcPts val="1300"/>
                  </a:lnSpc>
                </a:pPr>
                <a:r>
                  <a:rPr lang="en-US" sz="1300" spc="200" dirty="0">
                    <a:solidFill>
                      <a:schemeClr val="bg2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EXPERT</a:t>
                </a:r>
              </a:p>
              <a:p>
                <a:pPr>
                  <a:lnSpc>
                    <a:spcPts val="1300"/>
                  </a:lnSpc>
                </a:pPr>
                <a:r>
                  <a:rPr lang="en-US" sz="1300" spc="200" dirty="0">
                    <a:solidFill>
                      <a:schemeClr val="bg2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TEAM</a:t>
                </a:r>
              </a:p>
            </p:txBody>
          </p:sp>
        </p:grp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D66DB8F1-F49C-4D8E-B42A-D466F04D07B9}"/>
                </a:ext>
              </a:extLst>
            </p:cNvPr>
            <p:cNvSpPr/>
            <p:nvPr/>
          </p:nvSpPr>
          <p:spPr>
            <a:xfrm>
              <a:off x="5195888" y="3776918"/>
              <a:ext cx="1032669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800" dirty="0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Lorem ipsum dolor site </a:t>
              </a:r>
              <a:r>
                <a:rPr lang="en-US" sz="800" dirty="0" err="1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amet</a:t>
              </a:r>
              <a:r>
                <a:rPr lang="en-US" sz="800" dirty="0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</a:t>
              </a:r>
            </a:p>
            <a:p>
              <a:pPr algn="r"/>
              <a:r>
                <a:rPr lang="en-US" sz="800" dirty="0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sample text.</a:t>
              </a:r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7CFD7FF4-C953-4FD5-A494-773490803DA5}"/>
                </a:ext>
              </a:extLst>
            </p:cNvPr>
            <p:cNvSpPr/>
            <p:nvPr/>
          </p:nvSpPr>
          <p:spPr>
            <a:xfrm>
              <a:off x="5186363" y="3397640"/>
              <a:ext cx="1079500" cy="42710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>
                <a:lnSpc>
                  <a:spcPts val="1300"/>
                </a:lnSpc>
              </a:pPr>
              <a:r>
                <a:rPr lang="en-US" sz="1300" spc="200" dirty="0">
                  <a:solidFill>
                    <a:schemeClr val="accent4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EXPERT</a:t>
              </a:r>
            </a:p>
            <a:p>
              <a:pPr algn="r">
                <a:lnSpc>
                  <a:spcPts val="1300"/>
                </a:lnSpc>
              </a:pPr>
              <a:r>
                <a:rPr lang="en-US" sz="1300" spc="200" dirty="0">
                  <a:solidFill>
                    <a:schemeClr val="accent4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TEAM</a:t>
              </a:r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1D71D5BD-57C3-4144-AE51-82F22D72DF1A}"/>
                </a:ext>
              </a:extLst>
            </p:cNvPr>
            <p:cNvSpPr/>
            <p:nvPr/>
          </p:nvSpPr>
          <p:spPr>
            <a:xfrm>
              <a:off x="8250796" y="1755903"/>
              <a:ext cx="1260475" cy="33855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800" dirty="0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Lorem ipsum dolor</a:t>
              </a:r>
            </a:p>
            <a:p>
              <a:r>
                <a:rPr lang="en-US" sz="800" dirty="0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site </a:t>
              </a:r>
              <a:r>
                <a:rPr lang="en-US" sz="800" dirty="0" err="1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amet</a:t>
              </a:r>
              <a:r>
                <a:rPr lang="en-US" sz="800" dirty="0"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sample text.</a:t>
              </a:r>
            </a:p>
          </p:txBody>
        </p: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2A5AFC04-501B-4D4E-81FC-0FFDBE4F7D54}"/>
                </a:ext>
              </a:extLst>
            </p:cNvPr>
            <p:cNvGrpSpPr/>
            <p:nvPr/>
          </p:nvGrpSpPr>
          <p:grpSpPr>
            <a:xfrm>
              <a:off x="9405937" y="5248581"/>
              <a:ext cx="1669540" cy="544817"/>
              <a:chOff x="9615487" y="2546350"/>
              <a:chExt cx="1669540" cy="544817"/>
            </a:xfrm>
          </p:grpSpPr>
          <p:sp>
            <p:nvSpPr>
              <p:cNvPr id="40" name="Rectangle 39">
                <a:extLst>
                  <a:ext uri="{FF2B5EF4-FFF2-40B4-BE49-F238E27FC236}">
                    <a16:creationId xmlns:a16="http://schemas.microsoft.com/office/drawing/2014/main" id="{BBB65F41-1E01-45DE-B236-54B632D0D37B}"/>
                  </a:ext>
                </a:extLst>
              </p:cNvPr>
              <p:cNvSpPr/>
              <p:nvPr/>
            </p:nvSpPr>
            <p:spPr>
              <a:xfrm>
                <a:off x="9620250" y="2752613"/>
                <a:ext cx="1284287" cy="33855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800" dirty="0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Lorem ipsum dolor site </a:t>
                </a:r>
                <a:r>
                  <a:rPr lang="en-US" sz="800" dirty="0" err="1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amet</a:t>
                </a:r>
                <a:r>
                  <a:rPr lang="en-US" sz="800" dirty="0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 sample text.</a:t>
                </a:r>
              </a:p>
            </p:txBody>
          </p:sp>
          <p:sp>
            <p:nvSpPr>
              <p:cNvPr id="41" name="Rectangle 40">
                <a:extLst>
                  <a:ext uri="{FF2B5EF4-FFF2-40B4-BE49-F238E27FC236}">
                    <a16:creationId xmlns:a16="http://schemas.microsoft.com/office/drawing/2014/main" id="{7E36D5D2-6235-48D4-B6F5-B956EE3CB482}"/>
                  </a:ext>
                </a:extLst>
              </p:cNvPr>
              <p:cNvSpPr/>
              <p:nvPr/>
            </p:nvSpPr>
            <p:spPr>
              <a:xfrm>
                <a:off x="9615487" y="2546350"/>
                <a:ext cx="1669540" cy="260392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>
                  <a:lnSpc>
                    <a:spcPts val="1300"/>
                  </a:lnSpc>
                </a:pPr>
                <a:r>
                  <a:rPr lang="en-US" sz="1300" spc="200" dirty="0">
                    <a:solidFill>
                      <a:schemeClr val="accent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EXPERT TEAM </a:t>
                </a:r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B507CE36-2B57-47E2-A8A3-4E089B7139F1}"/>
                </a:ext>
              </a:extLst>
            </p:cNvPr>
            <p:cNvGrpSpPr/>
            <p:nvPr/>
          </p:nvGrpSpPr>
          <p:grpSpPr>
            <a:xfrm>
              <a:off x="4740558" y="5248581"/>
              <a:ext cx="1669540" cy="544817"/>
              <a:chOff x="4937408" y="4505631"/>
              <a:chExt cx="1669540" cy="544817"/>
            </a:xfrm>
          </p:grpSpPr>
          <p:sp>
            <p:nvSpPr>
              <p:cNvPr id="43" name="Rectangle 42">
                <a:extLst>
                  <a:ext uri="{FF2B5EF4-FFF2-40B4-BE49-F238E27FC236}">
                    <a16:creationId xmlns:a16="http://schemas.microsoft.com/office/drawing/2014/main" id="{4AE9BF24-EED9-4502-B38B-E5841EA1D539}"/>
                  </a:ext>
                </a:extLst>
              </p:cNvPr>
              <p:cNvSpPr/>
              <p:nvPr/>
            </p:nvSpPr>
            <p:spPr>
              <a:xfrm>
                <a:off x="5297771" y="4711894"/>
                <a:ext cx="1284287" cy="33855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r"/>
                <a:r>
                  <a:rPr lang="en-US" sz="800" dirty="0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Lorem ipsum dolor site </a:t>
                </a:r>
                <a:r>
                  <a:rPr lang="en-US" sz="800" dirty="0" err="1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amet</a:t>
                </a:r>
                <a:r>
                  <a:rPr lang="en-US" sz="800" dirty="0">
                    <a:latin typeface="Open Sans 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 sample text.</a:t>
                </a:r>
              </a:p>
            </p:txBody>
          </p:sp>
          <p:sp>
            <p:nvSpPr>
              <p:cNvPr id="44" name="Rectangle 43">
                <a:extLst>
                  <a:ext uri="{FF2B5EF4-FFF2-40B4-BE49-F238E27FC236}">
                    <a16:creationId xmlns:a16="http://schemas.microsoft.com/office/drawing/2014/main" id="{9B1E6673-40D2-40A1-B78A-7B1CBA6169A2}"/>
                  </a:ext>
                </a:extLst>
              </p:cNvPr>
              <p:cNvSpPr/>
              <p:nvPr/>
            </p:nvSpPr>
            <p:spPr>
              <a:xfrm>
                <a:off x="4937408" y="4505631"/>
                <a:ext cx="1669540" cy="260392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r">
                  <a:lnSpc>
                    <a:spcPts val="1300"/>
                  </a:lnSpc>
                </a:pPr>
                <a:r>
                  <a:rPr lang="en-US" sz="1300" spc="200" dirty="0">
                    <a:solidFill>
                      <a:schemeClr val="accent3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EXPERT TEAM </a:t>
                </a:r>
              </a:p>
            </p:txBody>
          </p:sp>
        </p:grpSp>
        <p:sp>
          <p:nvSpPr>
            <p:cNvPr id="45" name="Freeform 26">
              <a:extLst>
                <a:ext uri="{FF2B5EF4-FFF2-40B4-BE49-F238E27FC236}">
                  <a16:creationId xmlns:a16="http://schemas.microsoft.com/office/drawing/2014/main" id="{2B5EF8AF-5AF4-473E-BAC5-EA84EC608CD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19083" y="2737078"/>
              <a:ext cx="2660648" cy="2652258"/>
            </a:xfrm>
            <a:custGeom>
              <a:avLst/>
              <a:gdLst>
                <a:gd name="T0" fmla="*/ 278 w 556"/>
                <a:gd name="T1" fmla="*/ 34 h 556"/>
                <a:gd name="T2" fmla="*/ 522 w 556"/>
                <a:gd name="T3" fmla="*/ 278 h 556"/>
                <a:gd name="T4" fmla="*/ 278 w 556"/>
                <a:gd name="T5" fmla="*/ 522 h 556"/>
                <a:gd name="T6" fmla="*/ 34 w 556"/>
                <a:gd name="T7" fmla="*/ 278 h 556"/>
                <a:gd name="T8" fmla="*/ 278 w 556"/>
                <a:gd name="T9" fmla="*/ 34 h 556"/>
                <a:gd name="T10" fmla="*/ 278 w 556"/>
                <a:gd name="T11" fmla="*/ 0 h 556"/>
                <a:gd name="T12" fmla="*/ 0 w 556"/>
                <a:gd name="T13" fmla="*/ 278 h 556"/>
                <a:gd name="T14" fmla="*/ 278 w 556"/>
                <a:gd name="T15" fmla="*/ 556 h 556"/>
                <a:gd name="T16" fmla="*/ 556 w 556"/>
                <a:gd name="T17" fmla="*/ 278 h 556"/>
                <a:gd name="T18" fmla="*/ 278 w 556"/>
                <a:gd name="T19" fmla="*/ 0 h 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56" h="556">
                  <a:moveTo>
                    <a:pt x="278" y="34"/>
                  </a:moveTo>
                  <a:cubicBezTo>
                    <a:pt x="413" y="34"/>
                    <a:pt x="522" y="144"/>
                    <a:pt x="522" y="278"/>
                  </a:cubicBezTo>
                  <a:cubicBezTo>
                    <a:pt x="522" y="413"/>
                    <a:pt x="413" y="522"/>
                    <a:pt x="278" y="522"/>
                  </a:cubicBezTo>
                  <a:cubicBezTo>
                    <a:pt x="144" y="522"/>
                    <a:pt x="34" y="413"/>
                    <a:pt x="34" y="278"/>
                  </a:cubicBezTo>
                  <a:cubicBezTo>
                    <a:pt x="34" y="144"/>
                    <a:pt x="144" y="34"/>
                    <a:pt x="278" y="34"/>
                  </a:cubicBezTo>
                  <a:moveTo>
                    <a:pt x="278" y="0"/>
                  </a:moveTo>
                  <a:cubicBezTo>
                    <a:pt x="125" y="0"/>
                    <a:pt x="0" y="124"/>
                    <a:pt x="0" y="278"/>
                  </a:cubicBezTo>
                  <a:cubicBezTo>
                    <a:pt x="0" y="432"/>
                    <a:pt x="125" y="556"/>
                    <a:pt x="278" y="556"/>
                  </a:cubicBezTo>
                  <a:cubicBezTo>
                    <a:pt x="432" y="556"/>
                    <a:pt x="556" y="432"/>
                    <a:pt x="556" y="278"/>
                  </a:cubicBezTo>
                  <a:cubicBezTo>
                    <a:pt x="556" y="124"/>
                    <a:pt x="432" y="0"/>
                    <a:pt x="278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Oval 27">
              <a:extLst>
                <a:ext uri="{FF2B5EF4-FFF2-40B4-BE49-F238E27FC236}">
                  <a16:creationId xmlns:a16="http://schemas.microsoft.com/office/drawing/2014/main" id="{E9B7C336-02A3-4DB0-89AA-4D75D799A8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1001" y="3038995"/>
              <a:ext cx="2058910" cy="2050521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28">
              <a:extLst>
                <a:ext uri="{FF2B5EF4-FFF2-40B4-BE49-F238E27FC236}">
                  <a16:creationId xmlns:a16="http://schemas.microsoft.com/office/drawing/2014/main" id="{A4D8350E-FA49-41BC-96B7-F52AB278AB3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801594" y="3319946"/>
              <a:ext cx="339657" cy="75479"/>
            </a:xfrm>
            <a:custGeom>
              <a:avLst/>
              <a:gdLst>
                <a:gd name="T0" fmla="*/ 7 w 71"/>
                <a:gd name="T1" fmla="*/ 0 h 16"/>
                <a:gd name="T2" fmla="*/ 0 w 71"/>
                <a:gd name="T3" fmla="*/ 8 h 16"/>
                <a:gd name="T4" fmla="*/ 7 w 71"/>
                <a:gd name="T5" fmla="*/ 16 h 16"/>
                <a:gd name="T6" fmla="*/ 15 w 71"/>
                <a:gd name="T7" fmla="*/ 8 h 16"/>
                <a:gd name="T8" fmla="*/ 7 w 71"/>
                <a:gd name="T9" fmla="*/ 0 h 16"/>
                <a:gd name="T10" fmla="*/ 35 w 71"/>
                <a:gd name="T11" fmla="*/ 0 h 16"/>
                <a:gd name="T12" fmla="*/ 28 w 71"/>
                <a:gd name="T13" fmla="*/ 8 h 16"/>
                <a:gd name="T14" fmla="*/ 35 w 71"/>
                <a:gd name="T15" fmla="*/ 16 h 16"/>
                <a:gd name="T16" fmla="*/ 43 w 71"/>
                <a:gd name="T17" fmla="*/ 8 h 16"/>
                <a:gd name="T18" fmla="*/ 35 w 71"/>
                <a:gd name="T19" fmla="*/ 0 h 16"/>
                <a:gd name="T20" fmla="*/ 63 w 71"/>
                <a:gd name="T21" fmla="*/ 0 h 16"/>
                <a:gd name="T22" fmla="*/ 56 w 71"/>
                <a:gd name="T23" fmla="*/ 8 h 16"/>
                <a:gd name="T24" fmla="*/ 63 w 71"/>
                <a:gd name="T25" fmla="*/ 16 h 16"/>
                <a:gd name="T26" fmla="*/ 71 w 71"/>
                <a:gd name="T27" fmla="*/ 8 h 16"/>
                <a:gd name="T28" fmla="*/ 63 w 71"/>
                <a:gd name="T29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1" h="16">
                  <a:moveTo>
                    <a:pt x="7" y="0"/>
                  </a:moveTo>
                  <a:cubicBezTo>
                    <a:pt x="3" y="0"/>
                    <a:pt x="0" y="4"/>
                    <a:pt x="0" y="8"/>
                  </a:cubicBezTo>
                  <a:cubicBezTo>
                    <a:pt x="0" y="12"/>
                    <a:pt x="3" y="16"/>
                    <a:pt x="7" y="16"/>
                  </a:cubicBezTo>
                  <a:cubicBezTo>
                    <a:pt x="12" y="16"/>
                    <a:pt x="15" y="12"/>
                    <a:pt x="15" y="8"/>
                  </a:cubicBezTo>
                  <a:cubicBezTo>
                    <a:pt x="15" y="4"/>
                    <a:pt x="12" y="0"/>
                    <a:pt x="7" y="0"/>
                  </a:cubicBezTo>
                  <a:moveTo>
                    <a:pt x="35" y="0"/>
                  </a:moveTo>
                  <a:cubicBezTo>
                    <a:pt x="31" y="0"/>
                    <a:pt x="28" y="4"/>
                    <a:pt x="28" y="8"/>
                  </a:cubicBezTo>
                  <a:cubicBezTo>
                    <a:pt x="28" y="12"/>
                    <a:pt x="31" y="16"/>
                    <a:pt x="35" y="16"/>
                  </a:cubicBezTo>
                  <a:cubicBezTo>
                    <a:pt x="40" y="16"/>
                    <a:pt x="43" y="12"/>
                    <a:pt x="43" y="8"/>
                  </a:cubicBezTo>
                  <a:cubicBezTo>
                    <a:pt x="43" y="4"/>
                    <a:pt x="40" y="0"/>
                    <a:pt x="35" y="0"/>
                  </a:cubicBezTo>
                  <a:moveTo>
                    <a:pt x="63" y="0"/>
                  </a:moveTo>
                  <a:cubicBezTo>
                    <a:pt x="59" y="0"/>
                    <a:pt x="56" y="4"/>
                    <a:pt x="56" y="8"/>
                  </a:cubicBezTo>
                  <a:cubicBezTo>
                    <a:pt x="56" y="12"/>
                    <a:pt x="59" y="16"/>
                    <a:pt x="63" y="16"/>
                  </a:cubicBezTo>
                  <a:cubicBezTo>
                    <a:pt x="68" y="16"/>
                    <a:pt x="71" y="12"/>
                    <a:pt x="71" y="8"/>
                  </a:cubicBezTo>
                  <a:cubicBezTo>
                    <a:pt x="71" y="4"/>
                    <a:pt x="68" y="0"/>
                    <a:pt x="63" y="0"/>
                  </a:cubicBez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3C71C9C9-9677-4CCC-BE75-3B24A0FCB849}"/>
                </a:ext>
              </a:extLst>
            </p:cNvPr>
            <p:cNvGrpSpPr/>
            <p:nvPr/>
          </p:nvGrpSpPr>
          <p:grpSpPr>
            <a:xfrm>
              <a:off x="7114767" y="3549806"/>
              <a:ext cx="1671378" cy="1285025"/>
              <a:chOff x="7114767" y="2761136"/>
              <a:chExt cx="1671378" cy="1285025"/>
            </a:xfrm>
          </p:grpSpPr>
          <p:sp>
            <p:nvSpPr>
              <p:cNvPr id="49" name="Rectangle 48">
                <a:extLst>
                  <a:ext uri="{FF2B5EF4-FFF2-40B4-BE49-F238E27FC236}">
                    <a16:creationId xmlns:a16="http://schemas.microsoft.com/office/drawing/2014/main" id="{AD37FCFF-B4BC-4C03-970E-A15571FA4CA3}"/>
                  </a:ext>
                </a:extLst>
              </p:cNvPr>
              <p:cNvSpPr/>
              <p:nvPr/>
            </p:nvSpPr>
            <p:spPr>
              <a:xfrm>
                <a:off x="7114767" y="2761136"/>
                <a:ext cx="1671378" cy="630942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000" dirty="0">
                    <a:solidFill>
                      <a:schemeClr val="bg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INFOGRAPH</a:t>
                </a:r>
              </a:p>
              <a:p>
                <a:pPr algn="ctr"/>
                <a:r>
                  <a:rPr lang="en-US" sz="2500" dirty="0">
                    <a:solidFill>
                      <a:schemeClr val="bg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SUCCESS</a:t>
                </a:r>
              </a:p>
            </p:txBody>
          </p:sp>
          <p:sp>
            <p:nvSpPr>
              <p:cNvPr id="50" name="Rectangle 49">
                <a:extLst>
                  <a:ext uri="{FF2B5EF4-FFF2-40B4-BE49-F238E27FC236}">
                    <a16:creationId xmlns:a16="http://schemas.microsoft.com/office/drawing/2014/main" id="{F9290EBF-1D89-445C-B605-67A9DA1FB6C5}"/>
                  </a:ext>
                </a:extLst>
              </p:cNvPr>
              <p:cNvSpPr/>
              <p:nvPr/>
            </p:nvSpPr>
            <p:spPr>
              <a:xfrm>
                <a:off x="7144803" y="3338275"/>
                <a:ext cx="1611306" cy="707886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2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Lorem ipsum dolor site</a:t>
                </a:r>
              </a:p>
              <a:p>
                <a:pPr algn="ctr">
                  <a:lnSpc>
                    <a:spcPts val="1200"/>
                  </a:lnSpc>
                </a:pPr>
                <a:r>
                  <a:rPr lang="en-US" sz="800" dirty="0" err="1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amet</a:t>
                </a:r>
                <a:r>
                  <a:rPr lang="en-US" sz="8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 your sample text here</a:t>
                </a:r>
              </a:p>
              <a:p>
                <a:pPr algn="ctr">
                  <a:lnSpc>
                    <a:spcPts val="12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give you more </a:t>
                </a:r>
                <a:r>
                  <a:rPr lang="en-US" sz="800" dirty="0" err="1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confort</a:t>
                </a:r>
                <a:endParaRPr lang="en-US" sz="8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endParaRPr>
              </a:p>
              <a:p>
                <a:pPr algn="ctr">
                  <a:lnSpc>
                    <a:spcPts val="12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 write own text.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7865382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>
            <a:extLst>
              <a:ext uri="{FF2B5EF4-FFF2-40B4-BE49-F238E27FC236}">
                <a16:creationId xmlns:a16="http://schemas.microsoft.com/office/drawing/2014/main" id="{46F732F5-43F3-45B6-A27F-5644CAB4F38E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C2C8B80D-BA7D-4719-B21C-DD692CEC11D9}"/>
              </a:ext>
            </a:extLst>
          </p:cNvPr>
          <p:cNvSpPr txBox="1"/>
          <p:nvPr/>
        </p:nvSpPr>
        <p:spPr>
          <a:xfrm>
            <a:off x="1259828" y="2839124"/>
            <a:ext cx="8893822" cy="2816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30000" b="1" spc="-3000" dirty="0">
                <a:solidFill>
                  <a:schemeClr val="tx1">
                    <a:alpha val="2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Q&amp;A</a:t>
            </a:r>
          </a:p>
        </p:txBody>
      </p:sp>
      <p:pic>
        <p:nvPicPr>
          <p:cNvPr id="53" name="Picture 52">
            <a:extLst>
              <a:ext uri="{FF2B5EF4-FFF2-40B4-BE49-F238E27FC236}">
                <a16:creationId xmlns:a16="http://schemas.microsoft.com/office/drawing/2014/main" id="{003A92EC-BB08-48E6-9173-847B6E9F236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81952" y="6290064"/>
            <a:ext cx="2938488" cy="275780"/>
          </a:xfrm>
          <a:prstGeom prst="rect">
            <a:avLst/>
          </a:prstGeom>
        </p:spPr>
      </p:pic>
      <p:sp>
        <p:nvSpPr>
          <p:cNvPr id="54" name="Rectangle 53">
            <a:extLst>
              <a:ext uri="{FF2B5EF4-FFF2-40B4-BE49-F238E27FC236}">
                <a16:creationId xmlns:a16="http://schemas.microsoft.com/office/drawing/2014/main" id="{55D5D62A-CE3D-4F6B-8C06-8A491043E246}"/>
              </a:ext>
            </a:extLst>
          </p:cNvPr>
          <p:cNvSpPr/>
          <p:nvPr/>
        </p:nvSpPr>
        <p:spPr>
          <a:xfrm>
            <a:off x="3086100" y="3010957"/>
            <a:ext cx="6477000" cy="5693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100" spc="6000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B6A708AC-A00F-4D55-A7B3-E40A259E5BBE}"/>
              </a:ext>
            </a:extLst>
          </p:cNvPr>
          <p:cNvSpPr txBox="1"/>
          <p:nvPr/>
        </p:nvSpPr>
        <p:spPr>
          <a:xfrm>
            <a:off x="4159542" y="3871407"/>
            <a:ext cx="6372884" cy="21546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10000" b="1" dirty="0">
                <a:solidFill>
                  <a:schemeClr val="tx1">
                    <a:alpha val="2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SESSION</a:t>
            </a:r>
          </a:p>
        </p:txBody>
      </p:sp>
    </p:spTree>
    <p:extLst>
      <p:ext uri="{BB962C8B-B14F-4D97-AF65-F5344CB8AC3E}">
        <p14:creationId xmlns:p14="http://schemas.microsoft.com/office/powerpoint/2010/main" val="166803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52">
      <a:dk1>
        <a:srgbClr val="000000"/>
      </a:dk1>
      <a:lt1>
        <a:srgbClr val="FFFFFF"/>
      </a:lt1>
      <a:dk2>
        <a:srgbClr val="2D3B41"/>
      </a:dk2>
      <a:lt2>
        <a:srgbClr val="E7E6E6"/>
      </a:lt2>
      <a:accent1>
        <a:srgbClr val="F99D1C"/>
      </a:accent1>
      <a:accent2>
        <a:srgbClr val="D1581C"/>
      </a:accent2>
      <a:accent3>
        <a:srgbClr val="5CA43F"/>
      </a:accent3>
      <a:accent4>
        <a:srgbClr val="B5CC2D"/>
      </a:accent4>
      <a:accent5>
        <a:srgbClr val="DC4133"/>
      </a:accent5>
      <a:accent6>
        <a:srgbClr val="00AAAD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TM04033919[[fn=Circuit]]</Template>
  <TotalTime>26162</TotalTime>
  <Words>491</Words>
  <Application>Microsoft Office PowerPoint</Application>
  <PresentationFormat>Widescreen</PresentationFormat>
  <Paragraphs>116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0" baseType="lpstr">
      <vt:lpstr>Arial</vt:lpstr>
      <vt:lpstr>Bebas Neue</vt:lpstr>
      <vt:lpstr>Calibri</vt:lpstr>
      <vt:lpstr>Montserrat-Regular</vt:lpstr>
      <vt:lpstr>Open Sans</vt:lpstr>
      <vt:lpstr>Open Sans </vt:lpstr>
      <vt:lpstr>Open Sans Extrabold</vt:lpstr>
      <vt:lpstr>Open Sans Light</vt:lpstr>
      <vt:lpstr>Open Sans Semibold</vt:lpstr>
      <vt:lpstr>PT Sans</vt:lpstr>
      <vt:lpstr>Theme_Master</vt:lpstr>
      <vt:lpstr>PowerPoint Presentation</vt:lpstr>
      <vt:lpstr>PowerPoint Presentation</vt:lpstr>
      <vt:lpstr>PowerPoint Presentation</vt:lpstr>
      <vt:lpstr>Company Service</vt:lpstr>
      <vt:lpstr>Company Team</vt:lpstr>
      <vt:lpstr>PowerPoint Presentation</vt:lpstr>
      <vt:lpstr>Company Timeline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4199</cp:revision>
  <dcterms:created xsi:type="dcterms:W3CDTF">2016-12-30T12:29:18Z</dcterms:created>
  <dcterms:modified xsi:type="dcterms:W3CDTF">2017-11-08T06:57:53Z</dcterms:modified>
</cp:coreProperties>
</file>

<file path=docProps/thumbnail.jpeg>
</file>