
<file path=[Content_Types].xml><?xml version="1.0" encoding="utf-8"?>
<Types xmlns="http://schemas.openxmlformats.org/package/2006/content-types">
  <Default Extension="xlsm" ContentType="application/vnd.ms-excel.sheet.macroEnabled.12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57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.xlsm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776824034335"/>
          <c:y val="0.23430962343096201"/>
          <c:w val="0.82403433476394805"/>
          <c:h val="0.57740585774058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6488"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66-43C3-B196-A5174EED3D0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6488"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566-43C3-B196-A5174EED3D0F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0566-43C3-B196-A5174EED3D0F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0566-43C3-B196-A5174EED3D0F}"/>
              </c:ext>
            </c:extLst>
          </c:dPt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566-43C3-B196-A5174EED3D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24235056"/>
        <c:axId val="2123706624"/>
      </c:barChart>
      <c:catAx>
        <c:axId val="212423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2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123706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23706624"/>
        <c:scaling>
          <c:orientation val="minMax"/>
        </c:scaling>
        <c:delete val="0"/>
        <c:axPos val="l"/>
        <c:majorGridlines>
          <c:spPr>
            <a:ln w="3810">
              <a:solidFill>
                <a:schemeClr val="tx1">
                  <a:alpha val="10000"/>
                </a:schemeClr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162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2124235056"/>
        <c:crosses val="autoZero"/>
        <c:crossBetween val="between"/>
      </c:valAx>
      <c:spPr>
        <a:noFill/>
        <a:ln w="648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68" b="0" i="0" u="none" strike="noStrike" baseline="0">
          <a:solidFill>
            <a:srgbClr val="000000"/>
          </a:solidFill>
          <a:latin typeface="Gill Sans"/>
          <a:ea typeface="Gill Sans"/>
          <a:cs typeface="Gill Sans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33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82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12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5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33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27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85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7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21122FB-D8C6-49C2-B581-432B66DD686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28600" y="228599"/>
            <a:ext cx="11734800" cy="5481529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0B511755-CCF7-4EBA-8513-D30A95483D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C2F53C-A178-4D9D-B07C-4EC5747D2AC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28876" y="1165794"/>
            <a:ext cx="1933973" cy="1808336"/>
          </a:xfrm>
          <a:custGeom>
            <a:avLst/>
            <a:gdLst>
              <a:gd name="connsiteX0" fmla="*/ 264448 w 1933973"/>
              <a:gd name="connsiteY0" fmla="*/ 0 h 1808336"/>
              <a:gd name="connsiteX1" fmla="*/ 1933973 w 1933973"/>
              <a:gd name="connsiteY1" fmla="*/ 244929 h 1808336"/>
              <a:gd name="connsiteX2" fmla="*/ 1671119 w 1933973"/>
              <a:gd name="connsiteY2" fmla="*/ 1808336 h 1808336"/>
              <a:gd name="connsiteX3" fmla="*/ 0 w 1933973"/>
              <a:gd name="connsiteY3" fmla="*/ 1560227 h 180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8336">
                <a:moveTo>
                  <a:pt x="264448" y="0"/>
                </a:moveTo>
                <a:lnTo>
                  <a:pt x="1933973" y="244929"/>
                </a:lnTo>
                <a:lnTo>
                  <a:pt x="1671119" y="1808336"/>
                </a:lnTo>
                <a:lnTo>
                  <a:pt x="0" y="15602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B516062-EF19-4BCA-9CEA-EC48D9C7352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85656" y="601187"/>
            <a:ext cx="1933973" cy="1806745"/>
          </a:xfrm>
          <a:custGeom>
            <a:avLst/>
            <a:gdLst>
              <a:gd name="connsiteX0" fmla="*/ 262855 w 1933973"/>
              <a:gd name="connsiteY0" fmla="*/ 0 h 1806745"/>
              <a:gd name="connsiteX1" fmla="*/ 1933973 w 1933973"/>
              <a:gd name="connsiteY1" fmla="*/ 244929 h 1806745"/>
              <a:gd name="connsiteX2" fmla="*/ 1671118 w 1933973"/>
              <a:gd name="connsiteY2" fmla="*/ 1806745 h 1806745"/>
              <a:gd name="connsiteX3" fmla="*/ 0 w 1933973"/>
              <a:gd name="connsiteY3" fmla="*/ 1560226 h 180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6745">
                <a:moveTo>
                  <a:pt x="262855" y="0"/>
                </a:moveTo>
                <a:lnTo>
                  <a:pt x="1933973" y="244929"/>
                </a:lnTo>
                <a:lnTo>
                  <a:pt x="1671118" y="1806745"/>
                </a:lnTo>
                <a:lnTo>
                  <a:pt x="0" y="156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F9884C0-C90F-4A17-97F6-0125ED7C783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10199" y="1762211"/>
            <a:ext cx="2354540" cy="2201175"/>
          </a:xfrm>
          <a:custGeom>
            <a:avLst/>
            <a:gdLst>
              <a:gd name="connsiteX0" fmla="*/ 965393 w 2354540"/>
              <a:gd name="connsiteY0" fmla="*/ 0 h 2201175"/>
              <a:gd name="connsiteX1" fmla="*/ 2354540 w 2354540"/>
              <a:gd name="connsiteY1" fmla="*/ 904963 h 2201175"/>
              <a:gd name="connsiteX2" fmla="*/ 1389147 w 2354540"/>
              <a:gd name="connsiteY2" fmla="*/ 2201175 h 2201175"/>
              <a:gd name="connsiteX3" fmla="*/ 0 w 2354540"/>
              <a:gd name="connsiteY3" fmla="*/ 1297803 h 220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540" h="2201175">
                <a:moveTo>
                  <a:pt x="965393" y="0"/>
                </a:moveTo>
                <a:lnTo>
                  <a:pt x="2354540" y="904963"/>
                </a:lnTo>
                <a:lnTo>
                  <a:pt x="1389147" y="2201175"/>
                </a:lnTo>
                <a:lnTo>
                  <a:pt x="0" y="12978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169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E78895-A426-43EA-8CC1-F153254AC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ED477F65-D266-4968-859C-26FF0DEB11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759429"/>
            <a:ext cx="10571448" cy="379018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12076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E78895-A426-43EA-8CC1-F153254AC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EEA7FF3-0453-4457-A419-16F8CA81FEB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92673" y="2086882"/>
            <a:ext cx="1606654" cy="1606652"/>
          </a:xfrm>
          <a:custGeom>
            <a:avLst/>
            <a:gdLst>
              <a:gd name="connsiteX0" fmla="*/ 803327 w 1606654"/>
              <a:gd name="connsiteY0" fmla="*/ 0 h 1606652"/>
              <a:gd name="connsiteX1" fmla="*/ 1606654 w 1606654"/>
              <a:gd name="connsiteY1" fmla="*/ 803326 h 1606652"/>
              <a:gd name="connsiteX2" fmla="*/ 803327 w 1606654"/>
              <a:gd name="connsiteY2" fmla="*/ 1606652 h 1606652"/>
              <a:gd name="connsiteX3" fmla="*/ 0 w 1606654"/>
              <a:gd name="connsiteY3" fmla="*/ 803326 h 1606652"/>
              <a:gd name="connsiteX4" fmla="*/ 803327 w 1606654"/>
              <a:gd name="connsiteY4" fmla="*/ 0 h 160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6654" h="1606652">
                <a:moveTo>
                  <a:pt x="803327" y="0"/>
                </a:moveTo>
                <a:cubicBezTo>
                  <a:pt x="1246992" y="0"/>
                  <a:pt x="1606654" y="359661"/>
                  <a:pt x="1606654" y="803326"/>
                </a:cubicBezTo>
                <a:cubicBezTo>
                  <a:pt x="1606654" y="1246991"/>
                  <a:pt x="1246992" y="1606652"/>
                  <a:pt x="803327" y="1606652"/>
                </a:cubicBezTo>
                <a:cubicBezTo>
                  <a:pt x="359662" y="1606652"/>
                  <a:pt x="0" y="1246991"/>
                  <a:pt x="0" y="803326"/>
                </a:cubicBezTo>
                <a:cubicBezTo>
                  <a:pt x="0" y="359661"/>
                  <a:pt x="359662" y="0"/>
                  <a:pt x="80332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1BCCE4-23F9-4B15-A97C-FD30E388CA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23783" y="2086882"/>
            <a:ext cx="1606654" cy="1606652"/>
          </a:xfrm>
          <a:custGeom>
            <a:avLst/>
            <a:gdLst>
              <a:gd name="connsiteX0" fmla="*/ 803327 w 1606654"/>
              <a:gd name="connsiteY0" fmla="*/ 0 h 1606652"/>
              <a:gd name="connsiteX1" fmla="*/ 1606654 w 1606654"/>
              <a:gd name="connsiteY1" fmla="*/ 803326 h 1606652"/>
              <a:gd name="connsiteX2" fmla="*/ 803327 w 1606654"/>
              <a:gd name="connsiteY2" fmla="*/ 1606652 h 1606652"/>
              <a:gd name="connsiteX3" fmla="*/ 0 w 1606654"/>
              <a:gd name="connsiteY3" fmla="*/ 803326 h 1606652"/>
              <a:gd name="connsiteX4" fmla="*/ 803327 w 1606654"/>
              <a:gd name="connsiteY4" fmla="*/ 0 h 160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6654" h="1606652">
                <a:moveTo>
                  <a:pt x="803327" y="0"/>
                </a:moveTo>
                <a:cubicBezTo>
                  <a:pt x="1246992" y="0"/>
                  <a:pt x="1606654" y="359661"/>
                  <a:pt x="1606654" y="803326"/>
                </a:cubicBezTo>
                <a:cubicBezTo>
                  <a:pt x="1606654" y="1246991"/>
                  <a:pt x="1246992" y="1606652"/>
                  <a:pt x="803327" y="1606652"/>
                </a:cubicBezTo>
                <a:cubicBezTo>
                  <a:pt x="359662" y="1606652"/>
                  <a:pt x="0" y="1246991"/>
                  <a:pt x="0" y="803326"/>
                </a:cubicBezTo>
                <a:cubicBezTo>
                  <a:pt x="0" y="359661"/>
                  <a:pt x="359662" y="0"/>
                  <a:pt x="80332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902CC43-07F1-401E-A3A1-B405EF47220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61563" y="2086882"/>
            <a:ext cx="1606654" cy="1606652"/>
          </a:xfrm>
          <a:custGeom>
            <a:avLst/>
            <a:gdLst>
              <a:gd name="connsiteX0" fmla="*/ 803327 w 1606654"/>
              <a:gd name="connsiteY0" fmla="*/ 0 h 1606652"/>
              <a:gd name="connsiteX1" fmla="*/ 1606654 w 1606654"/>
              <a:gd name="connsiteY1" fmla="*/ 803326 h 1606652"/>
              <a:gd name="connsiteX2" fmla="*/ 803327 w 1606654"/>
              <a:gd name="connsiteY2" fmla="*/ 1606652 h 1606652"/>
              <a:gd name="connsiteX3" fmla="*/ 0 w 1606654"/>
              <a:gd name="connsiteY3" fmla="*/ 803326 h 1606652"/>
              <a:gd name="connsiteX4" fmla="*/ 803327 w 1606654"/>
              <a:gd name="connsiteY4" fmla="*/ 0 h 160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6654" h="1606652">
                <a:moveTo>
                  <a:pt x="803327" y="0"/>
                </a:moveTo>
                <a:cubicBezTo>
                  <a:pt x="1246992" y="0"/>
                  <a:pt x="1606654" y="359661"/>
                  <a:pt x="1606654" y="803326"/>
                </a:cubicBezTo>
                <a:cubicBezTo>
                  <a:pt x="1606654" y="1246991"/>
                  <a:pt x="1246992" y="1606652"/>
                  <a:pt x="803327" y="1606652"/>
                </a:cubicBezTo>
                <a:cubicBezTo>
                  <a:pt x="359662" y="1606652"/>
                  <a:pt x="0" y="1246991"/>
                  <a:pt x="0" y="803326"/>
                </a:cubicBezTo>
                <a:cubicBezTo>
                  <a:pt x="0" y="359661"/>
                  <a:pt x="359662" y="0"/>
                  <a:pt x="80332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9406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08B56E9D-D449-48E3-B0AE-5330B003F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686050" y="0"/>
            <a:ext cx="9505950" cy="6857999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1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4E3823-79BD-4B03-894B-38170010387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69041" y="5071854"/>
            <a:ext cx="1494468" cy="1776622"/>
          </a:xfrm>
          <a:custGeom>
            <a:avLst/>
            <a:gdLst>
              <a:gd name="connsiteX0" fmla="*/ 219986 w 1494468"/>
              <a:gd name="connsiteY0" fmla="*/ 0 h 1776622"/>
              <a:gd name="connsiteX1" fmla="*/ 1494468 w 1494468"/>
              <a:gd name="connsiteY1" fmla="*/ 155425 h 1776622"/>
              <a:gd name="connsiteX2" fmla="*/ 1396431 w 1494468"/>
              <a:gd name="connsiteY2" fmla="*/ 1776622 h 1776622"/>
              <a:gd name="connsiteX3" fmla="*/ 0 w 1494468"/>
              <a:gd name="connsiteY3" fmla="*/ 1776622 h 177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4468" h="1776622">
                <a:moveTo>
                  <a:pt x="219986" y="0"/>
                </a:moveTo>
                <a:lnTo>
                  <a:pt x="1494468" y="155425"/>
                </a:lnTo>
                <a:lnTo>
                  <a:pt x="1396431" y="1776622"/>
                </a:lnTo>
                <a:lnTo>
                  <a:pt x="0" y="1776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74D484B-781B-48B2-B7EE-E7F24C6CE4D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03586" y="2563540"/>
            <a:ext cx="3137186" cy="3141968"/>
          </a:xfrm>
          <a:custGeom>
            <a:avLst/>
            <a:gdLst>
              <a:gd name="connsiteX0" fmla="*/ 588223 w 3137186"/>
              <a:gd name="connsiteY0" fmla="*/ 0 h 3141968"/>
              <a:gd name="connsiteX1" fmla="*/ 3137186 w 3137186"/>
              <a:gd name="connsiteY1" fmla="*/ 588222 h 3141968"/>
              <a:gd name="connsiteX2" fmla="*/ 2560919 w 3137186"/>
              <a:gd name="connsiteY2" fmla="*/ 3141968 h 3141968"/>
              <a:gd name="connsiteX3" fmla="*/ 0 w 3137186"/>
              <a:gd name="connsiteY3" fmla="*/ 2563310 h 3141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7186" h="3141968">
                <a:moveTo>
                  <a:pt x="588223" y="0"/>
                </a:moveTo>
                <a:lnTo>
                  <a:pt x="3137186" y="588222"/>
                </a:lnTo>
                <a:lnTo>
                  <a:pt x="2560919" y="3141968"/>
                </a:lnTo>
                <a:lnTo>
                  <a:pt x="0" y="25633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9CFACC9-D811-45D5-95E2-9798C423514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74926" y="5093374"/>
            <a:ext cx="2881334" cy="1755102"/>
          </a:xfrm>
          <a:custGeom>
            <a:avLst/>
            <a:gdLst>
              <a:gd name="connsiteX0" fmla="*/ 100428 w 2881334"/>
              <a:gd name="connsiteY0" fmla="*/ 0 h 1755102"/>
              <a:gd name="connsiteX1" fmla="*/ 1661848 w 2881334"/>
              <a:gd name="connsiteY1" fmla="*/ 1465773 h 1755102"/>
              <a:gd name="connsiteX2" fmla="*/ 1716845 w 2881334"/>
              <a:gd name="connsiteY2" fmla="*/ 1410777 h 1755102"/>
              <a:gd name="connsiteX3" fmla="*/ 2594396 w 2881334"/>
              <a:gd name="connsiteY3" fmla="*/ 466274 h 1755102"/>
              <a:gd name="connsiteX4" fmla="*/ 2881334 w 2881334"/>
              <a:gd name="connsiteY4" fmla="*/ 1755102 h 1755102"/>
              <a:gd name="connsiteX5" fmla="*/ 43041 w 2881334"/>
              <a:gd name="connsiteY5" fmla="*/ 1755102 h 1755102"/>
              <a:gd name="connsiteX6" fmla="*/ 442363 w 2881334"/>
              <a:gd name="connsiteY6" fmla="*/ 590614 h 1755102"/>
              <a:gd name="connsiteX7" fmla="*/ 0 w 2881334"/>
              <a:gd name="connsiteY7" fmla="*/ 432798 h 175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81334" h="1755102">
                <a:moveTo>
                  <a:pt x="100428" y="0"/>
                </a:moveTo>
                <a:lnTo>
                  <a:pt x="1661848" y="1465773"/>
                </a:lnTo>
                <a:lnTo>
                  <a:pt x="1716845" y="1410777"/>
                </a:lnTo>
                <a:lnTo>
                  <a:pt x="2594396" y="466274"/>
                </a:lnTo>
                <a:lnTo>
                  <a:pt x="2881334" y="1755102"/>
                </a:lnTo>
                <a:lnTo>
                  <a:pt x="43041" y="1755102"/>
                </a:lnTo>
                <a:lnTo>
                  <a:pt x="442363" y="590614"/>
                </a:lnTo>
                <a:lnTo>
                  <a:pt x="0" y="4327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48D7F91-B3ED-4CA2-AD72-F7A17C0444C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730461" y="4160826"/>
            <a:ext cx="2704389" cy="2687650"/>
          </a:xfrm>
          <a:custGeom>
            <a:avLst/>
            <a:gdLst>
              <a:gd name="connsiteX0" fmla="*/ 167381 w 2704389"/>
              <a:gd name="connsiteY0" fmla="*/ 0 h 2687650"/>
              <a:gd name="connsiteX1" fmla="*/ 2094646 w 2704389"/>
              <a:gd name="connsiteY1" fmla="*/ 121949 h 2687650"/>
              <a:gd name="connsiteX2" fmla="*/ 1874661 w 2704389"/>
              <a:gd name="connsiteY2" fmla="*/ 1087972 h 2687650"/>
              <a:gd name="connsiteX3" fmla="*/ 2704389 w 2704389"/>
              <a:gd name="connsiteY3" fmla="*/ 1276873 h 2687650"/>
              <a:gd name="connsiteX4" fmla="*/ 2627872 w 2704389"/>
              <a:gd name="connsiteY4" fmla="*/ 2687650 h 2687650"/>
              <a:gd name="connsiteX5" fmla="*/ 997109 w 2704389"/>
              <a:gd name="connsiteY5" fmla="*/ 2687650 h 2687650"/>
              <a:gd name="connsiteX6" fmla="*/ 0 w 2704389"/>
              <a:gd name="connsiteY6" fmla="*/ 2620698 h 268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4389" h="2687650">
                <a:moveTo>
                  <a:pt x="167381" y="0"/>
                </a:moveTo>
                <a:lnTo>
                  <a:pt x="2094646" y="121949"/>
                </a:lnTo>
                <a:lnTo>
                  <a:pt x="1874661" y="1087972"/>
                </a:lnTo>
                <a:lnTo>
                  <a:pt x="2704389" y="1276873"/>
                </a:lnTo>
                <a:lnTo>
                  <a:pt x="2627872" y="2687650"/>
                </a:lnTo>
                <a:lnTo>
                  <a:pt x="997109" y="2687650"/>
                </a:lnTo>
                <a:lnTo>
                  <a:pt x="0" y="26206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515A041-BC43-4D41-9A3A-1162F730A03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048614" y="700839"/>
            <a:ext cx="3197232" cy="3135157"/>
          </a:xfrm>
          <a:custGeom>
            <a:avLst/>
            <a:gdLst>
              <a:gd name="connsiteX0" fmla="*/ 855549 w 3197232"/>
              <a:gd name="connsiteY0" fmla="*/ 1496251 h 3135157"/>
              <a:gd name="connsiteX1" fmla="*/ 720497 w 3197232"/>
              <a:gd name="connsiteY1" fmla="*/ 1640314 h 3135157"/>
              <a:gd name="connsiteX2" fmla="*/ 720498 w 3197232"/>
              <a:gd name="connsiteY2" fmla="*/ 1640314 h 3135157"/>
              <a:gd name="connsiteX3" fmla="*/ 855550 w 3197232"/>
              <a:gd name="connsiteY3" fmla="*/ 1496252 h 3135157"/>
              <a:gd name="connsiteX4" fmla="*/ 652833 w 3197232"/>
              <a:gd name="connsiteY4" fmla="*/ 0 h 3135157"/>
              <a:gd name="connsiteX5" fmla="*/ 3197232 w 3197232"/>
              <a:gd name="connsiteY5" fmla="*/ 594248 h 3135157"/>
              <a:gd name="connsiteX6" fmla="*/ 2603802 w 3197232"/>
              <a:gd name="connsiteY6" fmla="*/ 3135157 h 3135157"/>
              <a:gd name="connsiteX7" fmla="*/ 1189370 w 3197232"/>
              <a:gd name="connsiteY7" fmla="*/ 1809192 h 3135157"/>
              <a:gd name="connsiteX8" fmla="*/ 1668633 w 3197232"/>
              <a:gd name="connsiteY8" fmla="*/ 1295169 h 3135157"/>
              <a:gd name="connsiteX9" fmla="*/ 1524205 w 3197232"/>
              <a:gd name="connsiteY9" fmla="*/ 1160509 h 3135157"/>
              <a:gd name="connsiteX10" fmla="*/ 1668632 w 3197232"/>
              <a:gd name="connsiteY10" fmla="*/ 1295169 h 3135157"/>
              <a:gd name="connsiteX11" fmla="*/ 1189369 w 3197232"/>
              <a:gd name="connsiteY11" fmla="*/ 1809192 h 3135157"/>
              <a:gd name="connsiteX12" fmla="*/ 1045306 w 3197232"/>
              <a:gd name="connsiteY12" fmla="*/ 1674141 h 3135157"/>
              <a:gd name="connsiteX13" fmla="*/ 910645 w 3197232"/>
              <a:gd name="connsiteY13" fmla="*/ 1818569 h 3135157"/>
              <a:gd name="connsiteX14" fmla="*/ 910644 w 3197232"/>
              <a:gd name="connsiteY14" fmla="*/ 1818568 h 3135157"/>
              <a:gd name="connsiteX15" fmla="*/ 0 w 3197232"/>
              <a:gd name="connsiteY15" fmla="*/ 2795262 h 3135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97232" h="3135157">
                <a:moveTo>
                  <a:pt x="855549" y="1496251"/>
                </a:moveTo>
                <a:lnTo>
                  <a:pt x="720497" y="1640314"/>
                </a:lnTo>
                <a:lnTo>
                  <a:pt x="720498" y="1640314"/>
                </a:lnTo>
                <a:lnTo>
                  <a:pt x="855550" y="1496252"/>
                </a:lnTo>
                <a:close/>
                <a:moveTo>
                  <a:pt x="652833" y="0"/>
                </a:moveTo>
                <a:lnTo>
                  <a:pt x="3197232" y="594248"/>
                </a:lnTo>
                <a:lnTo>
                  <a:pt x="2603802" y="3135157"/>
                </a:lnTo>
                <a:lnTo>
                  <a:pt x="1189370" y="1809192"/>
                </a:lnTo>
                <a:lnTo>
                  <a:pt x="1668633" y="1295169"/>
                </a:lnTo>
                <a:lnTo>
                  <a:pt x="1524205" y="1160509"/>
                </a:lnTo>
                <a:lnTo>
                  <a:pt x="1668632" y="1295169"/>
                </a:lnTo>
                <a:lnTo>
                  <a:pt x="1189369" y="1809192"/>
                </a:lnTo>
                <a:lnTo>
                  <a:pt x="1045306" y="1674141"/>
                </a:lnTo>
                <a:lnTo>
                  <a:pt x="910645" y="1818569"/>
                </a:lnTo>
                <a:lnTo>
                  <a:pt x="910644" y="1818568"/>
                </a:lnTo>
                <a:lnTo>
                  <a:pt x="0" y="2795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4796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4A10DB-544B-4E4A-8D09-C967BA2B16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05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0268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0992BE-78D2-4EBB-AD0F-DFA6A6FE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1ADBD1-CD7D-49A1-95D2-62E15EF4FE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747837"/>
            <a:ext cx="12192000" cy="3128963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679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002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14A5AA0-0A61-45CA-BCF1-44DD1E2CAA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841307"/>
            <a:ext cx="3295650" cy="2197293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C54332B2-CEF3-4FBD-A906-27113FCDE5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48175" y="1841307"/>
            <a:ext cx="3295650" cy="2197293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2CCC4ED0-D23D-4C1B-9983-E9F4BF8CABE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58150" y="1841308"/>
            <a:ext cx="3295650" cy="2197293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1505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A69F045E-2C10-4848-A351-63922E6111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8600" y="1714500"/>
            <a:ext cx="7142848" cy="39956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6167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7DA3675-B3F3-447F-B5F9-F4B02DF110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8600" y="228600"/>
            <a:ext cx="6362700" cy="54815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0616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543175" y="6284064"/>
            <a:ext cx="82010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0F388C-704A-455E-BAD4-61A843FC2CC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grayscl/>
          </a:blip>
          <a:stretch>
            <a:fillRect/>
          </a:stretch>
        </p:blipFill>
        <p:spPr>
          <a:xfrm>
            <a:off x="838200" y="6046302"/>
            <a:ext cx="1614289" cy="45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77" r:id="rId2"/>
    <p:sldLayoutId id="2147483779" r:id="rId3"/>
    <p:sldLayoutId id="2147483761" r:id="rId4"/>
    <p:sldLayoutId id="2147483772" r:id="rId5"/>
    <p:sldLayoutId id="2147483774" r:id="rId6"/>
    <p:sldLayoutId id="2147483782" r:id="rId7"/>
    <p:sldLayoutId id="2147483781" r:id="rId8"/>
    <p:sldLayoutId id="2147483780" r:id="rId9"/>
    <p:sldLayoutId id="2147483778" r:id="rId10"/>
    <p:sldLayoutId id="2147483767" r:id="rId11"/>
    <p:sldLayoutId id="2147483776" r:id="rId1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19D437A1-2641-4E60-9247-8A81412915D5}"/>
              </a:ext>
            </a:extLst>
          </p:cNvPr>
          <p:cNvSpPr/>
          <p:nvPr/>
        </p:nvSpPr>
        <p:spPr>
          <a:xfrm>
            <a:off x="228600" y="228600"/>
            <a:ext cx="11734800" cy="54815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28592FC6-2101-4A5B-A1F6-B1FA85839F3A}"/>
              </a:ext>
            </a:extLst>
          </p:cNvPr>
          <p:cNvGrpSpPr/>
          <p:nvPr/>
        </p:nvGrpSpPr>
        <p:grpSpPr>
          <a:xfrm>
            <a:off x="1652588" y="3608303"/>
            <a:ext cx="6157686" cy="1126361"/>
            <a:chOff x="736601" y="2207389"/>
            <a:chExt cx="6157686" cy="1126361"/>
          </a:xfrm>
        </p:grpSpPr>
        <p:sp>
          <p:nvSpPr>
            <p:cNvPr id="294" name="Title 1">
              <a:extLst>
                <a:ext uri="{FF2B5EF4-FFF2-40B4-BE49-F238E27FC236}">
                  <a16:creationId xmlns:a16="http://schemas.microsoft.com/office/drawing/2014/main" id="{3E62CF2B-6E6E-452A-A7B4-2608D82AFF55}"/>
                </a:ext>
              </a:extLst>
            </p:cNvPr>
            <p:cNvSpPr txBox="1">
              <a:spLocks/>
            </p:cNvSpPr>
            <p:nvPr/>
          </p:nvSpPr>
          <p:spPr>
            <a:xfrm>
              <a:off x="736601" y="2207389"/>
              <a:ext cx="6157686" cy="618819"/>
            </a:xfrm>
            <a:prstGeom prst="rect">
              <a:avLst/>
            </a:prstGeom>
          </p:spPr>
          <p:txBody>
            <a:bodyPr anchor="ctr" anchorCtr="0">
              <a:normAutofit fontScale="750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500" b="0" i="0" kern="120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defRPr>
              </a:lvl1pPr>
            </a:lstStyle>
            <a:p>
              <a:pPr algn="l">
                <a:lnSpc>
                  <a:spcPct val="110000"/>
                </a:lnSpc>
              </a:pPr>
              <a:r>
                <a:rPr lang="en-US" sz="4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Welcome to PowerPoint</a:t>
              </a:r>
            </a:p>
          </p:txBody>
        </p:sp>
        <p:sp>
          <p:nvSpPr>
            <p:cNvPr id="296" name="Subtitle 2">
              <a:extLst>
                <a:ext uri="{FF2B5EF4-FFF2-40B4-BE49-F238E27FC236}">
                  <a16:creationId xmlns:a16="http://schemas.microsoft.com/office/drawing/2014/main" id="{4B953D9C-AF8C-4933-9841-20DD5928F255}"/>
                </a:ext>
              </a:extLst>
            </p:cNvPr>
            <p:cNvSpPr txBox="1">
              <a:spLocks/>
            </p:cNvSpPr>
            <p:nvPr/>
          </p:nvSpPr>
          <p:spPr>
            <a:xfrm>
              <a:off x="754020" y="2933106"/>
              <a:ext cx="4311466" cy="400644"/>
            </a:xfrm>
            <a:prstGeom prst="rect">
              <a:avLst/>
            </a:prstGeom>
          </p:spPr>
          <p:txBody>
            <a:bodyPr>
              <a:normAutofit fontScale="92500" lnSpcReduction="10000"/>
            </a:bodyPr>
            <a:lstStyle>
              <a:lvl1pPr marL="228600" indent="-22860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l">
                <a:lnSpc>
                  <a:spcPct val="100000"/>
                </a:lnSpc>
                <a:buFont typeface="Arial" panose="020B0604020202020204" pitchFamily="34" charset="0"/>
                <a:buNone/>
              </a:pP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5 tips for a simpler way to work</a:t>
              </a: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37F12E61-ACA1-4860-AE58-4BA54E07E454}"/>
              </a:ext>
            </a:extLst>
          </p:cNvPr>
          <p:cNvGrpSpPr/>
          <p:nvPr/>
        </p:nvGrpSpPr>
        <p:grpSpPr>
          <a:xfrm>
            <a:off x="838200" y="1204064"/>
            <a:ext cx="2532063" cy="712788"/>
            <a:chOff x="838200" y="1204064"/>
            <a:chExt cx="2532063" cy="712788"/>
          </a:xfrm>
        </p:grpSpPr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E42A53F8-D804-4F26-BCD0-B5351628C3DD}"/>
                </a:ext>
              </a:extLst>
            </p:cNvPr>
            <p:cNvGrpSpPr/>
            <p:nvPr/>
          </p:nvGrpSpPr>
          <p:grpSpPr>
            <a:xfrm>
              <a:off x="838200" y="1204064"/>
              <a:ext cx="712788" cy="712788"/>
              <a:chOff x="838200" y="1587500"/>
              <a:chExt cx="712788" cy="712788"/>
            </a:xfrm>
          </p:grpSpPr>
          <p:sp>
            <p:nvSpPr>
              <p:cNvPr id="310" name="Freeform 5">
                <a:extLst>
                  <a:ext uri="{FF2B5EF4-FFF2-40B4-BE49-F238E27FC236}">
                    <a16:creationId xmlns:a16="http://schemas.microsoft.com/office/drawing/2014/main" id="{A315A725-8AA9-497F-852C-2179E9BF4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2057400"/>
                <a:ext cx="488950" cy="242888"/>
              </a:xfrm>
              <a:custGeom>
                <a:avLst/>
                <a:gdLst>
                  <a:gd name="T0" fmla="*/ 208 w 308"/>
                  <a:gd name="T1" fmla="*/ 53 h 153"/>
                  <a:gd name="T2" fmla="*/ 154 w 308"/>
                  <a:gd name="T3" fmla="*/ 0 h 153"/>
                  <a:gd name="T4" fmla="*/ 0 w 308"/>
                  <a:gd name="T5" fmla="*/ 153 h 153"/>
                  <a:gd name="T6" fmla="*/ 308 w 308"/>
                  <a:gd name="T7" fmla="*/ 153 h 153"/>
                  <a:gd name="T8" fmla="*/ 208 w 308"/>
                  <a:gd name="T9" fmla="*/ 53 h 153"/>
                  <a:gd name="T10" fmla="*/ 208 w 308"/>
                  <a:gd name="T11" fmla="*/ 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8" h="153">
                    <a:moveTo>
                      <a:pt x="208" y="53"/>
                    </a:moveTo>
                    <a:lnTo>
                      <a:pt x="154" y="0"/>
                    </a:lnTo>
                    <a:lnTo>
                      <a:pt x="0" y="153"/>
                    </a:lnTo>
                    <a:lnTo>
                      <a:pt x="308" y="153"/>
                    </a:lnTo>
                    <a:lnTo>
                      <a:pt x="208" y="53"/>
                    </a:lnTo>
                    <a:lnTo>
                      <a:pt x="208" y="53"/>
                    </a:lnTo>
                    <a:close/>
                  </a:path>
                </a:pathLst>
              </a:custGeom>
              <a:solidFill>
                <a:srgbClr val="8D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6">
                <a:extLst>
                  <a:ext uri="{FF2B5EF4-FFF2-40B4-BE49-F238E27FC236}">
                    <a16:creationId xmlns:a16="http://schemas.microsoft.com/office/drawing/2014/main" id="{D000A7D6-05A0-411B-A77A-76CECA779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1587500"/>
                <a:ext cx="244475" cy="488950"/>
              </a:xfrm>
              <a:custGeom>
                <a:avLst/>
                <a:gdLst>
                  <a:gd name="T0" fmla="*/ 100 w 154"/>
                  <a:gd name="T1" fmla="*/ 101 h 308"/>
                  <a:gd name="T2" fmla="*/ 0 w 154"/>
                  <a:gd name="T3" fmla="*/ 0 h 308"/>
                  <a:gd name="T4" fmla="*/ 0 w 154"/>
                  <a:gd name="T5" fmla="*/ 0 h 308"/>
                  <a:gd name="T6" fmla="*/ 0 w 154"/>
                  <a:gd name="T7" fmla="*/ 308 h 308"/>
                  <a:gd name="T8" fmla="*/ 154 w 154"/>
                  <a:gd name="T9" fmla="*/ 153 h 308"/>
                  <a:gd name="T10" fmla="*/ 100 w 154"/>
                  <a:gd name="T11" fmla="*/ 101 h 308"/>
                  <a:gd name="T12" fmla="*/ 100 w 154"/>
                  <a:gd name="T13" fmla="*/ 101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308">
                    <a:moveTo>
                      <a:pt x="100" y="10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08"/>
                    </a:lnTo>
                    <a:lnTo>
                      <a:pt x="154" y="153"/>
                    </a:lnTo>
                    <a:lnTo>
                      <a:pt x="100" y="101"/>
                    </a:lnTo>
                    <a:lnTo>
                      <a:pt x="100" y="101"/>
                    </a:lnTo>
                    <a:close/>
                  </a:path>
                </a:pathLst>
              </a:custGeom>
              <a:solidFill>
                <a:srgbClr val="00A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7">
                <a:extLst>
                  <a:ext uri="{FF2B5EF4-FFF2-40B4-BE49-F238E27FC236}">
                    <a16:creationId xmlns:a16="http://schemas.microsoft.com/office/drawing/2014/main" id="{D716CCD2-D716-4D49-9413-ECBCB694A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1587500"/>
                <a:ext cx="712788" cy="160338"/>
              </a:xfrm>
              <a:custGeom>
                <a:avLst/>
                <a:gdLst>
                  <a:gd name="T0" fmla="*/ 449 w 449"/>
                  <a:gd name="T1" fmla="*/ 0 h 101"/>
                  <a:gd name="T2" fmla="*/ 0 w 449"/>
                  <a:gd name="T3" fmla="*/ 0 h 101"/>
                  <a:gd name="T4" fmla="*/ 100 w 449"/>
                  <a:gd name="T5" fmla="*/ 101 h 101"/>
                  <a:gd name="T6" fmla="*/ 349 w 449"/>
                  <a:gd name="T7" fmla="*/ 101 h 101"/>
                  <a:gd name="T8" fmla="*/ 449 w 449"/>
                  <a:gd name="T9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9" h="101">
                    <a:moveTo>
                      <a:pt x="449" y="0"/>
                    </a:moveTo>
                    <a:lnTo>
                      <a:pt x="0" y="0"/>
                    </a:lnTo>
                    <a:lnTo>
                      <a:pt x="100" y="101"/>
                    </a:lnTo>
                    <a:lnTo>
                      <a:pt x="349" y="101"/>
                    </a:lnTo>
                    <a:lnTo>
                      <a:pt x="449" y="0"/>
                    </a:lnTo>
                    <a:close/>
                  </a:path>
                </a:pathLst>
              </a:custGeom>
              <a:solidFill>
                <a:srgbClr val="126E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8">
                <a:extLst>
                  <a:ext uri="{FF2B5EF4-FFF2-40B4-BE49-F238E27FC236}">
                    <a16:creationId xmlns:a16="http://schemas.microsoft.com/office/drawing/2014/main" id="{3AA97541-1069-4AAC-9BF3-1983526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238" y="1587500"/>
                <a:ext cx="158750" cy="712788"/>
              </a:xfrm>
              <a:custGeom>
                <a:avLst/>
                <a:gdLst>
                  <a:gd name="T0" fmla="*/ 0 w 100"/>
                  <a:gd name="T1" fmla="*/ 101 h 449"/>
                  <a:gd name="T2" fmla="*/ 0 w 100"/>
                  <a:gd name="T3" fmla="*/ 349 h 449"/>
                  <a:gd name="T4" fmla="*/ 100 w 100"/>
                  <a:gd name="T5" fmla="*/ 449 h 449"/>
                  <a:gd name="T6" fmla="*/ 100 w 100"/>
                  <a:gd name="T7" fmla="*/ 0 h 449"/>
                  <a:gd name="T8" fmla="*/ 0 w 100"/>
                  <a:gd name="T9" fmla="*/ 101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449">
                    <a:moveTo>
                      <a:pt x="0" y="101"/>
                    </a:moveTo>
                    <a:lnTo>
                      <a:pt x="0" y="349"/>
                    </a:lnTo>
                    <a:lnTo>
                      <a:pt x="100" y="449"/>
                    </a:lnTo>
                    <a:lnTo>
                      <a:pt x="100" y="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0081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9">
                <a:extLst>
                  <a:ext uri="{FF2B5EF4-FFF2-40B4-BE49-F238E27FC236}">
                    <a16:creationId xmlns:a16="http://schemas.microsoft.com/office/drawing/2014/main" id="{700077D1-CDFB-45E9-8032-56F2ED343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1587500"/>
                <a:ext cx="238125" cy="160338"/>
              </a:xfrm>
              <a:custGeom>
                <a:avLst/>
                <a:gdLst>
                  <a:gd name="T0" fmla="*/ 0 w 150"/>
                  <a:gd name="T1" fmla="*/ 0 h 101"/>
                  <a:gd name="T2" fmla="*/ 100 w 150"/>
                  <a:gd name="T3" fmla="*/ 101 h 101"/>
                  <a:gd name="T4" fmla="*/ 150 w 150"/>
                  <a:gd name="T5" fmla="*/ 101 h 101"/>
                  <a:gd name="T6" fmla="*/ 50 w 150"/>
                  <a:gd name="T7" fmla="*/ 0 h 101"/>
                  <a:gd name="T8" fmla="*/ 0 w 150"/>
                  <a:gd name="T9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101">
                    <a:moveTo>
                      <a:pt x="0" y="0"/>
                    </a:moveTo>
                    <a:lnTo>
                      <a:pt x="100" y="101"/>
                    </a:lnTo>
                    <a:lnTo>
                      <a:pt x="150" y="101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5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10">
                <a:extLst>
                  <a:ext uri="{FF2B5EF4-FFF2-40B4-BE49-F238E27FC236}">
                    <a16:creationId xmlns:a16="http://schemas.microsoft.com/office/drawing/2014/main" id="{A58B29E3-99EF-4489-9FC9-093DC82BB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238" y="2063750"/>
                <a:ext cx="158750" cy="236538"/>
              </a:xfrm>
              <a:custGeom>
                <a:avLst/>
                <a:gdLst>
                  <a:gd name="T0" fmla="*/ 0 w 100"/>
                  <a:gd name="T1" fmla="*/ 0 h 149"/>
                  <a:gd name="T2" fmla="*/ 0 w 100"/>
                  <a:gd name="T3" fmla="*/ 49 h 149"/>
                  <a:gd name="T4" fmla="*/ 100 w 100"/>
                  <a:gd name="T5" fmla="*/ 149 h 149"/>
                  <a:gd name="T6" fmla="*/ 100 w 100"/>
                  <a:gd name="T7" fmla="*/ 101 h 149"/>
                  <a:gd name="T8" fmla="*/ 0 w 10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49">
                    <a:moveTo>
                      <a:pt x="0" y="0"/>
                    </a:moveTo>
                    <a:lnTo>
                      <a:pt x="0" y="49"/>
                    </a:lnTo>
                    <a:lnTo>
                      <a:pt x="100" y="149"/>
                    </a:lnTo>
                    <a:lnTo>
                      <a:pt x="100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8" name="Freeform 11">
              <a:extLst>
                <a:ext uri="{FF2B5EF4-FFF2-40B4-BE49-F238E27FC236}">
                  <a16:creationId xmlns:a16="http://schemas.microsoft.com/office/drawing/2014/main" id="{C471A138-99B5-4580-9F9E-E5EB46F14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6888" y="1275502"/>
              <a:ext cx="1603375" cy="493713"/>
            </a:xfrm>
            <a:custGeom>
              <a:avLst/>
              <a:gdLst>
                <a:gd name="T0" fmla="*/ 64 w 747"/>
                <a:gd name="T1" fmla="*/ 136 h 229"/>
                <a:gd name="T2" fmla="*/ 75 w 747"/>
                <a:gd name="T3" fmla="*/ 78 h 229"/>
                <a:gd name="T4" fmla="*/ 51 w 747"/>
                <a:gd name="T5" fmla="*/ 154 h 229"/>
                <a:gd name="T6" fmla="*/ 608 w 747"/>
                <a:gd name="T7" fmla="*/ 171 h 229"/>
                <a:gd name="T8" fmla="*/ 693 w 747"/>
                <a:gd name="T9" fmla="*/ 114 h 229"/>
                <a:gd name="T10" fmla="*/ 641 w 747"/>
                <a:gd name="T11" fmla="*/ 94 h 229"/>
                <a:gd name="T12" fmla="*/ 191 w 747"/>
                <a:gd name="T13" fmla="*/ 56 h 229"/>
                <a:gd name="T14" fmla="*/ 127 w 747"/>
                <a:gd name="T15" fmla="*/ 98 h 229"/>
                <a:gd name="T16" fmla="*/ 134 w 747"/>
                <a:gd name="T17" fmla="*/ 126 h 229"/>
                <a:gd name="T18" fmla="*/ 381 w 747"/>
                <a:gd name="T19" fmla="*/ 42 h 229"/>
                <a:gd name="T20" fmla="*/ 280 w 747"/>
                <a:gd name="T21" fmla="*/ 57 h 229"/>
                <a:gd name="T22" fmla="*/ 562 w 747"/>
                <a:gd name="T23" fmla="*/ 132 h 229"/>
                <a:gd name="T24" fmla="*/ 501 w 747"/>
                <a:gd name="T25" fmla="*/ 57 h 229"/>
                <a:gd name="T26" fmla="*/ 556 w 747"/>
                <a:gd name="T27" fmla="*/ 42 h 229"/>
                <a:gd name="T28" fmla="*/ 247 w 747"/>
                <a:gd name="T29" fmla="*/ 137 h 229"/>
                <a:gd name="T30" fmla="*/ 442 w 747"/>
                <a:gd name="T31" fmla="*/ 98 h 229"/>
                <a:gd name="T32" fmla="*/ 417 w 747"/>
                <a:gd name="T33" fmla="*/ 68 h 229"/>
                <a:gd name="T34" fmla="*/ 401 w 747"/>
                <a:gd name="T35" fmla="*/ 56 h 229"/>
                <a:gd name="T36" fmla="*/ 166 w 747"/>
                <a:gd name="T37" fmla="*/ 182 h 229"/>
                <a:gd name="T38" fmla="*/ 106 w 747"/>
                <a:gd name="T39" fmla="*/ 219 h 229"/>
                <a:gd name="T40" fmla="*/ 156 w 747"/>
                <a:gd name="T41" fmla="*/ 202 h 229"/>
                <a:gd name="T42" fmla="*/ 152 w 747"/>
                <a:gd name="T43" fmla="*/ 188 h 229"/>
                <a:gd name="T44" fmla="*/ 139 w 747"/>
                <a:gd name="T45" fmla="*/ 201 h 229"/>
                <a:gd name="T46" fmla="*/ 136 w 747"/>
                <a:gd name="T47" fmla="*/ 209 h 229"/>
                <a:gd name="T48" fmla="*/ 47 w 747"/>
                <a:gd name="T49" fmla="*/ 216 h 229"/>
                <a:gd name="T50" fmla="*/ 49 w 747"/>
                <a:gd name="T51" fmla="*/ 205 h 229"/>
                <a:gd name="T52" fmla="*/ 188 w 747"/>
                <a:gd name="T53" fmla="*/ 219 h 229"/>
                <a:gd name="T54" fmla="*/ 182 w 747"/>
                <a:gd name="T55" fmla="*/ 197 h 229"/>
                <a:gd name="T56" fmla="*/ 83 w 747"/>
                <a:gd name="T57" fmla="*/ 216 h 229"/>
                <a:gd name="T58" fmla="*/ 87 w 747"/>
                <a:gd name="T59" fmla="*/ 218 h 229"/>
                <a:gd name="T60" fmla="*/ 40 w 747"/>
                <a:gd name="T61" fmla="*/ 184 h 229"/>
                <a:gd name="T62" fmla="*/ 40 w 747"/>
                <a:gd name="T63" fmla="*/ 184 h 229"/>
                <a:gd name="T64" fmla="*/ 479 w 747"/>
                <a:gd name="T65" fmla="*/ 205 h 229"/>
                <a:gd name="T66" fmla="*/ 415 w 747"/>
                <a:gd name="T67" fmla="*/ 184 h 229"/>
                <a:gd name="T68" fmla="*/ 434 w 747"/>
                <a:gd name="T69" fmla="*/ 184 h 229"/>
                <a:gd name="T70" fmla="*/ 384 w 747"/>
                <a:gd name="T71" fmla="*/ 186 h 229"/>
                <a:gd name="T72" fmla="*/ 389 w 747"/>
                <a:gd name="T73" fmla="*/ 215 h 229"/>
                <a:gd name="T74" fmla="*/ 358 w 747"/>
                <a:gd name="T75" fmla="*/ 219 h 229"/>
                <a:gd name="T76" fmla="*/ 448 w 747"/>
                <a:gd name="T77" fmla="*/ 216 h 229"/>
                <a:gd name="T78" fmla="*/ 469 w 747"/>
                <a:gd name="T79" fmla="*/ 206 h 229"/>
                <a:gd name="T80" fmla="*/ 493 w 747"/>
                <a:gd name="T81" fmla="*/ 195 h 229"/>
                <a:gd name="T82" fmla="*/ 495 w 747"/>
                <a:gd name="T83" fmla="*/ 206 h 229"/>
                <a:gd name="T84" fmla="*/ 495 w 747"/>
                <a:gd name="T85" fmla="*/ 203 h 229"/>
                <a:gd name="T86" fmla="*/ 329 w 747"/>
                <a:gd name="T87" fmla="*/ 184 h 229"/>
                <a:gd name="T88" fmla="*/ 244 w 747"/>
                <a:gd name="T89" fmla="*/ 195 h 229"/>
                <a:gd name="T90" fmla="*/ 246 w 747"/>
                <a:gd name="T91" fmla="*/ 218 h 229"/>
                <a:gd name="T92" fmla="*/ 250 w 747"/>
                <a:gd name="T93" fmla="*/ 208 h 229"/>
                <a:gd name="T94" fmla="*/ 250 w 747"/>
                <a:gd name="T95" fmla="*/ 205 h 229"/>
                <a:gd name="T96" fmla="*/ 262 w 747"/>
                <a:gd name="T97" fmla="*/ 192 h 229"/>
                <a:gd name="T98" fmla="*/ 279 w 747"/>
                <a:gd name="T99" fmla="*/ 202 h 229"/>
                <a:gd name="T100" fmla="*/ 330 w 747"/>
                <a:gd name="T101" fmla="*/ 216 h 229"/>
                <a:gd name="T102" fmla="*/ 351 w 747"/>
                <a:gd name="T103" fmla="*/ 206 h 229"/>
                <a:gd name="T104" fmla="*/ 222 w 747"/>
                <a:gd name="T105" fmla="*/ 196 h 229"/>
                <a:gd name="T106" fmla="*/ 222 w 747"/>
                <a:gd name="T107" fmla="*/ 214 h 229"/>
                <a:gd name="T108" fmla="*/ 227 w 747"/>
                <a:gd name="T109" fmla="*/ 218 h 229"/>
                <a:gd name="T110" fmla="*/ 209 w 747"/>
                <a:gd name="T111" fmla="*/ 205 h 229"/>
                <a:gd name="T112" fmla="*/ 733 w 747"/>
                <a:gd name="T113" fmla="*/ 22 h 229"/>
                <a:gd name="T114" fmla="*/ 722 w 747"/>
                <a:gd name="T115" fmla="*/ 6 h 229"/>
                <a:gd name="T116" fmla="*/ 743 w 747"/>
                <a:gd name="T117" fmla="*/ 29 h 229"/>
                <a:gd name="T118" fmla="*/ 714 w 747"/>
                <a:gd name="T119" fmla="*/ 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7" h="229">
                  <a:moveTo>
                    <a:pt x="51" y="154"/>
                  </a:moveTo>
                  <a:cubicBezTo>
                    <a:pt x="61" y="154"/>
                    <a:pt x="70" y="153"/>
                    <a:pt x="77" y="150"/>
                  </a:cubicBezTo>
                  <a:cubicBezTo>
                    <a:pt x="84" y="147"/>
                    <a:pt x="89" y="144"/>
                    <a:pt x="92" y="140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69" y="134"/>
                    <a:pt x="66" y="135"/>
                    <a:pt x="64" y="136"/>
                  </a:cubicBezTo>
                  <a:cubicBezTo>
                    <a:pt x="61" y="137"/>
                    <a:pt x="57" y="137"/>
                    <a:pt x="53" y="137"/>
                  </a:cubicBezTo>
                  <a:cubicBezTo>
                    <a:pt x="43" y="137"/>
                    <a:pt x="35" y="134"/>
                    <a:pt x="30" y="127"/>
                  </a:cubicBezTo>
                  <a:cubicBezTo>
                    <a:pt x="25" y="120"/>
                    <a:pt x="22" y="111"/>
                    <a:pt x="22" y="100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84"/>
                    <a:pt x="25" y="75"/>
                    <a:pt x="30" y="68"/>
                  </a:cubicBezTo>
                  <a:cubicBezTo>
                    <a:pt x="36" y="61"/>
                    <a:pt x="43" y="57"/>
                    <a:pt x="53" y="57"/>
                  </a:cubicBezTo>
                  <a:cubicBezTo>
                    <a:pt x="57" y="57"/>
                    <a:pt x="61" y="58"/>
                    <a:pt x="64" y="59"/>
                  </a:cubicBezTo>
                  <a:cubicBezTo>
                    <a:pt x="68" y="60"/>
                    <a:pt x="70" y="61"/>
                    <a:pt x="72" y="63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87" y="51"/>
                    <a:pt x="81" y="47"/>
                    <a:pt x="74" y="44"/>
                  </a:cubicBezTo>
                  <a:cubicBezTo>
                    <a:pt x="67" y="42"/>
                    <a:pt x="59" y="40"/>
                    <a:pt x="50" y="40"/>
                  </a:cubicBezTo>
                  <a:cubicBezTo>
                    <a:pt x="35" y="40"/>
                    <a:pt x="23" y="45"/>
                    <a:pt x="14" y="56"/>
                  </a:cubicBezTo>
                  <a:cubicBezTo>
                    <a:pt x="5" y="66"/>
                    <a:pt x="0" y="80"/>
                    <a:pt x="0" y="9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16"/>
                    <a:pt x="5" y="129"/>
                    <a:pt x="14" y="139"/>
                  </a:cubicBezTo>
                  <a:cubicBezTo>
                    <a:pt x="23" y="149"/>
                    <a:pt x="36" y="154"/>
                    <a:pt x="51" y="154"/>
                  </a:cubicBezTo>
                  <a:close/>
                  <a:moveTo>
                    <a:pt x="661" y="69"/>
                  </a:moveTo>
                  <a:cubicBezTo>
                    <a:pt x="657" y="69"/>
                    <a:pt x="653" y="70"/>
                    <a:pt x="649" y="72"/>
                  </a:cubicBezTo>
                  <a:cubicBezTo>
                    <a:pt x="646" y="73"/>
                    <a:pt x="643" y="76"/>
                    <a:pt x="641" y="80"/>
                  </a:cubicBezTo>
                  <a:cubicBezTo>
                    <a:pt x="639" y="70"/>
                    <a:pt x="639" y="70"/>
                    <a:pt x="639" y="70"/>
                  </a:cubicBezTo>
                  <a:cubicBezTo>
                    <a:pt x="607" y="70"/>
                    <a:pt x="607" y="70"/>
                    <a:pt x="607" y="70"/>
                  </a:cubicBezTo>
                  <a:cubicBezTo>
                    <a:pt x="607" y="84"/>
                    <a:pt x="607" y="84"/>
                    <a:pt x="607" y="84"/>
                  </a:cubicBezTo>
                  <a:cubicBezTo>
                    <a:pt x="619" y="86"/>
                    <a:pt x="619" y="86"/>
                    <a:pt x="619" y="86"/>
                  </a:cubicBezTo>
                  <a:cubicBezTo>
                    <a:pt x="619" y="168"/>
                    <a:pt x="619" y="168"/>
                    <a:pt x="619" y="168"/>
                  </a:cubicBezTo>
                  <a:cubicBezTo>
                    <a:pt x="608" y="171"/>
                    <a:pt x="608" y="171"/>
                    <a:pt x="608" y="171"/>
                  </a:cubicBezTo>
                  <a:cubicBezTo>
                    <a:pt x="608" y="184"/>
                    <a:pt x="608" y="184"/>
                    <a:pt x="608" y="184"/>
                  </a:cubicBezTo>
                  <a:cubicBezTo>
                    <a:pt x="652" y="184"/>
                    <a:pt x="652" y="184"/>
                    <a:pt x="652" y="184"/>
                  </a:cubicBezTo>
                  <a:cubicBezTo>
                    <a:pt x="652" y="171"/>
                    <a:pt x="652" y="171"/>
                    <a:pt x="652" y="171"/>
                  </a:cubicBezTo>
                  <a:cubicBezTo>
                    <a:pt x="641" y="168"/>
                    <a:pt x="641" y="168"/>
                    <a:pt x="641" y="168"/>
                  </a:cubicBezTo>
                  <a:cubicBezTo>
                    <a:pt x="641" y="145"/>
                    <a:pt x="641" y="145"/>
                    <a:pt x="641" y="145"/>
                  </a:cubicBezTo>
                  <a:cubicBezTo>
                    <a:pt x="644" y="148"/>
                    <a:pt x="646" y="150"/>
                    <a:pt x="650" y="152"/>
                  </a:cubicBezTo>
                  <a:cubicBezTo>
                    <a:pt x="653" y="153"/>
                    <a:pt x="657" y="154"/>
                    <a:pt x="661" y="154"/>
                  </a:cubicBezTo>
                  <a:cubicBezTo>
                    <a:pt x="671" y="154"/>
                    <a:pt x="679" y="150"/>
                    <a:pt x="685" y="143"/>
                  </a:cubicBezTo>
                  <a:cubicBezTo>
                    <a:pt x="690" y="135"/>
                    <a:pt x="693" y="126"/>
                    <a:pt x="693" y="114"/>
                  </a:cubicBezTo>
                  <a:cubicBezTo>
                    <a:pt x="693" y="112"/>
                    <a:pt x="693" y="112"/>
                    <a:pt x="693" y="112"/>
                  </a:cubicBezTo>
                  <a:cubicBezTo>
                    <a:pt x="693" y="99"/>
                    <a:pt x="690" y="89"/>
                    <a:pt x="685" y="81"/>
                  </a:cubicBezTo>
                  <a:cubicBezTo>
                    <a:pt x="679" y="73"/>
                    <a:pt x="671" y="69"/>
                    <a:pt x="661" y="69"/>
                  </a:cubicBezTo>
                  <a:close/>
                  <a:moveTo>
                    <a:pt x="671" y="114"/>
                  </a:moveTo>
                  <a:cubicBezTo>
                    <a:pt x="671" y="121"/>
                    <a:pt x="670" y="126"/>
                    <a:pt x="667" y="131"/>
                  </a:cubicBezTo>
                  <a:cubicBezTo>
                    <a:pt x="665" y="135"/>
                    <a:pt x="661" y="137"/>
                    <a:pt x="655" y="137"/>
                  </a:cubicBezTo>
                  <a:cubicBezTo>
                    <a:pt x="652" y="137"/>
                    <a:pt x="649" y="136"/>
                    <a:pt x="647" y="135"/>
                  </a:cubicBezTo>
                  <a:cubicBezTo>
                    <a:pt x="644" y="134"/>
                    <a:pt x="643" y="132"/>
                    <a:pt x="641" y="130"/>
                  </a:cubicBezTo>
                  <a:cubicBezTo>
                    <a:pt x="641" y="94"/>
                    <a:pt x="641" y="94"/>
                    <a:pt x="641" y="94"/>
                  </a:cubicBezTo>
                  <a:cubicBezTo>
                    <a:pt x="643" y="91"/>
                    <a:pt x="644" y="89"/>
                    <a:pt x="647" y="88"/>
                  </a:cubicBezTo>
                  <a:cubicBezTo>
                    <a:pt x="649" y="87"/>
                    <a:pt x="652" y="86"/>
                    <a:pt x="655" y="86"/>
                  </a:cubicBezTo>
                  <a:cubicBezTo>
                    <a:pt x="661" y="86"/>
                    <a:pt x="665" y="88"/>
                    <a:pt x="667" y="93"/>
                  </a:cubicBezTo>
                  <a:cubicBezTo>
                    <a:pt x="670" y="98"/>
                    <a:pt x="671" y="104"/>
                    <a:pt x="671" y="112"/>
                  </a:cubicBezTo>
                  <a:lnTo>
                    <a:pt x="671" y="114"/>
                  </a:lnTo>
                  <a:close/>
                  <a:moveTo>
                    <a:pt x="191" y="138"/>
                  </a:moveTo>
                  <a:cubicBezTo>
                    <a:pt x="200" y="127"/>
                    <a:pt x="205" y="114"/>
                    <a:pt x="205" y="98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5" y="80"/>
                    <a:pt x="200" y="67"/>
                    <a:pt x="191" y="56"/>
                  </a:cubicBezTo>
                  <a:cubicBezTo>
                    <a:pt x="181" y="45"/>
                    <a:pt x="169" y="40"/>
                    <a:pt x="154" y="40"/>
                  </a:cubicBezTo>
                  <a:cubicBezTo>
                    <a:pt x="139" y="40"/>
                    <a:pt x="127" y="45"/>
                    <a:pt x="118" y="56"/>
                  </a:cubicBezTo>
                  <a:cubicBezTo>
                    <a:pt x="109" y="67"/>
                    <a:pt x="104" y="80"/>
                    <a:pt x="104" y="96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114"/>
                    <a:pt x="109" y="127"/>
                    <a:pt x="118" y="138"/>
                  </a:cubicBezTo>
                  <a:cubicBezTo>
                    <a:pt x="127" y="149"/>
                    <a:pt x="139" y="154"/>
                    <a:pt x="154" y="154"/>
                  </a:cubicBezTo>
                  <a:cubicBezTo>
                    <a:pt x="169" y="154"/>
                    <a:pt x="182" y="149"/>
                    <a:pt x="191" y="138"/>
                  </a:cubicBezTo>
                  <a:close/>
                  <a:moveTo>
                    <a:pt x="134" y="126"/>
                  </a:moveTo>
                  <a:cubicBezTo>
                    <a:pt x="129" y="119"/>
                    <a:pt x="127" y="110"/>
                    <a:pt x="127" y="98"/>
                  </a:cubicBezTo>
                  <a:cubicBezTo>
                    <a:pt x="127" y="96"/>
                    <a:pt x="127" y="96"/>
                    <a:pt x="127" y="96"/>
                  </a:cubicBezTo>
                  <a:cubicBezTo>
                    <a:pt x="127" y="85"/>
                    <a:pt x="129" y="75"/>
                    <a:pt x="133" y="68"/>
                  </a:cubicBezTo>
                  <a:cubicBezTo>
                    <a:pt x="138" y="61"/>
                    <a:pt x="145" y="57"/>
                    <a:pt x="154" y="57"/>
                  </a:cubicBezTo>
                  <a:cubicBezTo>
                    <a:pt x="164" y="57"/>
                    <a:pt x="171" y="61"/>
                    <a:pt x="175" y="68"/>
                  </a:cubicBezTo>
                  <a:cubicBezTo>
                    <a:pt x="180" y="75"/>
                    <a:pt x="183" y="85"/>
                    <a:pt x="183" y="96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110"/>
                    <a:pt x="180" y="119"/>
                    <a:pt x="176" y="126"/>
                  </a:cubicBezTo>
                  <a:cubicBezTo>
                    <a:pt x="171" y="133"/>
                    <a:pt x="164" y="137"/>
                    <a:pt x="154" y="137"/>
                  </a:cubicBezTo>
                  <a:cubicBezTo>
                    <a:pt x="145" y="137"/>
                    <a:pt x="138" y="133"/>
                    <a:pt x="134" y="126"/>
                  </a:cubicBezTo>
                  <a:close/>
                  <a:moveTo>
                    <a:pt x="314" y="139"/>
                  </a:moveTo>
                  <a:cubicBezTo>
                    <a:pt x="302" y="137"/>
                    <a:pt x="302" y="137"/>
                    <a:pt x="302" y="137"/>
                  </a:cubicBezTo>
                  <a:cubicBezTo>
                    <a:pt x="302" y="78"/>
                    <a:pt x="302" y="78"/>
                    <a:pt x="302" y="78"/>
                  </a:cubicBezTo>
                  <a:cubicBezTo>
                    <a:pt x="302" y="78"/>
                    <a:pt x="302" y="78"/>
                    <a:pt x="302" y="78"/>
                  </a:cubicBezTo>
                  <a:cubicBezTo>
                    <a:pt x="347" y="152"/>
                    <a:pt x="347" y="152"/>
                    <a:pt x="347" y="152"/>
                  </a:cubicBezTo>
                  <a:cubicBezTo>
                    <a:pt x="369" y="152"/>
                    <a:pt x="369" y="152"/>
                    <a:pt x="369" y="152"/>
                  </a:cubicBezTo>
                  <a:cubicBezTo>
                    <a:pt x="369" y="57"/>
                    <a:pt x="369" y="57"/>
                    <a:pt x="369" y="57"/>
                  </a:cubicBezTo>
                  <a:cubicBezTo>
                    <a:pt x="381" y="55"/>
                    <a:pt x="381" y="55"/>
                    <a:pt x="381" y="55"/>
                  </a:cubicBezTo>
                  <a:cubicBezTo>
                    <a:pt x="381" y="42"/>
                    <a:pt x="381" y="42"/>
                    <a:pt x="381" y="42"/>
                  </a:cubicBezTo>
                  <a:cubicBezTo>
                    <a:pt x="335" y="42"/>
                    <a:pt x="335" y="42"/>
                    <a:pt x="335" y="42"/>
                  </a:cubicBezTo>
                  <a:cubicBezTo>
                    <a:pt x="335" y="55"/>
                    <a:pt x="335" y="55"/>
                    <a:pt x="335" y="55"/>
                  </a:cubicBezTo>
                  <a:cubicBezTo>
                    <a:pt x="347" y="57"/>
                    <a:pt x="347" y="57"/>
                    <a:pt x="347" y="57"/>
                  </a:cubicBezTo>
                  <a:cubicBezTo>
                    <a:pt x="347" y="116"/>
                    <a:pt x="347" y="116"/>
                    <a:pt x="347" y="116"/>
                  </a:cubicBezTo>
                  <a:cubicBezTo>
                    <a:pt x="346" y="116"/>
                    <a:pt x="346" y="116"/>
                    <a:pt x="346" y="116"/>
                  </a:cubicBezTo>
                  <a:cubicBezTo>
                    <a:pt x="302" y="42"/>
                    <a:pt x="302" y="42"/>
                    <a:pt x="302" y="42"/>
                  </a:cubicBezTo>
                  <a:cubicBezTo>
                    <a:pt x="268" y="42"/>
                    <a:pt x="268" y="42"/>
                    <a:pt x="268" y="42"/>
                  </a:cubicBezTo>
                  <a:cubicBezTo>
                    <a:pt x="268" y="55"/>
                    <a:pt x="268" y="55"/>
                    <a:pt x="268" y="55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0" y="137"/>
                    <a:pt x="280" y="137"/>
                    <a:pt x="280" y="137"/>
                  </a:cubicBezTo>
                  <a:cubicBezTo>
                    <a:pt x="268" y="139"/>
                    <a:pt x="268" y="139"/>
                    <a:pt x="268" y="139"/>
                  </a:cubicBezTo>
                  <a:cubicBezTo>
                    <a:pt x="268" y="152"/>
                    <a:pt x="268" y="152"/>
                    <a:pt x="268" y="152"/>
                  </a:cubicBezTo>
                  <a:cubicBezTo>
                    <a:pt x="314" y="152"/>
                    <a:pt x="314" y="152"/>
                    <a:pt x="314" y="152"/>
                  </a:cubicBezTo>
                  <a:lnTo>
                    <a:pt x="314" y="139"/>
                  </a:lnTo>
                  <a:close/>
                  <a:moveTo>
                    <a:pt x="556" y="55"/>
                  </a:moveTo>
                  <a:cubicBezTo>
                    <a:pt x="568" y="57"/>
                    <a:pt x="568" y="57"/>
                    <a:pt x="568" y="57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22"/>
                    <a:pt x="566" y="128"/>
                    <a:pt x="562" y="132"/>
                  </a:cubicBezTo>
                  <a:cubicBezTo>
                    <a:pt x="558" y="135"/>
                    <a:pt x="552" y="137"/>
                    <a:pt x="546" y="137"/>
                  </a:cubicBezTo>
                  <a:cubicBezTo>
                    <a:pt x="539" y="137"/>
                    <a:pt x="533" y="135"/>
                    <a:pt x="529" y="132"/>
                  </a:cubicBezTo>
                  <a:cubicBezTo>
                    <a:pt x="525" y="128"/>
                    <a:pt x="523" y="122"/>
                    <a:pt x="523" y="115"/>
                  </a:cubicBezTo>
                  <a:cubicBezTo>
                    <a:pt x="523" y="57"/>
                    <a:pt x="523" y="57"/>
                    <a:pt x="523" y="57"/>
                  </a:cubicBezTo>
                  <a:cubicBezTo>
                    <a:pt x="535" y="55"/>
                    <a:pt x="535" y="55"/>
                    <a:pt x="535" y="55"/>
                  </a:cubicBezTo>
                  <a:cubicBezTo>
                    <a:pt x="535" y="42"/>
                    <a:pt x="535" y="42"/>
                    <a:pt x="535" y="42"/>
                  </a:cubicBezTo>
                  <a:cubicBezTo>
                    <a:pt x="490" y="42"/>
                    <a:pt x="490" y="42"/>
                    <a:pt x="490" y="42"/>
                  </a:cubicBezTo>
                  <a:cubicBezTo>
                    <a:pt x="490" y="55"/>
                    <a:pt x="490" y="55"/>
                    <a:pt x="490" y="55"/>
                  </a:cubicBezTo>
                  <a:cubicBezTo>
                    <a:pt x="501" y="57"/>
                    <a:pt x="501" y="57"/>
                    <a:pt x="501" y="57"/>
                  </a:cubicBezTo>
                  <a:cubicBezTo>
                    <a:pt x="501" y="115"/>
                    <a:pt x="501" y="115"/>
                    <a:pt x="501" y="115"/>
                  </a:cubicBezTo>
                  <a:cubicBezTo>
                    <a:pt x="501" y="128"/>
                    <a:pt x="505" y="137"/>
                    <a:pt x="514" y="144"/>
                  </a:cubicBezTo>
                  <a:cubicBezTo>
                    <a:pt x="522" y="151"/>
                    <a:pt x="532" y="154"/>
                    <a:pt x="546" y="154"/>
                  </a:cubicBezTo>
                  <a:cubicBezTo>
                    <a:pt x="559" y="154"/>
                    <a:pt x="570" y="151"/>
                    <a:pt x="578" y="144"/>
                  </a:cubicBezTo>
                  <a:cubicBezTo>
                    <a:pt x="586" y="137"/>
                    <a:pt x="590" y="128"/>
                    <a:pt x="590" y="115"/>
                  </a:cubicBezTo>
                  <a:cubicBezTo>
                    <a:pt x="590" y="57"/>
                    <a:pt x="590" y="57"/>
                    <a:pt x="590" y="57"/>
                  </a:cubicBezTo>
                  <a:cubicBezTo>
                    <a:pt x="602" y="55"/>
                    <a:pt x="602" y="55"/>
                    <a:pt x="602" y="55"/>
                  </a:cubicBezTo>
                  <a:cubicBezTo>
                    <a:pt x="602" y="42"/>
                    <a:pt x="602" y="42"/>
                    <a:pt x="602" y="42"/>
                  </a:cubicBezTo>
                  <a:cubicBezTo>
                    <a:pt x="556" y="42"/>
                    <a:pt x="556" y="42"/>
                    <a:pt x="556" y="42"/>
                  </a:cubicBezTo>
                  <a:lnTo>
                    <a:pt x="556" y="55"/>
                  </a:lnTo>
                  <a:close/>
                  <a:moveTo>
                    <a:pt x="214" y="55"/>
                  </a:moveTo>
                  <a:cubicBezTo>
                    <a:pt x="225" y="57"/>
                    <a:pt x="225" y="57"/>
                    <a:pt x="225" y="5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4" y="152"/>
                    <a:pt x="214" y="152"/>
                    <a:pt x="214" y="152"/>
                  </a:cubicBezTo>
                  <a:cubicBezTo>
                    <a:pt x="259" y="152"/>
                    <a:pt x="259" y="152"/>
                    <a:pt x="259" y="152"/>
                  </a:cubicBezTo>
                  <a:cubicBezTo>
                    <a:pt x="259" y="139"/>
                    <a:pt x="259" y="139"/>
                    <a:pt x="259" y="139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47" y="57"/>
                    <a:pt x="247" y="57"/>
                    <a:pt x="247" y="57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42"/>
                    <a:pt x="259" y="42"/>
                    <a:pt x="259" y="42"/>
                  </a:cubicBezTo>
                  <a:cubicBezTo>
                    <a:pt x="214" y="42"/>
                    <a:pt x="214" y="42"/>
                    <a:pt x="214" y="42"/>
                  </a:cubicBezTo>
                  <a:lnTo>
                    <a:pt x="214" y="55"/>
                  </a:lnTo>
                  <a:close/>
                  <a:moveTo>
                    <a:pt x="464" y="150"/>
                  </a:moveTo>
                  <a:cubicBezTo>
                    <a:pt x="471" y="147"/>
                    <a:pt x="476" y="144"/>
                    <a:pt x="480" y="140"/>
                  </a:cubicBezTo>
                  <a:cubicBezTo>
                    <a:pt x="480" y="98"/>
                    <a:pt x="480" y="98"/>
                    <a:pt x="480" y="98"/>
                  </a:cubicBezTo>
                  <a:cubicBezTo>
                    <a:pt x="442" y="98"/>
                    <a:pt x="442" y="98"/>
                    <a:pt x="442" y="98"/>
                  </a:cubicBezTo>
                  <a:cubicBezTo>
                    <a:pt x="442" y="113"/>
                    <a:pt x="442" y="113"/>
                    <a:pt x="442" y="113"/>
                  </a:cubicBezTo>
                  <a:cubicBezTo>
                    <a:pt x="457" y="114"/>
                    <a:pt x="457" y="114"/>
                    <a:pt x="457" y="114"/>
                  </a:cubicBezTo>
                  <a:cubicBezTo>
                    <a:pt x="457" y="133"/>
                    <a:pt x="457" y="133"/>
                    <a:pt x="457" y="133"/>
                  </a:cubicBezTo>
                  <a:cubicBezTo>
                    <a:pt x="456" y="134"/>
                    <a:pt x="454" y="135"/>
                    <a:pt x="451" y="136"/>
                  </a:cubicBezTo>
                  <a:cubicBezTo>
                    <a:pt x="448" y="137"/>
                    <a:pt x="445" y="137"/>
                    <a:pt x="440" y="137"/>
                  </a:cubicBezTo>
                  <a:cubicBezTo>
                    <a:pt x="430" y="137"/>
                    <a:pt x="423" y="134"/>
                    <a:pt x="417" y="127"/>
                  </a:cubicBezTo>
                  <a:cubicBezTo>
                    <a:pt x="412" y="120"/>
                    <a:pt x="409" y="111"/>
                    <a:pt x="409" y="100"/>
                  </a:cubicBezTo>
                  <a:cubicBezTo>
                    <a:pt x="409" y="96"/>
                    <a:pt x="409" y="96"/>
                    <a:pt x="409" y="96"/>
                  </a:cubicBezTo>
                  <a:cubicBezTo>
                    <a:pt x="409" y="84"/>
                    <a:pt x="412" y="75"/>
                    <a:pt x="417" y="68"/>
                  </a:cubicBezTo>
                  <a:cubicBezTo>
                    <a:pt x="423" y="61"/>
                    <a:pt x="430" y="57"/>
                    <a:pt x="440" y="57"/>
                  </a:cubicBezTo>
                  <a:cubicBezTo>
                    <a:pt x="444" y="57"/>
                    <a:pt x="448" y="58"/>
                    <a:pt x="451" y="59"/>
                  </a:cubicBezTo>
                  <a:cubicBezTo>
                    <a:pt x="455" y="60"/>
                    <a:pt x="457" y="61"/>
                    <a:pt x="460" y="63"/>
                  </a:cubicBezTo>
                  <a:cubicBezTo>
                    <a:pt x="463" y="78"/>
                    <a:pt x="463" y="78"/>
                    <a:pt x="463" y="78"/>
                  </a:cubicBezTo>
                  <a:cubicBezTo>
                    <a:pt x="479" y="78"/>
                    <a:pt x="479" y="78"/>
                    <a:pt x="479" y="78"/>
                  </a:cubicBezTo>
                  <a:cubicBezTo>
                    <a:pt x="479" y="55"/>
                    <a:pt x="479" y="55"/>
                    <a:pt x="479" y="55"/>
                  </a:cubicBezTo>
                  <a:cubicBezTo>
                    <a:pt x="474" y="51"/>
                    <a:pt x="468" y="47"/>
                    <a:pt x="461" y="44"/>
                  </a:cubicBezTo>
                  <a:cubicBezTo>
                    <a:pt x="454" y="42"/>
                    <a:pt x="446" y="40"/>
                    <a:pt x="437" y="40"/>
                  </a:cubicBezTo>
                  <a:cubicBezTo>
                    <a:pt x="423" y="40"/>
                    <a:pt x="410" y="45"/>
                    <a:pt x="401" y="56"/>
                  </a:cubicBezTo>
                  <a:cubicBezTo>
                    <a:pt x="392" y="66"/>
                    <a:pt x="387" y="80"/>
                    <a:pt x="387" y="96"/>
                  </a:cubicBezTo>
                  <a:cubicBezTo>
                    <a:pt x="387" y="100"/>
                    <a:pt x="387" y="100"/>
                    <a:pt x="387" y="100"/>
                  </a:cubicBezTo>
                  <a:cubicBezTo>
                    <a:pt x="387" y="116"/>
                    <a:pt x="392" y="129"/>
                    <a:pt x="401" y="139"/>
                  </a:cubicBezTo>
                  <a:cubicBezTo>
                    <a:pt x="411" y="149"/>
                    <a:pt x="423" y="154"/>
                    <a:pt x="438" y="154"/>
                  </a:cubicBezTo>
                  <a:cubicBezTo>
                    <a:pt x="448" y="154"/>
                    <a:pt x="457" y="153"/>
                    <a:pt x="464" y="150"/>
                  </a:cubicBezTo>
                  <a:close/>
                  <a:moveTo>
                    <a:pt x="166" y="219"/>
                  </a:moveTo>
                  <a:cubicBezTo>
                    <a:pt x="171" y="219"/>
                    <a:pt x="171" y="219"/>
                    <a:pt x="171" y="219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66" y="182"/>
                    <a:pt x="166" y="182"/>
                    <a:pt x="166" y="182"/>
                  </a:cubicBezTo>
                  <a:lnTo>
                    <a:pt x="166" y="219"/>
                  </a:lnTo>
                  <a:close/>
                  <a:moveTo>
                    <a:pt x="108" y="193"/>
                  </a:moveTo>
                  <a:cubicBezTo>
                    <a:pt x="107" y="194"/>
                    <a:pt x="107" y="195"/>
                    <a:pt x="106" y="197"/>
                  </a:cubicBezTo>
                  <a:cubicBezTo>
                    <a:pt x="106" y="197"/>
                    <a:pt x="106" y="197"/>
                    <a:pt x="106" y="197"/>
                  </a:cubicBezTo>
                  <a:cubicBezTo>
                    <a:pt x="106" y="197"/>
                    <a:pt x="106" y="195"/>
                    <a:pt x="106" y="192"/>
                  </a:cubicBezTo>
                  <a:cubicBezTo>
                    <a:pt x="101" y="192"/>
                    <a:pt x="101" y="192"/>
                    <a:pt x="101" y="192"/>
                  </a:cubicBezTo>
                  <a:cubicBezTo>
                    <a:pt x="102" y="194"/>
                    <a:pt x="102" y="196"/>
                    <a:pt x="102" y="198"/>
                  </a:cubicBezTo>
                  <a:cubicBezTo>
                    <a:pt x="102" y="219"/>
                    <a:pt x="102" y="219"/>
                    <a:pt x="102" y="219"/>
                  </a:cubicBezTo>
                  <a:cubicBezTo>
                    <a:pt x="106" y="219"/>
                    <a:pt x="106" y="219"/>
                    <a:pt x="106" y="219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06" y="202"/>
                    <a:pt x="106" y="199"/>
                    <a:pt x="107" y="198"/>
                  </a:cubicBezTo>
                  <a:cubicBezTo>
                    <a:pt x="108" y="196"/>
                    <a:pt x="110" y="195"/>
                    <a:pt x="112" y="195"/>
                  </a:cubicBezTo>
                  <a:cubicBezTo>
                    <a:pt x="113" y="195"/>
                    <a:pt x="113" y="196"/>
                    <a:pt x="114" y="196"/>
                  </a:cubicBezTo>
                  <a:cubicBezTo>
                    <a:pt x="114" y="192"/>
                    <a:pt x="114" y="192"/>
                    <a:pt x="114" y="192"/>
                  </a:cubicBezTo>
                  <a:cubicBezTo>
                    <a:pt x="113" y="191"/>
                    <a:pt x="113" y="191"/>
                    <a:pt x="112" y="191"/>
                  </a:cubicBezTo>
                  <a:cubicBezTo>
                    <a:pt x="111" y="191"/>
                    <a:pt x="109" y="192"/>
                    <a:pt x="108" y="193"/>
                  </a:cubicBezTo>
                  <a:close/>
                  <a:moveTo>
                    <a:pt x="158" y="203"/>
                  </a:moveTo>
                  <a:cubicBezTo>
                    <a:pt x="158" y="203"/>
                    <a:pt x="157" y="202"/>
                    <a:pt x="156" y="202"/>
                  </a:cubicBezTo>
                  <a:cubicBezTo>
                    <a:pt x="155" y="201"/>
                    <a:pt x="154" y="201"/>
                    <a:pt x="153" y="200"/>
                  </a:cubicBezTo>
                  <a:cubicBezTo>
                    <a:pt x="152" y="200"/>
                    <a:pt x="151" y="200"/>
                    <a:pt x="150" y="199"/>
                  </a:cubicBezTo>
                  <a:cubicBezTo>
                    <a:pt x="149" y="199"/>
                    <a:pt x="148" y="199"/>
                    <a:pt x="147" y="199"/>
                  </a:cubicBezTo>
                  <a:cubicBezTo>
                    <a:pt x="144" y="198"/>
                    <a:pt x="142" y="197"/>
                    <a:pt x="141" y="197"/>
                  </a:cubicBezTo>
                  <a:cubicBezTo>
                    <a:pt x="140" y="196"/>
                    <a:pt x="139" y="196"/>
                    <a:pt x="138" y="195"/>
                  </a:cubicBezTo>
                  <a:cubicBezTo>
                    <a:pt x="138" y="194"/>
                    <a:pt x="137" y="193"/>
                    <a:pt x="137" y="192"/>
                  </a:cubicBezTo>
                  <a:cubicBezTo>
                    <a:pt x="137" y="191"/>
                    <a:pt x="138" y="189"/>
                    <a:pt x="140" y="188"/>
                  </a:cubicBezTo>
                  <a:cubicBezTo>
                    <a:pt x="141" y="187"/>
                    <a:pt x="143" y="187"/>
                    <a:pt x="146" y="187"/>
                  </a:cubicBezTo>
                  <a:cubicBezTo>
                    <a:pt x="149" y="187"/>
                    <a:pt x="151" y="187"/>
                    <a:pt x="152" y="188"/>
                  </a:cubicBezTo>
                  <a:cubicBezTo>
                    <a:pt x="153" y="189"/>
                    <a:pt x="154" y="190"/>
                    <a:pt x="155" y="192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59" y="188"/>
                    <a:pt x="157" y="186"/>
                    <a:pt x="155" y="185"/>
                  </a:cubicBezTo>
                  <a:cubicBezTo>
                    <a:pt x="153" y="184"/>
                    <a:pt x="150" y="183"/>
                    <a:pt x="146" y="183"/>
                  </a:cubicBezTo>
                  <a:cubicBezTo>
                    <a:pt x="142" y="183"/>
                    <a:pt x="139" y="184"/>
                    <a:pt x="136" y="186"/>
                  </a:cubicBezTo>
                  <a:cubicBezTo>
                    <a:pt x="134" y="187"/>
                    <a:pt x="133" y="190"/>
                    <a:pt x="133" y="193"/>
                  </a:cubicBezTo>
                  <a:cubicBezTo>
                    <a:pt x="133" y="194"/>
                    <a:pt x="133" y="195"/>
                    <a:pt x="134" y="196"/>
                  </a:cubicBezTo>
                  <a:cubicBezTo>
                    <a:pt x="134" y="197"/>
                    <a:pt x="135" y="198"/>
                    <a:pt x="135" y="199"/>
                  </a:cubicBezTo>
                  <a:cubicBezTo>
                    <a:pt x="136" y="199"/>
                    <a:pt x="137" y="200"/>
                    <a:pt x="139" y="201"/>
                  </a:cubicBezTo>
                  <a:cubicBezTo>
                    <a:pt x="140" y="201"/>
                    <a:pt x="142" y="202"/>
                    <a:pt x="145" y="203"/>
                  </a:cubicBezTo>
                  <a:cubicBezTo>
                    <a:pt x="147" y="203"/>
                    <a:pt x="148" y="203"/>
                    <a:pt x="149" y="204"/>
                  </a:cubicBezTo>
                  <a:cubicBezTo>
                    <a:pt x="151" y="204"/>
                    <a:pt x="152" y="204"/>
                    <a:pt x="153" y="205"/>
                  </a:cubicBezTo>
                  <a:cubicBezTo>
                    <a:pt x="154" y="205"/>
                    <a:pt x="154" y="206"/>
                    <a:pt x="155" y="207"/>
                  </a:cubicBezTo>
                  <a:cubicBezTo>
                    <a:pt x="155" y="207"/>
                    <a:pt x="156" y="208"/>
                    <a:pt x="156" y="209"/>
                  </a:cubicBezTo>
                  <a:cubicBezTo>
                    <a:pt x="156" y="211"/>
                    <a:pt x="155" y="213"/>
                    <a:pt x="153" y="214"/>
                  </a:cubicBezTo>
                  <a:cubicBezTo>
                    <a:pt x="152" y="215"/>
                    <a:pt x="149" y="215"/>
                    <a:pt x="146" y="215"/>
                  </a:cubicBezTo>
                  <a:cubicBezTo>
                    <a:pt x="143" y="215"/>
                    <a:pt x="141" y="215"/>
                    <a:pt x="139" y="214"/>
                  </a:cubicBezTo>
                  <a:cubicBezTo>
                    <a:pt x="137" y="213"/>
                    <a:pt x="136" y="211"/>
                    <a:pt x="136" y="209"/>
                  </a:cubicBezTo>
                  <a:cubicBezTo>
                    <a:pt x="131" y="210"/>
                    <a:pt x="131" y="210"/>
                    <a:pt x="131" y="210"/>
                  </a:cubicBezTo>
                  <a:cubicBezTo>
                    <a:pt x="133" y="216"/>
                    <a:pt x="138" y="219"/>
                    <a:pt x="146" y="219"/>
                  </a:cubicBezTo>
                  <a:cubicBezTo>
                    <a:pt x="151" y="219"/>
                    <a:pt x="154" y="218"/>
                    <a:pt x="157" y="216"/>
                  </a:cubicBezTo>
                  <a:cubicBezTo>
                    <a:pt x="159" y="215"/>
                    <a:pt x="160" y="212"/>
                    <a:pt x="160" y="209"/>
                  </a:cubicBezTo>
                  <a:cubicBezTo>
                    <a:pt x="160" y="208"/>
                    <a:pt x="160" y="207"/>
                    <a:pt x="160" y="206"/>
                  </a:cubicBezTo>
                  <a:cubicBezTo>
                    <a:pt x="159" y="205"/>
                    <a:pt x="159" y="204"/>
                    <a:pt x="158" y="203"/>
                  </a:cubicBezTo>
                  <a:close/>
                  <a:moveTo>
                    <a:pt x="56" y="191"/>
                  </a:moveTo>
                  <a:cubicBezTo>
                    <a:pt x="48" y="191"/>
                    <a:pt x="44" y="196"/>
                    <a:pt x="44" y="205"/>
                  </a:cubicBezTo>
                  <a:cubicBezTo>
                    <a:pt x="44" y="210"/>
                    <a:pt x="45" y="213"/>
                    <a:pt x="47" y="216"/>
                  </a:cubicBezTo>
                  <a:cubicBezTo>
                    <a:pt x="49" y="218"/>
                    <a:pt x="52" y="219"/>
                    <a:pt x="56" y="219"/>
                  </a:cubicBezTo>
                  <a:cubicBezTo>
                    <a:pt x="60" y="219"/>
                    <a:pt x="63" y="218"/>
                    <a:pt x="65" y="216"/>
                  </a:cubicBezTo>
                  <a:cubicBezTo>
                    <a:pt x="67" y="213"/>
                    <a:pt x="68" y="210"/>
                    <a:pt x="68" y="205"/>
                  </a:cubicBezTo>
                  <a:cubicBezTo>
                    <a:pt x="68" y="201"/>
                    <a:pt x="67" y="197"/>
                    <a:pt x="65" y="195"/>
                  </a:cubicBezTo>
                  <a:cubicBezTo>
                    <a:pt x="63" y="193"/>
                    <a:pt x="60" y="191"/>
                    <a:pt x="56" y="191"/>
                  </a:cubicBezTo>
                  <a:close/>
                  <a:moveTo>
                    <a:pt x="61" y="213"/>
                  </a:moveTo>
                  <a:cubicBezTo>
                    <a:pt x="60" y="215"/>
                    <a:pt x="58" y="216"/>
                    <a:pt x="56" y="216"/>
                  </a:cubicBezTo>
                  <a:cubicBezTo>
                    <a:pt x="53" y="216"/>
                    <a:pt x="51" y="215"/>
                    <a:pt x="50" y="213"/>
                  </a:cubicBezTo>
                  <a:cubicBezTo>
                    <a:pt x="49" y="211"/>
                    <a:pt x="49" y="209"/>
                    <a:pt x="49" y="205"/>
                  </a:cubicBezTo>
                  <a:cubicBezTo>
                    <a:pt x="49" y="202"/>
                    <a:pt x="49" y="199"/>
                    <a:pt x="50" y="197"/>
                  </a:cubicBezTo>
                  <a:cubicBezTo>
                    <a:pt x="51" y="196"/>
                    <a:pt x="53" y="195"/>
                    <a:pt x="56" y="195"/>
                  </a:cubicBezTo>
                  <a:cubicBezTo>
                    <a:pt x="59" y="195"/>
                    <a:pt x="60" y="196"/>
                    <a:pt x="61" y="197"/>
                  </a:cubicBezTo>
                  <a:cubicBezTo>
                    <a:pt x="63" y="199"/>
                    <a:pt x="63" y="202"/>
                    <a:pt x="63" y="205"/>
                  </a:cubicBezTo>
                  <a:cubicBezTo>
                    <a:pt x="63" y="209"/>
                    <a:pt x="63" y="212"/>
                    <a:pt x="61" y="213"/>
                  </a:cubicBezTo>
                  <a:close/>
                  <a:moveTo>
                    <a:pt x="188" y="191"/>
                  </a:moveTo>
                  <a:cubicBezTo>
                    <a:pt x="180" y="191"/>
                    <a:pt x="176" y="196"/>
                    <a:pt x="176" y="205"/>
                  </a:cubicBezTo>
                  <a:cubicBezTo>
                    <a:pt x="176" y="210"/>
                    <a:pt x="177" y="213"/>
                    <a:pt x="179" y="216"/>
                  </a:cubicBezTo>
                  <a:cubicBezTo>
                    <a:pt x="181" y="218"/>
                    <a:pt x="184" y="219"/>
                    <a:pt x="188" y="219"/>
                  </a:cubicBezTo>
                  <a:cubicBezTo>
                    <a:pt x="192" y="219"/>
                    <a:pt x="195" y="218"/>
                    <a:pt x="197" y="216"/>
                  </a:cubicBezTo>
                  <a:cubicBezTo>
                    <a:pt x="199" y="213"/>
                    <a:pt x="200" y="210"/>
                    <a:pt x="200" y="205"/>
                  </a:cubicBezTo>
                  <a:cubicBezTo>
                    <a:pt x="200" y="201"/>
                    <a:pt x="199" y="197"/>
                    <a:pt x="197" y="195"/>
                  </a:cubicBezTo>
                  <a:cubicBezTo>
                    <a:pt x="195" y="193"/>
                    <a:pt x="192" y="191"/>
                    <a:pt x="188" y="191"/>
                  </a:cubicBezTo>
                  <a:close/>
                  <a:moveTo>
                    <a:pt x="194" y="213"/>
                  </a:moveTo>
                  <a:cubicBezTo>
                    <a:pt x="192" y="215"/>
                    <a:pt x="190" y="216"/>
                    <a:pt x="188" y="216"/>
                  </a:cubicBezTo>
                  <a:cubicBezTo>
                    <a:pt x="185" y="216"/>
                    <a:pt x="184" y="215"/>
                    <a:pt x="182" y="213"/>
                  </a:cubicBezTo>
                  <a:cubicBezTo>
                    <a:pt x="181" y="211"/>
                    <a:pt x="181" y="209"/>
                    <a:pt x="181" y="205"/>
                  </a:cubicBezTo>
                  <a:cubicBezTo>
                    <a:pt x="181" y="202"/>
                    <a:pt x="181" y="199"/>
                    <a:pt x="182" y="197"/>
                  </a:cubicBezTo>
                  <a:cubicBezTo>
                    <a:pt x="184" y="196"/>
                    <a:pt x="185" y="195"/>
                    <a:pt x="188" y="195"/>
                  </a:cubicBezTo>
                  <a:cubicBezTo>
                    <a:pt x="191" y="195"/>
                    <a:pt x="193" y="196"/>
                    <a:pt x="194" y="197"/>
                  </a:cubicBezTo>
                  <a:cubicBezTo>
                    <a:pt x="195" y="199"/>
                    <a:pt x="195" y="202"/>
                    <a:pt x="195" y="205"/>
                  </a:cubicBezTo>
                  <a:cubicBezTo>
                    <a:pt x="195" y="209"/>
                    <a:pt x="195" y="212"/>
                    <a:pt x="194" y="213"/>
                  </a:cubicBezTo>
                  <a:close/>
                  <a:moveTo>
                    <a:pt x="95" y="192"/>
                  </a:moveTo>
                  <a:cubicBezTo>
                    <a:pt x="90" y="192"/>
                    <a:pt x="90" y="192"/>
                    <a:pt x="90" y="192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90" y="210"/>
                    <a:pt x="89" y="212"/>
                    <a:pt x="88" y="213"/>
                  </a:cubicBezTo>
                  <a:cubicBezTo>
                    <a:pt x="87" y="215"/>
                    <a:pt x="85" y="216"/>
                    <a:pt x="83" y="216"/>
                  </a:cubicBezTo>
                  <a:cubicBezTo>
                    <a:pt x="82" y="216"/>
                    <a:pt x="81" y="215"/>
                    <a:pt x="80" y="215"/>
                  </a:cubicBezTo>
                  <a:cubicBezTo>
                    <a:pt x="79" y="215"/>
                    <a:pt x="79" y="214"/>
                    <a:pt x="78" y="213"/>
                  </a:cubicBezTo>
                  <a:cubicBezTo>
                    <a:pt x="78" y="212"/>
                    <a:pt x="78" y="211"/>
                    <a:pt x="78" y="209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73" y="213"/>
                    <a:pt x="74" y="215"/>
                    <a:pt x="75" y="217"/>
                  </a:cubicBezTo>
                  <a:cubicBezTo>
                    <a:pt x="77" y="218"/>
                    <a:pt x="79" y="219"/>
                    <a:pt x="82" y="219"/>
                  </a:cubicBezTo>
                  <a:cubicBezTo>
                    <a:pt x="84" y="219"/>
                    <a:pt x="85" y="219"/>
                    <a:pt x="87" y="218"/>
                  </a:cubicBezTo>
                  <a:cubicBezTo>
                    <a:pt x="88" y="217"/>
                    <a:pt x="89" y="216"/>
                    <a:pt x="90" y="214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0" y="215"/>
                    <a:pt x="90" y="216"/>
                    <a:pt x="90" y="217"/>
                  </a:cubicBezTo>
                  <a:cubicBezTo>
                    <a:pt x="90" y="217"/>
                    <a:pt x="90" y="218"/>
                    <a:pt x="90" y="218"/>
                  </a:cubicBezTo>
                  <a:cubicBezTo>
                    <a:pt x="90" y="218"/>
                    <a:pt x="90" y="219"/>
                    <a:pt x="90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8"/>
                    <a:pt x="95" y="216"/>
                    <a:pt x="95" y="213"/>
                  </a:cubicBezTo>
                  <a:lnTo>
                    <a:pt x="95" y="192"/>
                  </a:lnTo>
                  <a:close/>
                  <a:moveTo>
                    <a:pt x="40" y="184"/>
                  </a:moveTo>
                  <a:cubicBezTo>
                    <a:pt x="30" y="200"/>
                    <a:pt x="30" y="200"/>
                    <a:pt x="30" y="200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32" y="219"/>
                    <a:pt x="32" y="219"/>
                    <a:pt x="32" y="219"/>
                  </a:cubicBezTo>
                  <a:cubicBezTo>
                    <a:pt x="32" y="204"/>
                    <a:pt x="32" y="204"/>
                    <a:pt x="32" y="204"/>
                  </a:cubicBezTo>
                  <a:cubicBezTo>
                    <a:pt x="45" y="184"/>
                    <a:pt x="45" y="184"/>
                    <a:pt x="45" y="184"/>
                  </a:cubicBezTo>
                  <a:lnTo>
                    <a:pt x="40" y="184"/>
                  </a:lnTo>
                  <a:close/>
                  <a:moveTo>
                    <a:pt x="481" y="193"/>
                  </a:moveTo>
                  <a:cubicBezTo>
                    <a:pt x="480" y="194"/>
                    <a:pt x="480" y="195"/>
                    <a:pt x="479" y="197"/>
                  </a:cubicBezTo>
                  <a:cubicBezTo>
                    <a:pt x="479" y="197"/>
                    <a:pt x="479" y="197"/>
                    <a:pt x="479" y="197"/>
                  </a:cubicBezTo>
                  <a:cubicBezTo>
                    <a:pt x="479" y="197"/>
                    <a:pt x="479" y="195"/>
                    <a:pt x="479" y="192"/>
                  </a:cubicBezTo>
                  <a:cubicBezTo>
                    <a:pt x="474" y="192"/>
                    <a:pt x="474" y="192"/>
                    <a:pt x="474" y="192"/>
                  </a:cubicBezTo>
                  <a:cubicBezTo>
                    <a:pt x="475" y="194"/>
                    <a:pt x="475" y="196"/>
                    <a:pt x="475" y="198"/>
                  </a:cubicBezTo>
                  <a:cubicBezTo>
                    <a:pt x="475" y="219"/>
                    <a:pt x="475" y="219"/>
                    <a:pt x="475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05"/>
                    <a:pt x="479" y="205"/>
                    <a:pt x="479" y="205"/>
                  </a:cubicBezTo>
                  <a:cubicBezTo>
                    <a:pt x="479" y="202"/>
                    <a:pt x="479" y="199"/>
                    <a:pt x="480" y="198"/>
                  </a:cubicBezTo>
                  <a:cubicBezTo>
                    <a:pt x="481" y="196"/>
                    <a:pt x="483" y="195"/>
                    <a:pt x="485" y="195"/>
                  </a:cubicBezTo>
                  <a:cubicBezTo>
                    <a:pt x="486" y="195"/>
                    <a:pt x="486" y="196"/>
                    <a:pt x="487" y="196"/>
                  </a:cubicBezTo>
                  <a:cubicBezTo>
                    <a:pt x="487" y="192"/>
                    <a:pt x="487" y="192"/>
                    <a:pt x="487" y="192"/>
                  </a:cubicBezTo>
                  <a:cubicBezTo>
                    <a:pt x="486" y="191"/>
                    <a:pt x="486" y="191"/>
                    <a:pt x="485" y="191"/>
                  </a:cubicBezTo>
                  <a:cubicBezTo>
                    <a:pt x="484" y="191"/>
                    <a:pt x="482" y="192"/>
                    <a:pt x="481" y="193"/>
                  </a:cubicBezTo>
                  <a:close/>
                  <a:moveTo>
                    <a:pt x="434" y="199"/>
                  </a:moveTo>
                  <a:cubicBezTo>
                    <a:pt x="415" y="199"/>
                    <a:pt x="415" y="199"/>
                    <a:pt x="415" y="199"/>
                  </a:cubicBezTo>
                  <a:cubicBezTo>
                    <a:pt x="415" y="184"/>
                    <a:pt x="415" y="184"/>
                    <a:pt x="415" y="184"/>
                  </a:cubicBezTo>
                  <a:cubicBezTo>
                    <a:pt x="411" y="184"/>
                    <a:pt x="411" y="184"/>
                    <a:pt x="411" y="184"/>
                  </a:cubicBezTo>
                  <a:cubicBezTo>
                    <a:pt x="411" y="219"/>
                    <a:pt x="411" y="219"/>
                    <a:pt x="411" y="219"/>
                  </a:cubicBezTo>
                  <a:cubicBezTo>
                    <a:pt x="415" y="219"/>
                    <a:pt x="415" y="219"/>
                    <a:pt x="415" y="219"/>
                  </a:cubicBezTo>
                  <a:cubicBezTo>
                    <a:pt x="415" y="203"/>
                    <a:pt x="415" y="203"/>
                    <a:pt x="415" y="203"/>
                  </a:cubicBezTo>
                  <a:cubicBezTo>
                    <a:pt x="434" y="203"/>
                    <a:pt x="434" y="203"/>
                    <a:pt x="434" y="203"/>
                  </a:cubicBezTo>
                  <a:cubicBezTo>
                    <a:pt x="434" y="219"/>
                    <a:pt x="434" y="219"/>
                    <a:pt x="434" y="219"/>
                  </a:cubicBezTo>
                  <a:cubicBezTo>
                    <a:pt x="439" y="219"/>
                    <a:pt x="439" y="219"/>
                    <a:pt x="439" y="219"/>
                  </a:cubicBezTo>
                  <a:cubicBezTo>
                    <a:pt x="439" y="184"/>
                    <a:pt x="439" y="184"/>
                    <a:pt x="439" y="184"/>
                  </a:cubicBezTo>
                  <a:cubicBezTo>
                    <a:pt x="434" y="184"/>
                    <a:pt x="434" y="184"/>
                    <a:pt x="434" y="184"/>
                  </a:cubicBezTo>
                  <a:lnTo>
                    <a:pt x="434" y="199"/>
                  </a:lnTo>
                  <a:close/>
                  <a:moveTo>
                    <a:pt x="387" y="215"/>
                  </a:moveTo>
                  <a:cubicBezTo>
                    <a:pt x="387" y="214"/>
                    <a:pt x="387" y="213"/>
                    <a:pt x="387" y="212"/>
                  </a:cubicBezTo>
                  <a:cubicBezTo>
                    <a:pt x="387" y="195"/>
                    <a:pt x="387" y="195"/>
                    <a:pt x="387" y="195"/>
                  </a:cubicBezTo>
                  <a:cubicBezTo>
                    <a:pt x="392" y="195"/>
                    <a:pt x="392" y="195"/>
                    <a:pt x="392" y="195"/>
                  </a:cubicBezTo>
                  <a:cubicBezTo>
                    <a:pt x="392" y="192"/>
                    <a:pt x="392" y="192"/>
                    <a:pt x="392" y="192"/>
                  </a:cubicBezTo>
                  <a:cubicBezTo>
                    <a:pt x="387" y="192"/>
                    <a:pt x="387" y="192"/>
                    <a:pt x="387" y="192"/>
                  </a:cubicBezTo>
                  <a:cubicBezTo>
                    <a:pt x="387" y="186"/>
                    <a:pt x="387" y="186"/>
                    <a:pt x="387" y="186"/>
                  </a:cubicBezTo>
                  <a:cubicBezTo>
                    <a:pt x="384" y="186"/>
                    <a:pt x="384" y="186"/>
                    <a:pt x="384" y="186"/>
                  </a:cubicBezTo>
                  <a:cubicBezTo>
                    <a:pt x="382" y="192"/>
                    <a:pt x="382" y="192"/>
                    <a:pt x="382" y="192"/>
                  </a:cubicBezTo>
                  <a:cubicBezTo>
                    <a:pt x="379" y="192"/>
                    <a:pt x="379" y="192"/>
                    <a:pt x="379" y="192"/>
                  </a:cubicBezTo>
                  <a:cubicBezTo>
                    <a:pt x="379" y="195"/>
                    <a:pt x="379" y="195"/>
                    <a:pt x="379" y="195"/>
                  </a:cubicBezTo>
                  <a:cubicBezTo>
                    <a:pt x="382" y="195"/>
                    <a:pt x="382" y="195"/>
                    <a:pt x="382" y="195"/>
                  </a:cubicBezTo>
                  <a:cubicBezTo>
                    <a:pt x="382" y="213"/>
                    <a:pt x="382" y="213"/>
                    <a:pt x="382" y="213"/>
                  </a:cubicBezTo>
                  <a:cubicBezTo>
                    <a:pt x="382" y="217"/>
                    <a:pt x="384" y="219"/>
                    <a:pt x="387" y="219"/>
                  </a:cubicBezTo>
                  <a:cubicBezTo>
                    <a:pt x="389" y="219"/>
                    <a:pt x="391" y="219"/>
                    <a:pt x="392" y="218"/>
                  </a:cubicBezTo>
                  <a:cubicBezTo>
                    <a:pt x="392" y="215"/>
                    <a:pt x="392" y="215"/>
                    <a:pt x="392" y="215"/>
                  </a:cubicBezTo>
                  <a:cubicBezTo>
                    <a:pt x="391" y="215"/>
                    <a:pt x="390" y="215"/>
                    <a:pt x="389" y="215"/>
                  </a:cubicBezTo>
                  <a:cubicBezTo>
                    <a:pt x="388" y="215"/>
                    <a:pt x="388" y="215"/>
                    <a:pt x="387" y="215"/>
                  </a:cubicBezTo>
                  <a:close/>
                  <a:moveTo>
                    <a:pt x="377" y="192"/>
                  </a:moveTo>
                  <a:cubicBezTo>
                    <a:pt x="372" y="192"/>
                    <a:pt x="372" y="192"/>
                    <a:pt x="372" y="192"/>
                  </a:cubicBezTo>
                  <a:cubicBezTo>
                    <a:pt x="366" y="202"/>
                    <a:pt x="366" y="202"/>
                    <a:pt x="366" y="202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4" y="192"/>
                    <a:pt x="354" y="192"/>
                    <a:pt x="354" y="192"/>
                  </a:cubicBezTo>
                  <a:cubicBezTo>
                    <a:pt x="363" y="205"/>
                    <a:pt x="363" y="205"/>
                    <a:pt x="363" y="205"/>
                  </a:cubicBezTo>
                  <a:cubicBezTo>
                    <a:pt x="354" y="219"/>
                    <a:pt x="354" y="219"/>
                    <a:pt x="354" y="219"/>
                  </a:cubicBezTo>
                  <a:cubicBezTo>
                    <a:pt x="358" y="219"/>
                    <a:pt x="358" y="219"/>
                    <a:pt x="358" y="219"/>
                  </a:cubicBezTo>
                  <a:cubicBezTo>
                    <a:pt x="366" y="208"/>
                    <a:pt x="366" y="208"/>
                    <a:pt x="366" y="208"/>
                  </a:cubicBezTo>
                  <a:cubicBezTo>
                    <a:pt x="373" y="219"/>
                    <a:pt x="373" y="219"/>
                    <a:pt x="373" y="219"/>
                  </a:cubicBezTo>
                  <a:cubicBezTo>
                    <a:pt x="378" y="219"/>
                    <a:pt x="378" y="219"/>
                    <a:pt x="378" y="219"/>
                  </a:cubicBezTo>
                  <a:cubicBezTo>
                    <a:pt x="368" y="205"/>
                    <a:pt x="368" y="205"/>
                    <a:pt x="368" y="205"/>
                  </a:cubicBezTo>
                  <a:lnTo>
                    <a:pt x="377" y="192"/>
                  </a:lnTo>
                  <a:close/>
                  <a:moveTo>
                    <a:pt x="457" y="191"/>
                  </a:moveTo>
                  <a:cubicBezTo>
                    <a:pt x="453" y="191"/>
                    <a:pt x="450" y="193"/>
                    <a:pt x="448" y="195"/>
                  </a:cubicBezTo>
                  <a:cubicBezTo>
                    <a:pt x="446" y="197"/>
                    <a:pt x="445" y="201"/>
                    <a:pt x="445" y="205"/>
                  </a:cubicBezTo>
                  <a:cubicBezTo>
                    <a:pt x="445" y="210"/>
                    <a:pt x="446" y="213"/>
                    <a:pt x="448" y="216"/>
                  </a:cubicBezTo>
                  <a:cubicBezTo>
                    <a:pt x="450" y="218"/>
                    <a:pt x="453" y="219"/>
                    <a:pt x="457" y="219"/>
                  </a:cubicBezTo>
                  <a:cubicBezTo>
                    <a:pt x="463" y="219"/>
                    <a:pt x="467" y="217"/>
                    <a:pt x="468" y="213"/>
                  </a:cubicBezTo>
                  <a:cubicBezTo>
                    <a:pt x="464" y="212"/>
                    <a:pt x="464" y="212"/>
                    <a:pt x="464" y="212"/>
                  </a:cubicBezTo>
                  <a:cubicBezTo>
                    <a:pt x="464" y="213"/>
                    <a:pt x="463" y="214"/>
                    <a:pt x="462" y="215"/>
                  </a:cubicBezTo>
                  <a:cubicBezTo>
                    <a:pt x="461" y="215"/>
                    <a:pt x="459" y="216"/>
                    <a:pt x="457" y="216"/>
                  </a:cubicBezTo>
                  <a:cubicBezTo>
                    <a:pt x="455" y="216"/>
                    <a:pt x="453" y="215"/>
                    <a:pt x="452" y="213"/>
                  </a:cubicBezTo>
                  <a:cubicBezTo>
                    <a:pt x="450" y="212"/>
                    <a:pt x="450" y="209"/>
                    <a:pt x="450" y="206"/>
                  </a:cubicBezTo>
                  <a:cubicBezTo>
                    <a:pt x="469" y="206"/>
                    <a:pt x="469" y="206"/>
                    <a:pt x="469" y="206"/>
                  </a:cubicBezTo>
                  <a:cubicBezTo>
                    <a:pt x="469" y="206"/>
                    <a:pt x="469" y="206"/>
                    <a:pt x="469" y="206"/>
                  </a:cubicBezTo>
                  <a:cubicBezTo>
                    <a:pt x="469" y="196"/>
                    <a:pt x="465" y="191"/>
                    <a:pt x="457" y="191"/>
                  </a:cubicBezTo>
                  <a:close/>
                  <a:moveTo>
                    <a:pt x="450" y="203"/>
                  </a:moveTo>
                  <a:cubicBezTo>
                    <a:pt x="450" y="200"/>
                    <a:pt x="451" y="198"/>
                    <a:pt x="452" y="197"/>
                  </a:cubicBezTo>
                  <a:cubicBezTo>
                    <a:pt x="453" y="195"/>
                    <a:pt x="455" y="195"/>
                    <a:pt x="457" y="195"/>
                  </a:cubicBezTo>
                  <a:cubicBezTo>
                    <a:pt x="459" y="195"/>
                    <a:pt x="461" y="195"/>
                    <a:pt x="462" y="197"/>
                  </a:cubicBezTo>
                  <a:cubicBezTo>
                    <a:pt x="463" y="198"/>
                    <a:pt x="464" y="200"/>
                    <a:pt x="464" y="203"/>
                  </a:cubicBezTo>
                  <a:lnTo>
                    <a:pt x="450" y="203"/>
                  </a:lnTo>
                  <a:close/>
                  <a:moveTo>
                    <a:pt x="502" y="191"/>
                  </a:moveTo>
                  <a:cubicBezTo>
                    <a:pt x="498" y="191"/>
                    <a:pt x="495" y="193"/>
                    <a:pt x="493" y="195"/>
                  </a:cubicBezTo>
                  <a:cubicBezTo>
                    <a:pt x="491" y="197"/>
                    <a:pt x="490" y="201"/>
                    <a:pt x="490" y="205"/>
                  </a:cubicBezTo>
                  <a:cubicBezTo>
                    <a:pt x="490" y="210"/>
                    <a:pt x="491" y="213"/>
                    <a:pt x="493" y="216"/>
                  </a:cubicBezTo>
                  <a:cubicBezTo>
                    <a:pt x="495" y="218"/>
                    <a:pt x="498" y="219"/>
                    <a:pt x="502" y="219"/>
                  </a:cubicBezTo>
                  <a:cubicBezTo>
                    <a:pt x="508" y="219"/>
                    <a:pt x="511" y="217"/>
                    <a:pt x="513" y="213"/>
                  </a:cubicBezTo>
                  <a:cubicBezTo>
                    <a:pt x="509" y="212"/>
                    <a:pt x="509" y="212"/>
                    <a:pt x="509" y="212"/>
                  </a:cubicBezTo>
                  <a:cubicBezTo>
                    <a:pt x="509" y="213"/>
                    <a:pt x="508" y="214"/>
                    <a:pt x="507" y="215"/>
                  </a:cubicBezTo>
                  <a:cubicBezTo>
                    <a:pt x="506" y="215"/>
                    <a:pt x="504" y="216"/>
                    <a:pt x="502" y="216"/>
                  </a:cubicBezTo>
                  <a:cubicBezTo>
                    <a:pt x="500" y="216"/>
                    <a:pt x="498" y="215"/>
                    <a:pt x="497" y="213"/>
                  </a:cubicBezTo>
                  <a:cubicBezTo>
                    <a:pt x="495" y="212"/>
                    <a:pt x="495" y="209"/>
                    <a:pt x="495" y="206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4" y="196"/>
                    <a:pt x="510" y="191"/>
                    <a:pt x="502" y="191"/>
                  </a:cubicBezTo>
                  <a:close/>
                  <a:moveTo>
                    <a:pt x="495" y="203"/>
                  </a:moveTo>
                  <a:cubicBezTo>
                    <a:pt x="495" y="200"/>
                    <a:pt x="496" y="198"/>
                    <a:pt x="497" y="197"/>
                  </a:cubicBezTo>
                  <a:cubicBezTo>
                    <a:pt x="498" y="195"/>
                    <a:pt x="500" y="195"/>
                    <a:pt x="502" y="195"/>
                  </a:cubicBezTo>
                  <a:cubicBezTo>
                    <a:pt x="504" y="195"/>
                    <a:pt x="506" y="195"/>
                    <a:pt x="507" y="197"/>
                  </a:cubicBezTo>
                  <a:cubicBezTo>
                    <a:pt x="508" y="198"/>
                    <a:pt x="509" y="200"/>
                    <a:pt x="509" y="203"/>
                  </a:cubicBezTo>
                  <a:lnTo>
                    <a:pt x="495" y="203"/>
                  </a:lnTo>
                  <a:close/>
                  <a:moveTo>
                    <a:pt x="329" y="184"/>
                  </a:moveTo>
                  <a:cubicBezTo>
                    <a:pt x="301" y="184"/>
                    <a:pt x="301" y="184"/>
                    <a:pt x="301" y="184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3" y="219"/>
                    <a:pt x="313" y="219"/>
                    <a:pt x="313" y="219"/>
                  </a:cubicBezTo>
                  <a:cubicBezTo>
                    <a:pt x="317" y="219"/>
                    <a:pt x="317" y="219"/>
                    <a:pt x="317" y="219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29" y="188"/>
                    <a:pt x="329" y="188"/>
                    <a:pt x="329" y="188"/>
                  </a:cubicBezTo>
                  <a:lnTo>
                    <a:pt x="329" y="184"/>
                  </a:lnTo>
                  <a:close/>
                  <a:moveTo>
                    <a:pt x="255" y="215"/>
                  </a:moveTo>
                  <a:cubicBezTo>
                    <a:pt x="255" y="214"/>
                    <a:pt x="254" y="213"/>
                    <a:pt x="254" y="212"/>
                  </a:cubicBezTo>
                  <a:cubicBezTo>
                    <a:pt x="254" y="200"/>
                    <a:pt x="254" y="200"/>
                    <a:pt x="254" y="200"/>
                  </a:cubicBezTo>
                  <a:cubicBezTo>
                    <a:pt x="254" y="197"/>
                    <a:pt x="254" y="195"/>
                    <a:pt x="252" y="194"/>
                  </a:cubicBezTo>
                  <a:cubicBezTo>
                    <a:pt x="250" y="192"/>
                    <a:pt x="248" y="191"/>
                    <a:pt x="244" y="191"/>
                  </a:cubicBezTo>
                  <a:cubicBezTo>
                    <a:pt x="238" y="191"/>
                    <a:pt x="234" y="194"/>
                    <a:pt x="234" y="199"/>
                  </a:cubicBezTo>
                  <a:cubicBezTo>
                    <a:pt x="238" y="199"/>
                    <a:pt x="238" y="199"/>
                    <a:pt x="238" y="199"/>
                  </a:cubicBezTo>
                  <a:cubicBezTo>
                    <a:pt x="238" y="198"/>
                    <a:pt x="239" y="196"/>
                    <a:pt x="240" y="196"/>
                  </a:cubicBezTo>
                  <a:cubicBezTo>
                    <a:pt x="241" y="195"/>
                    <a:pt x="242" y="195"/>
                    <a:pt x="244" y="195"/>
                  </a:cubicBezTo>
                  <a:cubicBezTo>
                    <a:pt x="246" y="195"/>
                    <a:pt x="248" y="195"/>
                    <a:pt x="248" y="196"/>
                  </a:cubicBezTo>
                  <a:cubicBezTo>
                    <a:pt x="249" y="197"/>
                    <a:pt x="250" y="199"/>
                    <a:pt x="250" y="201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0" y="203"/>
                    <a:pt x="237" y="203"/>
                    <a:pt x="235" y="205"/>
                  </a:cubicBezTo>
                  <a:cubicBezTo>
                    <a:pt x="233" y="206"/>
                    <a:pt x="232" y="208"/>
                    <a:pt x="232" y="211"/>
                  </a:cubicBezTo>
                  <a:cubicBezTo>
                    <a:pt x="232" y="214"/>
                    <a:pt x="233" y="216"/>
                    <a:pt x="234" y="217"/>
                  </a:cubicBezTo>
                  <a:cubicBezTo>
                    <a:pt x="236" y="218"/>
                    <a:pt x="238" y="219"/>
                    <a:pt x="240" y="219"/>
                  </a:cubicBezTo>
                  <a:cubicBezTo>
                    <a:pt x="243" y="219"/>
                    <a:pt x="244" y="219"/>
                    <a:pt x="246" y="218"/>
                  </a:cubicBezTo>
                  <a:cubicBezTo>
                    <a:pt x="247" y="217"/>
                    <a:pt x="249" y="216"/>
                    <a:pt x="250" y="214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50" y="215"/>
                    <a:pt x="251" y="217"/>
                    <a:pt x="251" y="218"/>
                  </a:cubicBezTo>
                  <a:cubicBezTo>
                    <a:pt x="252" y="218"/>
                    <a:pt x="253" y="219"/>
                    <a:pt x="255" y="219"/>
                  </a:cubicBezTo>
                  <a:cubicBezTo>
                    <a:pt x="256" y="219"/>
                    <a:pt x="257" y="219"/>
                    <a:pt x="258" y="218"/>
                  </a:cubicBezTo>
                  <a:cubicBezTo>
                    <a:pt x="258" y="216"/>
                    <a:pt x="258" y="216"/>
                    <a:pt x="258" y="216"/>
                  </a:cubicBezTo>
                  <a:cubicBezTo>
                    <a:pt x="258" y="216"/>
                    <a:pt x="257" y="216"/>
                    <a:pt x="257" y="216"/>
                  </a:cubicBezTo>
                  <a:cubicBezTo>
                    <a:pt x="256" y="216"/>
                    <a:pt x="255" y="216"/>
                    <a:pt x="255" y="215"/>
                  </a:cubicBezTo>
                  <a:close/>
                  <a:moveTo>
                    <a:pt x="250" y="208"/>
                  </a:moveTo>
                  <a:cubicBezTo>
                    <a:pt x="250" y="209"/>
                    <a:pt x="250" y="210"/>
                    <a:pt x="249" y="212"/>
                  </a:cubicBezTo>
                  <a:cubicBezTo>
                    <a:pt x="248" y="213"/>
                    <a:pt x="247" y="214"/>
                    <a:pt x="246" y="215"/>
                  </a:cubicBezTo>
                  <a:cubicBezTo>
                    <a:pt x="245" y="215"/>
                    <a:pt x="243" y="216"/>
                    <a:pt x="241" y="216"/>
                  </a:cubicBezTo>
                  <a:cubicBezTo>
                    <a:pt x="240" y="216"/>
                    <a:pt x="239" y="215"/>
                    <a:pt x="238" y="215"/>
                  </a:cubicBezTo>
                  <a:cubicBezTo>
                    <a:pt x="237" y="214"/>
                    <a:pt x="237" y="213"/>
                    <a:pt x="237" y="211"/>
                  </a:cubicBezTo>
                  <a:cubicBezTo>
                    <a:pt x="237" y="210"/>
                    <a:pt x="237" y="209"/>
                    <a:pt x="238" y="208"/>
                  </a:cubicBezTo>
                  <a:cubicBezTo>
                    <a:pt x="238" y="207"/>
                    <a:pt x="239" y="207"/>
                    <a:pt x="240" y="206"/>
                  </a:cubicBezTo>
                  <a:cubicBezTo>
                    <a:pt x="241" y="206"/>
                    <a:pt x="243" y="206"/>
                    <a:pt x="245" y="206"/>
                  </a:cubicBezTo>
                  <a:cubicBezTo>
                    <a:pt x="250" y="205"/>
                    <a:pt x="250" y="205"/>
                    <a:pt x="250" y="205"/>
                  </a:cubicBezTo>
                  <a:lnTo>
                    <a:pt x="250" y="208"/>
                  </a:lnTo>
                  <a:close/>
                  <a:moveTo>
                    <a:pt x="275" y="191"/>
                  </a:moveTo>
                  <a:cubicBezTo>
                    <a:pt x="273" y="191"/>
                    <a:pt x="271" y="192"/>
                    <a:pt x="270" y="193"/>
                  </a:cubicBezTo>
                  <a:cubicBezTo>
                    <a:pt x="268" y="193"/>
                    <a:pt x="267" y="195"/>
                    <a:pt x="266" y="196"/>
                  </a:cubicBezTo>
                  <a:cubicBezTo>
                    <a:pt x="266" y="196"/>
                    <a:pt x="266" y="196"/>
                    <a:pt x="266" y="196"/>
                  </a:cubicBezTo>
                  <a:cubicBezTo>
                    <a:pt x="266" y="195"/>
                    <a:pt x="266" y="194"/>
                    <a:pt x="266" y="194"/>
                  </a:cubicBezTo>
                  <a:cubicBezTo>
                    <a:pt x="266" y="193"/>
                    <a:pt x="266" y="193"/>
                    <a:pt x="266" y="193"/>
                  </a:cubicBezTo>
                  <a:cubicBezTo>
                    <a:pt x="266" y="192"/>
                    <a:pt x="266" y="192"/>
                    <a:pt x="266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3"/>
                    <a:pt x="262" y="195"/>
                    <a:pt x="262" y="198"/>
                  </a:cubicBezTo>
                  <a:cubicBezTo>
                    <a:pt x="262" y="219"/>
                    <a:pt x="262" y="219"/>
                    <a:pt x="262" y="219"/>
                  </a:cubicBezTo>
                  <a:cubicBezTo>
                    <a:pt x="266" y="219"/>
                    <a:pt x="266" y="219"/>
                    <a:pt x="266" y="219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6" y="201"/>
                    <a:pt x="267" y="199"/>
                    <a:pt x="268" y="197"/>
                  </a:cubicBezTo>
                  <a:cubicBezTo>
                    <a:pt x="269" y="196"/>
                    <a:pt x="271" y="195"/>
                    <a:pt x="273" y="195"/>
                  </a:cubicBezTo>
                  <a:cubicBezTo>
                    <a:pt x="275" y="195"/>
                    <a:pt x="276" y="195"/>
                    <a:pt x="277" y="195"/>
                  </a:cubicBezTo>
                  <a:cubicBezTo>
                    <a:pt x="277" y="196"/>
                    <a:pt x="278" y="197"/>
                    <a:pt x="278" y="198"/>
                  </a:cubicBezTo>
                  <a:cubicBezTo>
                    <a:pt x="279" y="199"/>
                    <a:pt x="279" y="200"/>
                    <a:pt x="279" y="202"/>
                  </a:cubicBezTo>
                  <a:cubicBezTo>
                    <a:pt x="279" y="219"/>
                    <a:pt x="279" y="219"/>
                    <a:pt x="279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01"/>
                    <a:pt x="283" y="201"/>
                    <a:pt x="283" y="201"/>
                  </a:cubicBezTo>
                  <a:cubicBezTo>
                    <a:pt x="283" y="197"/>
                    <a:pt x="282" y="195"/>
                    <a:pt x="281" y="194"/>
                  </a:cubicBezTo>
                  <a:cubicBezTo>
                    <a:pt x="280" y="192"/>
                    <a:pt x="278" y="191"/>
                    <a:pt x="275" y="191"/>
                  </a:cubicBezTo>
                  <a:close/>
                  <a:moveTo>
                    <a:pt x="339" y="191"/>
                  </a:moveTo>
                  <a:cubicBezTo>
                    <a:pt x="335" y="191"/>
                    <a:pt x="332" y="193"/>
                    <a:pt x="330" y="195"/>
                  </a:cubicBezTo>
                  <a:cubicBezTo>
                    <a:pt x="328" y="197"/>
                    <a:pt x="327" y="201"/>
                    <a:pt x="327" y="205"/>
                  </a:cubicBezTo>
                  <a:cubicBezTo>
                    <a:pt x="327" y="210"/>
                    <a:pt x="328" y="213"/>
                    <a:pt x="330" y="216"/>
                  </a:cubicBezTo>
                  <a:cubicBezTo>
                    <a:pt x="332" y="218"/>
                    <a:pt x="335" y="219"/>
                    <a:pt x="339" y="219"/>
                  </a:cubicBezTo>
                  <a:cubicBezTo>
                    <a:pt x="345" y="219"/>
                    <a:pt x="348" y="217"/>
                    <a:pt x="350" y="21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46" y="213"/>
                    <a:pt x="345" y="214"/>
                    <a:pt x="344" y="215"/>
                  </a:cubicBezTo>
                  <a:cubicBezTo>
                    <a:pt x="343" y="215"/>
                    <a:pt x="341" y="216"/>
                    <a:pt x="339" y="216"/>
                  </a:cubicBezTo>
                  <a:cubicBezTo>
                    <a:pt x="337" y="216"/>
                    <a:pt x="335" y="215"/>
                    <a:pt x="334" y="213"/>
                  </a:cubicBezTo>
                  <a:cubicBezTo>
                    <a:pt x="332" y="212"/>
                    <a:pt x="332" y="209"/>
                    <a:pt x="332" y="206"/>
                  </a:cubicBezTo>
                  <a:cubicBezTo>
                    <a:pt x="351" y="206"/>
                    <a:pt x="351" y="206"/>
                    <a:pt x="351" y="206"/>
                  </a:cubicBezTo>
                  <a:cubicBezTo>
                    <a:pt x="351" y="206"/>
                    <a:pt x="351" y="206"/>
                    <a:pt x="351" y="206"/>
                  </a:cubicBezTo>
                  <a:cubicBezTo>
                    <a:pt x="351" y="196"/>
                    <a:pt x="347" y="191"/>
                    <a:pt x="339" y="191"/>
                  </a:cubicBezTo>
                  <a:close/>
                  <a:moveTo>
                    <a:pt x="332" y="203"/>
                  </a:moveTo>
                  <a:cubicBezTo>
                    <a:pt x="332" y="200"/>
                    <a:pt x="333" y="198"/>
                    <a:pt x="334" y="197"/>
                  </a:cubicBezTo>
                  <a:cubicBezTo>
                    <a:pt x="335" y="195"/>
                    <a:pt x="337" y="195"/>
                    <a:pt x="339" y="195"/>
                  </a:cubicBezTo>
                  <a:cubicBezTo>
                    <a:pt x="341" y="195"/>
                    <a:pt x="343" y="195"/>
                    <a:pt x="344" y="197"/>
                  </a:cubicBezTo>
                  <a:cubicBezTo>
                    <a:pt x="345" y="198"/>
                    <a:pt x="346" y="200"/>
                    <a:pt x="346" y="203"/>
                  </a:cubicBezTo>
                  <a:lnTo>
                    <a:pt x="332" y="203"/>
                  </a:lnTo>
                  <a:close/>
                  <a:moveTo>
                    <a:pt x="223" y="194"/>
                  </a:moveTo>
                  <a:cubicBezTo>
                    <a:pt x="222" y="195"/>
                    <a:pt x="222" y="196"/>
                    <a:pt x="222" y="196"/>
                  </a:cubicBezTo>
                  <a:cubicBezTo>
                    <a:pt x="222" y="196"/>
                    <a:pt x="222" y="196"/>
                    <a:pt x="222" y="196"/>
                  </a:cubicBezTo>
                  <a:cubicBezTo>
                    <a:pt x="222" y="195"/>
                    <a:pt x="221" y="194"/>
                    <a:pt x="219" y="193"/>
                  </a:cubicBezTo>
                  <a:cubicBezTo>
                    <a:pt x="218" y="192"/>
                    <a:pt x="216" y="191"/>
                    <a:pt x="214" y="191"/>
                  </a:cubicBezTo>
                  <a:cubicBezTo>
                    <a:pt x="211" y="191"/>
                    <a:pt x="208" y="193"/>
                    <a:pt x="207" y="195"/>
                  </a:cubicBezTo>
                  <a:cubicBezTo>
                    <a:pt x="205" y="197"/>
                    <a:pt x="204" y="201"/>
                    <a:pt x="204" y="205"/>
                  </a:cubicBezTo>
                  <a:cubicBezTo>
                    <a:pt x="204" y="210"/>
                    <a:pt x="205" y="213"/>
                    <a:pt x="206" y="216"/>
                  </a:cubicBezTo>
                  <a:cubicBezTo>
                    <a:pt x="208" y="218"/>
                    <a:pt x="210" y="219"/>
                    <a:pt x="214" y="219"/>
                  </a:cubicBezTo>
                  <a:cubicBezTo>
                    <a:pt x="216" y="219"/>
                    <a:pt x="217" y="218"/>
                    <a:pt x="219" y="218"/>
                  </a:cubicBezTo>
                  <a:cubicBezTo>
                    <a:pt x="220" y="217"/>
                    <a:pt x="221" y="215"/>
                    <a:pt x="222" y="214"/>
                  </a:cubicBezTo>
                  <a:cubicBezTo>
                    <a:pt x="222" y="214"/>
                    <a:pt x="222" y="214"/>
                    <a:pt x="222" y="214"/>
                  </a:cubicBezTo>
                  <a:cubicBezTo>
                    <a:pt x="222" y="218"/>
                    <a:pt x="222" y="218"/>
                    <a:pt x="222" y="218"/>
                  </a:cubicBezTo>
                  <a:cubicBezTo>
                    <a:pt x="222" y="223"/>
                    <a:pt x="220" y="226"/>
                    <a:pt x="216" y="226"/>
                  </a:cubicBezTo>
                  <a:cubicBezTo>
                    <a:pt x="214" y="226"/>
                    <a:pt x="213" y="225"/>
                    <a:pt x="212" y="225"/>
                  </a:cubicBezTo>
                  <a:cubicBezTo>
                    <a:pt x="211" y="224"/>
                    <a:pt x="210" y="223"/>
                    <a:pt x="210" y="222"/>
                  </a:cubicBezTo>
                  <a:cubicBezTo>
                    <a:pt x="205" y="223"/>
                    <a:pt x="205" y="223"/>
                    <a:pt x="205" y="223"/>
                  </a:cubicBezTo>
                  <a:cubicBezTo>
                    <a:pt x="206" y="225"/>
                    <a:pt x="207" y="226"/>
                    <a:pt x="209" y="227"/>
                  </a:cubicBezTo>
                  <a:cubicBezTo>
                    <a:pt x="210" y="229"/>
                    <a:pt x="213" y="229"/>
                    <a:pt x="216" y="229"/>
                  </a:cubicBezTo>
                  <a:cubicBezTo>
                    <a:pt x="223" y="229"/>
                    <a:pt x="227" y="225"/>
                    <a:pt x="227" y="218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7" y="195"/>
                    <a:pt x="227" y="193"/>
                    <a:pt x="227" y="192"/>
                  </a:cubicBezTo>
                  <a:cubicBezTo>
                    <a:pt x="223" y="192"/>
                    <a:pt x="223" y="192"/>
                    <a:pt x="223" y="192"/>
                  </a:cubicBezTo>
                  <a:cubicBezTo>
                    <a:pt x="223" y="192"/>
                    <a:pt x="223" y="193"/>
                    <a:pt x="223" y="194"/>
                  </a:cubicBezTo>
                  <a:close/>
                  <a:moveTo>
                    <a:pt x="221" y="211"/>
                  </a:moveTo>
                  <a:cubicBezTo>
                    <a:pt x="221" y="212"/>
                    <a:pt x="220" y="213"/>
                    <a:pt x="219" y="214"/>
                  </a:cubicBezTo>
                  <a:cubicBezTo>
                    <a:pt x="218" y="215"/>
                    <a:pt x="217" y="216"/>
                    <a:pt x="215" y="216"/>
                  </a:cubicBezTo>
                  <a:cubicBezTo>
                    <a:pt x="213" y="216"/>
                    <a:pt x="211" y="215"/>
                    <a:pt x="210" y="213"/>
                  </a:cubicBezTo>
                  <a:cubicBezTo>
                    <a:pt x="209" y="212"/>
                    <a:pt x="209" y="209"/>
                    <a:pt x="209" y="205"/>
                  </a:cubicBezTo>
                  <a:cubicBezTo>
                    <a:pt x="209" y="202"/>
                    <a:pt x="209" y="199"/>
                    <a:pt x="210" y="197"/>
                  </a:cubicBezTo>
                  <a:cubicBezTo>
                    <a:pt x="211" y="196"/>
                    <a:pt x="213" y="195"/>
                    <a:pt x="215" y="195"/>
                  </a:cubicBezTo>
                  <a:cubicBezTo>
                    <a:pt x="217" y="195"/>
                    <a:pt x="218" y="195"/>
                    <a:pt x="219" y="196"/>
                  </a:cubicBezTo>
                  <a:cubicBezTo>
                    <a:pt x="220" y="197"/>
                    <a:pt x="221" y="198"/>
                    <a:pt x="221" y="200"/>
                  </a:cubicBezTo>
                  <a:cubicBezTo>
                    <a:pt x="222" y="201"/>
                    <a:pt x="222" y="203"/>
                    <a:pt x="222" y="205"/>
                  </a:cubicBezTo>
                  <a:cubicBezTo>
                    <a:pt x="222" y="207"/>
                    <a:pt x="222" y="209"/>
                    <a:pt x="221" y="211"/>
                  </a:cubicBezTo>
                  <a:close/>
                  <a:moveTo>
                    <a:pt x="742" y="0"/>
                  </a:moveTo>
                  <a:cubicBezTo>
                    <a:pt x="734" y="20"/>
                    <a:pt x="734" y="20"/>
                    <a:pt x="734" y="20"/>
                  </a:cubicBezTo>
                  <a:cubicBezTo>
                    <a:pt x="734" y="20"/>
                    <a:pt x="734" y="21"/>
                    <a:pt x="733" y="22"/>
                  </a:cubicBezTo>
                  <a:cubicBezTo>
                    <a:pt x="733" y="23"/>
                    <a:pt x="733" y="24"/>
                    <a:pt x="733" y="25"/>
                  </a:cubicBezTo>
                  <a:cubicBezTo>
                    <a:pt x="733" y="24"/>
                    <a:pt x="732" y="24"/>
                    <a:pt x="732" y="23"/>
                  </a:cubicBezTo>
                  <a:cubicBezTo>
                    <a:pt x="732" y="22"/>
                    <a:pt x="732" y="21"/>
                    <a:pt x="731" y="20"/>
                  </a:cubicBezTo>
                  <a:cubicBezTo>
                    <a:pt x="724" y="0"/>
                    <a:pt x="724" y="0"/>
                    <a:pt x="724" y="0"/>
                  </a:cubicBezTo>
                  <a:cubicBezTo>
                    <a:pt x="718" y="0"/>
                    <a:pt x="718" y="0"/>
                    <a:pt x="718" y="0"/>
                  </a:cubicBezTo>
                  <a:cubicBezTo>
                    <a:pt x="718" y="29"/>
                    <a:pt x="718" y="29"/>
                    <a:pt x="718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0"/>
                    <a:pt x="722" y="10"/>
                    <a:pt x="722" y="10"/>
                  </a:cubicBezTo>
                  <a:cubicBezTo>
                    <a:pt x="722" y="6"/>
                    <a:pt x="722" y="6"/>
                    <a:pt x="722" y="6"/>
                  </a:cubicBezTo>
                  <a:cubicBezTo>
                    <a:pt x="722" y="3"/>
                    <a:pt x="722" y="3"/>
                    <a:pt x="722" y="3"/>
                  </a:cubicBezTo>
                  <a:cubicBezTo>
                    <a:pt x="722" y="6"/>
                    <a:pt x="722" y="6"/>
                    <a:pt x="722" y="6"/>
                  </a:cubicBezTo>
                  <a:cubicBezTo>
                    <a:pt x="724" y="9"/>
                    <a:pt x="724" y="9"/>
                    <a:pt x="724" y="9"/>
                  </a:cubicBezTo>
                  <a:cubicBezTo>
                    <a:pt x="731" y="29"/>
                    <a:pt x="731" y="29"/>
                    <a:pt x="731" y="29"/>
                  </a:cubicBezTo>
                  <a:cubicBezTo>
                    <a:pt x="734" y="29"/>
                    <a:pt x="734" y="29"/>
                    <a:pt x="734" y="29"/>
                  </a:cubicBezTo>
                  <a:cubicBezTo>
                    <a:pt x="742" y="9"/>
                    <a:pt x="742" y="9"/>
                    <a:pt x="742" y="9"/>
                  </a:cubicBezTo>
                  <a:cubicBezTo>
                    <a:pt x="742" y="8"/>
                    <a:pt x="743" y="6"/>
                    <a:pt x="743" y="3"/>
                  </a:cubicBezTo>
                  <a:cubicBezTo>
                    <a:pt x="743" y="5"/>
                    <a:pt x="743" y="7"/>
                    <a:pt x="743" y="10"/>
                  </a:cubicBezTo>
                  <a:cubicBezTo>
                    <a:pt x="743" y="29"/>
                    <a:pt x="743" y="29"/>
                    <a:pt x="743" y="29"/>
                  </a:cubicBezTo>
                  <a:cubicBezTo>
                    <a:pt x="747" y="29"/>
                    <a:pt x="747" y="29"/>
                    <a:pt x="747" y="29"/>
                  </a:cubicBezTo>
                  <a:cubicBezTo>
                    <a:pt x="747" y="0"/>
                    <a:pt x="747" y="0"/>
                    <a:pt x="747" y="0"/>
                  </a:cubicBezTo>
                  <a:lnTo>
                    <a:pt x="742" y="0"/>
                  </a:lnTo>
                  <a:close/>
                  <a:moveTo>
                    <a:pt x="690" y="3"/>
                  </a:moveTo>
                  <a:cubicBezTo>
                    <a:pt x="700" y="3"/>
                    <a:pt x="700" y="3"/>
                    <a:pt x="700" y="3"/>
                  </a:cubicBezTo>
                  <a:cubicBezTo>
                    <a:pt x="700" y="29"/>
                    <a:pt x="700" y="29"/>
                    <a:pt x="700" y="29"/>
                  </a:cubicBezTo>
                  <a:cubicBezTo>
                    <a:pt x="704" y="29"/>
                    <a:pt x="704" y="29"/>
                    <a:pt x="704" y="29"/>
                  </a:cubicBezTo>
                  <a:cubicBezTo>
                    <a:pt x="704" y="3"/>
                    <a:pt x="704" y="3"/>
                    <a:pt x="704" y="3"/>
                  </a:cubicBezTo>
                  <a:cubicBezTo>
                    <a:pt x="714" y="3"/>
                    <a:pt x="714" y="3"/>
                    <a:pt x="714" y="3"/>
                  </a:cubicBezTo>
                  <a:cubicBezTo>
                    <a:pt x="714" y="0"/>
                    <a:pt x="714" y="0"/>
                    <a:pt x="714" y="0"/>
                  </a:cubicBezTo>
                  <a:cubicBezTo>
                    <a:pt x="690" y="0"/>
                    <a:pt x="690" y="0"/>
                    <a:pt x="690" y="0"/>
                  </a:cubicBezTo>
                  <a:lnTo>
                    <a:pt x="690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0CCAB749-DF0F-46A6-A6CB-35744EDA85A7}"/>
              </a:ext>
            </a:extLst>
          </p:cNvPr>
          <p:cNvCxnSpPr>
            <a:cxnSpLocks/>
          </p:cNvCxnSpPr>
          <p:nvPr/>
        </p:nvCxnSpPr>
        <p:spPr>
          <a:xfrm>
            <a:off x="1194594" y="2264514"/>
            <a:ext cx="0" cy="238125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19D437A1-2641-4E60-9247-8A81412915D5}"/>
              </a:ext>
            </a:extLst>
          </p:cNvPr>
          <p:cNvSpPr/>
          <p:nvPr/>
        </p:nvSpPr>
        <p:spPr>
          <a:xfrm>
            <a:off x="228600" y="3943350"/>
            <a:ext cx="11734800" cy="1766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E3BC57A-CC9E-4D7B-B5CB-F72EFA6266EB}"/>
              </a:ext>
            </a:extLst>
          </p:cNvPr>
          <p:cNvSpPr/>
          <p:nvPr/>
        </p:nvSpPr>
        <p:spPr>
          <a:xfrm>
            <a:off x="228600" y="3943350"/>
            <a:ext cx="11734800" cy="1766778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68D3FB-177E-43B2-AA9B-DCD70ED64821}"/>
              </a:ext>
            </a:extLst>
          </p:cNvPr>
          <p:cNvSpPr txBox="1"/>
          <p:nvPr/>
        </p:nvSpPr>
        <p:spPr>
          <a:xfrm>
            <a:off x="127554" y="4318908"/>
            <a:ext cx="12191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195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WELCOME MESSAGE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BFCEED-6C1D-4643-963A-ECC32EF0085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478184909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7CF98B-8A8F-4745-AAF5-D2C01BFB29DE}"/>
              </a:ext>
            </a:extLst>
          </p:cNvPr>
          <p:cNvSpPr/>
          <p:nvPr/>
        </p:nvSpPr>
        <p:spPr>
          <a:xfrm>
            <a:off x="228600" y="228600"/>
            <a:ext cx="6362700" cy="5481528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E8F8BC-1D77-4428-B79F-C86535ACD463}"/>
              </a:ext>
            </a:extLst>
          </p:cNvPr>
          <p:cNvSpPr/>
          <p:nvPr/>
        </p:nvSpPr>
        <p:spPr>
          <a:xfrm>
            <a:off x="6591300" y="228600"/>
            <a:ext cx="5372100" cy="5481528"/>
          </a:xfrm>
          <a:prstGeom prst="rect">
            <a:avLst/>
          </a:prstGeom>
          <a:solidFill>
            <a:schemeClr val="bg1">
              <a:lumMod val="8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7751E5-C019-475C-A2A9-616E80223264}"/>
              </a:ext>
            </a:extLst>
          </p:cNvPr>
          <p:cNvGrpSpPr/>
          <p:nvPr/>
        </p:nvGrpSpPr>
        <p:grpSpPr>
          <a:xfrm>
            <a:off x="7185131" y="1272125"/>
            <a:ext cx="4184438" cy="3394479"/>
            <a:chOff x="7219950" y="2248691"/>
            <a:chExt cx="4184438" cy="339447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BEFF80-EE7C-40FF-934C-915DC6E314C8}"/>
                </a:ext>
              </a:extLst>
            </p:cNvPr>
            <p:cNvSpPr txBox="1"/>
            <p:nvPr/>
          </p:nvSpPr>
          <p:spPr>
            <a:xfrm>
              <a:off x="7219950" y="2248691"/>
              <a:ext cx="2971800" cy="13303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Presentation</a:t>
              </a:r>
            </a:p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About Us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7C77A4-8830-4EEE-AA48-E7B3836892D0}"/>
                </a:ext>
              </a:extLst>
            </p:cNvPr>
            <p:cNvSpPr txBox="1"/>
            <p:nvPr/>
          </p:nvSpPr>
          <p:spPr>
            <a:xfrm>
              <a:off x="7219950" y="3882340"/>
              <a:ext cx="41844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00BC565-AD17-46F4-A09C-C3FFD15230DD}"/>
                </a:ext>
              </a:extLst>
            </p:cNvPr>
            <p:cNvSpPr/>
            <p:nvPr/>
          </p:nvSpPr>
          <p:spPr>
            <a:xfrm>
              <a:off x="7319962" y="5309795"/>
              <a:ext cx="1495426" cy="33337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2A6D41-3787-47AE-AF9B-7F50707E56E4}"/>
                </a:ext>
              </a:extLst>
            </p:cNvPr>
            <p:cNvSpPr txBox="1"/>
            <p:nvPr/>
          </p:nvSpPr>
          <p:spPr>
            <a:xfrm>
              <a:off x="7440504" y="5337982"/>
              <a:ext cx="1265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Download Now!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557E69-475D-410B-B826-35618D22D8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7876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19D437A1-2641-4E60-9247-8A81412915D5}"/>
              </a:ext>
            </a:extLst>
          </p:cNvPr>
          <p:cNvSpPr/>
          <p:nvPr/>
        </p:nvSpPr>
        <p:spPr>
          <a:xfrm>
            <a:off x="228600" y="228600"/>
            <a:ext cx="11734800" cy="5481528"/>
          </a:xfrm>
          <a:prstGeom prst="rect">
            <a:avLst/>
          </a:prstGeom>
          <a:solidFill>
            <a:schemeClr val="bg1">
              <a:lumMod val="9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5EA00C2-A485-4BC7-87A2-4E521B7A6FAA}"/>
              </a:ext>
            </a:extLst>
          </p:cNvPr>
          <p:cNvGrpSpPr/>
          <p:nvPr/>
        </p:nvGrpSpPr>
        <p:grpSpPr>
          <a:xfrm>
            <a:off x="7981049" y="1695450"/>
            <a:ext cx="3372751" cy="3648431"/>
            <a:chOff x="7663549" y="1978807"/>
            <a:chExt cx="3372751" cy="3648431"/>
          </a:xfrm>
        </p:grpSpPr>
        <p:sp>
          <p:nvSpPr>
            <p:cNvPr id="19" name="Freeform 33">
              <a:extLst>
                <a:ext uri="{FF2B5EF4-FFF2-40B4-BE49-F238E27FC236}">
                  <a16:creationId xmlns:a16="http://schemas.microsoft.com/office/drawing/2014/main" id="{C761A10C-6551-48E1-A6D8-41EE70ADE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3549" y="1980621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CDCADE9-D41D-4A21-AC73-927F1147FF67}"/>
                </a:ext>
              </a:extLst>
            </p:cNvPr>
            <p:cNvGrpSpPr/>
            <p:nvPr/>
          </p:nvGrpSpPr>
          <p:grpSpPr>
            <a:xfrm>
              <a:off x="8633999" y="1978807"/>
              <a:ext cx="2402301" cy="1055634"/>
              <a:chOff x="8951499" y="1731283"/>
              <a:chExt cx="2402301" cy="105563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E6939CB-EB64-47B2-AF82-42A8621C1B2B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82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32ED800-E74A-4B7A-B793-AF46D941B4EE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1B6138CA-17F2-4C93-BD3E-D9D35C2C7F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3549" y="3379017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ABFD3C4-7099-47B8-A37E-7E1080BD9908}"/>
                </a:ext>
              </a:extLst>
            </p:cNvPr>
            <p:cNvGrpSpPr/>
            <p:nvPr/>
          </p:nvGrpSpPr>
          <p:grpSpPr>
            <a:xfrm>
              <a:off x="8586374" y="3275205"/>
              <a:ext cx="2402301" cy="1055634"/>
              <a:chOff x="8951499" y="1731283"/>
              <a:chExt cx="2402301" cy="105563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5DBECD0-206A-4F92-8309-E6913934A64B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82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712B910-98DA-4AFD-BDDF-88973C4E919F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  <p:sp>
          <p:nvSpPr>
            <p:cNvPr id="27" name="Freeform 35">
              <a:extLst>
                <a:ext uri="{FF2B5EF4-FFF2-40B4-BE49-F238E27FC236}">
                  <a16:creationId xmlns:a16="http://schemas.microsoft.com/office/drawing/2014/main" id="{60D834A5-CF24-4FFB-BEB9-922A6A7BA1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3549" y="4616398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6699689-C1E7-45B1-A038-69392E2A019D}"/>
                </a:ext>
              </a:extLst>
            </p:cNvPr>
            <p:cNvGrpSpPr/>
            <p:nvPr/>
          </p:nvGrpSpPr>
          <p:grpSpPr>
            <a:xfrm>
              <a:off x="8622887" y="4571604"/>
              <a:ext cx="2402301" cy="1055634"/>
              <a:chOff x="8951499" y="1731283"/>
              <a:chExt cx="2402301" cy="1055634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E5954D72-C781-401A-998D-886722F16C52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82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27B3403-80CC-49D6-9DD8-F464323D2E82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0EBD0D4-E953-47CD-B3FE-9B225F5C0340}"/>
              </a:ext>
            </a:extLst>
          </p:cNvPr>
          <p:cNvGrpSpPr/>
          <p:nvPr/>
        </p:nvGrpSpPr>
        <p:grpSpPr>
          <a:xfrm>
            <a:off x="723898" y="483979"/>
            <a:ext cx="10618790" cy="1010213"/>
            <a:chOff x="941021" y="483979"/>
            <a:chExt cx="10618790" cy="101021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A264DCF-FD93-4773-879E-C0EA68930C24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Service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8BB4FE3-83EA-44E3-8AA9-3590680A57D0}"/>
                </a:ext>
              </a:extLst>
            </p:cNvPr>
            <p:cNvCxnSpPr>
              <a:cxnSpLocks/>
            </p:cNvCxnSpPr>
            <p:nvPr/>
          </p:nvCxnSpPr>
          <p:spPr>
            <a:xfrm>
              <a:off x="2979373" y="1250757"/>
              <a:ext cx="858043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CFF2C3B-F31D-4264-B039-AC627E9525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2544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19D437A1-2641-4E60-9247-8A81412915D5}"/>
              </a:ext>
            </a:extLst>
          </p:cNvPr>
          <p:cNvSpPr/>
          <p:nvPr/>
        </p:nvSpPr>
        <p:spPr>
          <a:xfrm>
            <a:off x="228600" y="228600"/>
            <a:ext cx="11734800" cy="5481528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0EBD0D4-E953-47CD-B3FE-9B225F5C0340}"/>
              </a:ext>
            </a:extLst>
          </p:cNvPr>
          <p:cNvGrpSpPr/>
          <p:nvPr/>
        </p:nvGrpSpPr>
        <p:grpSpPr>
          <a:xfrm>
            <a:off x="723898" y="483979"/>
            <a:ext cx="10618790" cy="1010213"/>
            <a:chOff x="941021" y="483979"/>
            <a:chExt cx="10618790" cy="101021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A264DCF-FD93-4773-879E-C0EA68930C24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Team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Members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8BB4FE3-83EA-44E3-8AA9-3590680A57D0}"/>
                </a:ext>
              </a:extLst>
            </p:cNvPr>
            <p:cNvCxnSpPr>
              <a:cxnSpLocks/>
            </p:cNvCxnSpPr>
            <p:nvPr/>
          </p:nvCxnSpPr>
          <p:spPr>
            <a:xfrm>
              <a:off x="3493723" y="1250757"/>
              <a:ext cx="806608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99FCA04-DEB9-4FE8-BA01-16687244DC24}"/>
              </a:ext>
            </a:extLst>
          </p:cNvPr>
          <p:cNvGrpSpPr/>
          <p:nvPr/>
        </p:nvGrpSpPr>
        <p:grpSpPr>
          <a:xfrm>
            <a:off x="728660" y="4435523"/>
            <a:ext cx="2122263" cy="804740"/>
            <a:chOff x="1842897" y="4249777"/>
            <a:chExt cx="2122263" cy="804740"/>
          </a:xfrm>
        </p:grpSpPr>
        <p:sp>
          <p:nvSpPr>
            <p:cNvPr id="85" name="Rectangle 9">
              <a:extLst>
                <a:ext uri="{FF2B5EF4-FFF2-40B4-BE49-F238E27FC236}">
                  <a16:creationId xmlns:a16="http://schemas.microsoft.com/office/drawing/2014/main" id="{E52BB9A5-0A1A-47DF-9C71-3281E6C80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FFEA82C-3AB8-4653-9C82-5A5B5FD24A2E}"/>
                </a:ext>
              </a:extLst>
            </p:cNvPr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Post Title Text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21BFBB2E-1920-45B1-9D94-E070133ED189}"/>
                </a:ext>
              </a:extLst>
            </p:cNvPr>
            <p:cNvCxnSpPr>
              <a:cxnSpLocks/>
            </p:cNvCxnSpPr>
            <p:nvPr/>
          </p:nvCxnSpPr>
          <p:spPr>
            <a:xfrm>
              <a:off x="1949860" y="4584099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B37488D-378F-42A9-B7CE-07823F2CBD83}"/>
              </a:ext>
            </a:extLst>
          </p:cNvPr>
          <p:cNvGrpSpPr/>
          <p:nvPr/>
        </p:nvGrpSpPr>
        <p:grpSpPr>
          <a:xfrm>
            <a:off x="4337727" y="4435523"/>
            <a:ext cx="2122263" cy="804740"/>
            <a:chOff x="1842897" y="4249777"/>
            <a:chExt cx="2122263" cy="804740"/>
          </a:xfrm>
        </p:grpSpPr>
        <p:sp>
          <p:nvSpPr>
            <p:cNvPr id="89" name="Rectangle 9">
              <a:extLst>
                <a:ext uri="{FF2B5EF4-FFF2-40B4-BE49-F238E27FC236}">
                  <a16:creationId xmlns:a16="http://schemas.microsoft.com/office/drawing/2014/main" id="{977DC21A-7CA9-4BE6-B103-A299A6CF0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F3EEEE2-53AD-4A84-9686-8AD1FBF549AF}"/>
                </a:ext>
              </a:extLst>
            </p:cNvPr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Post Title Text</a:t>
              </a: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EBE6169-5300-4BA2-A735-E376AA33D01E}"/>
                </a:ext>
              </a:extLst>
            </p:cNvPr>
            <p:cNvCxnSpPr>
              <a:cxnSpLocks/>
            </p:cNvCxnSpPr>
            <p:nvPr/>
          </p:nvCxnSpPr>
          <p:spPr>
            <a:xfrm>
              <a:off x="1949860" y="4584099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4DE0D02-2B86-447B-90D2-D6F19DDC1D65}"/>
              </a:ext>
            </a:extLst>
          </p:cNvPr>
          <p:cNvGrpSpPr/>
          <p:nvPr/>
        </p:nvGrpSpPr>
        <p:grpSpPr>
          <a:xfrm>
            <a:off x="7947564" y="4435523"/>
            <a:ext cx="2122263" cy="804740"/>
            <a:chOff x="1842897" y="4249777"/>
            <a:chExt cx="2122263" cy="804740"/>
          </a:xfrm>
        </p:grpSpPr>
        <p:sp>
          <p:nvSpPr>
            <p:cNvPr id="93" name="Rectangle 9">
              <a:extLst>
                <a:ext uri="{FF2B5EF4-FFF2-40B4-BE49-F238E27FC236}">
                  <a16:creationId xmlns:a16="http://schemas.microsoft.com/office/drawing/2014/main" id="{85E4231F-85CC-4BE1-8068-3FF63DC7C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B1378A3F-A2F6-42CC-ACE2-E6A27942335C}"/>
                </a:ext>
              </a:extLst>
            </p:cNvPr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Post Title Text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8D274164-AE87-4B0B-9235-D79BB0D5FA58}"/>
                </a:ext>
              </a:extLst>
            </p:cNvPr>
            <p:cNvCxnSpPr>
              <a:cxnSpLocks/>
            </p:cNvCxnSpPr>
            <p:nvPr/>
          </p:nvCxnSpPr>
          <p:spPr>
            <a:xfrm>
              <a:off x="1949860" y="4584099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02C2BD-0DA4-4DFF-9457-FE3D069172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E17E42-74E1-489C-A3B7-27E56316A8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5B6331-9306-449F-AD58-52BCAF936A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062856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E8F8BC-1D77-4428-B79F-C86535ACD463}"/>
              </a:ext>
            </a:extLst>
          </p:cNvPr>
          <p:cNvSpPr/>
          <p:nvPr/>
        </p:nvSpPr>
        <p:spPr>
          <a:xfrm>
            <a:off x="6591300" y="228600"/>
            <a:ext cx="5372100" cy="5481528"/>
          </a:xfrm>
          <a:prstGeom prst="rect">
            <a:avLst/>
          </a:prstGeom>
          <a:solidFill>
            <a:schemeClr val="bg1">
              <a:lumMod val="8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7751E5-C019-475C-A2A9-616E80223264}"/>
              </a:ext>
            </a:extLst>
          </p:cNvPr>
          <p:cNvGrpSpPr/>
          <p:nvPr/>
        </p:nvGrpSpPr>
        <p:grpSpPr>
          <a:xfrm>
            <a:off x="7185131" y="1272125"/>
            <a:ext cx="4184438" cy="3394479"/>
            <a:chOff x="7219950" y="2248691"/>
            <a:chExt cx="4184438" cy="339447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BEFF80-EE7C-40FF-934C-915DC6E314C8}"/>
                </a:ext>
              </a:extLst>
            </p:cNvPr>
            <p:cNvSpPr txBox="1"/>
            <p:nvPr/>
          </p:nvSpPr>
          <p:spPr>
            <a:xfrm>
              <a:off x="7219950" y="2248691"/>
              <a:ext cx="2971800" cy="137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Presentation</a:t>
              </a:r>
            </a:p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7C77A4-8830-4EEE-AA48-E7B3836892D0}"/>
                </a:ext>
              </a:extLst>
            </p:cNvPr>
            <p:cNvSpPr txBox="1"/>
            <p:nvPr/>
          </p:nvSpPr>
          <p:spPr>
            <a:xfrm>
              <a:off x="7219950" y="3882340"/>
              <a:ext cx="41844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00BC565-AD17-46F4-A09C-C3FFD15230DD}"/>
                </a:ext>
              </a:extLst>
            </p:cNvPr>
            <p:cNvSpPr/>
            <p:nvPr/>
          </p:nvSpPr>
          <p:spPr>
            <a:xfrm>
              <a:off x="7319962" y="5309795"/>
              <a:ext cx="1495426" cy="33337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2A6D41-3787-47AE-AF9B-7F50707E56E4}"/>
                </a:ext>
              </a:extLst>
            </p:cNvPr>
            <p:cNvSpPr txBox="1"/>
            <p:nvPr/>
          </p:nvSpPr>
          <p:spPr>
            <a:xfrm>
              <a:off x="7440504" y="5337982"/>
              <a:ext cx="1265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Download Now!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794838-175C-4F1F-9AA6-EDCCC7A895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80941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F6FB71-7F5E-4E03-8C5B-0D534048BCEE}"/>
              </a:ext>
            </a:extLst>
          </p:cNvPr>
          <p:cNvSpPr/>
          <p:nvPr/>
        </p:nvSpPr>
        <p:spPr>
          <a:xfrm>
            <a:off x="228600" y="228600"/>
            <a:ext cx="11734800" cy="54815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13A530-3051-4782-9AED-903932FEBC45}"/>
              </a:ext>
            </a:extLst>
          </p:cNvPr>
          <p:cNvGrpSpPr/>
          <p:nvPr/>
        </p:nvGrpSpPr>
        <p:grpSpPr>
          <a:xfrm>
            <a:off x="723898" y="483979"/>
            <a:ext cx="10618790" cy="1010213"/>
            <a:chOff x="941021" y="483979"/>
            <a:chExt cx="10618790" cy="10102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62B66E-DC32-4DD1-BEFA-157F2730CDD1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Timeline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3C78416-1C4F-43A6-ABE3-6A5916438FEB}"/>
                </a:ext>
              </a:extLst>
            </p:cNvPr>
            <p:cNvCxnSpPr>
              <a:cxnSpLocks/>
            </p:cNvCxnSpPr>
            <p:nvPr/>
          </p:nvCxnSpPr>
          <p:spPr>
            <a:xfrm>
              <a:off x="3150823" y="1250757"/>
              <a:ext cx="840898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AutoShape 9">
            <a:extLst>
              <a:ext uri="{FF2B5EF4-FFF2-40B4-BE49-F238E27FC236}">
                <a16:creationId xmlns:a16="http://schemas.microsoft.com/office/drawing/2014/main" id="{3F7987B6-677C-4DE9-931D-DA4C3190E3F6}"/>
              </a:ext>
            </a:extLst>
          </p:cNvPr>
          <p:cNvSpPr>
            <a:spLocks/>
          </p:cNvSpPr>
          <p:nvPr/>
        </p:nvSpPr>
        <p:spPr bwMode="auto">
          <a:xfrm>
            <a:off x="8164495" y="2416414"/>
            <a:ext cx="734162" cy="7650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" name="AutoShape 17">
            <a:extLst>
              <a:ext uri="{FF2B5EF4-FFF2-40B4-BE49-F238E27FC236}">
                <a16:creationId xmlns:a16="http://schemas.microsoft.com/office/drawing/2014/main" id="{889F5F3D-1498-4E04-B876-CF421C79661B}"/>
              </a:ext>
            </a:extLst>
          </p:cNvPr>
          <p:cNvSpPr>
            <a:spLocks/>
          </p:cNvSpPr>
          <p:nvPr/>
        </p:nvSpPr>
        <p:spPr bwMode="auto">
          <a:xfrm>
            <a:off x="3876597" y="2688389"/>
            <a:ext cx="870387" cy="4930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7" name="AutoShape 23">
            <a:extLst>
              <a:ext uri="{FF2B5EF4-FFF2-40B4-BE49-F238E27FC236}">
                <a16:creationId xmlns:a16="http://schemas.microsoft.com/office/drawing/2014/main" id="{DC446A77-FC71-47D5-8673-7CC2121E25AE}"/>
              </a:ext>
            </a:extLst>
          </p:cNvPr>
          <p:cNvSpPr>
            <a:spLocks/>
          </p:cNvSpPr>
          <p:nvPr/>
        </p:nvSpPr>
        <p:spPr bwMode="auto">
          <a:xfrm>
            <a:off x="9713126" y="2088055"/>
            <a:ext cx="941499" cy="109339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" name="AutoShape 49">
            <a:extLst>
              <a:ext uri="{FF2B5EF4-FFF2-40B4-BE49-F238E27FC236}">
                <a16:creationId xmlns:a16="http://schemas.microsoft.com/office/drawing/2014/main" id="{12B70580-E407-41C6-8E91-FC21BFB8D42E}"/>
              </a:ext>
            </a:extLst>
          </p:cNvPr>
          <p:cNvSpPr>
            <a:spLocks/>
          </p:cNvSpPr>
          <p:nvPr/>
        </p:nvSpPr>
        <p:spPr bwMode="auto">
          <a:xfrm>
            <a:off x="2619222" y="2580700"/>
            <a:ext cx="601289" cy="600752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9" name="AutoShape 51">
            <a:extLst>
              <a:ext uri="{FF2B5EF4-FFF2-40B4-BE49-F238E27FC236}">
                <a16:creationId xmlns:a16="http://schemas.microsoft.com/office/drawing/2014/main" id="{2BC3CD1E-A5BA-4174-B91D-9E99548A5DFC}"/>
              </a:ext>
            </a:extLst>
          </p:cNvPr>
          <p:cNvSpPr>
            <a:spLocks/>
          </p:cNvSpPr>
          <p:nvPr/>
        </p:nvSpPr>
        <p:spPr bwMode="auto">
          <a:xfrm>
            <a:off x="5425582" y="2608361"/>
            <a:ext cx="573090" cy="573090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0" name="AutoShape 62">
            <a:extLst>
              <a:ext uri="{FF2B5EF4-FFF2-40B4-BE49-F238E27FC236}">
                <a16:creationId xmlns:a16="http://schemas.microsoft.com/office/drawing/2014/main" id="{198179CF-D85D-4C4D-B092-5FC9EC7BD6B4}"/>
              </a:ext>
            </a:extLst>
          </p:cNvPr>
          <p:cNvSpPr>
            <a:spLocks/>
          </p:cNvSpPr>
          <p:nvPr/>
        </p:nvSpPr>
        <p:spPr bwMode="auto">
          <a:xfrm>
            <a:off x="1294254" y="2568853"/>
            <a:ext cx="612598" cy="612598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" name="Freeform 11">
            <a:extLst>
              <a:ext uri="{FF2B5EF4-FFF2-40B4-BE49-F238E27FC236}">
                <a16:creationId xmlns:a16="http://schemas.microsoft.com/office/drawing/2014/main" id="{4787A8AD-C16A-4C80-8A3D-1E4874A3CC04}"/>
              </a:ext>
            </a:extLst>
          </p:cNvPr>
          <p:cNvSpPr>
            <a:spLocks/>
          </p:cNvSpPr>
          <p:nvPr/>
        </p:nvSpPr>
        <p:spPr bwMode="auto">
          <a:xfrm>
            <a:off x="6832095" y="2628193"/>
            <a:ext cx="673532" cy="553259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72" name="Chevron 12">
            <a:extLst>
              <a:ext uri="{FF2B5EF4-FFF2-40B4-BE49-F238E27FC236}">
                <a16:creationId xmlns:a16="http://schemas.microsoft.com/office/drawing/2014/main" id="{1471D873-0700-46C5-B361-5FBC608A1874}"/>
              </a:ext>
            </a:extLst>
          </p:cNvPr>
          <p:cNvSpPr/>
          <p:nvPr/>
        </p:nvSpPr>
        <p:spPr bwMode="auto">
          <a:xfrm>
            <a:off x="838199" y="3400503"/>
            <a:ext cx="1397660" cy="296794"/>
          </a:xfrm>
          <a:prstGeom prst="chevron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3" name="Chevron 13">
            <a:extLst>
              <a:ext uri="{FF2B5EF4-FFF2-40B4-BE49-F238E27FC236}">
                <a16:creationId xmlns:a16="http://schemas.microsoft.com/office/drawing/2014/main" id="{47E495CC-68EC-4272-8B0C-7EC0985F611C}"/>
              </a:ext>
            </a:extLst>
          </p:cNvPr>
          <p:cNvSpPr/>
          <p:nvPr/>
        </p:nvSpPr>
        <p:spPr bwMode="auto">
          <a:xfrm>
            <a:off x="2246157" y="3400503"/>
            <a:ext cx="1397660" cy="296794"/>
          </a:xfrm>
          <a:prstGeom prst="chevron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4" name="Chevron 14">
            <a:extLst>
              <a:ext uri="{FF2B5EF4-FFF2-40B4-BE49-F238E27FC236}">
                <a16:creationId xmlns:a16="http://schemas.microsoft.com/office/drawing/2014/main" id="{71563347-0D40-48CF-A986-223C21DDB781}"/>
              </a:ext>
            </a:extLst>
          </p:cNvPr>
          <p:cNvSpPr/>
          <p:nvPr/>
        </p:nvSpPr>
        <p:spPr bwMode="auto">
          <a:xfrm>
            <a:off x="3654115" y="3400503"/>
            <a:ext cx="1397660" cy="296794"/>
          </a:xfrm>
          <a:prstGeom prst="chevron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5" name="Chevron 15">
            <a:extLst>
              <a:ext uri="{FF2B5EF4-FFF2-40B4-BE49-F238E27FC236}">
                <a16:creationId xmlns:a16="http://schemas.microsoft.com/office/drawing/2014/main" id="{DDAD0994-A1A5-49A8-8122-3B3C9FFFB73B}"/>
              </a:ext>
            </a:extLst>
          </p:cNvPr>
          <p:cNvSpPr/>
          <p:nvPr/>
        </p:nvSpPr>
        <p:spPr bwMode="auto">
          <a:xfrm>
            <a:off x="5062073" y="3400503"/>
            <a:ext cx="1397660" cy="296794"/>
          </a:xfrm>
          <a:prstGeom prst="chevron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6" name="Chevron 16">
            <a:extLst>
              <a:ext uri="{FF2B5EF4-FFF2-40B4-BE49-F238E27FC236}">
                <a16:creationId xmlns:a16="http://schemas.microsoft.com/office/drawing/2014/main" id="{C68A288E-FAB6-4F20-B4D6-4710E972077A}"/>
              </a:ext>
            </a:extLst>
          </p:cNvPr>
          <p:cNvSpPr/>
          <p:nvPr/>
        </p:nvSpPr>
        <p:spPr bwMode="auto">
          <a:xfrm>
            <a:off x="6470031" y="3400503"/>
            <a:ext cx="1397660" cy="296794"/>
          </a:xfrm>
          <a:prstGeom prst="chevron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7" name="Chevron 17">
            <a:extLst>
              <a:ext uri="{FF2B5EF4-FFF2-40B4-BE49-F238E27FC236}">
                <a16:creationId xmlns:a16="http://schemas.microsoft.com/office/drawing/2014/main" id="{C4C0AAEE-8DA6-49DE-A6F3-759BA7D38C6A}"/>
              </a:ext>
            </a:extLst>
          </p:cNvPr>
          <p:cNvSpPr/>
          <p:nvPr/>
        </p:nvSpPr>
        <p:spPr bwMode="auto">
          <a:xfrm>
            <a:off x="7877992" y="3400503"/>
            <a:ext cx="1397660" cy="296794"/>
          </a:xfrm>
          <a:prstGeom prst="chevron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8" name="Chevron 21">
            <a:extLst>
              <a:ext uri="{FF2B5EF4-FFF2-40B4-BE49-F238E27FC236}">
                <a16:creationId xmlns:a16="http://schemas.microsoft.com/office/drawing/2014/main" id="{73B2CA73-BEB9-4B23-8BDC-FC76DCC408D7}"/>
              </a:ext>
            </a:extLst>
          </p:cNvPr>
          <p:cNvSpPr/>
          <p:nvPr/>
        </p:nvSpPr>
        <p:spPr bwMode="auto">
          <a:xfrm>
            <a:off x="9158613" y="3318285"/>
            <a:ext cx="2195187" cy="461230"/>
          </a:xfrm>
          <a:prstGeom prst="chevron">
            <a:avLst/>
          </a:prstGeom>
          <a:solidFill>
            <a:schemeClr val="tx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6A04673-07A8-4CBE-BBC5-B451EC9820A7}"/>
              </a:ext>
            </a:extLst>
          </p:cNvPr>
          <p:cNvCxnSpPr/>
          <p:nvPr/>
        </p:nvCxnSpPr>
        <p:spPr bwMode="auto">
          <a:xfrm>
            <a:off x="1527999" y="3818714"/>
            <a:ext cx="0" cy="29720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2D73C248-E66E-4944-B014-D069FED2BAD5}"/>
              </a:ext>
            </a:extLst>
          </p:cNvPr>
          <p:cNvCxnSpPr/>
          <p:nvPr/>
        </p:nvCxnSpPr>
        <p:spPr bwMode="auto">
          <a:xfrm>
            <a:off x="2878882" y="3818714"/>
            <a:ext cx="0" cy="99516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209D970-E475-46C6-9FCB-BE20DA4675A4}"/>
              </a:ext>
            </a:extLst>
          </p:cNvPr>
          <p:cNvCxnSpPr/>
          <p:nvPr/>
        </p:nvCxnSpPr>
        <p:spPr bwMode="auto">
          <a:xfrm>
            <a:off x="4308568" y="2265199"/>
            <a:ext cx="0" cy="29720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68BAC89-4CDF-438A-9A8D-B811BEC9A318}"/>
              </a:ext>
            </a:extLst>
          </p:cNvPr>
          <p:cNvCxnSpPr/>
          <p:nvPr/>
        </p:nvCxnSpPr>
        <p:spPr bwMode="auto">
          <a:xfrm>
            <a:off x="5726997" y="3818714"/>
            <a:ext cx="0" cy="29720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1986646-8A92-4AB4-9C1A-34B8B53D54F9}"/>
              </a:ext>
            </a:extLst>
          </p:cNvPr>
          <p:cNvCxnSpPr/>
          <p:nvPr/>
        </p:nvCxnSpPr>
        <p:spPr bwMode="auto">
          <a:xfrm>
            <a:off x="7190453" y="3818714"/>
            <a:ext cx="0" cy="99516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CA57789-6690-4EE1-9D72-FF84FCF88A0B}"/>
              </a:ext>
            </a:extLst>
          </p:cNvPr>
          <p:cNvCxnSpPr/>
          <p:nvPr/>
        </p:nvCxnSpPr>
        <p:spPr bwMode="auto">
          <a:xfrm>
            <a:off x="8530079" y="2017535"/>
            <a:ext cx="0" cy="29720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C2213C7D-E753-42BF-BC1E-DB2F167E587F}"/>
              </a:ext>
            </a:extLst>
          </p:cNvPr>
          <p:cNvCxnSpPr/>
          <p:nvPr/>
        </p:nvCxnSpPr>
        <p:spPr bwMode="auto">
          <a:xfrm>
            <a:off x="10229942" y="3818714"/>
            <a:ext cx="0" cy="29720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7" name="Rectangle 17">
            <a:extLst>
              <a:ext uri="{FF2B5EF4-FFF2-40B4-BE49-F238E27FC236}">
                <a16:creationId xmlns:a16="http://schemas.microsoft.com/office/drawing/2014/main" id="{4143185E-6410-438A-838F-FA9AB4DFFA8E}"/>
              </a:ext>
            </a:extLst>
          </p:cNvPr>
          <p:cNvSpPr>
            <a:spLocks/>
          </p:cNvSpPr>
          <p:nvPr/>
        </p:nvSpPr>
        <p:spPr bwMode="auto">
          <a:xfrm>
            <a:off x="10038927" y="3422724"/>
            <a:ext cx="434559" cy="2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15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2017</a:t>
            </a:r>
          </a:p>
        </p:txBody>
      </p:sp>
      <p:sp>
        <p:nvSpPr>
          <p:cNvPr id="88" name="Rectangle 17">
            <a:extLst>
              <a:ext uri="{FF2B5EF4-FFF2-40B4-BE49-F238E27FC236}">
                <a16:creationId xmlns:a16="http://schemas.microsoft.com/office/drawing/2014/main" id="{61E77816-4B9E-4E0F-ABF9-17377731EF16}"/>
              </a:ext>
            </a:extLst>
          </p:cNvPr>
          <p:cNvSpPr>
            <a:spLocks/>
          </p:cNvSpPr>
          <p:nvPr/>
        </p:nvSpPr>
        <p:spPr bwMode="auto">
          <a:xfrm>
            <a:off x="1319750" y="3422724"/>
            <a:ext cx="434559" cy="2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900" b="1" dirty="0">
                <a:latin typeface="Lato" charset="0"/>
                <a:ea typeface="Lato" charset="0"/>
                <a:cs typeface="Lato" charset="0"/>
                <a:sym typeface="Montserrat-Regular" charset="0"/>
              </a:rPr>
              <a:t>2002</a:t>
            </a:r>
          </a:p>
        </p:txBody>
      </p:sp>
      <p:sp>
        <p:nvSpPr>
          <p:cNvPr id="89" name="Rectangle 17">
            <a:extLst>
              <a:ext uri="{FF2B5EF4-FFF2-40B4-BE49-F238E27FC236}">
                <a16:creationId xmlns:a16="http://schemas.microsoft.com/office/drawing/2014/main" id="{65630152-2717-4AA2-BD50-1CA5378BC09C}"/>
              </a:ext>
            </a:extLst>
          </p:cNvPr>
          <p:cNvSpPr>
            <a:spLocks/>
          </p:cNvSpPr>
          <p:nvPr/>
        </p:nvSpPr>
        <p:spPr bwMode="auto">
          <a:xfrm>
            <a:off x="2727708" y="3422724"/>
            <a:ext cx="434559" cy="2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900" b="1" dirty="0">
                <a:latin typeface="Lato" charset="0"/>
                <a:ea typeface="Lato" charset="0"/>
                <a:cs typeface="Lato" charset="0"/>
                <a:sym typeface="Montserrat-Regular" charset="0"/>
              </a:rPr>
              <a:t>2006</a:t>
            </a:r>
          </a:p>
        </p:txBody>
      </p:sp>
      <p:sp>
        <p:nvSpPr>
          <p:cNvPr id="90" name="Rectangle 17">
            <a:extLst>
              <a:ext uri="{FF2B5EF4-FFF2-40B4-BE49-F238E27FC236}">
                <a16:creationId xmlns:a16="http://schemas.microsoft.com/office/drawing/2014/main" id="{E08621B1-0A15-4D47-8967-6D9C60968161}"/>
              </a:ext>
            </a:extLst>
          </p:cNvPr>
          <p:cNvSpPr>
            <a:spLocks/>
          </p:cNvSpPr>
          <p:nvPr/>
        </p:nvSpPr>
        <p:spPr bwMode="auto">
          <a:xfrm>
            <a:off x="4135666" y="3422724"/>
            <a:ext cx="434559" cy="2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900" b="1" dirty="0">
                <a:latin typeface="Lato" charset="0"/>
                <a:ea typeface="Lato" charset="0"/>
                <a:cs typeface="Lato" charset="0"/>
                <a:sym typeface="Montserrat-Regular" charset="0"/>
              </a:rPr>
              <a:t>2008</a:t>
            </a:r>
          </a:p>
        </p:txBody>
      </p:sp>
      <p:sp>
        <p:nvSpPr>
          <p:cNvPr id="91" name="Rectangle 17">
            <a:extLst>
              <a:ext uri="{FF2B5EF4-FFF2-40B4-BE49-F238E27FC236}">
                <a16:creationId xmlns:a16="http://schemas.microsoft.com/office/drawing/2014/main" id="{D80FC78A-6798-42C3-95D6-4617BDD03AD6}"/>
              </a:ext>
            </a:extLst>
          </p:cNvPr>
          <p:cNvSpPr>
            <a:spLocks/>
          </p:cNvSpPr>
          <p:nvPr/>
        </p:nvSpPr>
        <p:spPr bwMode="auto">
          <a:xfrm>
            <a:off x="5543624" y="3422724"/>
            <a:ext cx="434559" cy="2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900" b="1" dirty="0">
                <a:latin typeface="Lato" charset="0"/>
                <a:ea typeface="Lato" charset="0"/>
                <a:cs typeface="Lato" charset="0"/>
                <a:sym typeface="Montserrat-Regular" charset="0"/>
              </a:rPr>
              <a:t>2010</a:t>
            </a:r>
          </a:p>
        </p:txBody>
      </p:sp>
      <p:sp>
        <p:nvSpPr>
          <p:cNvPr id="92" name="Rectangle 17">
            <a:extLst>
              <a:ext uri="{FF2B5EF4-FFF2-40B4-BE49-F238E27FC236}">
                <a16:creationId xmlns:a16="http://schemas.microsoft.com/office/drawing/2014/main" id="{A3D62823-3E62-4BD8-896A-1D07AC632B8E}"/>
              </a:ext>
            </a:extLst>
          </p:cNvPr>
          <p:cNvSpPr>
            <a:spLocks/>
          </p:cNvSpPr>
          <p:nvPr/>
        </p:nvSpPr>
        <p:spPr bwMode="auto">
          <a:xfrm>
            <a:off x="6951582" y="3422724"/>
            <a:ext cx="434559" cy="2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900" b="1" dirty="0">
                <a:latin typeface="Lato" charset="0"/>
                <a:ea typeface="Lato" charset="0"/>
                <a:cs typeface="Lato" charset="0"/>
                <a:sym typeface="Montserrat-Regular" charset="0"/>
              </a:rPr>
              <a:t>2012</a:t>
            </a:r>
          </a:p>
        </p:txBody>
      </p:sp>
      <p:sp>
        <p:nvSpPr>
          <p:cNvPr id="93" name="Rectangle 17">
            <a:extLst>
              <a:ext uri="{FF2B5EF4-FFF2-40B4-BE49-F238E27FC236}">
                <a16:creationId xmlns:a16="http://schemas.microsoft.com/office/drawing/2014/main" id="{18890538-BFE0-4980-B8F4-2D6CF9AAAEF5}"/>
              </a:ext>
            </a:extLst>
          </p:cNvPr>
          <p:cNvSpPr>
            <a:spLocks/>
          </p:cNvSpPr>
          <p:nvPr/>
        </p:nvSpPr>
        <p:spPr bwMode="auto">
          <a:xfrm>
            <a:off x="8359543" y="3422724"/>
            <a:ext cx="434559" cy="2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900" b="1" dirty="0">
                <a:latin typeface="Lato" charset="0"/>
                <a:ea typeface="Lato" charset="0"/>
                <a:cs typeface="Lato" charset="0"/>
                <a:sym typeface="Montserrat-Regular" charset="0"/>
              </a:rPr>
              <a:t>2016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9DC3BDC-85FB-42EC-84C3-87A2074D396E}"/>
              </a:ext>
            </a:extLst>
          </p:cNvPr>
          <p:cNvGrpSpPr/>
          <p:nvPr/>
        </p:nvGrpSpPr>
        <p:grpSpPr>
          <a:xfrm>
            <a:off x="1089584" y="4350751"/>
            <a:ext cx="894891" cy="762770"/>
            <a:chOff x="1080553" y="4350751"/>
            <a:chExt cx="894891" cy="762770"/>
          </a:xfrm>
        </p:grpSpPr>
        <p:sp>
          <p:nvSpPr>
            <p:cNvPr id="94" name="Rectangle 17">
              <a:extLst>
                <a:ext uri="{FF2B5EF4-FFF2-40B4-BE49-F238E27FC236}">
                  <a16:creationId xmlns:a16="http://schemas.microsoft.com/office/drawing/2014/main" id="{79FA5B9C-1A55-427E-9E24-3F22CE951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553" y="4602480"/>
              <a:ext cx="894891" cy="51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professionalism.</a:t>
              </a:r>
            </a:p>
          </p:txBody>
        </p:sp>
        <p:sp>
          <p:nvSpPr>
            <p:cNvPr id="95" name="Rectangle 17">
              <a:extLst>
                <a:ext uri="{FF2B5EF4-FFF2-40B4-BE49-F238E27FC236}">
                  <a16:creationId xmlns:a16="http://schemas.microsoft.com/office/drawing/2014/main" id="{FFF07743-D98B-4879-A452-E1745A8B3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553" y="4350751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9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BEGINNING…</a:t>
              </a:r>
            </a:p>
          </p:txBody>
        </p:sp>
      </p:grpSp>
      <p:sp>
        <p:nvSpPr>
          <p:cNvPr id="97" name="Rectangle 17">
            <a:extLst>
              <a:ext uri="{FF2B5EF4-FFF2-40B4-BE49-F238E27FC236}">
                <a16:creationId xmlns:a16="http://schemas.microsoft.com/office/drawing/2014/main" id="{BCC058EA-046E-4C45-B278-90B419E581B2}"/>
              </a:ext>
            </a:extLst>
          </p:cNvPr>
          <p:cNvSpPr>
            <a:spLocks/>
          </p:cNvSpPr>
          <p:nvPr/>
        </p:nvSpPr>
        <p:spPr bwMode="auto">
          <a:xfrm>
            <a:off x="2538731" y="4857438"/>
            <a:ext cx="812513" cy="4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image.</a:t>
            </a:r>
          </a:p>
        </p:txBody>
      </p:sp>
      <p:sp>
        <p:nvSpPr>
          <p:cNvPr id="98" name="Rectangle 17">
            <a:extLst>
              <a:ext uri="{FF2B5EF4-FFF2-40B4-BE49-F238E27FC236}">
                <a16:creationId xmlns:a16="http://schemas.microsoft.com/office/drawing/2014/main" id="{863690C2-73F4-4C8C-A62B-ABAD28017874}"/>
              </a:ext>
            </a:extLst>
          </p:cNvPr>
          <p:cNvSpPr>
            <a:spLocks/>
          </p:cNvSpPr>
          <p:nvPr/>
        </p:nvSpPr>
        <p:spPr bwMode="auto">
          <a:xfrm>
            <a:off x="2497542" y="2029191"/>
            <a:ext cx="894891" cy="20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000"/>
              </a:lnSpc>
            </a:pPr>
            <a:r>
              <a:rPr lang="en-US" sz="9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FLY TO AHEAD</a:t>
            </a:r>
            <a:endParaRPr lang="en-US" sz="9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Montserrat-Regular" charset="0"/>
            </a:endParaRPr>
          </a:p>
        </p:txBody>
      </p:sp>
      <p:sp>
        <p:nvSpPr>
          <p:cNvPr id="99" name="Rectangle 17">
            <a:extLst>
              <a:ext uri="{FF2B5EF4-FFF2-40B4-BE49-F238E27FC236}">
                <a16:creationId xmlns:a16="http://schemas.microsoft.com/office/drawing/2014/main" id="{ED41F42E-9FF6-4606-AA05-176BE666F3C0}"/>
              </a:ext>
            </a:extLst>
          </p:cNvPr>
          <p:cNvSpPr>
            <a:spLocks/>
          </p:cNvSpPr>
          <p:nvPr/>
        </p:nvSpPr>
        <p:spPr bwMode="auto">
          <a:xfrm>
            <a:off x="3905500" y="1598225"/>
            <a:ext cx="894891" cy="4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image.</a:t>
            </a:r>
          </a:p>
        </p:txBody>
      </p:sp>
      <p:sp>
        <p:nvSpPr>
          <p:cNvPr id="100" name="Rectangle 17">
            <a:extLst>
              <a:ext uri="{FF2B5EF4-FFF2-40B4-BE49-F238E27FC236}">
                <a16:creationId xmlns:a16="http://schemas.microsoft.com/office/drawing/2014/main" id="{B8277034-BD44-48E9-A735-BAEABC41C2ED}"/>
              </a:ext>
            </a:extLst>
          </p:cNvPr>
          <p:cNvSpPr>
            <a:spLocks/>
          </p:cNvSpPr>
          <p:nvPr/>
        </p:nvSpPr>
        <p:spPr bwMode="auto">
          <a:xfrm>
            <a:off x="3905500" y="3862548"/>
            <a:ext cx="894891" cy="20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9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EXTEND THE COMMUNITY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A19B04C-26A2-409D-8FB8-525628ACD117}"/>
              </a:ext>
            </a:extLst>
          </p:cNvPr>
          <p:cNvGrpSpPr/>
          <p:nvPr/>
        </p:nvGrpSpPr>
        <p:grpSpPr>
          <a:xfrm>
            <a:off x="5313458" y="4350751"/>
            <a:ext cx="894891" cy="762770"/>
            <a:chOff x="1080553" y="4350751"/>
            <a:chExt cx="894891" cy="762770"/>
          </a:xfrm>
        </p:grpSpPr>
        <p:sp>
          <p:nvSpPr>
            <p:cNvPr id="104" name="Rectangle 17">
              <a:extLst>
                <a:ext uri="{FF2B5EF4-FFF2-40B4-BE49-F238E27FC236}">
                  <a16:creationId xmlns:a16="http://schemas.microsoft.com/office/drawing/2014/main" id="{C388B82A-8EDC-415E-8E5B-EEB267C3A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553" y="4602480"/>
              <a:ext cx="894891" cy="51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professionalism.</a:t>
              </a:r>
            </a:p>
          </p:txBody>
        </p:sp>
        <p:sp>
          <p:nvSpPr>
            <p:cNvPr id="105" name="Rectangle 17">
              <a:extLst>
                <a:ext uri="{FF2B5EF4-FFF2-40B4-BE49-F238E27FC236}">
                  <a16:creationId xmlns:a16="http://schemas.microsoft.com/office/drawing/2014/main" id="{AD025F4B-96B1-400C-98E7-C808D41A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553" y="4350751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SETTING UP</a:t>
              </a:r>
            </a:p>
          </p:txBody>
        </p:sp>
      </p:grpSp>
      <p:sp>
        <p:nvSpPr>
          <p:cNvPr id="106" name="Rectangle 17">
            <a:extLst>
              <a:ext uri="{FF2B5EF4-FFF2-40B4-BE49-F238E27FC236}">
                <a16:creationId xmlns:a16="http://schemas.microsoft.com/office/drawing/2014/main" id="{61167DE8-AAF8-420F-8231-E07793F9539C}"/>
              </a:ext>
            </a:extLst>
          </p:cNvPr>
          <p:cNvSpPr>
            <a:spLocks/>
          </p:cNvSpPr>
          <p:nvPr/>
        </p:nvSpPr>
        <p:spPr bwMode="auto">
          <a:xfrm>
            <a:off x="6721416" y="2102660"/>
            <a:ext cx="894891" cy="2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900" b="1" dirty="0">
                <a:solidFill>
                  <a:schemeClr val="tx1">
                    <a:alpha val="30000"/>
                  </a:schemeClr>
                </a:solidFill>
                <a:latin typeface="Lato" charset="0"/>
                <a:ea typeface="Lato" charset="0"/>
                <a:cs typeface="Lato" charset="0"/>
                <a:sym typeface="Montserrat-Regular" charset="0"/>
              </a:rPr>
              <a:t>SETUP THE PORTFOLIO</a:t>
            </a:r>
          </a:p>
        </p:txBody>
      </p:sp>
      <p:sp>
        <p:nvSpPr>
          <p:cNvPr id="107" name="Rectangle 17">
            <a:extLst>
              <a:ext uri="{FF2B5EF4-FFF2-40B4-BE49-F238E27FC236}">
                <a16:creationId xmlns:a16="http://schemas.microsoft.com/office/drawing/2014/main" id="{2E5F80F3-E484-437F-BBD3-EF32234E6231}"/>
              </a:ext>
            </a:extLst>
          </p:cNvPr>
          <p:cNvSpPr>
            <a:spLocks/>
          </p:cNvSpPr>
          <p:nvPr/>
        </p:nvSpPr>
        <p:spPr bwMode="auto">
          <a:xfrm>
            <a:off x="8129377" y="1598225"/>
            <a:ext cx="894891" cy="4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image.</a:t>
            </a:r>
          </a:p>
        </p:txBody>
      </p:sp>
      <p:sp>
        <p:nvSpPr>
          <p:cNvPr id="108" name="Rectangle 17">
            <a:extLst>
              <a:ext uri="{FF2B5EF4-FFF2-40B4-BE49-F238E27FC236}">
                <a16:creationId xmlns:a16="http://schemas.microsoft.com/office/drawing/2014/main" id="{CEF331AD-9CAC-483D-8110-A5EA33931BD8}"/>
              </a:ext>
            </a:extLst>
          </p:cNvPr>
          <p:cNvSpPr>
            <a:spLocks/>
          </p:cNvSpPr>
          <p:nvPr/>
        </p:nvSpPr>
        <p:spPr bwMode="auto">
          <a:xfrm>
            <a:off x="6762605" y="4857438"/>
            <a:ext cx="812513" cy="4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image.</a:t>
            </a:r>
          </a:p>
        </p:txBody>
      </p:sp>
      <p:sp>
        <p:nvSpPr>
          <p:cNvPr id="109" name="Rectangle 17">
            <a:extLst>
              <a:ext uri="{FF2B5EF4-FFF2-40B4-BE49-F238E27FC236}">
                <a16:creationId xmlns:a16="http://schemas.microsoft.com/office/drawing/2014/main" id="{9CBD15DE-2443-4B39-B8F5-A41DC048C0B0}"/>
              </a:ext>
            </a:extLst>
          </p:cNvPr>
          <p:cNvSpPr>
            <a:spLocks/>
          </p:cNvSpPr>
          <p:nvPr/>
        </p:nvSpPr>
        <p:spPr bwMode="auto">
          <a:xfrm>
            <a:off x="8129377" y="3895928"/>
            <a:ext cx="894891" cy="20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CREATIVE WORKS IDEA</a:t>
            </a:r>
          </a:p>
        </p:txBody>
      </p:sp>
      <p:sp>
        <p:nvSpPr>
          <p:cNvPr id="110" name="Rectangle 17">
            <a:extLst>
              <a:ext uri="{FF2B5EF4-FFF2-40B4-BE49-F238E27FC236}">
                <a16:creationId xmlns:a16="http://schemas.microsoft.com/office/drawing/2014/main" id="{DCD7F210-9853-4BCD-B347-2466389D59E9}"/>
              </a:ext>
            </a:extLst>
          </p:cNvPr>
          <p:cNvSpPr>
            <a:spLocks/>
          </p:cNvSpPr>
          <p:nvPr/>
        </p:nvSpPr>
        <p:spPr bwMode="auto">
          <a:xfrm>
            <a:off x="9736430" y="1695965"/>
            <a:ext cx="894891" cy="28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300"/>
              </a:lnSpc>
            </a:pPr>
            <a:r>
              <a:rPr lang="en-US" sz="1500" b="1" dirty="0">
                <a:solidFill>
                  <a:schemeClr val="accent3"/>
                </a:solidFill>
                <a:latin typeface="Lato" charset="0"/>
                <a:ea typeface="Lato" charset="0"/>
                <a:cs typeface="Lato" charset="0"/>
                <a:sym typeface="Montserrat-Regular" charset="0"/>
              </a:rPr>
              <a:t>YES!</a:t>
            </a:r>
          </a:p>
        </p:txBody>
      </p:sp>
      <p:sp>
        <p:nvSpPr>
          <p:cNvPr id="111" name="Rectangle 17">
            <a:extLst>
              <a:ext uri="{FF2B5EF4-FFF2-40B4-BE49-F238E27FC236}">
                <a16:creationId xmlns:a16="http://schemas.microsoft.com/office/drawing/2014/main" id="{4ACBB7C0-08FF-4F57-854E-1F593DBBDB45}"/>
              </a:ext>
            </a:extLst>
          </p:cNvPr>
          <p:cNvSpPr>
            <a:spLocks/>
          </p:cNvSpPr>
          <p:nvPr/>
        </p:nvSpPr>
        <p:spPr bwMode="auto">
          <a:xfrm>
            <a:off x="9808761" y="4350751"/>
            <a:ext cx="894891" cy="378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300"/>
              </a:lnSpc>
            </a:pPr>
            <a:r>
              <a:rPr lang="en-US" sz="1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WON CC AWARD</a:t>
            </a:r>
          </a:p>
        </p:txBody>
      </p:sp>
      <p:sp>
        <p:nvSpPr>
          <p:cNvPr id="112" name="Rectangle 17">
            <a:extLst>
              <a:ext uri="{FF2B5EF4-FFF2-40B4-BE49-F238E27FC236}">
                <a16:creationId xmlns:a16="http://schemas.microsoft.com/office/drawing/2014/main" id="{C413FD5C-325B-40AE-AF92-0E2D9B448361}"/>
              </a:ext>
            </a:extLst>
          </p:cNvPr>
          <p:cNvSpPr>
            <a:spLocks/>
          </p:cNvSpPr>
          <p:nvPr/>
        </p:nvSpPr>
        <p:spPr bwMode="auto">
          <a:xfrm>
            <a:off x="9854068" y="4762640"/>
            <a:ext cx="804276" cy="4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image.</a:t>
            </a:r>
          </a:p>
        </p:txBody>
      </p:sp>
    </p:spTree>
    <p:extLst>
      <p:ext uri="{BB962C8B-B14F-4D97-AF65-F5344CB8AC3E}">
        <p14:creationId xmlns:p14="http://schemas.microsoft.com/office/powerpoint/2010/main" val="9786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F6FB71-7F5E-4E03-8C5B-0D534048BCEE}"/>
              </a:ext>
            </a:extLst>
          </p:cNvPr>
          <p:cNvSpPr/>
          <p:nvPr/>
        </p:nvSpPr>
        <p:spPr>
          <a:xfrm>
            <a:off x="228600" y="228600"/>
            <a:ext cx="11734800" cy="54815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13A530-3051-4782-9AED-903932FEBC45}"/>
              </a:ext>
            </a:extLst>
          </p:cNvPr>
          <p:cNvGrpSpPr/>
          <p:nvPr/>
        </p:nvGrpSpPr>
        <p:grpSpPr>
          <a:xfrm>
            <a:off x="723898" y="483979"/>
            <a:ext cx="10618790" cy="1010213"/>
            <a:chOff x="941021" y="483979"/>
            <a:chExt cx="10618790" cy="10102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62B66E-DC32-4DD1-BEFA-157F2730CDD1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Infographic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3C78416-1C4F-43A6-ABE3-6A5916438FEB}"/>
                </a:ext>
              </a:extLst>
            </p:cNvPr>
            <p:cNvCxnSpPr>
              <a:cxnSpLocks/>
            </p:cNvCxnSpPr>
            <p:nvPr/>
          </p:nvCxnSpPr>
          <p:spPr>
            <a:xfrm>
              <a:off x="3860940" y="1250757"/>
              <a:ext cx="7698871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21" name="Object 2">
            <a:extLst>
              <a:ext uri="{FF2B5EF4-FFF2-40B4-BE49-F238E27FC236}">
                <a16:creationId xmlns:a16="http://schemas.microsoft.com/office/drawing/2014/main" id="{A1CACF12-87C3-4F5D-9DDD-D1E953A0E1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7959180"/>
              </p:ext>
            </p:extLst>
          </p:nvPr>
        </p:nvGraphicFramePr>
        <p:xfrm>
          <a:off x="228600" y="1536093"/>
          <a:ext cx="6191573" cy="3816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89C7091A-8F31-4A45-B800-C206722095CB}"/>
              </a:ext>
            </a:extLst>
          </p:cNvPr>
          <p:cNvGrpSpPr/>
          <p:nvPr/>
        </p:nvGrpSpPr>
        <p:grpSpPr>
          <a:xfrm>
            <a:off x="7426653" y="2128299"/>
            <a:ext cx="3347711" cy="2632545"/>
            <a:chOff x="6539239" y="2293656"/>
            <a:chExt cx="3347711" cy="2632545"/>
          </a:xfrm>
        </p:grpSpPr>
        <p:sp>
          <p:nvSpPr>
            <p:cNvPr id="122" name="Rectangle 7">
              <a:extLst>
                <a:ext uri="{FF2B5EF4-FFF2-40B4-BE49-F238E27FC236}">
                  <a16:creationId xmlns:a16="http://schemas.microsoft.com/office/drawing/2014/main" id="{2B9A6232-6A65-438A-B730-060CA3E9B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0284" y="3343355"/>
              <a:ext cx="2546565" cy="1582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30000"/>
                </a:lnSpc>
              </a:pPr>
              <a:r>
                <a:rPr lang="en-US" sz="10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The simplicity suggests strength and the spaciousness contributes to the aesthetics of the layout. These basic qualities along with the (Your Company) colors.</a:t>
              </a:r>
            </a:p>
          </p:txBody>
        </p:sp>
        <p:sp>
          <p:nvSpPr>
            <p:cNvPr id="123" name="Rectangle 12">
              <a:extLst>
                <a:ext uri="{FF2B5EF4-FFF2-40B4-BE49-F238E27FC236}">
                  <a16:creationId xmlns:a16="http://schemas.microsoft.com/office/drawing/2014/main" id="{ED9B1ACC-BFFD-4CB1-9163-C42A1FE02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9239" y="2293656"/>
              <a:ext cx="3347711" cy="849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500" b="1" spc="3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Bold" charset="0"/>
                </a:rPr>
                <a:t>AWESOME HEADLINE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7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2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50"/>
                                        <p:tgtEl>
                                          <p:spTgt spid="12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12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2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2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1" grpId="0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F6FB71-7F5E-4E03-8C5B-0D534048BCEE}"/>
              </a:ext>
            </a:extLst>
          </p:cNvPr>
          <p:cNvSpPr/>
          <p:nvPr/>
        </p:nvSpPr>
        <p:spPr>
          <a:xfrm>
            <a:off x="228600" y="228600"/>
            <a:ext cx="11734800" cy="54815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395411-A296-4BB4-9A37-336A5AFA04EB}"/>
              </a:ext>
            </a:extLst>
          </p:cNvPr>
          <p:cNvSpPr txBox="1"/>
          <p:nvPr/>
        </p:nvSpPr>
        <p:spPr>
          <a:xfrm>
            <a:off x="1259828" y="2964308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spc="-3000" dirty="0">
                <a:solidFill>
                  <a:schemeClr val="bg1">
                    <a:lumMod val="85000"/>
                    <a:alpha val="7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24BFC3-EE17-43BE-86C6-0A6219B097C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18000" contrast="17000"/>
          </a:blip>
          <a:stretch>
            <a:fillRect/>
          </a:stretch>
        </p:blipFill>
        <p:spPr>
          <a:xfrm>
            <a:off x="1616856" y="5471185"/>
            <a:ext cx="2938488" cy="27578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A640D36-9E55-403D-BC71-F7358887B2F8}"/>
              </a:ext>
            </a:extLst>
          </p:cNvPr>
          <p:cNvSpPr/>
          <p:nvPr/>
        </p:nvSpPr>
        <p:spPr>
          <a:xfrm>
            <a:off x="3086100" y="3136141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tx1">
                    <a:alpha val="6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01CFDC-EFAA-4392-A1E8-7F245D6511B7}"/>
              </a:ext>
            </a:extLst>
          </p:cNvPr>
          <p:cNvSpPr txBox="1"/>
          <p:nvPr/>
        </p:nvSpPr>
        <p:spPr>
          <a:xfrm>
            <a:off x="4159542" y="3962515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dirty="0">
                <a:solidFill>
                  <a:schemeClr val="bg1">
                    <a:lumMod val="85000"/>
                    <a:alpha val="7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1816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9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7DC5"/>
      </a:accent1>
      <a:accent2>
        <a:srgbClr val="44C8F5"/>
      </a:accent2>
      <a:accent3>
        <a:srgbClr val="8DC63F"/>
      </a:accent3>
      <a:accent4>
        <a:srgbClr val="3B797C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25822</TotalTime>
  <Words>386</Words>
  <Application>Microsoft Office PowerPoint</Application>
  <PresentationFormat>Widescreen</PresentationFormat>
  <Paragraphs>76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Arial</vt:lpstr>
      <vt:lpstr>Calibri</vt:lpstr>
      <vt:lpstr>Gill Sans</vt:lpstr>
      <vt:lpstr>Lato</vt:lpstr>
      <vt:lpstr>Montserrat-Bold</vt:lpstr>
      <vt:lpstr>Montserrat-Regular</vt:lpstr>
      <vt:lpstr>Open Sans</vt:lpstr>
      <vt:lpstr>Open Sans </vt:lpstr>
      <vt:lpstr>Open Sans Extrabold</vt:lpstr>
      <vt:lpstr>Open Sans Light</vt:lpstr>
      <vt:lpstr>Open Sans Semibold</vt:lpstr>
      <vt:lpstr>PT Sans</vt:lpstr>
      <vt:lpstr>ヒラギノ角ゴ ProN W3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4124</cp:revision>
  <dcterms:created xsi:type="dcterms:W3CDTF">2016-12-30T12:29:18Z</dcterms:created>
  <dcterms:modified xsi:type="dcterms:W3CDTF">2017-11-09T05:59:38Z</dcterms:modified>
</cp:coreProperties>
</file>