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56" r:id="rId2"/>
    <p:sldId id="257" r:id="rId3"/>
    <p:sldId id="269" r:id="rId4"/>
    <p:sldId id="274" r:id="rId5"/>
    <p:sldId id="272" r:id="rId6"/>
    <p:sldId id="275" r:id="rId7"/>
    <p:sldId id="273" r:id="rId8"/>
    <p:sldId id="262" r:id="rId9"/>
    <p:sldId id="267"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D9D9D9"/>
    <a:srgbClr val="006092"/>
    <a:srgbClr val="FFFFFF"/>
    <a:srgbClr val="404040"/>
    <a:srgbClr val="D9EBBC"/>
    <a:srgbClr val="003049"/>
    <a:srgbClr val="EF4630"/>
    <a:srgbClr val="FFD400"/>
    <a:srgbClr val="44C8F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015" autoAdjust="0"/>
    <p:restoredTop sz="94664" autoAdjust="0"/>
  </p:normalViewPr>
  <p:slideViewPr>
    <p:cSldViewPr snapToGrid="0" snapToObjects="1">
      <p:cViewPr varScale="1">
        <p:scale>
          <a:sx n="77" d="100"/>
          <a:sy n="77" d="100"/>
        </p:scale>
        <p:origin x="174" y="90"/>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3"/>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87AC-42D7-872F-182C93E14250}"/>
            </c:ext>
          </c:extLst>
        </c:ser>
        <c:ser>
          <c:idx val="1"/>
          <c:order val="1"/>
          <c:tx>
            <c:strRef>
              <c:f>Sheet1!$C$1</c:f>
              <c:strCache>
                <c:ptCount val="1"/>
                <c:pt idx="0">
                  <c:v>Series 2</c:v>
                </c:pt>
              </c:strCache>
            </c:strRef>
          </c:tx>
          <c:spPr>
            <a:solidFill>
              <a:schemeClr val="tx2"/>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87AC-42D7-872F-182C93E14250}"/>
            </c:ext>
          </c:extLst>
        </c:ser>
        <c:ser>
          <c:idx val="2"/>
          <c:order val="2"/>
          <c:tx>
            <c:strRef>
              <c:f>Sheet1!$D$1</c:f>
              <c:strCache>
                <c:ptCount val="1"/>
                <c:pt idx="0">
                  <c:v>Series 3</c:v>
                </c:pt>
              </c:strCache>
            </c:strRef>
          </c:tx>
          <c:spPr>
            <a:solidFill>
              <a:schemeClr val="tx1">
                <a:lumMod val="50000"/>
                <a:lumOff val="50000"/>
              </a:schemeClr>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87AC-42D7-872F-182C93E14250}"/>
            </c:ext>
          </c:extLst>
        </c:ser>
        <c:dLbls>
          <c:showLegendKey val="0"/>
          <c:showVal val="0"/>
          <c:showCatName val="0"/>
          <c:showSerName val="0"/>
          <c:showPercent val="0"/>
          <c:showBubbleSize val="0"/>
        </c:dLbls>
        <c:gapWidth val="219"/>
        <c:overlap val="-27"/>
        <c:axId val="418020216"/>
        <c:axId val="418022840"/>
      </c:barChart>
      <c:catAx>
        <c:axId val="418020216"/>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00" b="0" i="0" u="none" strike="noStrike" kern="1200" baseline="0">
                <a:solidFill>
                  <a:schemeClr val="tx1">
                    <a:lumMod val="65000"/>
                    <a:lumOff val="35000"/>
                  </a:schemeClr>
                </a:solidFill>
                <a:latin typeface="PT Sans" panose="020B0503020203020204" pitchFamily="34" charset="0"/>
                <a:ea typeface="PT Sans" panose="020B0503020203020204" pitchFamily="34" charset="0"/>
                <a:cs typeface="+mn-cs"/>
              </a:defRPr>
            </a:pPr>
            <a:endParaRPr lang="en-US"/>
          </a:p>
        </c:txPr>
        <c:crossAx val="418022840"/>
        <c:crosses val="autoZero"/>
        <c:auto val="1"/>
        <c:lblAlgn val="ctr"/>
        <c:lblOffset val="100"/>
        <c:noMultiLvlLbl val="0"/>
      </c:catAx>
      <c:valAx>
        <c:axId val="41802284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000" b="0" i="0" u="none" strike="noStrike" kern="1200" baseline="0">
                <a:solidFill>
                  <a:schemeClr val="tx1">
                    <a:lumMod val="65000"/>
                    <a:lumOff val="35000"/>
                  </a:schemeClr>
                </a:solidFill>
                <a:latin typeface="PT Sans" panose="020B0503020203020204" pitchFamily="34" charset="0"/>
                <a:ea typeface="PT Sans" panose="020B0503020203020204" pitchFamily="34" charset="0"/>
                <a:cs typeface="+mn-cs"/>
              </a:defRPr>
            </a:pPr>
            <a:endParaRPr lang="en-US"/>
          </a:p>
        </c:txPr>
        <c:crossAx val="418020216"/>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000" b="0" i="0" u="none" strike="noStrike" kern="1200" baseline="0">
              <a:solidFill>
                <a:schemeClr val="tx1">
                  <a:lumMod val="65000"/>
                  <a:lumOff val="35000"/>
                </a:schemeClr>
              </a:solidFill>
              <a:latin typeface="PT Sans" panose="020B0503020203020204" pitchFamily="34" charset="0"/>
              <a:ea typeface="PT Sans" panose="020B0503020203020204" pitchFamily="34" charset="0"/>
              <a:cs typeface="+mn-cs"/>
            </a:defRPr>
          </a:pPr>
          <a:endParaRPr lang="en-US"/>
        </a:p>
      </c:txPr>
    </c:legend>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11/8/2017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11/8/2017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21502706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85377658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343909289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46243056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354657199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41577581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234221742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428749455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8B7B396A-F132-4B95-8161-4562F2EF7ABF}"/>
              </a:ext>
            </a:extLst>
          </p:cNvPr>
          <p:cNvSpPr>
            <a:spLocks noGrp="1"/>
          </p:cNvSpPr>
          <p:nvPr>
            <p:ph type="pic" sz="quarter" idx="12" hasCustomPrompt="1"/>
          </p:nvPr>
        </p:nvSpPr>
        <p:spPr>
          <a:xfrm>
            <a:off x="838200" y="838200"/>
            <a:ext cx="10515600" cy="5181599"/>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347482768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31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1026890"/>
            <a:ext cx="10515600" cy="279400"/>
          </a:xfrm>
          <a:prstGeom prst="rect">
            <a:avLst/>
          </a:prstGeom>
        </p:spPr>
        <p:txBody>
          <a:bodyPr/>
          <a:lstStyle>
            <a:lvl1pPr marL="0" marR="0" indent="0" algn="l"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4" name="Title 3">
            <a:extLst>
              <a:ext uri="{FF2B5EF4-FFF2-40B4-BE49-F238E27FC236}">
                <a16:creationId xmlns:a16="http://schemas.microsoft.com/office/drawing/2014/main" id="{56E78895-A426-43EA-8CC1-F153254AC6A8}"/>
              </a:ext>
            </a:extLst>
          </p:cNvPr>
          <p:cNvSpPr>
            <a:spLocks noGrp="1"/>
          </p:cNvSpPr>
          <p:nvPr>
            <p:ph type="title"/>
          </p:nvPr>
        </p:nvSpPr>
        <p:spPr/>
        <p:txBody>
          <a:bodyPr/>
          <a:lstStyle>
            <a:lvl1pPr algn="l">
              <a:defRPr/>
            </a:lvl1pPr>
          </a:lstStyle>
          <a:p>
            <a:r>
              <a:rPr lang="en-US"/>
              <a:t>Click to edit Master title style</a:t>
            </a:r>
          </a:p>
        </p:txBody>
      </p:sp>
      <p:sp>
        <p:nvSpPr>
          <p:cNvPr id="10" name="Picture Placeholder 5">
            <a:extLst>
              <a:ext uri="{FF2B5EF4-FFF2-40B4-BE49-F238E27FC236}">
                <a16:creationId xmlns:a16="http://schemas.microsoft.com/office/drawing/2014/main" id="{ED477F65-D266-4968-859C-26FF0DEB114D}"/>
              </a:ext>
            </a:extLst>
          </p:cNvPr>
          <p:cNvSpPr>
            <a:spLocks noGrp="1"/>
          </p:cNvSpPr>
          <p:nvPr>
            <p:ph type="pic" sz="quarter" idx="13" hasCustomPrompt="1"/>
          </p:nvPr>
        </p:nvSpPr>
        <p:spPr>
          <a:xfrm>
            <a:off x="838200" y="1759429"/>
            <a:ext cx="10571448" cy="3790184"/>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6120764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35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1026890"/>
            <a:ext cx="10515600" cy="279400"/>
          </a:xfrm>
          <a:prstGeom prst="rect">
            <a:avLst/>
          </a:prstGeom>
        </p:spPr>
        <p:txBody>
          <a:bodyPr/>
          <a:lstStyle>
            <a:lvl1pPr marL="0" marR="0" indent="0" algn="ctr"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4" name="Title 3">
            <a:extLst>
              <a:ext uri="{FF2B5EF4-FFF2-40B4-BE49-F238E27FC236}">
                <a16:creationId xmlns:a16="http://schemas.microsoft.com/office/drawing/2014/main" id="{56E78895-A426-43EA-8CC1-F153254AC6A8}"/>
              </a:ext>
            </a:extLst>
          </p:cNvPr>
          <p:cNvSpPr>
            <a:spLocks noGrp="1"/>
          </p:cNvSpPr>
          <p:nvPr>
            <p:ph type="title"/>
          </p:nvPr>
        </p:nvSpPr>
        <p:spPr/>
        <p:txBody>
          <a:bodyPr/>
          <a:lstStyle>
            <a:lvl1pPr algn="ctr">
              <a:defRPr/>
            </a:lvl1pPr>
          </a:lstStyle>
          <a:p>
            <a:r>
              <a:rPr lang="en-US"/>
              <a:t>Click to edit Master title style</a:t>
            </a:r>
          </a:p>
        </p:txBody>
      </p:sp>
    </p:spTree>
    <p:extLst>
      <p:ext uri="{BB962C8B-B14F-4D97-AF65-F5344CB8AC3E}">
        <p14:creationId xmlns:p14="http://schemas.microsoft.com/office/powerpoint/2010/main" val="213232373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40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1026890"/>
            <a:ext cx="10515600" cy="279400"/>
          </a:xfrm>
          <a:prstGeom prst="rect">
            <a:avLst/>
          </a:prstGeom>
        </p:spPr>
        <p:txBody>
          <a:bodyPr/>
          <a:lstStyle>
            <a:lvl1pPr marL="0" marR="0" indent="0" algn="ctr"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4" name="Title 3">
            <a:extLst>
              <a:ext uri="{FF2B5EF4-FFF2-40B4-BE49-F238E27FC236}">
                <a16:creationId xmlns:a16="http://schemas.microsoft.com/office/drawing/2014/main" id="{56E78895-A426-43EA-8CC1-F153254AC6A8}"/>
              </a:ext>
            </a:extLst>
          </p:cNvPr>
          <p:cNvSpPr>
            <a:spLocks noGrp="1"/>
          </p:cNvSpPr>
          <p:nvPr>
            <p:ph type="title"/>
          </p:nvPr>
        </p:nvSpPr>
        <p:spPr/>
        <p:txBody>
          <a:bodyPr/>
          <a:lstStyle>
            <a:lvl1pPr algn="ctr">
              <a:defRPr/>
            </a:lvl1pPr>
          </a:lstStyle>
          <a:p>
            <a:r>
              <a:rPr lang="en-US"/>
              <a:t>Click to edit Master title style</a:t>
            </a:r>
          </a:p>
        </p:txBody>
      </p:sp>
      <p:sp>
        <p:nvSpPr>
          <p:cNvPr id="11" name="Picture Placeholder 10">
            <a:extLst>
              <a:ext uri="{FF2B5EF4-FFF2-40B4-BE49-F238E27FC236}">
                <a16:creationId xmlns:a16="http://schemas.microsoft.com/office/drawing/2014/main" id="{2EEA7FF3-0453-4457-A419-16F8CA81FEB9}"/>
              </a:ext>
            </a:extLst>
          </p:cNvPr>
          <p:cNvSpPr>
            <a:spLocks noGrp="1"/>
          </p:cNvSpPr>
          <p:nvPr>
            <p:ph type="pic" sz="quarter" idx="14" hasCustomPrompt="1"/>
          </p:nvPr>
        </p:nvSpPr>
        <p:spPr>
          <a:xfrm>
            <a:off x="5292673" y="2086882"/>
            <a:ext cx="1606654" cy="1606652"/>
          </a:xfrm>
          <a:custGeom>
            <a:avLst/>
            <a:gdLst>
              <a:gd name="connsiteX0" fmla="*/ 803327 w 1606654"/>
              <a:gd name="connsiteY0" fmla="*/ 0 h 1606652"/>
              <a:gd name="connsiteX1" fmla="*/ 1606654 w 1606654"/>
              <a:gd name="connsiteY1" fmla="*/ 803326 h 1606652"/>
              <a:gd name="connsiteX2" fmla="*/ 803327 w 1606654"/>
              <a:gd name="connsiteY2" fmla="*/ 1606652 h 1606652"/>
              <a:gd name="connsiteX3" fmla="*/ 0 w 1606654"/>
              <a:gd name="connsiteY3" fmla="*/ 803326 h 1606652"/>
              <a:gd name="connsiteX4" fmla="*/ 803327 w 1606654"/>
              <a:gd name="connsiteY4" fmla="*/ 0 h 16066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06654" h="1606652">
                <a:moveTo>
                  <a:pt x="803327" y="0"/>
                </a:moveTo>
                <a:cubicBezTo>
                  <a:pt x="1246992" y="0"/>
                  <a:pt x="1606654" y="359661"/>
                  <a:pt x="1606654" y="803326"/>
                </a:cubicBezTo>
                <a:cubicBezTo>
                  <a:pt x="1606654" y="1246991"/>
                  <a:pt x="1246992" y="1606652"/>
                  <a:pt x="803327" y="1606652"/>
                </a:cubicBezTo>
                <a:cubicBezTo>
                  <a:pt x="359662" y="1606652"/>
                  <a:pt x="0" y="1246991"/>
                  <a:pt x="0" y="803326"/>
                </a:cubicBezTo>
                <a:cubicBezTo>
                  <a:pt x="0" y="359661"/>
                  <a:pt x="359662" y="0"/>
                  <a:pt x="803327"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3" name="Picture Placeholder 12">
            <a:extLst>
              <a:ext uri="{FF2B5EF4-FFF2-40B4-BE49-F238E27FC236}">
                <a16:creationId xmlns:a16="http://schemas.microsoft.com/office/drawing/2014/main" id="{941BCCE4-23F9-4B15-A97C-FD30E388CA9B}"/>
              </a:ext>
            </a:extLst>
          </p:cNvPr>
          <p:cNvSpPr>
            <a:spLocks noGrp="1"/>
          </p:cNvSpPr>
          <p:nvPr>
            <p:ph type="pic" sz="quarter" idx="15" hasCustomPrompt="1"/>
          </p:nvPr>
        </p:nvSpPr>
        <p:spPr>
          <a:xfrm>
            <a:off x="8323783" y="2086882"/>
            <a:ext cx="1606654" cy="1606652"/>
          </a:xfrm>
          <a:custGeom>
            <a:avLst/>
            <a:gdLst>
              <a:gd name="connsiteX0" fmla="*/ 803327 w 1606654"/>
              <a:gd name="connsiteY0" fmla="*/ 0 h 1606652"/>
              <a:gd name="connsiteX1" fmla="*/ 1606654 w 1606654"/>
              <a:gd name="connsiteY1" fmla="*/ 803326 h 1606652"/>
              <a:gd name="connsiteX2" fmla="*/ 803327 w 1606654"/>
              <a:gd name="connsiteY2" fmla="*/ 1606652 h 1606652"/>
              <a:gd name="connsiteX3" fmla="*/ 0 w 1606654"/>
              <a:gd name="connsiteY3" fmla="*/ 803326 h 1606652"/>
              <a:gd name="connsiteX4" fmla="*/ 803327 w 1606654"/>
              <a:gd name="connsiteY4" fmla="*/ 0 h 16066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06654" h="1606652">
                <a:moveTo>
                  <a:pt x="803327" y="0"/>
                </a:moveTo>
                <a:cubicBezTo>
                  <a:pt x="1246992" y="0"/>
                  <a:pt x="1606654" y="359661"/>
                  <a:pt x="1606654" y="803326"/>
                </a:cubicBezTo>
                <a:cubicBezTo>
                  <a:pt x="1606654" y="1246991"/>
                  <a:pt x="1246992" y="1606652"/>
                  <a:pt x="803327" y="1606652"/>
                </a:cubicBezTo>
                <a:cubicBezTo>
                  <a:pt x="359662" y="1606652"/>
                  <a:pt x="0" y="1246991"/>
                  <a:pt x="0" y="803326"/>
                </a:cubicBezTo>
                <a:cubicBezTo>
                  <a:pt x="0" y="359661"/>
                  <a:pt x="359662" y="0"/>
                  <a:pt x="803327"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0" name="Picture Placeholder 9">
            <a:extLst>
              <a:ext uri="{FF2B5EF4-FFF2-40B4-BE49-F238E27FC236}">
                <a16:creationId xmlns:a16="http://schemas.microsoft.com/office/drawing/2014/main" id="{0902CC43-07F1-401E-A3A1-B405EF47220B}"/>
              </a:ext>
            </a:extLst>
          </p:cNvPr>
          <p:cNvSpPr>
            <a:spLocks noGrp="1"/>
          </p:cNvSpPr>
          <p:nvPr>
            <p:ph type="pic" sz="quarter" idx="13" hasCustomPrompt="1"/>
          </p:nvPr>
        </p:nvSpPr>
        <p:spPr>
          <a:xfrm>
            <a:off x="2261563" y="2086882"/>
            <a:ext cx="1606654" cy="1606652"/>
          </a:xfrm>
          <a:custGeom>
            <a:avLst/>
            <a:gdLst>
              <a:gd name="connsiteX0" fmla="*/ 803327 w 1606654"/>
              <a:gd name="connsiteY0" fmla="*/ 0 h 1606652"/>
              <a:gd name="connsiteX1" fmla="*/ 1606654 w 1606654"/>
              <a:gd name="connsiteY1" fmla="*/ 803326 h 1606652"/>
              <a:gd name="connsiteX2" fmla="*/ 803327 w 1606654"/>
              <a:gd name="connsiteY2" fmla="*/ 1606652 h 1606652"/>
              <a:gd name="connsiteX3" fmla="*/ 0 w 1606654"/>
              <a:gd name="connsiteY3" fmla="*/ 803326 h 1606652"/>
              <a:gd name="connsiteX4" fmla="*/ 803327 w 1606654"/>
              <a:gd name="connsiteY4" fmla="*/ 0 h 16066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06654" h="1606652">
                <a:moveTo>
                  <a:pt x="803327" y="0"/>
                </a:moveTo>
                <a:cubicBezTo>
                  <a:pt x="1246992" y="0"/>
                  <a:pt x="1606654" y="359661"/>
                  <a:pt x="1606654" y="803326"/>
                </a:cubicBezTo>
                <a:cubicBezTo>
                  <a:pt x="1606654" y="1246991"/>
                  <a:pt x="1246992" y="1606652"/>
                  <a:pt x="803327" y="1606652"/>
                </a:cubicBezTo>
                <a:cubicBezTo>
                  <a:pt x="359662" y="1606652"/>
                  <a:pt x="0" y="1246991"/>
                  <a:pt x="0" y="803326"/>
                </a:cubicBezTo>
                <a:cubicBezTo>
                  <a:pt x="0" y="359661"/>
                  <a:pt x="359662" y="0"/>
                  <a:pt x="803327"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22940612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7" name="Picture Placeholder 6">
            <a:extLst>
              <a:ext uri="{FF2B5EF4-FFF2-40B4-BE49-F238E27FC236}">
                <a16:creationId xmlns:a16="http://schemas.microsoft.com/office/drawing/2014/main" id="{AA79495C-5F91-4F28-A8E6-92B425558705}"/>
              </a:ext>
            </a:extLst>
          </p:cNvPr>
          <p:cNvSpPr>
            <a:spLocks noGrp="1"/>
          </p:cNvSpPr>
          <p:nvPr>
            <p:ph type="pic" sz="quarter" idx="13" hasCustomPrompt="1"/>
          </p:nvPr>
        </p:nvSpPr>
        <p:spPr>
          <a:xfrm>
            <a:off x="838200" y="798286"/>
            <a:ext cx="4686300" cy="4620368"/>
          </a:xfrm>
          <a:custGeom>
            <a:avLst/>
            <a:gdLst>
              <a:gd name="connsiteX0" fmla="*/ 644800 w 4686300"/>
              <a:gd name="connsiteY0" fmla="*/ 0 h 4620368"/>
              <a:gd name="connsiteX1" fmla="*/ 4686300 w 4686300"/>
              <a:gd name="connsiteY1" fmla="*/ 0 h 4620368"/>
              <a:gd name="connsiteX2" fmla="*/ 4686300 w 4686300"/>
              <a:gd name="connsiteY2" fmla="*/ 0 h 4620368"/>
              <a:gd name="connsiteX3" fmla="*/ 4686300 w 4686300"/>
              <a:gd name="connsiteY3" fmla="*/ 3084990 h 4620368"/>
              <a:gd name="connsiteX4" fmla="*/ 4339167 w 4686300"/>
              <a:gd name="connsiteY4" fmla="*/ 3101067 h 4620368"/>
              <a:gd name="connsiteX5" fmla="*/ 4339167 w 4686300"/>
              <a:gd name="connsiteY5" fmla="*/ 3483689 h 4620368"/>
              <a:gd name="connsiteX6" fmla="*/ 4034340 w 4686300"/>
              <a:gd name="connsiteY6" fmla="*/ 3505125 h 4620368"/>
              <a:gd name="connsiteX7" fmla="*/ 4034340 w 4686300"/>
              <a:gd name="connsiteY7" fmla="*/ 3863097 h 4620368"/>
              <a:gd name="connsiteX8" fmla="*/ 948553 w 4686300"/>
              <a:gd name="connsiteY8" fmla="*/ 4619808 h 4620368"/>
              <a:gd name="connsiteX9" fmla="*/ 0 w 4686300"/>
              <a:gd name="connsiteY9" fmla="*/ 4454715 h 4620368"/>
              <a:gd name="connsiteX10" fmla="*/ 0 w 4686300"/>
              <a:gd name="connsiteY10" fmla="*/ 787753 h 4620368"/>
              <a:gd name="connsiteX11" fmla="*/ 332380 w 4686300"/>
              <a:gd name="connsiteY11" fmla="*/ 787753 h 4620368"/>
              <a:gd name="connsiteX12" fmla="*/ 332380 w 4686300"/>
              <a:gd name="connsiteY12" fmla="*/ 389054 h 4620368"/>
              <a:gd name="connsiteX13" fmla="*/ 644800 w 4686300"/>
              <a:gd name="connsiteY13" fmla="*/ 389054 h 462036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4686300" h="4620368">
                <a:moveTo>
                  <a:pt x="644800" y="0"/>
                </a:moveTo>
                <a:lnTo>
                  <a:pt x="4686300" y="0"/>
                </a:lnTo>
                <a:lnTo>
                  <a:pt x="4686300" y="0"/>
                </a:lnTo>
                <a:lnTo>
                  <a:pt x="4686300" y="3084990"/>
                </a:lnTo>
                <a:cubicBezTo>
                  <a:pt x="4512734" y="3084990"/>
                  <a:pt x="4339167" y="3101067"/>
                  <a:pt x="4339167" y="3101067"/>
                </a:cubicBezTo>
                <a:lnTo>
                  <a:pt x="4339167" y="3483689"/>
                </a:lnTo>
                <a:cubicBezTo>
                  <a:pt x="4186862" y="3483689"/>
                  <a:pt x="4034340" y="3505125"/>
                  <a:pt x="4034340" y="3505125"/>
                </a:cubicBezTo>
                <a:lnTo>
                  <a:pt x="4034340" y="3863097"/>
                </a:lnTo>
                <a:cubicBezTo>
                  <a:pt x="2395478" y="3863097"/>
                  <a:pt x="2088191" y="4644218"/>
                  <a:pt x="948553" y="4619808"/>
                </a:cubicBezTo>
                <a:cubicBezTo>
                  <a:pt x="685560" y="4614175"/>
                  <a:pt x="378240" y="4565644"/>
                  <a:pt x="0" y="4454715"/>
                </a:cubicBezTo>
                <a:lnTo>
                  <a:pt x="0" y="787753"/>
                </a:lnTo>
                <a:lnTo>
                  <a:pt x="332380" y="787753"/>
                </a:lnTo>
                <a:lnTo>
                  <a:pt x="332380" y="389054"/>
                </a:lnTo>
                <a:lnTo>
                  <a:pt x="644800" y="389054"/>
                </a:lnTo>
                <a:close/>
              </a:path>
            </a:pathLst>
          </a:custGeom>
        </p:spPr>
        <p:txBody>
          <a:bodyPr wrap="square">
            <a:noAutofit/>
          </a:bodyPr>
          <a:lstStyle>
            <a:lvl1pPr marL="0" indent="0">
              <a:buNone/>
              <a:defRPr>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30683673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8A4A10DB-544B-4E4A-8D09-C967BA2B1681}"/>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2531055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1026890"/>
            <a:ext cx="10515600" cy="279400"/>
          </a:xfrm>
          <a:prstGeom prst="rect">
            <a:avLst/>
          </a:prstGeom>
        </p:spPr>
        <p:txBody>
          <a:bodyPr/>
          <a:lstStyle>
            <a:lvl1pPr marL="0" marR="0" indent="0" algn="ctr"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3" name="Title 2">
            <a:extLst>
              <a:ext uri="{FF2B5EF4-FFF2-40B4-BE49-F238E27FC236}">
                <a16:creationId xmlns:a16="http://schemas.microsoft.com/office/drawing/2014/main" id="{370992BE-78D2-4EBB-AD0F-DFA6A6FE84ED}"/>
              </a:ext>
            </a:extLst>
          </p:cNvPr>
          <p:cNvSpPr>
            <a:spLocks noGrp="1"/>
          </p:cNvSpPr>
          <p:nvPr>
            <p:ph type="title"/>
          </p:nvPr>
        </p:nvSpPr>
        <p:spPr/>
        <p:txBody>
          <a:bodyPr/>
          <a:lstStyle/>
          <a:p>
            <a:r>
              <a:rPr lang="en-US"/>
              <a:t>Click to edit Master title style</a:t>
            </a:r>
          </a:p>
        </p:txBody>
      </p:sp>
      <p:sp>
        <p:nvSpPr>
          <p:cNvPr id="5" name="Picture Placeholder 13">
            <a:extLst>
              <a:ext uri="{FF2B5EF4-FFF2-40B4-BE49-F238E27FC236}">
                <a16:creationId xmlns:a16="http://schemas.microsoft.com/office/drawing/2014/main" id="{58481089-BE55-4009-8451-AE477AABB334}"/>
              </a:ext>
            </a:extLst>
          </p:cNvPr>
          <p:cNvSpPr>
            <a:spLocks noGrp="1"/>
          </p:cNvSpPr>
          <p:nvPr>
            <p:ph type="pic" sz="quarter" idx="13" hasCustomPrompt="1"/>
          </p:nvPr>
        </p:nvSpPr>
        <p:spPr>
          <a:xfrm>
            <a:off x="3599543" y="1783263"/>
            <a:ext cx="2839980" cy="3964393"/>
          </a:xfrm>
          <a:custGeom>
            <a:avLst/>
            <a:gdLst>
              <a:gd name="connsiteX0" fmla="*/ 0 w 7105650"/>
              <a:gd name="connsiteY0" fmla="*/ 0 h 3181350"/>
              <a:gd name="connsiteX1" fmla="*/ 7105650 w 7105650"/>
              <a:gd name="connsiteY1" fmla="*/ 0 h 3181350"/>
              <a:gd name="connsiteX2" fmla="*/ 7105650 w 7105650"/>
              <a:gd name="connsiteY2" fmla="*/ 3181350 h 3181350"/>
              <a:gd name="connsiteX3" fmla="*/ 0 w 7105650"/>
              <a:gd name="connsiteY3" fmla="*/ 3181350 h 3181350"/>
            </a:gdLst>
            <a:ahLst/>
            <a:cxnLst>
              <a:cxn ang="0">
                <a:pos x="connsiteX0" y="connsiteY0"/>
              </a:cxn>
              <a:cxn ang="0">
                <a:pos x="connsiteX1" y="connsiteY1"/>
              </a:cxn>
              <a:cxn ang="0">
                <a:pos x="connsiteX2" y="connsiteY2"/>
              </a:cxn>
              <a:cxn ang="0">
                <a:pos x="connsiteX3" y="connsiteY3"/>
              </a:cxn>
            </a:cxnLst>
            <a:rect l="l" t="t" r="r" b="b"/>
            <a:pathLst>
              <a:path w="7105650" h="3181350">
                <a:moveTo>
                  <a:pt x="0" y="0"/>
                </a:moveTo>
                <a:lnTo>
                  <a:pt x="7105650" y="0"/>
                </a:lnTo>
                <a:lnTo>
                  <a:pt x="7105650" y="3181350"/>
                </a:lnTo>
                <a:lnTo>
                  <a:pt x="0" y="3181350"/>
                </a:lnTo>
                <a:close/>
              </a:path>
            </a:pathLst>
          </a:custGeom>
        </p:spPr>
        <p:txBody>
          <a:bodyPr wrap="square">
            <a:noAutofit/>
          </a:bodyPr>
          <a:lstStyle>
            <a:lvl1pPr marL="0" indent="0">
              <a:buNone/>
              <a:defRPr>
                <a:latin typeface="PT Sans" panose="020B0503020203020204" pitchFamily="34" charset="0"/>
                <a:ea typeface="PT Sans" panose="020B0503020203020204" pitchFamily="34" charset="0"/>
              </a:defRPr>
            </a:lvl1pPr>
          </a:lstStyle>
          <a:p>
            <a:r>
              <a:rPr lang="en-US" dirty="0"/>
              <a:t>picture</a:t>
            </a:r>
          </a:p>
        </p:txBody>
      </p:sp>
      <p:sp>
        <p:nvSpPr>
          <p:cNvPr id="7" name="Picture Placeholder 14">
            <a:extLst>
              <a:ext uri="{FF2B5EF4-FFF2-40B4-BE49-F238E27FC236}">
                <a16:creationId xmlns:a16="http://schemas.microsoft.com/office/drawing/2014/main" id="{97A9F5C9-7AD7-4B41-80F5-C6DE64446BF8}"/>
              </a:ext>
            </a:extLst>
          </p:cNvPr>
          <p:cNvSpPr>
            <a:spLocks noGrp="1"/>
          </p:cNvSpPr>
          <p:nvPr>
            <p:ph type="pic" sz="quarter" idx="14" hasCustomPrompt="1"/>
          </p:nvPr>
        </p:nvSpPr>
        <p:spPr>
          <a:xfrm>
            <a:off x="6439524" y="1783264"/>
            <a:ext cx="1638091" cy="3296735"/>
          </a:xfrm>
          <a:custGeom>
            <a:avLst/>
            <a:gdLst>
              <a:gd name="connsiteX0" fmla="*/ 0 w 7105650"/>
              <a:gd name="connsiteY0" fmla="*/ 0 h 3181350"/>
              <a:gd name="connsiteX1" fmla="*/ 7105650 w 7105650"/>
              <a:gd name="connsiteY1" fmla="*/ 0 h 3181350"/>
              <a:gd name="connsiteX2" fmla="*/ 7105650 w 7105650"/>
              <a:gd name="connsiteY2" fmla="*/ 3181350 h 3181350"/>
              <a:gd name="connsiteX3" fmla="*/ 0 w 7105650"/>
              <a:gd name="connsiteY3" fmla="*/ 3181350 h 3181350"/>
            </a:gdLst>
            <a:ahLst/>
            <a:cxnLst>
              <a:cxn ang="0">
                <a:pos x="connsiteX0" y="connsiteY0"/>
              </a:cxn>
              <a:cxn ang="0">
                <a:pos x="connsiteX1" y="connsiteY1"/>
              </a:cxn>
              <a:cxn ang="0">
                <a:pos x="connsiteX2" y="connsiteY2"/>
              </a:cxn>
              <a:cxn ang="0">
                <a:pos x="connsiteX3" y="connsiteY3"/>
              </a:cxn>
            </a:cxnLst>
            <a:rect l="l" t="t" r="r" b="b"/>
            <a:pathLst>
              <a:path w="7105650" h="3181350">
                <a:moveTo>
                  <a:pt x="0" y="0"/>
                </a:moveTo>
                <a:lnTo>
                  <a:pt x="7105650" y="0"/>
                </a:lnTo>
                <a:lnTo>
                  <a:pt x="7105650" y="3181350"/>
                </a:lnTo>
                <a:lnTo>
                  <a:pt x="0" y="3181350"/>
                </a:lnTo>
                <a:close/>
              </a:path>
            </a:pathLst>
          </a:custGeom>
        </p:spPr>
        <p:txBody>
          <a:bodyPr wrap="square">
            <a:noAutofit/>
          </a:bodyPr>
          <a:lstStyle>
            <a:lvl1pPr marL="0" indent="0">
              <a:buNone/>
              <a:defRPr>
                <a:latin typeface="PT Sans" panose="020B0503020203020204" pitchFamily="34" charset="0"/>
                <a:ea typeface="PT Sans" panose="020B0503020203020204" pitchFamily="34" charset="0"/>
              </a:defRPr>
            </a:lvl1pPr>
          </a:lstStyle>
          <a:p>
            <a:r>
              <a:rPr lang="en-US" dirty="0"/>
              <a:t>picture</a:t>
            </a:r>
          </a:p>
        </p:txBody>
      </p:sp>
      <p:sp>
        <p:nvSpPr>
          <p:cNvPr id="8" name="Picture Placeholder 15">
            <a:extLst>
              <a:ext uri="{FF2B5EF4-FFF2-40B4-BE49-F238E27FC236}">
                <a16:creationId xmlns:a16="http://schemas.microsoft.com/office/drawing/2014/main" id="{D1A0CD1A-397F-4AA0-8798-655FDAFDD5A7}"/>
              </a:ext>
            </a:extLst>
          </p:cNvPr>
          <p:cNvSpPr>
            <a:spLocks noGrp="1"/>
          </p:cNvSpPr>
          <p:nvPr>
            <p:ph type="pic" sz="quarter" idx="15" hasCustomPrompt="1"/>
          </p:nvPr>
        </p:nvSpPr>
        <p:spPr>
          <a:xfrm>
            <a:off x="8077614" y="1783264"/>
            <a:ext cx="1638091" cy="3296735"/>
          </a:xfrm>
          <a:custGeom>
            <a:avLst/>
            <a:gdLst>
              <a:gd name="connsiteX0" fmla="*/ 0 w 7105650"/>
              <a:gd name="connsiteY0" fmla="*/ 0 h 3181350"/>
              <a:gd name="connsiteX1" fmla="*/ 7105650 w 7105650"/>
              <a:gd name="connsiteY1" fmla="*/ 0 h 3181350"/>
              <a:gd name="connsiteX2" fmla="*/ 7105650 w 7105650"/>
              <a:gd name="connsiteY2" fmla="*/ 3181350 h 3181350"/>
              <a:gd name="connsiteX3" fmla="*/ 0 w 7105650"/>
              <a:gd name="connsiteY3" fmla="*/ 3181350 h 3181350"/>
            </a:gdLst>
            <a:ahLst/>
            <a:cxnLst>
              <a:cxn ang="0">
                <a:pos x="connsiteX0" y="connsiteY0"/>
              </a:cxn>
              <a:cxn ang="0">
                <a:pos x="connsiteX1" y="connsiteY1"/>
              </a:cxn>
              <a:cxn ang="0">
                <a:pos x="connsiteX2" y="connsiteY2"/>
              </a:cxn>
              <a:cxn ang="0">
                <a:pos x="connsiteX3" y="connsiteY3"/>
              </a:cxn>
            </a:cxnLst>
            <a:rect l="l" t="t" r="r" b="b"/>
            <a:pathLst>
              <a:path w="7105650" h="3181350">
                <a:moveTo>
                  <a:pt x="0" y="0"/>
                </a:moveTo>
                <a:lnTo>
                  <a:pt x="7105650" y="0"/>
                </a:lnTo>
                <a:lnTo>
                  <a:pt x="7105650" y="3181350"/>
                </a:lnTo>
                <a:lnTo>
                  <a:pt x="0" y="3181350"/>
                </a:lnTo>
                <a:close/>
              </a:path>
            </a:pathLst>
          </a:custGeom>
        </p:spPr>
        <p:txBody>
          <a:bodyPr wrap="square">
            <a:noAutofit/>
          </a:bodyPr>
          <a:lstStyle>
            <a:lvl1pPr marL="0" indent="0">
              <a:buNone/>
              <a:defRPr>
                <a:latin typeface="PT Sans" panose="020B0503020203020204" pitchFamily="34" charset="0"/>
                <a:ea typeface="PT Sans" panose="020B0503020203020204" pitchFamily="34" charset="0"/>
              </a:defRPr>
            </a:lvl1pPr>
          </a:lstStyle>
          <a:p>
            <a:r>
              <a:rPr lang="en-US" dirty="0"/>
              <a:t>picture</a:t>
            </a:r>
          </a:p>
        </p:txBody>
      </p:sp>
      <p:sp>
        <p:nvSpPr>
          <p:cNvPr id="9" name="Picture Placeholder 16">
            <a:extLst>
              <a:ext uri="{FF2B5EF4-FFF2-40B4-BE49-F238E27FC236}">
                <a16:creationId xmlns:a16="http://schemas.microsoft.com/office/drawing/2014/main" id="{8A77B691-6CB8-4BAC-9D21-EDA62E733228}"/>
              </a:ext>
            </a:extLst>
          </p:cNvPr>
          <p:cNvSpPr>
            <a:spLocks noGrp="1"/>
          </p:cNvSpPr>
          <p:nvPr>
            <p:ph type="pic" sz="quarter" idx="16" hasCustomPrompt="1"/>
          </p:nvPr>
        </p:nvSpPr>
        <p:spPr>
          <a:xfrm>
            <a:off x="9715705" y="1783264"/>
            <a:ext cx="1638091" cy="3296735"/>
          </a:xfrm>
          <a:custGeom>
            <a:avLst/>
            <a:gdLst>
              <a:gd name="connsiteX0" fmla="*/ 0 w 7105650"/>
              <a:gd name="connsiteY0" fmla="*/ 0 h 3181350"/>
              <a:gd name="connsiteX1" fmla="*/ 7105650 w 7105650"/>
              <a:gd name="connsiteY1" fmla="*/ 0 h 3181350"/>
              <a:gd name="connsiteX2" fmla="*/ 7105650 w 7105650"/>
              <a:gd name="connsiteY2" fmla="*/ 3181350 h 3181350"/>
              <a:gd name="connsiteX3" fmla="*/ 0 w 7105650"/>
              <a:gd name="connsiteY3" fmla="*/ 3181350 h 3181350"/>
            </a:gdLst>
            <a:ahLst/>
            <a:cxnLst>
              <a:cxn ang="0">
                <a:pos x="connsiteX0" y="connsiteY0"/>
              </a:cxn>
              <a:cxn ang="0">
                <a:pos x="connsiteX1" y="connsiteY1"/>
              </a:cxn>
              <a:cxn ang="0">
                <a:pos x="connsiteX2" y="connsiteY2"/>
              </a:cxn>
              <a:cxn ang="0">
                <a:pos x="connsiteX3" y="connsiteY3"/>
              </a:cxn>
            </a:cxnLst>
            <a:rect l="l" t="t" r="r" b="b"/>
            <a:pathLst>
              <a:path w="7105650" h="3181350">
                <a:moveTo>
                  <a:pt x="0" y="0"/>
                </a:moveTo>
                <a:lnTo>
                  <a:pt x="7105650" y="0"/>
                </a:lnTo>
                <a:lnTo>
                  <a:pt x="7105650" y="3181350"/>
                </a:lnTo>
                <a:lnTo>
                  <a:pt x="0" y="3181350"/>
                </a:lnTo>
                <a:close/>
              </a:path>
            </a:pathLst>
          </a:custGeom>
        </p:spPr>
        <p:txBody>
          <a:bodyPr wrap="square">
            <a:noAutofit/>
          </a:bodyPr>
          <a:lstStyle>
            <a:lvl1pPr marL="0" indent="0">
              <a:buNone/>
              <a:defRPr>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276481473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36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1026890"/>
            <a:ext cx="10515600" cy="279400"/>
          </a:xfrm>
          <a:prstGeom prst="rect">
            <a:avLst/>
          </a:prstGeom>
        </p:spPr>
        <p:txBody>
          <a:bodyPr/>
          <a:lstStyle>
            <a:lvl1pPr marL="0" marR="0" indent="0" algn="ctr"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3" name="Title 2">
            <a:extLst>
              <a:ext uri="{FF2B5EF4-FFF2-40B4-BE49-F238E27FC236}">
                <a16:creationId xmlns:a16="http://schemas.microsoft.com/office/drawing/2014/main" id="{370992BE-78D2-4EBB-AD0F-DFA6A6FE84ED}"/>
              </a:ext>
            </a:extLst>
          </p:cNvPr>
          <p:cNvSpPr>
            <a:spLocks noGrp="1"/>
          </p:cNvSpPr>
          <p:nvPr>
            <p:ph type="title"/>
          </p:nvPr>
        </p:nvSpPr>
        <p:spPr/>
        <p:txBody>
          <a:bodyPr/>
          <a:lstStyle/>
          <a:p>
            <a:r>
              <a:rPr lang="en-US"/>
              <a:t>Click to edit Master title style</a:t>
            </a:r>
          </a:p>
        </p:txBody>
      </p:sp>
      <p:sp>
        <p:nvSpPr>
          <p:cNvPr id="11" name="Picture Placeholder 5">
            <a:extLst>
              <a:ext uri="{FF2B5EF4-FFF2-40B4-BE49-F238E27FC236}">
                <a16:creationId xmlns:a16="http://schemas.microsoft.com/office/drawing/2014/main" id="{471ADBD1-CD7D-49A1-95D2-62E15EF4FEB3}"/>
              </a:ext>
            </a:extLst>
          </p:cNvPr>
          <p:cNvSpPr>
            <a:spLocks noGrp="1"/>
          </p:cNvSpPr>
          <p:nvPr>
            <p:ph type="pic" sz="quarter" idx="13" hasCustomPrompt="1"/>
          </p:nvPr>
        </p:nvSpPr>
        <p:spPr>
          <a:xfrm>
            <a:off x="0" y="1747837"/>
            <a:ext cx="12192000" cy="3128963"/>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26679365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37_01">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CD3F6F48-8D83-41D7-A4E0-0F0405C68C72}"/>
              </a:ext>
            </a:extLst>
          </p:cNvPr>
          <p:cNvSpPr>
            <a:spLocks noGrp="1"/>
          </p:cNvSpPr>
          <p:nvPr>
            <p:ph type="pic" sz="quarter" idx="13" hasCustomPrompt="1"/>
          </p:nvPr>
        </p:nvSpPr>
        <p:spPr>
          <a:xfrm>
            <a:off x="1" y="1"/>
            <a:ext cx="3933371" cy="2915115"/>
          </a:xfrm>
          <a:custGeom>
            <a:avLst/>
            <a:gdLst>
              <a:gd name="connsiteX0" fmla="*/ 0 w 3933371"/>
              <a:gd name="connsiteY0" fmla="*/ 0 h 2915115"/>
              <a:gd name="connsiteX1" fmla="*/ 3933371 w 3933371"/>
              <a:gd name="connsiteY1" fmla="*/ 0 h 2915115"/>
              <a:gd name="connsiteX2" fmla="*/ 3933371 w 3933371"/>
              <a:gd name="connsiteY2" fmla="*/ 2367942 h 2915115"/>
              <a:gd name="connsiteX3" fmla="*/ 0 w 3933371"/>
              <a:gd name="connsiteY3" fmla="*/ 2757541 h 2915115"/>
            </a:gdLst>
            <a:ahLst/>
            <a:cxnLst>
              <a:cxn ang="0">
                <a:pos x="connsiteX0" y="connsiteY0"/>
              </a:cxn>
              <a:cxn ang="0">
                <a:pos x="connsiteX1" y="connsiteY1"/>
              </a:cxn>
              <a:cxn ang="0">
                <a:pos x="connsiteX2" y="connsiteY2"/>
              </a:cxn>
              <a:cxn ang="0">
                <a:pos x="connsiteX3" y="connsiteY3"/>
              </a:cxn>
            </a:cxnLst>
            <a:rect l="l" t="t" r="r" b="b"/>
            <a:pathLst>
              <a:path w="3933371" h="2915115">
                <a:moveTo>
                  <a:pt x="0" y="0"/>
                </a:moveTo>
                <a:lnTo>
                  <a:pt x="3933371" y="0"/>
                </a:lnTo>
                <a:lnTo>
                  <a:pt x="3933371" y="2367942"/>
                </a:lnTo>
                <a:cubicBezTo>
                  <a:pt x="1966686" y="2367942"/>
                  <a:pt x="1966686" y="3270171"/>
                  <a:pt x="0" y="2757541"/>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2B12A9D8-BDD3-40BD-B5B4-206C3125AC95}"/>
              </a:ext>
            </a:extLst>
          </p:cNvPr>
          <p:cNvSpPr>
            <a:spLocks noGrp="1"/>
          </p:cNvSpPr>
          <p:nvPr>
            <p:ph type="pic" sz="quarter" idx="14" hasCustomPrompt="1"/>
          </p:nvPr>
        </p:nvSpPr>
        <p:spPr>
          <a:xfrm>
            <a:off x="8258629" y="0"/>
            <a:ext cx="3933371" cy="2915115"/>
          </a:xfrm>
          <a:custGeom>
            <a:avLst/>
            <a:gdLst>
              <a:gd name="connsiteX0" fmla="*/ 0 w 3933371"/>
              <a:gd name="connsiteY0" fmla="*/ 0 h 2915115"/>
              <a:gd name="connsiteX1" fmla="*/ 3933371 w 3933371"/>
              <a:gd name="connsiteY1" fmla="*/ 0 h 2915115"/>
              <a:gd name="connsiteX2" fmla="*/ 3933371 w 3933371"/>
              <a:gd name="connsiteY2" fmla="*/ 2367942 h 2915115"/>
              <a:gd name="connsiteX3" fmla="*/ 0 w 3933371"/>
              <a:gd name="connsiteY3" fmla="*/ 2757541 h 2915115"/>
            </a:gdLst>
            <a:ahLst/>
            <a:cxnLst>
              <a:cxn ang="0">
                <a:pos x="connsiteX0" y="connsiteY0"/>
              </a:cxn>
              <a:cxn ang="0">
                <a:pos x="connsiteX1" y="connsiteY1"/>
              </a:cxn>
              <a:cxn ang="0">
                <a:pos x="connsiteX2" y="connsiteY2"/>
              </a:cxn>
              <a:cxn ang="0">
                <a:pos x="connsiteX3" y="connsiteY3"/>
              </a:cxn>
            </a:cxnLst>
            <a:rect l="l" t="t" r="r" b="b"/>
            <a:pathLst>
              <a:path w="3933371" h="2915115">
                <a:moveTo>
                  <a:pt x="0" y="0"/>
                </a:moveTo>
                <a:lnTo>
                  <a:pt x="3933371" y="0"/>
                </a:lnTo>
                <a:lnTo>
                  <a:pt x="3933371" y="2367942"/>
                </a:lnTo>
                <a:cubicBezTo>
                  <a:pt x="1966686" y="2367942"/>
                  <a:pt x="1966686" y="3270171"/>
                  <a:pt x="0" y="2757541"/>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3" name="Picture Placeholder 12">
            <a:extLst>
              <a:ext uri="{FF2B5EF4-FFF2-40B4-BE49-F238E27FC236}">
                <a16:creationId xmlns:a16="http://schemas.microsoft.com/office/drawing/2014/main" id="{9B559CDB-0488-459C-BDC4-CD65FAA1250F}"/>
              </a:ext>
            </a:extLst>
          </p:cNvPr>
          <p:cNvSpPr>
            <a:spLocks noGrp="1"/>
          </p:cNvSpPr>
          <p:nvPr>
            <p:ph type="pic" sz="quarter" idx="15" hasCustomPrompt="1"/>
          </p:nvPr>
        </p:nvSpPr>
        <p:spPr>
          <a:xfrm>
            <a:off x="4064000" y="1"/>
            <a:ext cx="4064000" cy="2915115"/>
          </a:xfrm>
          <a:custGeom>
            <a:avLst/>
            <a:gdLst>
              <a:gd name="connsiteX0" fmla="*/ 0 w 4064000"/>
              <a:gd name="connsiteY0" fmla="*/ 0 h 2915115"/>
              <a:gd name="connsiteX1" fmla="*/ 4064000 w 4064000"/>
              <a:gd name="connsiteY1" fmla="*/ 0 h 2915115"/>
              <a:gd name="connsiteX2" fmla="*/ 4064000 w 4064000"/>
              <a:gd name="connsiteY2" fmla="*/ 2757541 h 2915115"/>
              <a:gd name="connsiteX3" fmla="*/ 0 w 4064000"/>
              <a:gd name="connsiteY3" fmla="*/ 2367942 h 2915115"/>
            </a:gdLst>
            <a:ahLst/>
            <a:cxnLst>
              <a:cxn ang="0">
                <a:pos x="connsiteX0" y="connsiteY0"/>
              </a:cxn>
              <a:cxn ang="0">
                <a:pos x="connsiteX1" y="connsiteY1"/>
              </a:cxn>
              <a:cxn ang="0">
                <a:pos x="connsiteX2" y="connsiteY2"/>
              </a:cxn>
              <a:cxn ang="0">
                <a:pos x="connsiteX3" y="connsiteY3"/>
              </a:cxn>
            </a:cxnLst>
            <a:rect l="l" t="t" r="r" b="b"/>
            <a:pathLst>
              <a:path w="4064000" h="2915115">
                <a:moveTo>
                  <a:pt x="0" y="0"/>
                </a:moveTo>
                <a:lnTo>
                  <a:pt x="4064000" y="0"/>
                </a:lnTo>
                <a:lnTo>
                  <a:pt x="4064000" y="2757541"/>
                </a:lnTo>
                <a:cubicBezTo>
                  <a:pt x="2032000" y="3270171"/>
                  <a:pt x="2032000" y="2367942"/>
                  <a:pt x="0" y="2367942"/>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1470238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38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4840020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39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3" name="Picture Placeholder 5">
            <a:extLst>
              <a:ext uri="{FF2B5EF4-FFF2-40B4-BE49-F238E27FC236}">
                <a16:creationId xmlns:a16="http://schemas.microsoft.com/office/drawing/2014/main" id="{0B511755-CCF7-4EBA-8513-D30A95483DA1}"/>
              </a:ext>
            </a:extLst>
          </p:cNvPr>
          <p:cNvSpPr>
            <a:spLocks noGrp="1"/>
          </p:cNvSpPr>
          <p:nvPr>
            <p:ph type="pic" sz="quarter" idx="13" hasCustomPrompt="1"/>
          </p:nvPr>
        </p:nvSpPr>
        <p:spPr>
          <a:xfrm>
            <a:off x="838200" y="1759429"/>
            <a:ext cx="10571448" cy="3790184"/>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7665867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32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1026890"/>
            <a:ext cx="10515600" cy="279400"/>
          </a:xfrm>
          <a:prstGeom prst="rect">
            <a:avLst/>
          </a:prstGeom>
        </p:spPr>
        <p:txBody>
          <a:bodyPr/>
          <a:lstStyle>
            <a:lvl1pPr marL="0" marR="0" indent="0" algn="ctr"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3" name="Title 2">
            <a:extLst>
              <a:ext uri="{FF2B5EF4-FFF2-40B4-BE49-F238E27FC236}">
                <a16:creationId xmlns:a16="http://schemas.microsoft.com/office/drawing/2014/main" id="{370992BE-78D2-4EBB-AD0F-DFA6A6FE84ED}"/>
              </a:ext>
            </a:extLst>
          </p:cNvPr>
          <p:cNvSpPr>
            <a:spLocks noGrp="1"/>
          </p:cNvSpPr>
          <p:nvPr>
            <p:ph type="title"/>
          </p:nvPr>
        </p:nvSpPr>
        <p:spPr/>
        <p:txBody>
          <a:bodyPr/>
          <a:lstStyle/>
          <a:p>
            <a:r>
              <a:rPr lang="en-US"/>
              <a:t>Click to edit Master title style</a:t>
            </a:r>
          </a:p>
        </p:txBody>
      </p:sp>
      <p:sp>
        <p:nvSpPr>
          <p:cNvPr id="7" name="Picture Placeholder 5">
            <a:extLst>
              <a:ext uri="{FF2B5EF4-FFF2-40B4-BE49-F238E27FC236}">
                <a16:creationId xmlns:a16="http://schemas.microsoft.com/office/drawing/2014/main" id="{43D0DA8D-888F-40DB-B2E1-134B09273748}"/>
              </a:ext>
            </a:extLst>
          </p:cNvPr>
          <p:cNvSpPr>
            <a:spLocks noGrp="1"/>
          </p:cNvSpPr>
          <p:nvPr>
            <p:ph type="pic" sz="quarter" idx="13" hasCustomPrompt="1"/>
          </p:nvPr>
        </p:nvSpPr>
        <p:spPr>
          <a:xfrm>
            <a:off x="8507068" y="1848325"/>
            <a:ext cx="2846731" cy="3695224"/>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66521114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emf"/></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Slide Number Placeholder 9"/>
          <p:cNvSpPr>
            <a:spLocks noGrp="1"/>
          </p:cNvSpPr>
          <p:nvPr>
            <p:ph type="sldNum" sz="quarter" idx="4"/>
          </p:nvPr>
        </p:nvSpPr>
        <p:spPr>
          <a:xfrm>
            <a:off x="10774364" y="5994344"/>
            <a:ext cx="579436" cy="579440"/>
          </a:xfrm>
          <a:prstGeom prst="rect">
            <a:avLst/>
          </a:prstGeom>
        </p:spPr>
        <p:txBody>
          <a:bodyPr vert="horz" lIns="91440" tIns="45720" rIns="91440" bIns="45720" rtlCol="0" anchor="ctr"/>
          <a:lstStyle>
            <a:lvl1pPr algn="ctr">
              <a:defRPr sz="15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12" name="Straight Connector 11">
            <a:extLst>
              <a:ext uri="{FF2B5EF4-FFF2-40B4-BE49-F238E27FC236}">
                <a16:creationId xmlns:a16="http://schemas.microsoft.com/office/drawing/2014/main" id="{2CD6E760-C8B5-48FC-AA5A-529C09347C4D}"/>
              </a:ext>
            </a:extLst>
          </p:cNvPr>
          <p:cNvCxnSpPr>
            <a:cxnSpLocks/>
          </p:cNvCxnSpPr>
          <p:nvPr userDrawn="1"/>
        </p:nvCxnSpPr>
        <p:spPr>
          <a:xfrm>
            <a:off x="2314575" y="6284064"/>
            <a:ext cx="8429625"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sp>
        <p:nvSpPr>
          <p:cNvPr id="3" name="Title Placeholder 2"/>
          <p:cNvSpPr>
            <a:spLocks noGrp="1"/>
          </p:cNvSpPr>
          <p:nvPr>
            <p:ph type="title"/>
          </p:nvPr>
        </p:nvSpPr>
        <p:spPr>
          <a:xfrm>
            <a:off x="838200" y="421095"/>
            <a:ext cx="10515600" cy="680223"/>
          </a:xfrm>
          <a:prstGeom prst="rect">
            <a:avLst/>
          </a:prstGeom>
        </p:spPr>
        <p:txBody>
          <a:bodyPr vert="horz" lIns="91440" tIns="45720" rIns="91440" bIns="45720" rtlCol="0" anchor="ctr">
            <a:normAutofit/>
          </a:bodyPr>
          <a:lstStyle/>
          <a:p>
            <a:r>
              <a:rPr lang="en-US" dirty="0"/>
              <a:t>Click to edit Master title style</a:t>
            </a:r>
          </a:p>
        </p:txBody>
      </p:sp>
      <p:pic>
        <p:nvPicPr>
          <p:cNvPr id="2" name="Picture 1">
            <a:extLst>
              <a:ext uri="{FF2B5EF4-FFF2-40B4-BE49-F238E27FC236}">
                <a16:creationId xmlns:a16="http://schemas.microsoft.com/office/drawing/2014/main" id="{7B7B2EB5-4467-47C3-9108-7F365C041DD1}"/>
              </a:ext>
            </a:extLst>
          </p:cNvPr>
          <p:cNvPicPr>
            <a:picLocks noChangeAspect="1"/>
          </p:cNvPicPr>
          <p:nvPr userDrawn="1"/>
        </p:nvPicPr>
        <p:blipFill>
          <a:blip r:embed="rId14"/>
          <a:stretch>
            <a:fillRect/>
          </a:stretch>
        </p:blipFill>
        <p:spPr>
          <a:xfrm>
            <a:off x="838200" y="6068050"/>
            <a:ext cx="1265666" cy="432028"/>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55" r:id="rId1"/>
    <p:sldLayoutId id="2147483763" r:id="rId2"/>
    <p:sldLayoutId id="2147483761" r:id="rId3"/>
    <p:sldLayoutId id="2147483759" r:id="rId4"/>
    <p:sldLayoutId id="2147483772" r:id="rId5"/>
    <p:sldLayoutId id="2147483773" r:id="rId6"/>
    <p:sldLayoutId id="2147483774" r:id="rId7"/>
    <p:sldLayoutId id="2147483775" r:id="rId8"/>
    <p:sldLayoutId id="2147483768" r:id="rId9"/>
    <p:sldLayoutId id="2147483767" r:id="rId10"/>
    <p:sldLayoutId id="2147483771" r:id="rId11"/>
    <p:sldLayoutId id="2147483776" r:id="rId12"/>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Semibold" panose="020B0706030804020204" pitchFamily="34" charset="0"/>
          <a:ea typeface="Open Sans Semibold" panose="020B0706030804020204" pitchFamily="34" charset="0"/>
          <a:cs typeface="Open Sans Semibold" panose="020B07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1.xml"/></Relationships>
</file>

<file path=ppt/slides/_rels/slide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1</a:t>
            </a:fld>
            <a:endParaRPr lang="en-US" dirty="0"/>
          </a:p>
        </p:txBody>
      </p:sp>
      <p:sp>
        <p:nvSpPr>
          <p:cNvPr id="24" name="Rectangle 23">
            <a:extLst>
              <a:ext uri="{FF2B5EF4-FFF2-40B4-BE49-F238E27FC236}">
                <a16:creationId xmlns:a16="http://schemas.microsoft.com/office/drawing/2014/main" id="{A8DE9674-B8E1-4167-B664-8526AB92C675}"/>
              </a:ext>
            </a:extLst>
          </p:cNvPr>
          <p:cNvSpPr/>
          <p:nvPr/>
        </p:nvSpPr>
        <p:spPr>
          <a:xfrm>
            <a:off x="-8645" y="0"/>
            <a:ext cx="1220929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Rectangle 18">
            <a:extLst>
              <a:ext uri="{FF2B5EF4-FFF2-40B4-BE49-F238E27FC236}">
                <a16:creationId xmlns:a16="http://schemas.microsoft.com/office/drawing/2014/main" id="{3798E049-4BBB-4DD2-92C8-5A11CD9E377F}"/>
              </a:ext>
            </a:extLst>
          </p:cNvPr>
          <p:cNvSpPr/>
          <p:nvPr/>
        </p:nvSpPr>
        <p:spPr>
          <a:xfrm>
            <a:off x="838200" y="838200"/>
            <a:ext cx="10515600" cy="5181599"/>
          </a:xfrm>
          <a:prstGeom prst="rect">
            <a:avLst/>
          </a:prstGeom>
          <a:solidFill>
            <a:schemeClr val="tx1">
              <a:alpha val="2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5" name="Group 44">
            <a:extLst>
              <a:ext uri="{FF2B5EF4-FFF2-40B4-BE49-F238E27FC236}">
                <a16:creationId xmlns:a16="http://schemas.microsoft.com/office/drawing/2014/main" id="{3073FA54-C45B-4780-9921-D9F42BE47C61}"/>
              </a:ext>
            </a:extLst>
          </p:cNvPr>
          <p:cNvGrpSpPr/>
          <p:nvPr/>
        </p:nvGrpSpPr>
        <p:grpSpPr>
          <a:xfrm>
            <a:off x="3495398" y="3021157"/>
            <a:ext cx="5201205" cy="815684"/>
            <a:chOff x="3342721" y="3002118"/>
            <a:chExt cx="5201205" cy="815684"/>
          </a:xfrm>
        </p:grpSpPr>
        <p:sp>
          <p:nvSpPr>
            <p:cNvPr id="31" name="Rectangle 30">
              <a:extLst>
                <a:ext uri="{FF2B5EF4-FFF2-40B4-BE49-F238E27FC236}">
                  <a16:creationId xmlns:a16="http://schemas.microsoft.com/office/drawing/2014/main" id="{88B0575F-2833-4096-8DDC-0BE6AB0D227D}"/>
                </a:ext>
              </a:extLst>
            </p:cNvPr>
            <p:cNvSpPr/>
            <p:nvPr/>
          </p:nvSpPr>
          <p:spPr>
            <a:xfrm flipH="1">
              <a:off x="5658870" y="3034983"/>
              <a:ext cx="45720" cy="77898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4" name="Group 43">
              <a:extLst>
                <a:ext uri="{FF2B5EF4-FFF2-40B4-BE49-F238E27FC236}">
                  <a16:creationId xmlns:a16="http://schemas.microsoft.com/office/drawing/2014/main" id="{D2F77BF4-2575-49AA-9227-014FF07A0C95}"/>
                </a:ext>
              </a:extLst>
            </p:cNvPr>
            <p:cNvGrpSpPr/>
            <p:nvPr/>
          </p:nvGrpSpPr>
          <p:grpSpPr>
            <a:xfrm>
              <a:off x="5926931" y="3002118"/>
              <a:ext cx="2616995" cy="815684"/>
              <a:chOff x="5926931" y="2971638"/>
              <a:chExt cx="2616995" cy="815684"/>
            </a:xfrm>
          </p:grpSpPr>
          <p:sp>
            <p:nvSpPr>
              <p:cNvPr id="37" name="Rectangle 36">
                <a:extLst>
                  <a:ext uri="{FF2B5EF4-FFF2-40B4-BE49-F238E27FC236}">
                    <a16:creationId xmlns:a16="http://schemas.microsoft.com/office/drawing/2014/main" id="{41CB4FE9-AB93-4929-801F-505104BC9695}"/>
                  </a:ext>
                </a:extLst>
              </p:cNvPr>
              <p:cNvSpPr/>
              <p:nvPr/>
            </p:nvSpPr>
            <p:spPr>
              <a:xfrm>
                <a:off x="5926931" y="2971638"/>
                <a:ext cx="2098050" cy="323165"/>
              </a:xfrm>
              <a:prstGeom prst="rect">
                <a:avLst/>
              </a:prstGeom>
            </p:spPr>
            <p:txBody>
              <a:bodyPr wrap="square">
                <a:spAutoFit/>
              </a:bodyPr>
              <a:lstStyle/>
              <a:p>
                <a:r>
                  <a:rPr lang="en-US" sz="1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WELCOME MESSAGE</a:t>
                </a:r>
              </a:p>
            </p:txBody>
          </p:sp>
          <p:sp>
            <p:nvSpPr>
              <p:cNvPr id="38" name="Rectangle 9">
                <a:extLst>
                  <a:ext uri="{FF2B5EF4-FFF2-40B4-BE49-F238E27FC236}">
                    <a16:creationId xmlns:a16="http://schemas.microsoft.com/office/drawing/2014/main" id="{16E5C226-C2E2-4651-AF70-487A98D3019D}"/>
                  </a:ext>
                </a:extLst>
              </p:cNvPr>
              <p:cNvSpPr>
                <a:spLocks/>
              </p:cNvSpPr>
              <p:nvPr/>
            </p:nvSpPr>
            <p:spPr bwMode="auto">
              <a:xfrm>
                <a:off x="6004568" y="3337062"/>
                <a:ext cx="2539358" cy="4502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8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to</a:t>
                </a:r>
              </a:p>
              <a:p>
                <a:pPr>
                  <a:lnSpc>
                    <a:spcPts val="1200"/>
                  </a:lnSpc>
                </a:pPr>
                <a:r>
                  <a:rPr lang="en-US" sz="8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and lorem to reliability. By using simple lorem</a:t>
                </a:r>
              </a:p>
              <a:p>
                <a:pPr>
                  <a:lnSpc>
                    <a:spcPts val="1200"/>
                  </a:lnSpc>
                </a:pPr>
                <a:r>
                  <a:rPr lang="en-US" sz="8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are letterhead design</a:t>
                </a:r>
              </a:p>
            </p:txBody>
          </p:sp>
        </p:grpSp>
        <p:grpSp>
          <p:nvGrpSpPr>
            <p:cNvPr id="42" name="Group 41">
              <a:extLst>
                <a:ext uri="{FF2B5EF4-FFF2-40B4-BE49-F238E27FC236}">
                  <a16:creationId xmlns:a16="http://schemas.microsoft.com/office/drawing/2014/main" id="{C75640D3-BB10-4AFB-B3A0-79B9AFF97E59}"/>
                </a:ext>
              </a:extLst>
            </p:cNvPr>
            <p:cNvGrpSpPr/>
            <p:nvPr/>
          </p:nvGrpSpPr>
          <p:grpSpPr>
            <a:xfrm>
              <a:off x="3342721" y="3096286"/>
              <a:ext cx="1996278" cy="656376"/>
              <a:chOff x="2217738" y="4173538"/>
              <a:chExt cx="2684462" cy="882650"/>
            </a:xfrm>
          </p:grpSpPr>
          <p:sp>
            <p:nvSpPr>
              <p:cNvPr id="39" name="Freeform 5">
                <a:extLst>
                  <a:ext uri="{FF2B5EF4-FFF2-40B4-BE49-F238E27FC236}">
                    <a16:creationId xmlns:a16="http://schemas.microsoft.com/office/drawing/2014/main" id="{A0CB7A07-E09D-44F6-AF36-FBB994D677C3}"/>
                  </a:ext>
                </a:extLst>
              </p:cNvPr>
              <p:cNvSpPr>
                <a:spLocks noEditPoints="1"/>
              </p:cNvSpPr>
              <p:nvPr/>
            </p:nvSpPr>
            <p:spPr bwMode="auto">
              <a:xfrm>
                <a:off x="3241675" y="4359276"/>
                <a:ext cx="1660525" cy="511175"/>
              </a:xfrm>
              <a:custGeom>
                <a:avLst/>
                <a:gdLst>
                  <a:gd name="T0" fmla="*/ 0 w 602"/>
                  <a:gd name="T1" fmla="*/ 85 h 185"/>
                  <a:gd name="T2" fmla="*/ 138 w 602"/>
                  <a:gd name="T3" fmla="*/ 75 h 185"/>
                  <a:gd name="T4" fmla="*/ 125 w 602"/>
                  <a:gd name="T5" fmla="*/ 72 h 185"/>
                  <a:gd name="T6" fmla="*/ 49 w 602"/>
                  <a:gd name="T7" fmla="*/ 0 h 185"/>
                  <a:gd name="T8" fmla="*/ 35 w 602"/>
                  <a:gd name="T9" fmla="*/ 85 h 185"/>
                  <a:gd name="T10" fmla="*/ 49 w 602"/>
                  <a:gd name="T11" fmla="*/ 13 h 185"/>
                  <a:gd name="T12" fmla="*/ 123 w 602"/>
                  <a:gd name="T13" fmla="*/ 85 h 185"/>
                  <a:gd name="T14" fmla="*/ 172 w 602"/>
                  <a:gd name="T15" fmla="*/ 49 h 185"/>
                  <a:gd name="T16" fmla="*/ 172 w 602"/>
                  <a:gd name="T17" fmla="*/ 36 h 185"/>
                  <a:gd name="T18" fmla="*/ 260 w 602"/>
                  <a:gd name="T19" fmla="*/ 13 h 185"/>
                  <a:gd name="T20" fmla="*/ 159 w 602"/>
                  <a:gd name="T21" fmla="*/ 20 h 185"/>
                  <a:gd name="T22" fmla="*/ 172 w 602"/>
                  <a:gd name="T23" fmla="*/ 49 h 185"/>
                  <a:gd name="T24" fmla="*/ 364 w 602"/>
                  <a:gd name="T25" fmla="*/ 0 h 185"/>
                  <a:gd name="T26" fmla="*/ 281 w 602"/>
                  <a:gd name="T27" fmla="*/ 64 h 185"/>
                  <a:gd name="T28" fmla="*/ 384 w 602"/>
                  <a:gd name="T29" fmla="*/ 64 h 185"/>
                  <a:gd name="T30" fmla="*/ 302 w 602"/>
                  <a:gd name="T31" fmla="*/ 72 h 185"/>
                  <a:gd name="T32" fmla="*/ 302 w 602"/>
                  <a:gd name="T33" fmla="*/ 13 h 185"/>
                  <a:gd name="T34" fmla="*/ 372 w 602"/>
                  <a:gd name="T35" fmla="*/ 64 h 185"/>
                  <a:gd name="T36" fmla="*/ 91 w 602"/>
                  <a:gd name="T37" fmla="*/ 165 h 185"/>
                  <a:gd name="T38" fmla="*/ 13 w 602"/>
                  <a:gd name="T39" fmla="*/ 165 h 185"/>
                  <a:gd name="T40" fmla="*/ 101 w 602"/>
                  <a:gd name="T41" fmla="*/ 113 h 185"/>
                  <a:gd name="T42" fmla="*/ 0 w 602"/>
                  <a:gd name="T43" fmla="*/ 121 h 185"/>
                  <a:gd name="T44" fmla="*/ 83 w 602"/>
                  <a:gd name="T45" fmla="*/ 185 h 185"/>
                  <a:gd name="T46" fmla="*/ 40 w 602"/>
                  <a:gd name="T47" fmla="*/ 136 h 185"/>
                  <a:gd name="T48" fmla="*/ 125 w 602"/>
                  <a:gd name="T49" fmla="*/ 100 h 185"/>
                  <a:gd name="T50" fmla="*/ 138 w 602"/>
                  <a:gd name="T51" fmla="*/ 149 h 185"/>
                  <a:gd name="T52" fmla="*/ 216 w 602"/>
                  <a:gd name="T53" fmla="*/ 185 h 185"/>
                  <a:gd name="T54" fmla="*/ 223 w 602"/>
                  <a:gd name="T55" fmla="*/ 143 h 185"/>
                  <a:gd name="T56" fmla="*/ 208 w 602"/>
                  <a:gd name="T57" fmla="*/ 100 h 185"/>
                  <a:gd name="T58" fmla="*/ 138 w 602"/>
                  <a:gd name="T59" fmla="*/ 136 h 185"/>
                  <a:gd name="T60" fmla="*/ 216 w 602"/>
                  <a:gd name="T61" fmla="*/ 121 h 185"/>
                  <a:gd name="T62" fmla="*/ 270 w 602"/>
                  <a:gd name="T63" fmla="*/ 100 h 185"/>
                  <a:gd name="T64" fmla="*/ 262 w 602"/>
                  <a:gd name="T65" fmla="*/ 185 h 185"/>
                  <a:gd name="T66" fmla="*/ 340 w 602"/>
                  <a:gd name="T67" fmla="*/ 185 h 185"/>
                  <a:gd name="T68" fmla="*/ 332 w 602"/>
                  <a:gd name="T69" fmla="*/ 100 h 185"/>
                  <a:gd name="T70" fmla="*/ 262 w 602"/>
                  <a:gd name="T71" fmla="*/ 121 h 185"/>
                  <a:gd name="T72" fmla="*/ 340 w 602"/>
                  <a:gd name="T73" fmla="*/ 121 h 185"/>
                  <a:gd name="T74" fmla="*/ 374 w 602"/>
                  <a:gd name="T75" fmla="*/ 100 h 185"/>
                  <a:gd name="T76" fmla="*/ 387 w 602"/>
                  <a:gd name="T77" fmla="*/ 149 h 185"/>
                  <a:gd name="T78" fmla="*/ 477 w 602"/>
                  <a:gd name="T79" fmla="*/ 121 h 185"/>
                  <a:gd name="T80" fmla="*/ 457 w 602"/>
                  <a:gd name="T81" fmla="*/ 136 h 185"/>
                  <a:gd name="T82" fmla="*/ 457 w 602"/>
                  <a:gd name="T83" fmla="*/ 113 h 185"/>
                  <a:gd name="T84" fmla="*/ 589 w 602"/>
                  <a:gd name="T85" fmla="*/ 100 h 185"/>
                  <a:gd name="T86" fmla="*/ 512 w 602"/>
                  <a:gd name="T87" fmla="*/ 100 h 185"/>
                  <a:gd name="T88" fmla="*/ 512 w 602"/>
                  <a:gd name="T89" fmla="*/ 185 h 185"/>
                  <a:gd name="T90" fmla="*/ 589 w 602"/>
                  <a:gd name="T91" fmla="*/ 185 h 185"/>
                  <a:gd name="T92" fmla="*/ 589 w 602"/>
                  <a:gd name="T93" fmla="*/ 100 h 1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602" h="185">
                    <a:moveTo>
                      <a:pt x="13" y="0"/>
                    </a:moveTo>
                    <a:cubicBezTo>
                      <a:pt x="0" y="0"/>
                      <a:pt x="0" y="0"/>
                      <a:pt x="0" y="0"/>
                    </a:cubicBezTo>
                    <a:cubicBezTo>
                      <a:pt x="0" y="85"/>
                      <a:pt x="0" y="85"/>
                      <a:pt x="0" y="85"/>
                    </a:cubicBezTo>
                    <a:cubicBezTo>
                      <a:pt x="13" y="85"/>
                      <a:pt x="13" y="85"/>
                      <a:pt x="13" y="85"/>
                    </a:cubicBezTo>
                    <a:lnTo>
                      <a:pt x="13" y="0"/>
                    </a:lnTo>
                    <a:close/>
                    <a:moveTo>
                      <a:pt x="138" y="75"/>
                    </a:moveTo>
                    <a:cubicBezTo>
                      <a:pt x="138" y="0"/>
                      <a:pt x="138" y="0"/>
                      <a:pt x="138" y="0"/>
                    </a:cubicBezTo>
                    <a:cubicBezTo>
                      <a:pt x="125" y="0"/>
                      <a:pt x="125" y="0"/>
                      <a:pt x="125" y="0"/>
                    </a:cubicBezTo>
                    <a:cubicBezTo>
                      <a:pt x="125" y="72"/>
                      <a:pt x="125" y="72"/>
                      <a:pt x="125" y="72"/>
                    </a:cubicBezTo>
                    <a:cubicBezTo>
                      <a:pt x="123" y="72"/>
                      <a:pt x="123" y="72"/>
                      <a:pt x="123" y="72"/>
                    </a:cubicBezTo>
                    <a:cubicBezTo>
                      <a:pt x="59" y="4"/>
                      <a:pt x="59" y="4"/>
                      <a:pt x="59" y="4"/>
                    </a:cubicBezTo>
                    <a:cubicBezTo>
                      <a:pt x="57" y="2"/>
                      <a:pt x="53" y="0"/>
                      <a:pt x="49" y="0"/>
                    </a:cubicBezTo>
                    <a:cubicBezTo>
                      <a:pt x="44" y="0"/>
                      <a:pt x="44" y="0"/>
                      <a:pt x="44" y="0"/>
                    </a:cubicBezTo>
                    <a:cubicBezTo>
                      <a:pt x="39" y="0"/>
                      <a:pt x="35" y="4"/>
                      <a:pt x="35" y="9"/>
                    </a:cubicBezTo>
                    <a:cubicBezTo>
                      <a:pt x="35" y="85"/>
                      <a:pt x="35" y="85"/>
                      <a:pt x="35" y="85"/>
                    </a:cubicBezTo>
                    <a:cubicBezTo>
                      <a:pt x="47" y="85"/>
                      <a:pt x="47" y="85"/>
                      <a:pt x="47" y="85"/>
                    </a:cubicBezTo>
                    <a:cubicBezTo>
                      <a:pt x="47" y="13"/>
                      <a:pt x="47" y="13"/>
                      <a:pt x="47" y="13"/>
                    </a:cubicBezTo>
                    <a:cubicBezTo>
                      <a:pt x="49" y="13"/>
                      <a:pt x="49" y="13"/>
                      <a:pt x="49" y="13"/>
                    </a:cubicBezTo>
                    <a:cubicBezTo>
                      <a:pt x="49" y="13"/>
                      <a:pt x="49" y="13"/>
                      <a:pt x="49" y="13"/>
                    </a:cubicBezTo>
                    <a:cubicBezTo>
                      <a:pt x="113" y="80"/>
                      <a:pt x="113" y="80"/>
                      <a:pt x="113" y="80"/>
                    </a:cubicBezTo>
                    <a:cubicBezTo>
                      <a:pt x="116" y="83"/>
                      <a:pt x="120" y="85"/>
                      <a:pt x="123" y="85"/>
                    </a:cubicBezTo>
                    <a:cubicBezTo>
                      <a:pt x="129" y="85"/>
                      <a:pt x="129" y="85"/>
                      <a:pt x="129" y="85"/>
                    </a:cubicBezTo>
                    <a:cubicBezTo>
                      <a:pt x="134" y="85"/>
                      <a:pt x="138" y="80"/>
                      <a:pt x="138" y="75"/>
                    </a:cubicBezTo>
                    <a:moveTo>
                      <a:pt x="172" y="49"/>
                    </a:moveTo>
                    <a:cubicBezTo>
                      <a:pt x="260" y="49"/>
                      <a:pt x="260" y="49"/>
                      <a:pt x="260" y="49"/>
                    </a:cubicBezTo>
                    <a:cubicBezTo>
                      <a:pt x="260" y="36"/>
                      <a:pt x="260" y="36"/>
                      <a:pt x="260" y="36"/>
                    </a:cubicBezTo>
                    <a:cubicBezTo>
                      <a:pt x="172" y="36"/>
                      <a:pt x="172" y="36"/>
                      <a:pt x="172" y="36"/>
                    </a:cubicBezTo>
                    <a:cubicBezTo>
                      <a:pt x="172" y="20"/>
                      <a:pt x="172" y="20"/>
                      <a:pt x="172" y="20"/>
                    </a:cubicBezTo>
                    <a:cubicBezTo>
                      <a:pt x="172" y="16"/>
                      <a:pt x="175" y="13"/>
                      <a:pt x="180" y="13"/>
                    </a:cubicBezTo>
                    <a:cubicBezTo>
                      <a:pt x="260" y="13"/>
                      <a:pt x="260" y="13"/>
                      <a:pt x="260" y="13"/>
                    </a:cubicBezTo>
                    <a:cubicBezTo>
                      <a:pt x="260" y="0"/>
                      <a:pt x="260" y="0"/>
                      <a:pt x="260" y="0"/>
                    </a:cubicBezTo>
                    <a:cubicBezTo>
                      <a:pt x="180" y="0"/>
                      <a:pt x="180" y="0"/>
                      <a:pt x="180" y="0"/>
                    </a:cubicBezTo>
                    <a:cubicBezTo>
                      <a:pt x="168" y="0"/>
                      <a:pt x="159" y="9"/>
                      <a:pt x="159" y="20"/>
                    </a:cubicBezTo>
                    <a:cubicBezTo>
                      <a:pt x="159" y="85"/>
                      <a:pt x="159" y="85"/>
                      <a:pt x="159" y="85"/>
                    </a:cubicBezTo>
                    <a:cubicBezTo>
                      <a:pt x="172" y="85"/>
                      <a:pt x="172" y="85"/>
                      <a:pt x="172" y="85"/>
                    </a:cubicBezTo>
                    <a:lnTo>
                      <a:pt x="172" y="49"/>
                    </a:lnTo>
                    <a:close/>
                    <a:moveTo>
                      <a:pt x="384" y="64"/>
                    </a:moveTo>
                    <a:cubicBezTo>
                      <a:pt x="384" y="20"/>
                      <a:pt x="384" y="20"/>
                      <a:pt x="384" y="20"/>
                    </a:cubicBezTo>
                    <a:cubicBezTo>
                      <a:pt x="384" y="9"/>
                      <a:pt x="375" y="0"/>
                      <a:pt x="364" y="0"/>
                    </a:cubicBezTo>
                    <a:cubicBezTo>
                      <a:pt x="302" y="0"/>
                      <a:pt x="302" y="0"/>
                      <a:pt x="302" y="0"/>
                    </a:cubicBezTo>
                    <a:cubicBezTo>
                      <a:pt x="290" y="0"/>
                      <a:pt x="281" y="9"/>
                      <a:pt x="281" y="20"/>
                    </a:cubicBezTo>
                    <a:cubicBezTo>
                      <a:pt x="281" y="64"/>
                      <a:pt x="281" y="64"/>
                      <a:pt x="281" y="64"/>
                    </a:cubicBezTo>
                    <a:cubicBezTo>
                      <a:pt x="281" y="75"/>
                      <a:pt x="290" y="85"/>
                      <a:pt x="302" y="85"/>
                    </a:cubicBezTo>
                    <a:cubicBezTo>
                      <a:pt x="364" y="85"/>
                      <a:pt x="364" y="85"/>
                      <a:pt x="364" y="85"/>
                    </a:cubicBezTo>
                    <a:cubicBezTo>
                      <a:pt x="375" y="85"/>
                      <a:pt x="384" y="75"/>
                      <a:pt x="384" y="64"/>
                    </a:cubicBezTo>
                    <a:moveTo>
                      <a:pt x="372" y="64"/>
                    </a:moveTo>
                    <a:cubicBezTo>
                      <a:pt x="372" y="68"/>
                      <a:pt x="368" y="72"/>
                      <a:pt x="364" y="72"/>
                    </a:cubicBezTo>
                    <a:cubicBezTo>
                      <a:pt x="302" y="72"/>
                      <a:pt x="302" y="72"/>
                      <a:pt x="302" y="72"/>
                    </a:cubicBezTo>
                    <a:cubicBezTo>
                      <a:pt x="297" y="72"/>
                      <a:pt x="294" y="68"/>
                      <a:pt x="294" y="64"/>
                    </a:cubicBezTo>
                    <a:cubicBezTo>
                      <a:pt x="294" y="20"/>
                      <a:pt x="294" y="20"/>
                      <a:pt x="294" y="20"/>
                    </a:cubicBezTo>
                    <a:cubicBezTo>
                      <a:pt x="294" y="16"/>
                      <a:pt x="297" y="13"/>
                      <a:pt x="302" y="13"/>
                    </a:cubicBezTo>
                    <a:cubicBezTo>
                      <a:pt x="364" y="13"/>
                      <a:pt x="364" y="13"/>
                      <a:pt x="364" y="13"/>
                    </a:cubicBezTo>
                    <a:cubicBezTo>
                      <a:pt x="368" y="13"/>
                      <a:pt x="372" y="16"/>
                      <a:pt x="372" y="20"/>
                    </a:cubicBezTo>
                    <a:lnTo>
                      <a:pt x="372" y="64"/>
                    </a:lnTo>
                    <a:close/>
                    <a:moveTo>
                      <a:pt x="40" y="149"/>
                    </a:moveTo>
                    <a:cubicBezTo>
                      <a:pt x="91" y="149"/>
                      <a:pt x="91" y="149"/>
                      <a:pt x="91" y="149"/>
                    </a:cubicBezTo>
                    <a:cubicBezTo>
                      <a:pt x="91" y="165"/>
                      <a:pt x="91" y="165"/>
                      <a:pt x="91" y="165"/>
                    </a:cubicBezTo>
                    <a:cubicBezTo>
                      <a:pt x="91" y="169"/>
                      <a:pt x="87" y="172"/>
                      <a:pt x="83" y="172"/>
                    </a:cubicBezTo>
                    <a:cubicBezTo>
                      <a:pt x="21" y="172"/>
                      <a:pt x="21" y="172"/>
                      <a:pt x="21" y="172"/>
                    </a:cubicBezTo>
                    <a:cubicBezTo>
                      <a:pt x="17" y="172"/>
                      <a:pt x="13" y="169"/>
                      <a:pt x="13" y="165"/>
                    </a:cubicBezTo>
                    <a:cubicBezTo>
                      <a:pt x="13" y="121"/>
                      <a:pt x="13" y="121"/>
                      <a:pt x="13" y="121"/>
                    </a:cubicBezTo>
                    <a:cubicBezTo>
                      <a:pt x="13" y="117"/>
                      <a:pt x="17" y="113"/>
                      <a:pt x="21" y="113"/>
                    </a:cubicBezTo>
                    <a:cubicBezTo>
                      <a:pt x="101" y="113"/>
                      <a:pt x="101" y="113"/>
                      <a:pt x="101" y="113"/>
                    </a:cubicBezTo>
                    <a:cubicBezTo>
                      <a:pt x="101" y="100"/>
                      <a:pt x="101" y="100"/>
                      <a:pt x="101" y="100"/>
                    </a:cubicBezTo>
                    <a:cubicBezTo>
                      <a:pt x="21" y="100"/>
                      <a:pt x="21" y="100"/>
                      <a:pt x="21" y="100"/>
                    </a:cubicBezTo>
                    <a:cubicBezTo>
                      <a:pt x="10" y="100"/>
                      <a:pt x="0" y="109"/>
                      <a:pt x="0" y="121"/>
                    </a:cubicBezTo>
                    <a:cubicBezTo>
                      <a:pt x="0" y="165"/>
                      <a:pt x="0" y="165"/>
                      <a:pt x="0" y="165"/>
                    </a:cubicBezTo>
                    <a:cubicBezTo>
                      <a:pt x="0" y="176"/>
                      <a:pt x="10" y="185"/>
                      <a:pt x="21" y="185"/>
                    </a:cubicBezTo>
                    <a:cubicBezTo>
                      <a:pt x="83" y="185"/>
                      <a:pt x="83" y="185"/>
                      <a:pt x="83" y="185"/>
                    </a:cubicBezTo>
                    <a:cubicBezTo>
                      <a:pt x="94" y="185"/>
                      <a:pt x="104" y="176"/>
                      <a:pt x="104" y="165"/>
                    </a:cubicBezTo>
                    <a:cubicBezTo>
                      <a:pt x="104" y="136"/>
                      <a:pt x="104" y="136"/>
                      <a:pt x="104" y="136"/>
                    </a:cubicBezTo>
                    <a:cubicBezTo>
                      <a:pt x="40" y="136"/>
                      <a:pt x="40" y="136"/>
                      <a:pt x="40" y="136"/>
                    </a:cubicBezTo>
                    <a:lnTo>
                      <a:pt x="40" y="149"/>
                    </a:lnTo>
                    <a:close/>
                    <a:moveTo>
                      <a:pt x="208" y="100"/>
                    </a:moveTo>
                    <a:cubicBezTo>
                      <a:pt x="125" y="100"/>
                      <a:pt x="125" y="100"/>
                      <a:pt x="125" y="100"/>
                    </a:cubicBezTo>
                    <a:cubicBezTo>
                      <a:pt x="125" y="185"/>
                      <a:pt x="125" y="185"/>
                      <a:pt x="125" y="185"/>
                    </a:cubicBezTo>
                    <a:cubicBezTo>
                      <a:pt x="138" y="185"/>
                      <a:pt x="138" y="185"/>
                      <a:pt x="138" y="185"/>
                    </a:cubicBezTo>
                    <a:cubicBezTo>
                      <a:pt x="138" y="149"/>
                      <a:pt x="138" y="149"/>
                      <a:pt x="138" y="149"/>
                    </a:cubicBezTo>
                    <a:cubicBezTo>
                      <a:pt x="208" y="149"/>
                      <a:pt x="208" y="149"/>
                      <a:pt x="208" y="149"/>
                    </a:cubicBezTo>
                    <a:cubicBezTo>
                      <a:pt x="212" y="149"/>
                      <a:pt x="216" y="153"/>
                      <a:pt x="216" y="157"/>
                    </a:cubicBezTo>
                    <a:cubicBezTo>
                      <a:pt x="216" y="185"/>
                      <a:pt x="216" y="185"/>
                      <a:pt x="216" y="185"/>
                    </a:cubicBezTo>
                    <a:cubicBezTo>
                      <a:pt x="228" y="185"/>
                      <a:pt x="228" y="185"/>
                      <a:pt x="228" y="185"/>
                    </a:cubicBezTo>
                    <a:cubicBezTo>
                      <a:pt x="228" y="157"/>
                      <a:pt x="228" y="157"/>
                      <a:pt x="228" y="157"/>
                    </a:cubicBezTo>
                    <a:cubicBezTo>
                      <a:pt x="228" y="151"/>
                      <a:pt x="226" y="146"/>
                      <a:pt x="223" y="143"/>
                    </a:cubicBezTo>
                    <a:cubicBezTo>
                      <a:pt x="226" y="139"/>
                      <a:pt x="228" y="134"/>
                      <a:pt x="228" y="129"/>
                    </a:cubicBezTo>
                    <a:cubicBezTo>
                      <a:pt x="228" y="121"/>
                      <a:pt x="228" y="121"/>
                      <a:pt x="228" y="121"/>
                    </a:cubicBezTo>
                    <a:cubicBezTo>
                      <a:pt x="228" y="109"/>
                      <a:pt x="219" y="100"/>
                      <a:pt x="208" y="100"/>
                    </a:cubicBezTo>
                    <a:moveTo>
                      <a:pt x="216" y="129"/>
                    </a:moveTo>
                    <a:cubicBezTo>
                      <a:pt x="216" y="133"/>
                      <a:pt x="212" y="136"/>
                      <a:pt x="208" y="136"/>
                    </a:cubicBezTo>
                    <a:cubicBezTo>
                      <a:pt x="138" y="136"/>
                      <a:pt x="138" y="136"/>
                      <a:pt x="138" y="136"/>
                    </a:cubicBezTo>
                    <a:cubicBezTo>
                      <a:pt x="138" y="113"/>
                      <a:pt x="138" y="113"/>
                      <a:pt x="138" y="113"/>
                    </a:cubicBezTo>
                    <a:cubicBezTo>
                      <a:pt x="208" y="113"/>
                      <a:pt x="208" y="113"/>
                      <a:pt x="208" y="113"/>
                    </a:cubicBezTo>
                    <a:cubicBezTo>
                      <a:pt x="212" y="113"/>
                      <a:pt x="216" y="117"/>
                      <a:pt x="216" y="121"/>
                    </a:cubicBezTo>
                    <a:lnTo>
                      <a:pt x="216" y="129"/>
                    </a:lnTo>
                    <a:close/>
                    <a:moveTo>
                      <a:pt x="332" y="100"/>
                    </a:moveTo>
                    <a:cubicBezTo>
                      <a:pt x="270" y="100"/>
                      <a:pt x="270" y="100"/>
                      <a:pt x="270" y="100"/>
                    </a:cubicBezTo>
                    <a:cubicBezTo>
                      <a:pt x="259" y="100"/>
                      <a:pt x="250" y="109"/>
                      <a:pt x="250" y="121"/>
                    </a:cubicBezTo>
                    <a:cubicBezTo>
                      <a:pt x="250" y="185"/>
                      <a:pt x="250" y="185"/>
                      <a:pt x="250" y="185"/>
                    </a:cubicBezTo>
                    <a:cubicBezTo>
                      <a:pt x="262" y="185"/>
                      <a:pt x="262" y="185"/>
                      <a:pt x="262" y="185"/>
                    </a:cubicBezTo>
                    <a:cubicBezTo>
                      <a:pt x="262" y="149"/>
                      <a:pt x="262" y="149"/>
                      <a:pt x="262" y="149"/>
                    </a:cubicBezTo>
                    <a:cubicBezTo>
                      <a:pt x="340" y="149"/>
                      <a:pt x="340" y="149"/>
                      <a:pt x="340" y="149"/>
                    </a:cubicBezTo>
                    <a:cubicBezTo>
                      <a:pt x="340" y="185"/>
                      <a:pt x="340" y="185"/>
                      <a:pt x="340" y="185"/>
                    </a:cubicBezTo>
                    <a:cubicBezTo>
                      <a:pt x="353" y="185"/>
                      <a:pt x="353" y="185"/>
                      <a:pt x="353" y="185"/>
                    </a:cubicBezTo>
                    <a:cubicBezTo>
                      <a:pt x="353" y="121"/>
                      <a:pt x="353" y="121"/>
                      <a:pt x="353" y="121"/>
                    </a:cubicBezTo>
                    <a:cubicBezTo>
                      <a:pt x="353" y="109"/>
                      <a:pt x="344" y="100"/>
                      <a:pt x="332" y="100"/>
                    </a:cubicBezTo>
                    <a:moveTo>
                      <a:pt x="340" y="136"/>
                    </a:moveTo>
                    <a:cubicBezTo>
                      <a:pt x="262" y="136"/>
                      <a:pt x="262" y="136"/>
                      <a:pt x="262" y="136"/>
                    </a:cubicBezTo>
                    <a:cubicBezTo>
                      <a:pt x="262" y="121"/>
                      <a:pt x="262" y="121"/>
                      <a:pt x="262" y="121"/>
                    </a:cubicBezTo>
                    <a:cubicBezTo>
                      <a:pt x="262" y="117"/>
                      <a:pt x="266" y="113"/>
                      <a:pt x="270" y="113"/>
                    </a:cubicBezTo>
                    <a:cubicBezTo>
                      <a:pt x="332" y="113"/>
                      <a:pt x="332" y="113"/>
                      <a:pt x="332" y="113"/>
                    </a:cubicBezTo>
                    <a:cubicBezTo>
                      <a:pt x="337" y="113"/>
                      <a:pt x="340" y="117"/>
                      <a:pt x="340" y="121"/>
                    </a:cubicBezTo>
                    <a:lnTo>
                      <a:pt x="340" y="136"/>
                    </a:lnTo>
                    <a:close/>
                    <a:moveTo>
                      <a:pt x="457" y="100"/>
                    </a:moveTo>
                    <a:cubicBezTo>
                      <a:pt x="374" y="100"/>
                      <a:pt x="374" y="100"/>
                      <a:pt x="374" y="100"/>
                    </a:cubicBezTo>
                    <a:cubicBezTo>
                      <a:pt x="374" y="185"/>
                      <a:pt x="374" y="185"/>
                      <a:pt x="374" y="185"/>
                    </a:cubicBezTo>
                    <a:cubicBezTo>
                      <a:pt x="387" y="185"/>
                      <a:pt x="387" y="185"/>
                      <a:pt x="387" y="185"/>
                    </a:cubicBezTo>
                    <a:cubicBezTo>
                      <a:pt x="387" y="149"/>
                      <a:pt x="387" y="149"/>
                      <a:pt x="387" y="149"/>
                    </a:cubicBezTo>
                    <a:cubicBezTo>
                      <a:pt x="457" y="149"/>
                      <a:pt x="457" y="149"/>
                      <a:pt x="457" y="149"/>
                    </a:cubicBezTo>
                    <a:cubicBezTo>
                      <a:pt x="468" y="149"/>
                      <a:pt x="477" y="140"/>
                      <a:pt x="477" y="129"/>
                    </a:cubicBezTo>
                    <a:cubicBezTo>
                      <a:pt x="477" y="121"/>
                      <a:pt x="477" y="121"/>
                      <a:pt x="477" y="121"/>
                    </a:cubicBezTo>
                    <a:cubicBezTo>
                      <a:pt x="477" y="109"/>
                      <a:pt x="468" y="100"/>
                      <a:pt x="457" y="100"/>
                    </a:cubicBezTo>
                    <a:moveTo>
                      <a:pt x="465" y="129"/>
                    </a:moveTo>
                    <a:cubicBezTo>
                      <a:pt x="465" y="133"/>
                      <a:pt x="461" y="136"/>
                      <a:pt x="457" y="136"/>
                    </a:cubicBezTo>
                    <a:cubicBezTo>
                      <a:pt x="387" y="136"/>
                      <a:pt x="387" y="136"/>
                      <a:pt x="387" y="136"/>
                    </a:cubicBezTo>
                    <a:cubicBezTo>
                      <a:pt x="387" y="113"/>
                      <a:pt x="387" y="113"/>
                      <a:pt x="387" y="113"/>
                    </a:cubicBezTo>
                    <a:cubicBezTo>
                      <a:pt x="457" y="113"/>
                      <a:pt x="457" y="113"/>
                      <a:pt x="457" y="113"/>
                    </a:cubicBezTo>
                    <a:cubicBezTo>
                      <a:pt x="461" y="113"/>
                      <a:pt x="465" y="117"/>
                      <a:pt x="465" y="121"/>
                    </a:cubicBezTo>
                    <a:lnTo>
                      <a:pt x="465" y="129"/>
                    </a:lnTo>
                    <a:close/>
                    <a:moveTo>
                      <a:pt x="589" y="100"/>
                    </a:moveTo>
                    <a:cubicBezTo>
                      <a:pt x="589" y="136"/>
                      <a:pt x="589" y="136"/>
                      <a:pt x="589" y="136"/>
                    </a:cubicBezTo>
                    <a:cubicBezTo>
                      <a:pt x="512" y="136"/>
                      <a:pt x="512" y="136"/>
                      <a:pt x="512" y="136"/>
                    </a:cubicBezTo>
                    <a:cubicBezTo>
                      <a:pt x="512" y="100"/>
                      <a:pt x="512" y="100"/>
                      <a:pt x="512" y="100"/>
                    </a:cubicBezTo>
                    <a:cubicBezTo>
                      <a:pt x="499" y="100"/>
                      <a:pt x="499" y="100"/>
                      <a:pt x="499" y="100"/>
                    </a:cubicBezTo>
                    <a:cubicBezTo>
                      <a:pt x="499" y="185"/>
                      <a:pt x="499" y="185"/>
                      <a:pt x="499" y="185"/>
                    </a:cubicBezTo>
                    <a:cubicBezTo>
                      <a:pt x="512" y="185"/>
                      <a:pt x="512" y="185"/>
                      <a:pt x="512" y="185"/>
                    </a:cubicBezTo>
                    <a:cubicBezTo>
                      <a:pt x="512" y="149"/>
                      <a:pt x="512" y="149"/>
                      <a:pt x="512" y="149"/>
                    </a:cubicBezTo>
                    <a:cubicBezTo>
                      <a:pt x="589" y="149"/>
                      <a:pt x="589" y="149"/>
                      <a:pt x="589" y="149"/>
                    </a:cubicBezTo>
                    <a:cubicBezTo>
                      <a:pt x="589" y="185"/>
                      <a:pt x="589" y="185"/>
                      <a:pt x="589" y="185"/>
                    </a:cubicBezTo>
                    <a:cubicBezTo>
                      <a:pt x="602" y="185"/>
                      <a:pt x="602" y="185"/>
                      <a:pt x="602" y="185"/>
                    </a:cubicBezTo>
                    <a:cubicBezTo>
                      <a:pt x="602" y="100"/>
                      <a:pt x="602" y="100"/>
                      <a:pt x="602" y="100"/>
                    </a:cubicBezTo>
                    <a:lnTo>
                      <a:pt x="589" y="10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6">
                <a:extLst>
                  <a:ext uri="{FF2B5EF4-FFF2-40B4-BE49-F238E27FC236}">
                    <a16:creationId xmlns:a16="http://schemas.microsoft.com/office/drawing/2014/main" id="{9D32DDC2-A5CF-4F84-B83E-C080EA8C5F4F}"/>
                  </a:ext>
                </a:extLst>
              </p:cNvPr>
              <p:cNvSpPr>
                <a:spLocks/>
              </p:cNvSpPr>
              <p:nvPr/>
            </p:nvSpPr>
            <p:spPr bwMode="auto">
              <a:xfrm>
                <a:off x="2217738" y="4173538"/>
                <a:ext cx="931862" cy="882650"/>
              </a:xfrm>
              <a:custGeom>
                <a:avLst/>
                <a:gdLst>
                  <a:gd name="T0" fmla="*/ 95 w 338"/>
                  <a:gd name="T1" fmla="*/ 132 h 319"/>
                  <a:gd name="T2" fmla="*/ 95 w 338"/>
                  <a:gd name="T3" fmla="*/ 125 h 319"/>
                  <a:gd name="T4" fmla="*/ 242 w 338"/>
                  <a:gd name="T5" fmla="*/ 125 h 319"/>
                  <a:gd name="T6" fmla="*/ 242 w 338"/>
                  <a:gd name="T7" fmla="*/ 132 h 319"/>
                  <a:gd name="T8" fmla="*/ 226 w 338"/>
                  <a:gd name="T9" fmla="*/ 132 h 319"/>
                  <a:gd name="T10" fmla="*/ 226 w 338"/>
                  <a:gd name="T11" fmla="*/ 319 h 319"/>
                  <a:gd name="T12" fmla="*/ 338 w 338"/>
                  <a:gd name="T13" fmla="*/ 159 h 319"/>
                  <a:gd name="T14" fmla="*/ 225 w 338"/>
                  <a:gd name="T15" fmla="*/ 0 h 319"/>
                  <a:gd name="T16" fmla="*/ 236 w 338"/>
                  <a:gd name="T17" fmla="*/ 36 h 319"/>
                  <a:gd name="T18" fmla="*/ 169 w 338"/>
                  <a:gd name="T19" fmla="*/ 103 h 319"/>
                  <a:gd name="T20" fmla="*/ 102 w 338"/>
                  <a:gd name="T21" fmla="*/ 36 h 319"/>
                  <a:gd name="T22" fmla="*/ 112 w 338"/>
                  <a:gd name="T23" fmla="*/ 0 h 319"/>
                  <a:gd name="T24" fmla="*/ 0 w 338"/>
                  <a:gd name="T25" fmla="*/ 159 h 319"/>
                  <a:gd name="T26" fmla="*/ 112 w 338"/>
                  <a:gd name="T27" fmla="*/ 319 h 319"/>
                  <a:gd name="T28" fmla="*/ 112 w 338"/>
                  <a:gd name="T29" fmla="*/ 132 h 319"/>
                  <a:gd name="T30" fmla="*/ 95 w 338"/>
                  <a:gd name="T31" fmla="*/ 132 h 3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38" h="319">
                    <a:moveTo>
                      <a:pt x="95" y="132"/>
                    </a:moveTo>
                    <a:cubicBezTo>
                      <a:pt x="95" y="125"/>
                      <a:pt x="95" y="125"/>
                      <a:pt x="95" y="125"/>
                    </a:cubicBezTo>
                    <a:cubicBezTo>
                      <a:pt x="242" y="125"/>
                      <a:pt x="242" y="125"/>
                      <a:pt x="242" y="125"/>
                    </a:cubicBezTo>
                    <a:cubicBezTo>
                      <a:pt x="242" y="132"/>
                      <a:pt x="242" y="132"/>
                      <a:pt x="242" y="132"/>
                    </a:cubicBezTo>
                    <a:cubicBezTo>
                      <a:pt x="226" y="132"/>
                      <a:pt x="226" y="132"/>
                      <a:pt x="226" y="132"/>
                    </a:cubicBezTo>
                    <a:cubicBezTo>
                      <a:pt x="226" y="319"/>
                      <a:pt x="226" y="319"/>
                      <a:pt x="226" y="319"/>
                    </a:cubicBezTo>
                    <a:cubicBezTo>
                      <a:pt x="291" y="295"/>
                      <a:pt x="338" y="233"/>
                      <a:pt x="338" y="159"/>
                    </a:cubicBezTo>
                    <a:cubicBezTo>
                      <a:pt x="338" y="86"/>
                      <a:pt x="291" y="24"/>
                      <a:pt x="225" y="0"/>
                    </a:cubicBezTo>
                    <a:cubicBezTo>
                      <a:pt x="232" y="11"/>
                      <a:pt x="236" y="23"/>
                      <a:pt x="236" y="36"/>
                    </a:cubicBezTo>
                    <a:cubicBezTo>
                      <a:pt x="236" y="73"/>
                      <a:pt x="206" y="103"/>
                      <a:pt x="169" y="103"/>
                    </a:cubicBezTo>
                    <a:cubicBezTo>
                      <a:pt x="132" y="103"/>
                      <a:pt x="102" y="73"/>
                      <a:pt x="102" y="36"/>
                    </a:cubicBezTo>
                    <a:cubicBezTo>
                      <a:pt x="102" y="23"/>
                      <a:pt x="106" y="11"/>
                      <a:pt x="112" y="0"/>
                    </a:cubicBezTo>
                    <a:cubicBezTo>
                      <a:pt x="47" y="24"/>
                      <a:pt x="0" y="86"/>
                      <a:pt x="0" y="159"/>
                    </a:cubicBezTo>
                    <a:cubicBezTo>
                      <a:pt x="0" y="233"/>
                      <a:pt x="47" y="295"/>
                      <a:pt x="112" y="319"/>
                    </a:cubicBezTo>
                    <a:cubicBezTo>
                      <a:pt x="112" y="132"/>
                      <a:pt x="112" y="132"/>
                      <a:pt x="112" y="132"/>
                    </a:cubicBezTo>
                    <a:lnTo>
                      <a:pt x="95" y="132"/>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grpSp>
      </p:grpSp>
      <p:sp>
        <p:nvSpPr>
          <p:cNvPr id="3" name="Picture Placeholder 2">
            <a:extLst>
              <a:ext uri="{FF2B5EF4-FFF2-40B4-BE49-F238E27FC236}">
                <a16:creationId xmlns:a16="http://schemas.microsoft.com/office/drawing/2014/main" id="{00DA99D3-2959-49BE-B1C9-8AEC9DE44A91}"/>
              </a:ext>
            </a:extLst>
          </p:cNvPr>
          <p:cNvSpPr>
            <a:spLocks noGrp="1"/>
          </p:cNvSpPr>
          <p:nvPr>
            <p:ph type="pic" sz="quarter" idx="12"/>
          </p:nvPr>
        </p:nvSpPr>
        <p:spPr/>
      </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2</a:t>
            </a:fld>
            <a:endParaRPr lang="en-US" dirty="0"/>
          </a:p>
        </p:txBody>
      </p:sp>
      <p:sp>
        <p:nvSpPr>
          <p:cNvPr id="78" name="Rectangle 77">
            <a:extLst>
              <a:ext uri="{FF2B5EF4-FFF2-40B4-BE49-F238E27FC236}">
                <a16:creationId xmlns:a16="http://schemas.microsoft.com/office/drawing/2014/main" id="{60CF58CD-1BE1-42E5-887D-45965FD42AF3}"/>
              </a:ext>
            </a:extLst>
          </p:cNvPr>
          <p:cNvSpPr/>
          <p:nvPr/>
        </p:nvSpPr>
        <p:spPr>
          <a:xfrm>
            <a:off x="-8645" y="0"/>
            <a:ext cx="1220929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a:extLst>
              <a:ext uri="{FF2B5EF4-FFF2-40B4-BE49-F238E27FC236}">
                <a16:creationId xmlns:a16="http://schemas.microsoft.com/office/drawing/2014/main" id="{407A9287-6267-4885-BF58-FEAA0A692EC5}"/>
              </a:ext>
            </a:extLst>
          </p:cNvPr>
          <p:cNvSpPr/>
          <p:nvPr/>
        </p:nvSpPr>
        <p:spPr>
          <a:xfrm>
            <a:off x="838200" y="838201"/>
            <a:ext cx="10515600" cy="5181598"/>
          </a:xfrm>
          <a:prstGeom prst="rect">
            <a:avLst/>
          </a:prstGeom>
          <a:solidFill>
            <a:schemeClr val="tx1">
              <a:alpha val="2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9" name="Group 18">
            <a:extLst>
              <a:ext uri="{FF2B5EF4-FFF2-40B4-BE49-F238E27FC236}">
                <a16:creationId xmlns:a16="http://schemas.microsoft.com/office/drawing/2014/main" id="{1641FBBE-BF60-4418-BD7B-91FD21C44712}"/>
              </a:ext>
            </a:extLst>
          </p:cNvPr>
          <p:cNvGrpSpPr/>
          <p:nvPr/>
        </p:nvGrpSpPr>
        <p:grpSpPr>
          <a:xfrm>
            <a:off x="3247626" y="2458576"/>
            <a:ext cx="5696748" cy="1940848"/>
            <a:chOff x="3098179" y="1851312"/>
            <a:chExt cx="5696748" cy="1940848"/>
          </a:xfrm>
        </p:grpSpPr>
        <p:sp>
          <p:nvSpPr>
            <p:cNvPr id="71" name="Rectangle 9">
              <a:extLst>
                <a:ext uri="{FF2B5EF4-FFF2-40B4-BE49-F238E27FC236}">
                  <a16:creationId xmlns:a16="http://schemas.microsoft.com/office/drawing/2014/main" id="{646BC41B-D262-4A62-B833-2CD8F6F057B2}"/>
                </a:ext>
              </a:extLst>
            </p:cNvPr>
            <p:cNvSpPr>
              <a:spLocks/>
            </p:cNvSpPr>
            <p:nvPr/>
          </p:nvSpPr>
          <p:spPr bwMode="auto">
            <a:xfrm>
              <a:off x="3098179" y="3065840"/>
              <a:ext cx="5696748" cy="72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a:t>
              </a:r>
            </a:p>
          </p:txBody>
        </p:sp>
        <p:sp>
          <p:nvSpPr>
            <p:cNvPr id="66" name="Rectangle 65">
              <a:extLst>
                <a:ext uri="{FF2B5EF4-FFF2-40B4-BE49-F238E27FC236}">
                  <a16:creationId xmlns:a16="http://schemas.microsoft.com/office/drawing/2014/main" id="{3739C923-4D6E-4601-BED4-689F86EAD623}"/>
                </a:ext>
              </a:extLst>
            </p:cNvPr>
            <p:cNvSpPr/>
            <p:nvPr/>
          </p:nvSpPr>
          <p:spPr>
            <a:xfrm>
              <a:off x="4669798" y="1851312"/>
              <a:ext cx="2553511" cy="1118255"/>
            </a:xfrm>
            <a:prstGeom prst="rect">
              <a:avLst/>
            </a:prstGeom>
          </p:spPr>
          <p:txBody>
            <a:bodyPr wrap="square">
              <a:spAutoFit/>
            </a:bodyPr>
            <a:lstStyle/>
            <a:p>
              <a:pPr algn="ctr">
                <a:lnSpc>
                  <a:spcPts val="4000"/>
                </a:lnSpc>
              </a:pPr>
              <a:r>
                <a:rPr lang="en-US" sz="2000" b="1" dirty="0">
                  <a:solidFill>
                    <a:schemeClr val="bg1"/>
                  </a:solidFill>
                  <a:latin typeface="Open Sans" panose="020B0606030504020204" pitchFamily="34" charset="0"/>
                  <a:ea typeface="Open Sans" panose="020B0606030504020204" pitchFamily="34" charset="0"/>
                  <a:cs typeface="Open Sans" panose="020B0606030504020204" pitchFamily="34" charset="0"/>
                </a:rPr>
                <a:t>WELCOME</a:t>
              </a:r>
            </a:p>
            <a:p>
              <a:pPr algn="ctr">
                <a:lnSpc>
                  <a:spcPts val="4000"/>
                </a:lnSpc>
              </a:pPr>
              <a:r>
                <a:rPr lang="en-US" sz="4000" b="1" dirty="0">
                  <a:solidFill>
                    <a:schemeClr val="bg1"/>
                  </a:solidFill>
                  <a:latin typeface="Open Sans" panose="020B0606030504020204" pitchFamily="34" charset="0"/>
                  <a:ea typeface="Open Sans" panose="020B0606030504020204" pitchFamily="34" charset="0"/>
                  <a:cs typeface="Open Sans" panose="020B0606030504020204" pitchFamily="34" charset="0"/>
                </a:rPr>
                <a:t>MESSAGE</a:t>
              </a:r>
            </a:p>
          </p:txBody>
        </p:sp>
      </p:grpSp>
      <p:sp>
        <p:nvSpPr>
          <p:cNvPr id="3" name="Picture Placeholder 2">
            <a:extLst>
              <a:ext uri="{FF2B5EF4-FFF2-40B4-BE49-F238E27FC236}">
                <a16:creationId xmlns:a16="http://schemas.microsoft.com/office/drawing/2014/main" id="{9F734ED3-70E4-4D15-838A-0B2973BB4FAB}"/>
              </a:ext>
            </a:extLst>
          </p:cNvPr>
          <p:cNvSpPr>
            <a:spLocks noGrp="1"/>
          </p:cNvSpPr>
          <p:nvPr>
            <p:ph type="pic" sz="quarter" idx="12"/>
          </p:nvPr>
        </p:nvSpPr>
        <p:spPr/>
      </p:sp>
    </p:spTree>
    <p:extLst>
      <p:ext uri="{BB962C8B-B14F-4D97-AF65-F5344CB8AC3E}">
        <p14:creationId xmlns:p14="http://schemas.microsoft.com/office/powerpoint/2010/main" val="1788104406"/>
      </p:ext>
    </p:extLst>
  </p:cSld>
  <p:clrMapOvr>
    <a:masterClrMapping/>
  </p:clrMapOvr>
  <p:transition spd="slow">
    <p:comb/>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3</a:t>
            </a:fld>
            <a:endParaRPr lang="en-US" dirty="0"/>
          </a:p>
        </p:txBody>
      </p:sp>
      <p:sp>
        <p:nvSpPr>
          <p:cNvPr id="10" name="Text Placeholder 9">
            <a:extLst>
              <a:ext uri="{FF2B5EF4-FFF2-40B4-BE49-F238E27FC236}">
                <a16:creationId xmlns:a16="http://schemas.microsoft.com/office/drawing/2014/main" id="{CE73A8C5-B333-4A79-BD86-92E997FC7D70}"/>
              </a:ext>
            </a:extLst>
          </p:cNvPr>
          <p:cNvSpPr>
            <a:spLocks noGrp="1"/>
          </p:cNvSpPr>
          <p:nvPr>
            <p:ph type="body" sz="quarter" idx="12"/>
          </p:nvPr>
        </p:nvSpPr>
        <p:spPr/>
        <p:txBody>
          <a:bodyPr/>
          <a:lstStyle/>
          <a:p>
            <a:r>
              <a:rPr lang="en-US" dirty="0">
                <a:solidFill>
                  <a:schemeClr val="bg1">
                    <a:lumMod val="50000"/>
                  </a:schemeClr>
                </a:solidFill>
              </a:rPr>
              <a:t>Lorem ipsum your title here some text so dummy and your </a:t>
            </a:r>
            <a:r>
              <a:rPr lang="en-US" dirty="0" err="1">
                <a:solidFill>
                  <a:schemeClr val="bg1">
                    <a:lumMod val="50000"/>
                  </a:schemeClr>
                </a:solidFill>
              </a:rPr>
              <a:t>powerpoint</a:t>
            </a:r>
            <a:r>
              <a:rPr lang="en-US" dirty="0">
                <a:solidFill>
                  <a:schemeClr val="bg1">
                    <a:lumMod val="50000"/>
                  </a:schemeClr>
                </a:solidFill>
              </a:rPr>
              <a:t> presentation</a:t>
            </a:r>
            <a:endParaRPr lang="en-US" dirty="0"/>
          </a:p>
        </p:txBody>
      </p:sp>
      <p:sp>
        <p:nvSpPr>
          <p:cNvPr id="8" name="Title 7">
            <a:extLst>
              <a:ext uri="{FF2B5EF4-FFF2-40B4-BE49-F238E27FC236}">
                <a16:creationId xmlns:a16="http://schemas.microsoft.com/office/drawing/2014/main" id="{1CC62459-231B-43F4-A5FB-8179E37397AE}"/>
              </a:ext>
            </a:extLst>
          </p:cNvPr>
          <p:cNvSpPr>
            <a:spLocks noGrp="1"/>
          </p:cNvSpPr>
          <p:nvPr>
            <p:ph type="title"/>
          </p:nvPr>
        </p:nvSpPr>
        <p:spPr/>
        <p:txBody>
          <a:bodyPr/>
          <a:lstStyle/>
          <a:p>
            <a:r>
              <a:rPr lang="en-US" b="1" dirty="0"/>
              <a:t>Company</a:t>
            </a:r>
            <a:r>
              <a:rPr lang="en-US" dirty="0"/>
              <a:t> </a:t>
            </a:r>
            <a:r>
              <a:rPr lang="en-US" dirty="0">
                <a:solidFill>
                  <a:schemeClr val="bg1">
                    <a:lumMod val="65000"/>
                  </a:schemeClr>
                </a:solidFill>
              </a:rPr>
              <a:t>About Us</a:t>
            </a:r>
          </a:p>
        </p:txBody>
      </p:sp>
      <p:sp>
        <p:nvSpPr>
          <p:cNvPr id="47" name="TextBox 46">
            <a:extLst>
              <a:ext uri="{FF2B5EF4-FFF2-40B4-BE49-F238E27FC236}">
                <a16:creationId xmlns:a16="http://schemas.microsoft.com/office/drawing/2014/main" id="{29297169-4AEC-48BF-8C18-3E94A44EF9DE}"/>
              </a:ext>
            </a:extLst>
          </p:cNvPr>
          <p:cNvSpPr txBox="1"/>
          <p:nvPr/>
        </p:nvSpPr>
        <p:spPr>
          <a:xfrm>
            <a:off x="1504950" y="4483631"/>
            <a:ext cx="6537325" cy="630942"/>
          </a:xfrm>
          <a:prstGeom prst="rect">
            <a:avLst/>
          </a:prstGeom>
          <a:noFill/>
        </p:spPr>
        <p:txBody>
          <a:bodyPr wrap="square" rtlCol="0">
            <a:spAutoFit/>
          </a:bodyPr>
          <a:lstStyle/>
          <a:p>
            <a:pPr algn="just">
              <a:lnSpc>
                <a:spcPts val="14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popularised</a:t>
            </a: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 in the</a:t>
            </a:r>
          </a:p>
        </p:txBody>
      </p:sp>
      <p:sp>
        <p:nvSpPr>
          <p:cNvPr id="3" name="Picture Placeholder 2">
            <a:extLst>
              <a:ext uri="{FF2B5EF4-FFF2-40B4-BE49-F238E27FC236}">
                <a16:creationId xmlns:a16="http://schemas.microsoft.com/office/drawing/2014/main" id="{426F2E9C-A43F-4184-A55C-7419D6ABA3E1}"/>
              </a:ext>
            </a:extLst>
          </p:cNvPr>
          <p:cNvSpPr>
            <a:spLocks noGrp="1"/>
          </p:cNvSpPr>
          <p:nvPr>
            <p:ph type="pic" sz="quarter" idx="13"/>
          </p:nvPr>
        </p:nvSpPr>
        <p:spPr/>
      </p:sp>
    </p:spTree>
    <p:extLst>
      <p:ext uri="{BB962C8B-B14F-4D97-AF65-F5344CB8AC3E}">
        <p14:creationId xmlns:p14="http://schemas.microsoft.com/office/powerpoint/2010/main" val="2557201785"/>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4</a:t>
            </a:fld>
            <a:endParaRPr lang="en-US" dirty="0"/>
          </a:p>
        </p:txBody>
      </p:sp>
      <p:sp>
        <p:nvSpPr>
          <p:cNvPr id="10" name="Text Placeholder 9">
            <a:extLst>
              <a:ext uri="{FF2B5EF4-FFF2-40B4-BE49-F238E27FC236}">
                <a16:creationId xmlns:a16="http://schemas.microsoft.com/office/drawing/2014/main" id="{CE73A8C5-B333-4A79-BD86-92E997FC7D70}"/>
              </a:ext>
            </a:extLst>
          </p:cNvPr>
          <p:cNvSpPr>
            <a:spLocks noGrp="1"/>
          </p:cNvSpPr>
          <p:nvPr>
            <p:ph type="body" sz="quarter" idx="12"/>
          </p:nvPr>
        </p:nvSpPr>
        <p:spPr/>
        <p:txBody>
          <a:bodyPr/>
          <a:lstStyle/>
          <a:p>
            <a:r>
              <a:rPr lang="en-US" dirty="0">
                <a:solidFill>
                  <a:schemeClr val="bg1">
                    <a:lumMod val="50000"/>
                  </a:schemeClr>
                </a:solidFill>
              </a:rPr>
              <a:t>Lorem ipsum your title here some text so dummy and your </a:t>
            </a:r>
            <a:r>
              <a:rPr lang="en-US" dirty="0" err="1">
                <a:solidFill>
                  <a:schemeClr val="bg1">
                    <a:lumMod val="50000"/>
                  </a:schemeClr>
                </a:solidFill>
              </a:rPr>
              <a:t>powerpoint</a:t>
            </a:r>
            <a:r>
              <a:rPr lang="en-US" dirty="0">
                <a:solidFill>
                  <a:schemeClr val="bg1">
                    <a:lumMod val="50000"/>
                  </a:schemeClr>
                </a:solidFill>
              </a:rPr>
              <a:t> presentation</a:t>
            </a:r>
            <a:endParaRPr lang="en-US" dirty="0"/>
          </a:p>
        </p:txBody>
      </p:sp>
      <p:sp>
        <p:nvSpPr>
          <p:cNvPr id="8" name="Title 7">
            <a:extLst>
              <a:ext uri="{FF2B5EF4-FFF2-40B4-BE49-F238E27FC236}">
                <a16:creationId xmlns:a16="http://schemas.microsoft.com/office/drawing/2014/main" id="{1CC62459-231B-43F4-A5FB-8179E37397AE}"/>
              </a:ext>
            </a:extLst>
          </p:cNvPr>
          <p:cNvSpPr>
            <a:spLocks noGrp="1"/>
          </p:cNvSpPr>
          <p:nvPr>
            <p:ph type="title"/>
          </p:nvPr>
        </p:nvSpPr>
        <p:spPr/>
        <p:txBody>
          <a:bodyPr/>
          <a:lstStyle/>
          <a:p>
            <a:r>
              <a:rPr lang="en-US" b="1" dirty="0"/>
              <a:t>Company</a:t>
            </a:r>
            <a:r>
              <a:rPr lang="en-US" dirty="0"/>
              <a:t> </a:t>
            </a:r>
            <a:r>
              <a:rPr lang="en-US" dirty="0">
                <a:solidFill>
                  <a:schemeClr val="bg1">
                    <a:lumMod val="65000"/>
                  </a:schemeClr>
                </a:solidFill>
              </a:rPr>
              <a:t>Service</a:t>
            </a:r>
          </a:p>
        </p:txBody>
      </p:sp>
      <p:sp>
        <p:nvSpPr>
          <p:cNvPr id="34" name="Rectangle 33">
            <a:extLst>
              <a:ext uri="{FF2B5EF4-FFF2-40B4-BE49-F238E27FC236}">
                <a16:creationId xmlns:a16="http://schemas.microsoft.com/office/drawing/2014/main" id="{F26C5228-9B4A-4BF2-AD54-17E0F477ED6F}"/>
              </a:ext>
            </a:extLst>
          </p:cNvPr>
          <p:cNvSpPr/>
          <p:nvPr/>
        </p:nvSpPr>
        <p:spPr>
          <a:xfrm>
            <a:off x="838200" y="1759429"/>
            <a:ext cx="10571448" cy="3790183"/>
          </a:xfrm>
          <a:prstGeom prst="rect">
            <a:avLst/>
          </a:prstGeom>
          <a:solidFill>
            <a:schemeClr val="tx1">
              <a:alpha val="39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86A1E9B5-CEDF-4004-A79D-8AC43D6AC52D}"/>
              </a:ext>
            </a:extLst>
          </p:cNvPr>
          <p:cNvGrpSpPr/>
          <p:nvPr/>
        </p:nvGrpSpPr>
        <p:grpSpPr>
          <a:xfrm>
            <a:off x="1797218" y="2801439"/>
            <a:ext cx="8653412" cy="1706165"/>
            <a:chOff x="1815558" y="2971012"/>
            <a:chExt cx="8653412" cy="1706165"/>
          </a:xfrm>
        </p:grpSpPr>
        <p:grpSp>
          <p:nvGrpSpPr>
            <p:cNvPr id="7" name="Group 6">
              <a:extLst>
                <a:ext uri="{FF2B5EF4-FFF2-40B4-BE49-F238E27FC236}">
                  <a16:creationId xmlns:a16="http://schemas.microsoft.com/office/drawing/2014/main" id="{6DC17A47-0307-4CCC-919A-589D6A767862}"/>
                </a:ext>
              </a:extLst>
            </p:cNvPr>
            <p:cNvGrpSpPr/>
            <p:nvPr/>
          </p:nvGrpSpPr>
          <p:grpSpPr>
            <a:xfrm>
              <a:off x="1815558" y="2971012"/>
              <a:ext cx="1881356" cy="1706165"/>
              <a:chOff x="1790776" y="3717925"/>
              <a:chExt cx="1881356" cy="1706165"/>
            </a:xfrm>
            <a:solidFill>
              <a:schemeClr val="tx1"/>
            </a:solidFill>
          </p:grpSpPr>
          <p:grpSp>
            <p:nvGrpSpPr>
              <p:cNvPr id="9" name="Group 8">
                <a:extLst>
                  <a:ext uri="{FF2B5EF4-FFF2-40B4-BE49-F238E27FC236}">
                    <a16:creationId xmlns:a16="http://schemas.microsoft.com/office/drawing/2014/main" id="{518AA138-A910-4D8B-B7F8-4B7A25B58197}"/>
                  </a:ext>
                </a:extLst>
              </p:cNvPr>
              <p:cNvGrpSpPr/>
              <p:nvPr/>
            </p:nvGrpSpPr>
            <p:grpSpPr>
              <a:xfrm>
                <a:off x="1881444" y="3717925"/>
                <a:ext cx="729890" cy="729890"/>
                <a:chOff x="2625151" y="2215150"/>
                <a:chExt cx="729890" cy="729890"/>
              </a:xfrm>
              <a:grpFill/>
            </p:grpSpPr>
            <p:sp>
              <p:nvSpPr>
                <p:cNvPr id="15" name="Freeform 5">
                  <a:extLst>
                    <a:ext uri="{FF2B5EF4-FFF2-40B4-BE49-F238E27FC236}">
                      <a16:creationId xmlns:a16="http://schemas.microsoft.com/office/drawing/2014/main" id="{8A9C4429-295C-4A5A-B3B3-92A8DF6F4C1F}"/>
                    </a:ext>
                  </a:extLst>
                </p:cNvPr>
                <p:cNvSpPr>
                  <a:spLocks noEditPoints="1"/>
                </p:cNvSpPr>
                <p:nvPr/>
              </p:nvSpPr>
              <p:spPr bwMode="auto">
                <a:xfrm>
                  <a:off x="2792085" y="2415389"/>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6" name="Oval 15">
                  <a:extLst>
                    <a:ext uri="{FF2B5EF4-FFF2-40B4-BE49-F238E27FC236}">
                      <a16:creationId xmlns:a16="http://schemas.microsoft.com/office/drawing/2014/main" id="{EA6BF7C9-71A9-4213-9638-C8C487550D6D}"/>
                    </a:ext>
                  </a:extLst>
                </p:cNvPr>
                <p:cNvSpPr/>
                <p:nvPr/>
              </p:nvSpPr>
              <p:spPr>
                <a:xfrm>
                  <a:off x="2625151"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1" name="Group 10">
                <a:extLst>
                  <a:ext uri="{FF2B5EF4-FFF2-40B4-BE49-F238E27FC236}">
                    <a16:creationId xmlns:a16="http://schemas.microsoft.com/office/drawing/2014/main" id="{1FEB7F98-70FE-4433-8E96-612DBB0C9BBC}"/>
                  </a:ext>
                </a:extLst>
              </p:cNvPr>
              <p:cNvGrpSpPr/>
              <p:nvPr/>
            </p:nvGrpSpPr>
            <p:grpSpPr>
              <a:xfrm>
                <a:off x="1790776" y="4569334"/>
                <a:ext cx="1881356" cy="854756"/>
                <a:chOff x="1016180" y="4410169"/>
                <a:chExt cx="1881356" cy="854756"/>
              </a:xfrm>
              <a:grpFill/>
            </p:grpSpPr>
            <p:sp>
              <p:nvSpPr>
                <p:cNvPr id="12" name="TextBox 11">
                  <a:extLst>
                    <a:ext uri="{FF2B5EF4-FFF2-40B4-BE49-F238E27FC236}">
                      <a16:creationId xmlns:a16="http://schemas.microsoft.com/office/drawing/2014/main" id="{110AE67F-D195-49DD-8A27-53E9C0189178}"/>
                    </a:ext>
                  </a:extLst>
                </p:cNvPr>
                <p:cNvSpPr txBox="1"/>
                <p:nvPr/>
              </p:nvSpPr>
              <p:spPr>
                <a:xfrm>
                  <a:off x="1016181" y="4410169"/>
                  <a:ext cx="1752600" cy="292388"/>
                </a:xfrm>
                <a:prstGeom prst="rect">
                  <a:avLst/>
                </a:prstGeom>
                <a:noFill/>
                <a:ln>
                  <a:noFill/>
                </a:ln>
              </p:spPr>
              <p:txBody>
                <a:bodyPr wrap="square" rtlCol="0">
                  <a:spAutoFit/>
                </a:bodyPr>
                <a:lstStyle/>
                <a:p>
                  <a:r>
                    <a:rPr lang="en-US" sz="13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13" name="TextBox 12">
                  <a:extLst>
                    <a:ext uri="{FF2B5EF4-FFF2-40B4-BE49-F238E27FC236}">
                      <a16:creationId xmlns:a16="http://schemas.microsoft.com/office/drawing/2014/main" id="{922F2460-16C3-4832-8EE1-39D5C6DB3255}"/>
                    </a:ext>
                  </a:extLst>
                </p:cNvPr>
                <p:cNvSpPr txBox="1"/>
                <p:nvPr/>
              </p:nvSpPr>
              <p:spPr>
                <a:xfrm>
                  <a:off x="1016180" y="4617005"/>
                  <a:ext cx="1291824" cy="276999"/>
                </a:xfrm>
                <a:prstGeom prst="rect">
                  <a:avLst/>
                </a:prstGeom>
                <a:noFill/>
                <a:ln>
                  <a:noFill/>
                </a:ln>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14" name="TextBox 13">
                  <a:extLst>
                    <a:ext uri="{FF2B5EF4-FFF2-40B4-BE49-F238E27FC236}">
                      <a16:creationId xmlns:a16="http://schemas.microsoft.com/office/drawing/2014/main" id="{BC07C2CC-5ABC-4785-A1FD-63CFD9300876}"/>
                    </a:ext>
                  </a:extLst>
                </p:cNvPr>
                <p:cNvSpPr txBox="1"/>
                <p:nvPr/>
              </p:nvSpPr>
              <p:spPr>
                <a:xfrm>
                  <a:off x="1016180" y="4864815"/>
                  <a:ext cx="1881356" cy="400110"/>
                </a:xfrm>
                <a:prstGeom prst="rect">
                  <a:avLst/>
                </a:prstGeom>
                <a:noFill/>
                <a:ln>
                  <a:noFill/>
                </a:ln>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a:t>
                  </a:r>
                </a:p>
              </p:txBody>
            </p:sp>
          </p:grpSp>
        </p:grpSp>
        <p:grpSp>
          <p:nvGrpSpPr>
            <p:cNvPr id="17" name="Group 16">
              <a:extLst>
                <a:ext uri="{FF2B5EF4-FFF2-40B4-BE49-F238E27FC236}">
                  <a16:creationId xmlns:a16="http://schemas.microsoft.com/office/drawing/2014/main" id="{8E996A88-8BEF-44BE-A737-8C9EDCC95646}"/>
                </a:ext>
              </a:extLst>
            </p:cNvPr>
            <p:cNvGrpSpPr/>
            <p:nvPr/>
          </p:nvGrpSpPr>
          <p:grpSpPr>
            <a:xfrm>
              <a:off x="5177629" y="2971012"/>
              <a:ext cx="1929269" cy="1706165"/>
              <a:chOff x="5350225" y="3717925"/>
              <a:chExt cx="1929269" cy="1706165"/>
            </a:xfrm>
            <a:solidFill>
              <a:schemeClr val="tx1"/>
            </a:solidFill>
          </p:grpSpPr>
          <p:grpSp>
            <p:nvGrpSpPr>
              <p:cNvPr id="18" name="Group 17">
                <a:extLst>
                  <a:ext uri="{FF2B5EF4-FFF2-40B4-BE49-F238E27FC236}">
                    <a16:creationId xmlns:a16="http://schemas.microsoft.com/office/drawing/2014/main" id="{23BD6EB0-7A71-4895-8824-FEE8E3D33E03}"/>
                  </a:ext>
                </a:extLst>
              </p:cNvPr>
              <p:cNvGrpSpPr/>
              <p:nvPr/>
            </p:nvGrpSpPr>
            <p:grpSpPr>
              <a:xfrm>
                <a:off x="5393170" y="3717925"/>
                <a:ext cx="729890" cy="729890"/>
                <a:chOff x="5731054" y="2215150"/>
                <a:chExt cx="729890" cy="729890"/>
              </a:xfrm>
              <a:grpFill/>
            </p:grpSpPr>
            <p:sp>
              <p:nvSpPr>
                <p:cNvPr id="23" name="Freeform 11">
                  <a:extLst>
                    <a:ext uri="{FF2B5EF4-FFF2-40B4-BE49-F238E27FC236}">
                      <a16:creationId xmlns:a16="http://schemas.microsoft.com/office/drawing/2014/main" id="{9AB603D1-E6EA-4122-BAA5-D15B2F34AEF7}"/>
                    </a:ext>
                  </a:extLst>
                </p:cNvPr>
                <p:cNvSpPr>
                  <a:spLocks/>
                </p:cNvSpPr>
                <p:nvPr/>
              </p:nvSpPr>
              <p:spPr bwMode="auto">
                <a:xfrm>
                  <a:off x="5918389" y="2434202"/>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dirty="0"/>
                </a:p>
              </p:txBody>
            </p:sp>
            <p:sp>
              <p:nvSpPr>
                <p:cNvPr id="24" name="Oval 23">
                  <a:extLst>
                    <a:ext uri="{FF2B5EF4-FFF2-40B4-BE49-F238E27FC236}">
                      <a16:creationId xmlns:a16="http://schemas.microsoft.com/office/drawing/2014/main" id="{2D280C50-3E81-48A0-8832-D38C98048DD4}"/>
                    </a:ext>
                  </a:extLst>
                </p:cNvPr>
                <p:cNvSpPr/>
                <p:nvPr/>
              </p:nvSpPr>
              <p:spPr>
                <a:xfrm rot="10800000">
                  <a:off x="5731054"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grpSp>
            <p:nvGrpSpPr>
              <p:cNvPr id="19" name="Group 18">
                <a:extLst>
                  <a:ext uri="{FF2B5EF4-FFF2-40B4-BE49-F238E27FC236}">
                    <a16:creationId xmlns:a16="http://schemas.microsoft.com/office/drawing/2014/main" id="{BDA00332-1A9C-4249-AF51-1FDCA98FA20A}"/>
                  </a:ext>
                </a:extLst>
              </p:cNvPr>
              <p:cNvGrpSpPr/>
              <p:nvPr/>
            </p:nvGrpSpPr>
            <p:grpSpPr>
              <a:xfrm>
                <a:off x="5350225" y="4569334"/>
                <a:ext cx="1929269" cy="854756"/>
                <a:chOff x="1016180" y="4410169"/>
                <a:chExt cx="1929269" cy="854756"/>
              </a:xfrm>
              <a:grpFill/>
            </p:grpSpPr>
            <p:sp>
              <p:nvSpPr>
                <p:cNvPr id="20" name="TextBox 19">
                  <a:extLst>
                    <a:ext uri="{FF2B5EF4-FFF2-40B4-BE49-F238E27FC236}">
                      <a16:creationId xmlns:a16="http://schemas.microsoft.com/office/drawing/2014/main" id="{46FE8DD5-643A-40E1-A064-44997568AA9F}"/>
                    </a:ext>
                  </a:extLst>
                </p:cNvPr>
                <p:cNvSpPr txBox="1"/>
                <p:nvPr/>
              </p:nvSpPr>
              <p:spPr>
                <a:xfrm>
                  <a:off x="1016180" y="4410169"/>
                  <a:ext cx="1792849" cy="292388"/>
                </a:xfrm>
                <a:prstGeom prst="rect">
                  <a:avLst/>
                </a:prstGeom>
                <a:noFill/>
                <a:ln>
                  <a:noFill/>
                </a:ln>
              </p:spPr>
              <p:txBody>
                <a:bodyPr wrap="square" rtlCol="0">
                  <a:spAutoFit/>
                </a:bodyPr>
                <a:lstStyle/>
                <a:p>
                  <a:r>
                    <a:rPr lang="en-US" sz="13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21" name="TextBox 20">
                  <a:extLst>
                    <a:ext uri="{FF2B5EF4-FFF2-40B4-BE49-F238E27FC236}">
                      <a16:creationId xmlns:a16="http://schemas.microsoft.com/office/drawing/2014/main" id="{B7F38B67-4A8A-4558-875E-F986B9C0D709}"/>
                    </a:ext>
                  </a:extLst>
                </p:cNvPr>
                <p:cNvSpPr txBox="1"/>
                <p:nvPr/>
              </p:nvSpPr>
              <p:spPr>
                <a:xfrm>
                  <a:off x="1016180" y="4617005"/>
                  <a:ext cx="1291824" cy="276999"/>
                </a:xfrm>
                <a:prstGeom prst="rect">
                  <a:avLst/>
                </a:prstGeom>
                <a:noFill/>
                <a:ln>
                  <a:noFill/>
                </a:ln>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22" name="TextBox 21">
                  <a:extLst>
                    <a:ext uri="{FF2B5EF4-FFF2-40B4-BE49-F238E27FC236}">
                      <a16:creationId xmlns:a16="http://schemas.microsoft.com/office/drawing/2014/main" id="{F792B924-F36B-4701-A227-17838C688889}"/>
                    </a:ext>
                  </a:extLst>
                </p:cNvPr>
                <p:cNvSpPr txBox="1"/>
                <p:nvPr/>
              </p:nvSpPr>
              <p:spPr>
                <a:xfrm>
                  <a:off x="1016180" y="4864815"/>
                  <a:ext cx="1929269" cy="400110"/>
                </a:xfrm>
                <a:prstGeom prst="rect">
                  <a:avLst/>
                </a:prstGeom>
                <a:noFill/>
                <a:ln>
                  <a:noFill/>
                </a:ln>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a:t>
                  </a:r>
                </a:p>
              </p:txBody>
            </p:sp>
          </p:grpSp>
        </p:grpSp>
        <p:grpSp>
          <p:nvGrpSpPr>
            <p:cNvPr id="25" name="Group 24">
              <a:extLst>
                <a:ext uri="{FF2B5EF4-FFF2-40B4-BE49-F238E27FC236}">
                  <a16:creationId xmlns:a16="http://schemas.microsoft.com/office/drawing/2014/main" id="{95E6173A-9F39-4E32-8594-C457FCA1732C}"/>
                </a:ext>
              </a:extLst>
            </p:cNvPr>
            <p:cNvGrpSpPr/>
            <p:nvPr/>
          </p:nvGrpSpPr>
          <p:grpSpPr>
            <a:xfrm>
              <a:off x="8587613" y="2971012"/>
              <a:ext cx="1881357" cy="1706165"/>
              <a:chOff x="8821944" y="3717925"/>
              <a:chExt cx="1881357" cy="1706165"/>
            </a:xfrm>
            <a:solidFill>
              <a:schemeClr val="tx1"/>
            </a:solidFill>
          </p:grpSpPr>
          <p:grpSp>
            <p:nvGrpSpPr>
              <p:cNvPr id="26" name="Group 25">
                <a:extLst>
                  <a:ext uri="{FF2B5EF4-FFF2-40B4-BE49-F238E27FC236}">
                    <a16:creationId xmlns:a16="http://schemas.microsoft.com/office/drawing/2014/main" id="{1BAE0D51-841B-49F8-A556-E3B70DC36040}"/>
                  </a:ext>
                </a:extLst>
              </p:cNvPr>
              <p:cNvGrpSpPr/>
              <p:nvPr/>
            </p:nvGrpSpPr>
            <p:grpSpPr>
              <a:xfrm>
                <a:off x="8889937" y="3717925"/>
                <a:ext cx="729890" cy="729890"/>
                <a:chOff x="8836957" y="2215150"/>
                <a:chExt cx="729890" cy="729890"/>
              </a:xfrm>
              <a:grpFill/>
            </p:grpSpPr>
            <p:sp>
              <p:nvSpPr>
                <p:cNvPr id="31" name="AutoShape 9">
                  <a:extLst>
                    <a:ext uri="{FF2B5EF4-FFF2-40B4-BE49-F238E27FC236}">
                      <a16:creationId xmlns:a16="http://schemas.microsoft.com/office/drawing/2014/main" id="{36A3A003-E161-4142-A8DA-A5346A0C5137}"/>
                    </a:ext>
                  </a:extLst>
                </p:cNvPr>
                <p:cNvSpPr>
                  <a:spLocks/>
                </p:cNvSpPr>
                <p:nvPr/>
              </p:nvSpPr>
              <p:spPr bwMode="auto">
                <a:xfrm>
                  <a:off x="9044187" y="2415748"/>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dirty="0"/>
                </a:p>
              </p:txBody>
            </p:sp>
            <p:sp>
              <p:nvSpPr>
                <p:cNvPr id="32" name="Oval 31">
                  <a:extLst>
                    <a:ext uri="{FF2B5EF4-FFF2-40B4-BE49-F238E27FC236}">
                      <a16:creationId xmlns:a16="http://schemas.microsoft.com/office/drawing/2014/main" id="{4D3196E2-EAE7-4E63-AF3E-5774E6384C19}"/>
                    </a:ext>
                  </a:extLst>
                </p:cNvPr>
                <p:cNvSpPr/>
                <p:nvPr/>
              </p:nvSpPr>
              <p:spPr>
                <a:xfrm>
                  <a:off x="8836957"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grpSp>
            <p:nvGrpSpPr>
              <p:cNvPr id="27" name="Group 26">
                <a:extLst>
                  <a:ext uri="{FF2B5EF4-FFF2-40B4-BE49-F238E27FC236}">
                    <a16:creationId xmlns:a16="http://schemas.microsoft.com/office/drawing/2014/main" id="{24D523C4-DEA3-495E-B1A5-1AAF185B2E0C}"/>
                  </a:ext>
                </a:extLst>
              </p:cNvPr>
              <p:cNvGrpSpPr/>
              <p:nvPr/>
            </p:nvGrpSpPr>
            <p:grpSpPr>
              <a:xfrm>
                <a:off x="8821944" y="4569334"/>
                <a:ext cx="1881357" cy="854756"/>
                <a:chOff x="1016180" y="4410169"/>
                <a:chExt cx="1881357" cy="854756"/>
              </a:xfrm>
              <a:grpFill/>
            </p:grpSpPr>
            <p:sp>
              <p:nvSpPr>
                <p:cNvPr id="28" name="TextBox 27">
                  <a:extLst>
                    <a:ext uri="{FF2B5EF4-FFF2-40B4-BE49-F238E27FC236}">
                      <a16:creationId xmlns:a16="http://schemas.microsoft.com/office/drawing/2014/main" id="{4658766F-BD4E-4824-8981-2D5D0D0AF444}"/>
                    </a:ext>
                  </a:extLst>
                </p:cNvPr>
                <p:cNvSpPr txBox="1"/>
                <p:nvPr/>
              </p:nvSpPr>
              <p:spPr>
                <a:xfrm>
                  <a:off x="1016180" y="4410169"/>
                  <a:ext cx="1769597" cy="292388"/>
                </a:xfrm>
                <a:prstGeom prst="rect">
                  <a:avLst/>
                </a:prstGeom>
                <a:noFill/>
                <a:ln>
                  <a:noFill/>
                </a:ln>
              </p:spPr>
              <p:txBody>
                <a:bodyPr wrap="square" rtlCol="0">
                  <a:spAutoFit/>
                </a:bodyPr>
                <a:lstStyle/>
                <a:p>
                  <a:r>
                    <a:rPr lang="en-US" sz="13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29" name="TextBox 28">
                  <a:extLst>
                    <a:ext uri="{FF2B5EF4-FFF2-40B4-BE49-F238E27FC236}">
                      <a16:creationId xmlns:a16="http://schemas.microsoft.com/office/drawing/2014/main" id="{4846B0B8-4B7C-4433-AE44-9F48DBA5B6B3}"/>
                    </a:ext>
                  </a:extLst>
                </p:cNvPr>
                <p:cNvSpPr txBox="1"/>
                <p:nvPr/>
              </p:nvSpPr>
              <p:spPr>
                <a:xfrm>
                  <a:off x="1016180" y="4617005"/>
                  <a:ext cx="1291824" cy="276999"/>
                </a:xfrm>
                <a:prstGeom prst="rect">
                  <a:avLst/>
                </a:prstGeom>
                <a:noFill/>
                <a:ln>
                  <a:noFill/>
                </a:ln>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30" name="TextBox 29">
                  <a:extLst>
                    <a:ext uri="{FF2B5EF4-FFF2-40B4-BE49-F238E27FC236}">
                      <a16:creationId xmlns:a16="http://schemas.microsoft.com/office/drawing/2014/main" id="{A9104C6E-B3B0-4F5E-B5EC-C8B4C878CE5B}"/>
                    </a:ext>
                  </a:extLst>
                </p:cNvPr>
                <p:cNvSpPr txBox="1"/>
                <p:nvPr/>
              </p:nvSpPr>
              <p:spPr>
                <a:xfrm>
                  <a:off x="1016180" y="4864815"/>
                  <a:ext cx="1881357" cy="400110"/>
                </a:xfrm>
                <a:prstGeom prst="rect">
                  <a:avLst/>
                </a:prstGeom>
                <a:noFill/>
                <a:ln>
                  <a:noFill/>
                </a:ln>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a:t>
                  </a:r>
                </a:p>
              </p:txBody>
            </p:sp>
          </p:grpSp>
        </p:grpSp>
      </p:grpSp>
      <p:sp>
        <p:nvSpPr>
          <p:cNvPr id="4" name="Picture Placeholder 3">
            <a:extLst>
              <a:ext uri="{FF2B5EF4-FFF2-40B4-BE49-F238E27FC236}">
                <a16:creationId xmlns:a16="http://schemas.microsoft.com/office/drawing/2014/main" id="{80B0A6CE-3067-4EB3-A32D-DDD333AB1E0F}"/>
              </a:ext>
            </a:extLst>
          </p:cNvPr>
          <p:cNvSpPr>
            <a:spLocks noGrp="1"/>
          </p:cNvSpPr>
          <p:nvPr>
            <p:ph type="pic" sz="quarter" idx="13"/>
          </p:nvPr>
        </p:nvSpPr>
        <p:spPr/>
      </p:sp>
    </p:spTree>
    <p:extLst>
      <p:ext uri="{BB962C8B-B14F-4D97-AF65-F5344CB8AC3E}">
        <p14:creationId xmlns:p14="http://schemas.microsoft.com/office/powerpoint/2010/main" val="260541313"/>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solidFill>
                  <a:schemeClr val="bg1">
                    <a:lumMod val="50000"/>
                  </a:schemeClr>
                </a:solidFill>
              </a:rPr>
              <a:t>0</a:t>
            </a:r>
            <a:fld id="{E72B8170-242D-42EF-8B64-B507C79780AD}" type="slidenum">
              <a:rPr lang="en-US" smtClean="0">
                <a:solidFill>
                  <a:schemeClr val="bg1">
                    <a:lumMod val="50000"/>
                  </a:schemeClr>
                </a:solidFill>
              </a:rPr>
              <a:pPr/>
              <a:t>5</a:t>
            </a:fld>
            <a:endParaRPr lang="en-US" dirty="0">
              <a:solidFill>
                <a:schemeClr val="bg1">
                  <a:lumMod val="50000"/>
                </a:schemeClr>
              </a:solidFill>
            </a:endParaRPr>
          </a:p>
        </p:txBody>
      </p:sp>
      <p:sp>
        <p:nvSpPr>
          <p:cNvPr id="9" name="Text Placeholder 8">
            <a:extLst>
              <a:ext uri="{FF2B5EF4-FFF2-40B4-BE49-F238E27FC236}">
                <a16:creationId xmlns:a16="http://schemas.microsoft.com/office/drawing/2014/main" id="{412D8C85-7BA3-4F6B-B06F-C6D50B603235}"/>
              </a:ext>
            </a:extLst>
          </p:cNvPr>
          <p:cNvSpPr>
            <a:spLocks noGrp="1"/>
          </p:cNvSpPr>
          <p:nvPr>
            <p:ph type="body" sz="quarter" idx="12"/>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8" name="Title 7">
            <a:extLst>
              <a:ext uri="{FF2B5EF4-FFF2-40B4-BE49-F238E27FC236}">
                <a16:creationId xmlns:a16="http://schemas.microsoft.com/office/drawing/2014/main" id="{9B58A0E8-DE0D-4596-B572-206F41E462A0}"/>
              </a:ext>
            </a:extLst>
          </p:cNvPr>
          <p:cNvSpPr>
            <a:spLocks noGrp="1"/>
          </p:cNvSpPr>
          <p:nvPr>
            <p:ph type="title"/>
          </p:nvPr>
        </p:nvSpPr>
        <p:spPr/>
        <p:txBody>
          <a:bodyPr/>
          <a:lstStyle/>
          <a:p>
            <a:r>
              <a:rPr lang="en-US" dirty="0"/>
              <a:t>Team Members</a:t>
            </a:r>
          </a:p>
        </p:txBody>
      </p:sp>
      <p:grpSp>
        <p:nvGrpSpPr>
          <p:cNvPr id="32" name="Group 31">
            <a:extLst>
              <a:ext uri="{FF2B5EF4-FFF2-40B4-BE49-F238E27FC236}">
                <a16:creationId xmlns:a16="http://schemas.microsoft.com/office/drawing/2014/main" id="{5B0A732A-1841-4753-98CB-C8D4A5E9C58E}"/>
              </a:ext>
            </a:extLst>
          </p:cNvPr>
          <p:cNvGrpSpPr/>
          <p:nvPr/>
        </p:nvGrpSpPr>
        <p:grpSpPr>
          <a:xfrm>
            <a:off x="2058431" y="4047808"/>
            <a:ext cx="2012919" cy="1443993"/>
            <a:chOff x="1809313" y="4226260"/>
            <a:chExt cx="2012919" cy="1443993"/>
          </a:xfrm>
        </p:grpSpPr>
        <p:sp>
          <p:nvSpPr>
            <p:cNvPr id="33" name="Rectangle 9">
              <a:extLst>
                <a:ext uri="{FF2B5EF4-FFF2-40B4-BE49-F238E27FC236}">
                  <a16:creationId xmlns:a16="http://schemas.microsoft.com/office/drawing/2014/main" id="{2E83AF93-D727-4D8E-A61D-233E9665610A}"/>
                </a:ext>
              </a:extLst>
            </p:cNvPr>
            <p:cNvSpPr>
              <a:spLocks/>
            </p:cNvSpPr>
            <p:nvPr/>
          </p:nvSpPr>
          <p:spPr bwMode="auto">
            <a:xfrm>
              <a:off x="1809313" y="4872508"/>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professionalism and lorem</a:t>
              </a:r>
            </a:p>
          </p:txBody>
        </p:sp>
        <p:sp>
          <p:nvSpPr>
            <p:cNvPr id="34" name="TextBox 33">
              <a:extLst>
                <a:ext uri="{FF2B5EF4-FFF2-40B4-BE49-F238E27FC236}">
                  <a16:creationId xmlns:a16="http://schemas.microsoft.com/office/drawing/2014/main" id="{28084DED-DC4D-4E63-91E4-2013074E40B4}"/>
                </a:ext>
              </a:extLst>
            </p:cNvPr>
            <p:cNvSpPr txBox="1"/>
            <p:nvPr/>
          </p:nvSpPr>
          <p:spPr>
            <a:xfrm>
              <a:off x="1882911" y="4226260"/>
              <a:ext cx="1865722" cy="502702"/>
            </a:xfrm>
            <a:prstGeom prst="rect">
              <a:avLst/>
            </a:prstGeom>
            <a:noFill/>
          </p:spPr>
          <p:txBody>
            <a:bodyPr wrap="square" rtlCol="0">
              <a:spAutoFit/>
            </a:bodyPr>
            <a:lstStyle/>
            <a:p>
              <a:pPr algn="ctr">
                <a:lnSpc>
                  <a:spcPts val="1600"/>
                </a:lnSpc>
              </a:pPr>
              <a:r>
                <a:rPr lang="en-US" b="1" dirty="0" err="1">
                  <a:latin typeface="Open Sans" panose="020B0606030504020204" pitchFamily="34" charset="0"/>
                  <a:ea typeface="Open Sans" panose="020B0606030504020204" pitchFamily="34" charset="0"/>
                  <a:cs typeface="Open Sans" panose="020B0606030504020204" pitchFamily="34" charset="0"/>
                </a:rPr>
                <a:t>Sakawi</a:t>
              </a:r>
              <a:r>
                <a:rPr lang="en-US" b="1" dirty="0">
                  <a:latin typeface="Open Sans" panose="020B0606030504020204" pitchFamily="34" charset="0"/>
                  <a:ea typeface="Open Sans" panose="020B0606030504020204" pitchFamily="34" charset="0"/>
                  <a:cs typeface="Open Sans" panose="020B0606030504020204" pitchFamily="34" charset="0"/>
                </a:rPr>
                <a:t> Beda</a:t>
              </a:r>
            </a:p>
            <a:p>
              <a:pPr algn="ctr">
                <a:lnSpc>
                  <a:spcPts val="1600"/>
                </a:lnSpc>
              </a:pPr>
              <a:r>
                <a:rPr lang="en-US" sz="1000" dirty="0">
                  <a:latin typeface="Open Sans" panose="020B0606030504020204" pitchFamily="34" charset="0"/>
                  <a:ea typeface="Open Sans" panose="020B0606030504020204" pitchFamily="34" charset="0"/>
                  <a:cs typeface="Open Sans" panose="020B0606030504020204" pitchFamily="34" charset="0"/>
                </a:rPr>
                <a:t>Post Title Text</a:t>
              </a:r>
            </a:p>
          </p:txBody>
        </p:sp>
        <p:cxnSp>
          <p:nvCxnSpPr>
            <p:cNvPr id="35" name="Straight Connector 34">
              <a:extLst>
                <a:ext uri="{FF2B5EF4-FFF2-40B4-BE49-F238E27FC236}">
                  <a16:creationId xmlns:a16="http://schemas.microsoft.com/office/drawing/2014/main" id="{3796DA0E-E9D8-406C-BF6F-85550EE9CF54}"/>
                </a:ext>
              </a:extLst>
            </p:cNvPr>
            <p:cNvCxnSpPr>
              <a:cxnSpLocks/>
            </p:cNvCxnSpPr>
            <p:nvPr/>
          </p:nvCxnSpPr>
          <p:spPr>
            <a:xfrm>
              <a:off x="2111063" y="4802130"/>
              <a:ext cx="1409419" cy="0"/>
            </a:xfrm>
            <a:prstGeom prst="line">
              <a:avLst/>
            </a:prstGeom>
            <a:ln w="3175">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36" name="Group 35">
              <a:extLst>
                <a:ext uri="{FF2B5EF4-FFF2-40B4-BE49-F238E27FC236}">
                  <a16:creationId xmlns:a16="http://schemas.microsoft.com/office/drawing/2014/main" id="{314CA2B3-B31D-497E-8626-0C8116B92C92}"/>
                </a:ext>
              </a:extLst>
            </p:cNvPr>
            <p:cNvGrpSpPr/>
            <p:nvPr/>
          </p:nvGrpSpPr>
          <p:grpSpPr>
            <a:xfrm>
              <a:off x="2412813" y="5413169"/>
              <a:ext cx="805918" cy="257084"/>
              <a:chOff x="4052943" y="5412792"/>
              <a:chExt cx="958829" cy="305862"/>
            </a:xfrm>
          </p:grpSpPr>
          <p:grpSp>
            <p:nvGrpSpPr>
              <p:cNvPr id="37" name="Group 36">
                <a:extLst>
                  <a:ext uri="{FF2B5EF4-FFF2-40B4-BE49-F238E27FC236}">
                    <a16:creationId xmlns:a16="http://schemas.microsoft.com/office/drawing/2014/main" id="{21D5577F-F9AA-460E-830B-1C6571D4B658}"/>
                  </a:ext>
                </a:extLst>
              </p:cNvPr>
              <p:cNvGrpSpPr/>
              <p:nvPr/>
            </p:nvGrpSpPr>
            <p:grpSpPr>
              <a:xfrm>
                <a:off x="4052943" y="5412793"/>
                <a:ext cx="305861" cy="305861"/>
                <a:chOff x="1324575" y="5760204"/>
                <a:chExt cx="305861" cy="305861"/>
              </a:xfrm>
            </p:grpSpPr>
            <p:sp>
              <p:nvSpPr>
                <p:cNvPr id="63" name="Oval 62">
                  <a:extLst>
                    <a:ext uri="{FF2B5EF4-FFF2-40B4-BE49-F238E27FC236}">
                      <a16:creationId xmlns:a16="http://schemas.microsoft.com/office/drawing/2014/main" id="{231A37DC-A5CF-4B65-A4B0-CAD408814C83}"/>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AutoShape 1">
                  <a:extLst>
                    <a:ext uri="{FF2B5EF4-FFF2-40B4-BE49-F238E27FC236}">
                      <a16:creationId xmlns:a16="http://schemas.microsoft.com/office/drawing/2014/main" id="{AA6853AB-E2DB-4372-A5E0-00E8CCD5C023}"/>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38" name="Group 37">
                <a:extLst>
                  <a:ext uri="{FF2B5EF4-FFF2-40B4-BE49-F238E27FC236}">
                    <a16:creationId xmlns:a16="http://schemas.microsoft.com/office/drawing/2014/main" id="{DAD900D7-8E31-4FF2-93A3-6F1A6C5A8E03}"/>
                  </a:ext>
                </a:extLst>
              </p:cNvPr>
              <p:cNvGrpSpPr/>
              <p:nvPr/>
            </p:nvGrpSpPr>
            <p:grpSpPr>
              <a:xfrm>
                <a:off x="4379427" y="5412793"/>
                <a:ext cx="305861" cy="305861"/>
                <a:chOff x="1684215" y="5760204"/>
                <a:chExt cx="305861" cy="305861"/>
              </a:xfrm>
            </p:grpSpPr>
            <p:sp>
              <p:nvSpPr>
                <p:cNvPr id="61" name="Oval 60">
                  <a:extLst>
                    <a:ext uri="{FF2B5EF4-FFF2-40B4-BE49-F238E27FC236}">
                      <a16:creationId xmlns:a16="http://schemas.microsoft.com/office/drawing/2014/main" id="{21549DF6-6C86-473F-B047-9D427899AD42}"/>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2" name="AutoShape 21">
                  <a:extLst>
                    <a:ext uri="{FF2B5EF4-FFF2-40B4-BE49-F238E27FC236}">
                      <a16:creationId xmlns:a16="http://schemas.microsoft.com/office/drawing/2014/main" id="{4CAB89C5-0B0E-4969-AA54-63FA65147ECA}"/>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39" name="Group 38">
                <a:extLst>
                  <a:ext uri="{FF2B5EF4-FFF2-40B4-BE49-F238E27FC236}">
                    <a16:creationId xmlns:a16="http://schemas.microsoft.com/office/drawing/2014/main" id="{A1A2ACA7-B6EF-46C2-831F-1362CF8FB2C8}"/>
                  </a:ext>
                </a:extLst>
              </p:cNvPr>
              <p:cNvGrpSpPr/>
              <p:nvPr/>
            </p:nvGrpSpPr>
            <p:grpSpPr>
              <a:xfrm>
                <a:off x="4705911" y="5412792"/>
                <a:ext cx="305861" cy="305861"/>
                <a:chOff x="2177216" y="5760204"/>
                <a:chExt cx="305861" cy="305861"/>
              </a:xfrm>
            </p:grpSpPr>
            <p:sp>
              <p:nvSpPr>
                <p:cNvPr id="40" name="Oval 39">
                  <a:extLst>
                    <a:ext uri="{FF2B5EF4-FFF2-40B4-BE49-F238E27FC236}">
                      <a16:creationId xmlns:a16="http://schemas.microsoft.com/office/drawing/2014/main" id="{33054E16-82F5-4EFF-A920-4346062D2CF9}"/>
                    </a:ext>
                  </a:extLst>
                </p:cNvPr>
                <p:cNvSpPr/>
                <p:nvPr/>
              </p:nvSpPr>
              <p:spPr>
                <a:xfrm>
                  <a:off x="2177216" y="5760204"/>
                  <a:ext cx="305861" cy="305861"/>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41" name="AutoShape 18">
                  <a:extLst>
                    <a:ext uri="{FF2B5EF4-FFF2-40B4-BE49-F238E27FC236}">
                      <a16:creationId xmlns:a16="http://schemas.microsoft.com/office/drawing/2014/main" id="{DE077B7D-F40E-47B6-A557-4A52C681694B}"/>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grpSp>
        <p:nvGrpSpPr>
          <p:cNvPr id="65" name="Group 64">
            <a:extLst>
              <a:ext uri="{FF2B5EF4-FFF2-40B4-BE49-F238E27FC236}">
                <a16:creationId xmlns:a16="http://schemas.microsoft.com/office/drawing/2014/main" id="{0B9DE45C-7A5D-4577-B561-9AC8D4A33DE2}"/>
              </a:ext>
            </a:extLst>
          </p:cNvPr>
          <p:cNvGrpSpPr/>
          <p:nvPr/>
        </p:nvGrpSpPr>
        <p:grpSpPr>
          <a:xfrm>
            <a:off x="5089541" y="4047808"/>
            <a:ext cx="2012919" cy="1443993"/>
            <a:chOff x="1809313" y="4226260"/>
            <a:chExt cx="2012919" cy="1443993"/>
          </a:xfrm>
        </p:grpSpPr>
        <p:sp>
          <p:nvSpPr>
            <p:cNvPr id="66" name="Rectangle 9">
              <a:extLst>
                <a:ext uri="{FF2B5EF4-FFF2-40B4-BE49-F238E27FC236}">
                  <a16:creationId xmlns:a16="http://schemas.microsoft.com/office/drawing/2014/main" id="{D6FC614B-852C-41E6-8E99-4C4CF28745F8}"/>
                </a:ext>
              </a:extLst>
            </p:cNvPr>
            <p:cNvSpPr>
              <a:spLocks/>
            </p:cNvSpPr>
            <p:nvPr/>
          </p:nvSpPr>
          <p:spPr bwMode="auto">
            <a:xfrm>
              <a:off x="1809313" y="4872508"/>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professionalism and lorem</a:t>
              </a:r>
            </a:p>
          </p:txBody>
        </p:sp>
        <p:sp>
          <p:nvSpPr>
            <p:cNvPr id="67" name="TextBox 66">
              <a:extLst>
                <a:ext uri="{FF2B5EF4-FFF2-40B4-BE49-F238E27FC236}">
                  <a16:creationId xmlns:a16="http://schemas.microsoft.com/office/drawing/2014/main" id="{35F6663C-BD91-43CF-A66B-C3D40A070D95}"/>
                </a:ext>
              </a:extLst>
            </p:cNvPr>
            <p:cNvSpPr txBox="1"/>
            <p:nvPr/>
          </p:nvSpPr>
          <p:spPr>
            <a:xfrm>
              <a:off x="1882911" y="4226260"/>
              <a:ext cx="1865722" cy="502702"/>
            </a:xfrm>
            <a:prstGeom prst="rect">
              <a:avLst/>
            </a:prstGeom>
            <a:noFill/>
          </p:spPr>
          <p:txBody>
            <a:bodyPr wrap="square" rtlCol="0">
              <a:spAutoFit/>
            </a:bodyPr>
            <a:lstStyle/>
            <a:p>
              <a:pPr algn="ctr">
                <a:lnSpc>
                  <a:spcPts val="1600"/>
                </a:lnSpc>
              </a:pPr>
              <a:r>
                <a:rPr lang="en-US" b="1" dirty="0" err="1">
                  <a:latin typeface="Open Sans" panose="020B0606030504020204" pitchFamily="34" charset="0"/>
                  <a:ea typeface="Open Sans" panose="020B0606030504020204" pitchFamily="34" charset="0"/>
                  <a:cs typeface="Open Sans" panose="020B0606030504020204" pitchFamily="34" charset="0"/>
                </a:rPr>
                <a:t>Sakawi</a:t>
              </a:r>
              <a:r>
                <a:rPr lang="en-US" b="1" dirty="0">
                  <a:latin typeface="Open Sans" panose="020B0606030504020204" pitchFamily="34" charset="0"/>
                  <a:ea typeface="Open Sans" panose="020B0606030504020204" pitchFamily="34" charset="0"/>
                  <a:cs typeface="Open Sans" panose="020B0606030504020204" pitchFamily="34" charset="0"/>
                </a:rPr>
                <a:t> Beda</a:t>
              </a:r>
            </a:p>
            <a:p>
              <a:pPr algn="ctr">
                <a:lnSpc>
                  <a:spcPts val="1600"/>
                </a:lnSpc>
              </a:pPr>
              <a:r>
                <a:rPr lang="en-US" sz="1000" dirty="0">
                  <a:latin typeface="Open Sans" panose="020B0606030504020204" pitchFamily="34" charset="0"/>
                  <a:ea typeface="Open Sans" panose="020B0606030504020204" pitchFamily="34" charset="0"/>
                  <a:cs typeface="Open Sans" panose="020B0606030504020204" pitchFamily="34" charset="0"/>
                </a:rPr>
                <a:t>Post Title Text</a:t>
              </a:r>
            </a:p>
          </p:txBody>
        </p:sp>
        <p:cxnSp>
          <p:nvCxnSpPr>
            <p:cNvPr id="68" name="Straight Connector 67">
              <a:extLst>
                <a:ext uri="{FF2B5EF4-FFF2-40B4-BE49-F238E27FC236}">
                  <a16:creationId xmlns:a16="http://schemas.microsoft.com/office/drawing/2014/main" id="{36EB2DC6-917F-4DFA-A81A-E3C242A7803E}"/>
                </a:ext>
              </a:extLst>
            </p:cNvPr>
            <p:cNvCxnSpPr>
              <a:cxnSpLocks/>
            </p:cNvCxnSpPr>
            <p:nvPr/>
          </p:nvCxnSpPr>
          <p:spPr>
            <a:xfrm>
              <a:off x="2111063" y="4802130"/>
              <a:ext cx="1409419" cy="0"/>
            </a:xfrm>
            <a:prstGeom prst="line">
              <a:avLst/>
            </a:prstGeom>
            <a:ln w="3175">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69" name="Group 68">
              <a:extLst>
                <a:ext uri="{FF2B5EF4-FFF2-40B4-BE49-F238E27FC236}">
                  <a16:creationId xmlns:a16="http://schemas.microsoft.com/office/drawing/2014/main" id="{5081BA07-941C-419C-906D-A53F01951A60}"/>
                </a:ext>
              </a:extLst>
            </p:cNvPr>
            <p:cNvGrpSpPr/>
            <p:nvPr/>
          </p:nvGrpSpPr>
          <p:grpSpPr>
            <a:xfrm>
              <a:off x="2412813" y="5413169"/>
              <a:ext cx="805918" cy="257084"/>
              <a:chOff x="4052943" y="5412792"/>
              <a:chExt cx="958829" cy="305862"/>
            </a:xfrm>
          </p:grpSpPr>
          <p:grpSp>
            <p:nvGrpSpPr>
              <p:cNvPr id="70" name="Group 69">
                <a:extLst>
                  <a:ext uri="{FF2B5EF4-FFF2-40B4-BE49-F238E27FC236}">
                    <a16:creationId xmlns:a16="http://schemas.microsoft.com/office/drawing/2014/main" id="{A806E1E0-47F0-47C1-B2C3-25EF881A8AFA}"/>
                  </a:ext>
                </a:extLst>
              </p:cNvPr>
              <p:cNvGrpSpPr/>
              <p:nvPr/>
            </p:nvGrpSpPr>
            <p:grpSpPr>
              <a:xfrm>
                <a:off x="4052943" y="5412793"/>
                <a:ext cx="305861" cy="305861"/>
                <a:chOff x="1324575" y="5760204"/>
                <a:chExt cx="305861" cy="305861"/>
              </a:xfrm>
            </p:grpSpPr>
            <p:sp>
              <p:nvSpPr>
                <p:cNvPr id="77" name="Oval 76">
                  <a:extLst>
                    <a:ext uri="{FF2B5EF4-FFF2-40B4-BE49-F238E27FC236}">
                      <a16:creationId xmlns:a16="http://schemas.microsoft.com/office/drawing/2014/main" id="{00FCDE51-DBC0-4EA6-A4E8-459B899BC9C5}"/>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8" name="AutoShape 1">
                  <a:extLst>
                    <a:ext uri="{FF2B5EF4-FFF2-40B4-BE49-F238E27FC236}">
                      <a16:creationId xmlns:a16="http://schemas.microsoft.com/office/drawing/2014/main" id="{50F7CBF6-82BA-408C-89B7-9AF8E97D59E3}"/>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71" name="Group 70">
                <a:extLst>
                  <a:ext uri="{FF2B5EF4-FFF2-40B4-BE49-F238E27FC236}">
                    <a16:creationId xmlns:a16="http://schemas.microsoft.com/office/drawing/2014/main" id="{0951F211-A26D-4F9A-88B6-88E8860513B3}"/>
                  </a:ext>
                </a:extLst>
              </p:cNvPr>
              <p:cNvGrpSpPr/>
              <p:nvPr/>
            </p:nvGrpSpPr>
            <p:grpSpPr>
              <a:xfrm>
                <a:off x="4379427" y="5412793"/>
                <a:ext cx="305861" cy="305861"/>
                <a:chOff x="1684215" y="5760204"/>
                <a:chExt cx="305861" cy="305861"/>
              </a:xfrm>
            </p:grpSpPr>
            <p:sp>
              <p:nvSpPr>
                <p:cNvPr id="75" name="Oval 74">
                  <a:extLst>
                    <a:ext uri="{FF2B5EF4-FFF2-40B4-BE49-F238E27FC236}">
                      <a16:creationId xmlns:a16="http://schemas.microsoft.com/office/drawing/2014/main" id="{B5130291-6D87-4A78-9571-B107E8E64F86}"/>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6" name="AutoShape 21">
                  <a:extLst>
                    <a:ext uri="{FF2B5EF4-FFF2-40B4-BE49-F238E27FC236}">
                      <a16:creationId xmlns:a16="http://schemas.microsoft.com/office/drawing/2014/main" id="{48075987-68FB-4118-9990-33EF1306826F}"/>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72" name="Group 71">
                <a:extLst>
                  <a:ext uri="{FF2B5EF4-FFF2-40B4-BE49-F238E27FC236}">
                    <a16:creationId xmlns:a16="http://schemas.microsoft.com/office/drawing/2014/main" id="{61EA7423-DD8B-4E85-B5D7-8FCB98D3FF6B}"/>
                  </a:ext>
                </a:extLst>
              </p:cNvPr>
              <p:cNvGrpSpPr/>
              <p:nvPr/>
            </p:nvGrpSpPr>
            <p:grpSpPr>
              <a:xfrm>
                <a:off x="4705911" y="5412792"/>
                <a:ext cx="305861" cy="305861"/>
                <a:chOff x="2177216" y="5760204"/>
                <a:chExt cx="305861" cy="305861"/>
              </a:xfrm>
            </p:grpSpPr>
            <p:sp>
              <p:nvSpPr>
                <p:cNvPr id="73" name="Oval 72">
                  <a:extLst>
                    <a:ext uri="{FF2B5EF4-FFF2-40B4-BE49-F238E27FC236}">
                      <a16:creationId xmlns:a16="http://schemas.microsoft.com/office/drawing/2014/main" id="{D5917D67-2E2A-4244-855F-53D0F29EB275}"/>
                    </a:ext>
                  </a:extLst>
                </p:cNvPr>
                <p:cNvSpPr/>
                <p:nvPr/>
              </p:nvSpPr>
              <p:spPr>
                <a:xfrm>
                  <a:off x="2177216" y="5760204"/>
                  <a:ext cx="305861" cy="305861"/>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74" name="AutoShape 18">
                  <a:extLst>
                    <a:ext uri="{FF2B5EF4-FFF2-40B4-BE49-F238E27FC236}">
                      <a16:creationId xmlns:a16="http://schemas.microsoft.com/office/drawing/2014/main" id="{E6A58984-A7B7-40CC-8C0E-E5F6D53C69AB}"/>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grpSp>
        <p:nvGrpSpPr>
          <p:cNvPr id="79" name="Group 78">
            <a:extLst>
              <a:ext uri="{FF2B5EF4-FFF2-40B4-BE49-F238E27FC236}">
                <a16:creationId xmlns:a16="http://schemas.microsoft.com/office/drawing/2014/main" id="{1CFC1638-2674-4938-BD73-A896425115FB}"/>
              </a:ext>
            </a:extLst>
          </p:cNvPr>
          <p:cNvGrpSpPr/>
          <p:nvPr/>
        </p:nvGrpSpPr>
        <p:grpSpPr>
          <a:xfrm>
            <a:off x="8120651" y="4047808"/>
            <a:ext cx="2012919" cy="1443993"/>
            <a:chOff x="1809313" y="4226260"/>
            <a:chExt cx="2012919" cy="1443993"/>
          </a:xfrm>
        </p:grpSpPr>
        <p:sp>
          <p:nvSpPr>
            <p:cNvPr id="80" name="Rectangle 9">
              <a:extLst>
                <a:ext uri="{FF2B5EF4-FFF2-40B4-BE49-F238E27FC236}">
                  <a16:creationId xmlns:a16="http://schemas.microsoft.com/office/drawing/2014/main" id="{FE74AC2E-F970-47FA-9647-2AD1387293C8}"/>
                </a:ext>
              </a:extLst>
            </p:cNvPr>
            <p:cNvSpPr>
              <a:spLocks/>
            </p:cNvSpPr>
            <p:nvPr/>
          </p:nvSpPr>
          <p:spPr bwMode="auto">
            <a:xfrm>
              <a:off x="1809313" y="4872508"/>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professionalism and lorem</a:t>
              </a:r>
            </a:p>
          </p:txBody>
        </p:sp>
        <p:sp>
          <p:nvSpPr>
            <p:cNvPr id="81" name="TextBox 80">
              <a:extLst>
                <a:ext uri="{FF2B5EF4-FFF2-40B4-BE49-F238E27FC236}">
                  <a16:creationId xmlns:a16="http://schemas.microsoft.com/office/drawing/2014/main" id="{43F4B3B3-B695-4E1E-B88E-E0C7DE5D3674}"/>
                </a:ext>
              </a:extLst>
            </p:cNvPr>
            <p:cNvSpPr txBox="1"/>
            <p:nvPr/>
          </p:nvSpPr>
          <p:spPr>
            <a:xfrm>
              <a:off x="1882911" y="4226260"/>
              <a:ext cx="1865722" cy="502702"/>
            </a:xfrm>
            <a:prstGeom prst="rect">
              <a:avLst/>
            </a:prstGeom>
            <a:noFill/>
          </p:spPr>
          <p:txBody>
            <a:bodyPr wrap="square" rtlCol="0">
              <a:spAutoFit/>
            </a:bodyPr>
            <a:lstStyle/>
            <a:p>
              <a:pPr algn="ctr">
                <a:lnSpc>
                  <a:spcPts val="1600"/>
                </a:lnSpc>
              </a:pPr>
              <a:r>
                <a:rPr lang="en-US" b="1" dirty="0" err="1">
                  <a:latin typeface="Open Sans" panose="020B0606030504020204" pitchFamily="34" charset="0"/>
                  <a:ea typeface="Open Sans" panose="020B0606030504020204" pitchFamily="34" charset="0"/>
                  <a:cs typeface="Open Sans" panose="020B0606030504020204" pitchFamily="34" charset="0"/>
                </a:rPr>
                <a:t>Sakawi</a:t>
              </a:r>
              <a:r>
                <a:rPr lang="en-US" b="1" dirty="0">
                  <a:latin typeface="Open Sans" panose="020B0606030504020204" pitchFamily="34" charset="0"/>
                  <a:ea typeface="Open Sans" panose="020B0606030504020204" pitchFamily="34" charset="0"/>
                  <a:cs typeface="Open Sans" panose="020B0606030504020204" pitchFamily="34" charset="0"/>
                </a:rPr>
                <a:t> Beda</a:t>
              </a:r>
            </a:p>
            <a:p>
              <a:pPr algn="ctr">
                <a:lnSpc>
                  <a:spcPts val="1600"/>
                </a:lnSpc>
              </a:pPr>
              <a:r>
                <a:rPr lang="en-US" sz="1000" dirty="0">
                  <a:latin typeface="Open Sans" panose="020B0606030504020204" pitchFamily="34" charset="0"/>
                  <a:ea typeface="Open Sans" panose="020B0606030504020204" pitchFamily="34" charset="0"/>
                  <a:cs typeface="Open Sans" panose="020B0606030504020204" pitchFamily="34" charset="0"/>
                </a:rPr>
                <a:t>Post Title Text</a:t>
              </a:r>
            </a:p>
          </p:txBody>
        </p:sp>
        <p:cxnSp>
          <p:nvCxnSpPr>
            <p:cNvPr id="82" name="Straight Connector 81">
              <a:extLst>
                <a:ext uri="{FF2B5EF4-FFF2-40B4-BE49-F238E27FC236}">
                  <a16:creationId xmlns:a16="http://schemas.microsoft.com/office/drawing/2014/main" id="{F8074C57-8EE3-461A-9532-9600D286DD5A}"/>
                </a:ext>
              </a:extLst>
            </p:cNvPr>
            <p:cNvCxnSpPr>
              <a:cxnSpLocks/>
            </p:cNvCxnSpPr>
            <p:nvPr/>
          </p:nvCxnSpPr>
          <p:spPr>
            <a:xfrm>
              <a:off x="2111063" y="4802130"/>
              <a:ext cx="1409419" cy="0"/>
            </a:xfrm>
            <a:prstGeom prst="line">
              <a:avLst/>
            </a:prstGeom>
            <a:ln w="3175">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83" name="Group 82">
              <a:extLst>
                <a:ext uri="{FF2B5EF4-FFF2-40B4-BE49-F238E27FC236}">
                  <a16:creationId xmlns:a16="http://schemas.microsoft.com/office/drawing/2014/main" id="{015F4EF9-12B3-482F-919B-FD3095FF3742}"/>
                </a:ext>
              </a:extLst>
            </p:cNvPr>
            <p:cNvGrpSpPr/>
            <p:nvPr/>
          </p:nvGrpSpPr>
          <p:grpSpPr>
            <a:xfrm>
              <a:off x="2412813" y="5413169"/>
              <a:ext cx="805918" cy="257084"/>
              <a:chOff x="4052943" y="5412792"/>
              <a:chExt cx="958829" cy="305862"/>
            </a:xfrm>
          </p:grpSpPr>
          <p:grpSp>
            <p:nvGrpSpPr>
              <p:cNvPr id="84" name="Group 83">
                <a:extLst>
                  <a:ext uri="{FF2B5EF4-FFF2-40B4-BE49-F238E27FC236}">
                    <a16:creationId xmlns:a16="http://schemas.microsoft.com/office/drawing/2014/main" id="{82434064-B7E1-4B7D-ABA2-91F41C1C00D0}"/>
                  </a:ext>
                </a:extLst>
              </p:cNvPr>
              <p:cNvGrpSpPr/>
              <p:nvPr/>
            </p:nvGrpSpPr>
            <p:grpSpPr>
              <a:xfrm>
                <a:off x="4052943" y="5412793"/>
                <a:ext cx="305861" cy="305861"/>
                <a:chOff x="1324575" y="5760204"/>
                <a:chExt cx="305861" cy="305861"/>
              </a:xfrm>
            </p:grpSpPr>
            <p:sp>
              <p:nvSpPr>
                <p:cNvPr id="91" name="Oval 90">
                  <a:extLst>
                    <a:ext uri="{FF2B5EF4-FFF2-40B4-BE49-F238E27FC236}">
                      <a16:creationId xmlns:a16="http://schemas.microsoft.com/office/drawing/2014/main" id="{2382ECE9-D9AF-414B-8265-3B29B1978CB0}"/>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2" name="AutoShape 1">
                  <a:extLst>
                    <a:ext uri="{FF2B5EF4-FFF2-40B4-BE49-F238E27FC236}">
                      <a16:creationId xmlns:a16="http://schemas.microsoft.com/office/drawing/2014/main" id="{C3981512-1128-4A3C-A298-EFB7DC9052D0}"/>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85" name="Group 84">
                <a:extLst>
                  <a:ext uri="{FF2B5EF4-FFF2-40B4-BE49-F238E27FC236}">
                    <a16:creationId xmlns:a16="http://schemas.microsoft.com/office/drawing/2014/main" id="{D55638C0-0C41-4607-B4D0-75D29B7DEF0F}"/>
                  </a:ext>
                </a:extLst>
              </p:cNvPr>
              <p:cNvGrpSpPr/>
              <p:nvPr/>
            </p:nvGrpSpPr>
            <p:grpSpPr>
              <a:xfrm>
                <a:off x="4379427" y="5412793"/>
                <a:ext cx="305861" cy="305861"/>
                <a:chOff x="1684215" y="5760204"/>
                <a:chExt cx="305861" cy="305861"/>
              </a:xfrm>
            </p:grpSpPr>
            <p:sp>
              <p:nvSpPr>
                <p:cNvPr id="89" name="Oval 88">
                  <a:extLst>
                    <a:ext uri="{FF2B5EF4-FFF2-40B4-BE49-F238E27FC236}">
                      <a16:creationId xmlns:a16="http://schemas.microsoft.com/office/drawing/2014/main" id="{1D1F85C5-76AE-46F9-BE47-FDC136CB62CD}"/>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0" name="AutoShape 21">
                  <a:extLst>
                    <a:ext uri="{FF2B5EF4-FFF2-40B4-BE49-F238E27FC236}">
                      <a16:creationId xmlns:a16="http://schemas.microsoft.com/office/drawing/2014/main" id="{9EB2EDBB-C198-4A21-A4F9-09BBBD4FD6D7}"/>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86" name="Group 85">
                <a:extLst>
                  <a:ext uri="{FF2B5EF4-FFF2-40B4-BE49-F238E27FC236}">
                    <a16:creationId xmlns:a16="http://schemas.microsoft.com/office/drawing/2014/main" id="{41B8EDC1-A9B3-4BD8-9FFF-FAB22DD42D3F}"/>
                  </a:ext>
                </a:extLst>
              </p:cNvPr>
              <p:cNvGrpSpPr/>
              <p:nvPr/>
            </p:nvGrpSpPr>
            <p:grpSpPr>
              <a:xfrm>
                <a:off x="4705911" y="5412792"/>
                <a:ext cx="305861" cy="305861"/>
                <a:chOff x="2177216" y="5760204"/>
                <a:chExt cx="305861" cy="305861"/>
              </a:xfrm>
            </p:grpSpPr>
            <p:sp>
              <p:nvSpPr>
                <p:cNvPr id="87" name="Oval 86">
                  <a:extLst>
                    <a:ext uri="{FF2B5EF4-FFF2-40B4-BE49-F238E27FC236}">
                      <a16:creationId xmlns:a16="http://schemas.microsoft.com/office/drawing/2014/main" id="{6E5FE9D7-A409-466D-AD29-5F26EB2E9D35}"/>
                    </a:ext>
                  </a:extLst>
                </p:cNvPr>
                <p:cNvSpPr/>
                <p:nvPr/>
              </p:nvSpPr>
              <p:spPr>
                <a:xfrm>
                  <a:off x="2177216" y="5760204"/>
                  <a:ext cx="305861" cy="305861"/>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88" name="AutoShape 18">
                  <a:extLst>
                    <a:ext uri="{FF2B5EF4-FFF2-40B4-BE49-F238E27FC236}">
                      <a16:creationId xmlns:a16="http://schemas.microsoft.com/office/drawing/2014/main" id="{6A92850F-53BC-4FE2-B08F-5F45FC62DAB6}"/>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sp>
        <p:nvSpPr>
          <p:cNvPr id="3" name="Picture Placeholder 2">
            <a:extLst>
              <a:ext uri="{FF2B5EF4-FFF2-40B4-BE49-F238E27FC236}">
                <a16:creationId xmlns:a16="http://schemas.microsoft.com/office/drawing/2014/main" id="{6A235A7C-AC43-4BD7-96B3-4A5DF2A45ADA}"/>
              </a:ext>
            </a:extLst>
          </p:cNvPr>
          <p:cNvSpPr>
            <a:spLocks noGrp="1"/>
          </p:cNvSpPr>
          <p:nvPr>
            <p:ph type="pic" sz="quarter" idx="13"/>
          </p:nvPr>
        </p:nvSpPr>
        <p:spPr/>
      </p:sp>
      <p:sp>
        <p:nvSpPr>
          <p:cNvPr id="5" name="Picture Placeholder 4">
            <a:extLst>
              <a:ext uri="{FF2B5EF4-FFF2-40B4-BE49-F238E27FC236}">
                <a16:creationId xmlns:a16="http://schemas.microsoft.com/office/drawing/2014/main" id="{D0934161-BE05-4B15-94D4-C07F87378E5C}"/>
              </a:ext>
            </a:extLst>
          </p:cNvPr>
          <p:cNvSpPr>
            <a:spLocks noGrp="1"/>
          </p:cNvSpPr>
          <p:nvPr>
            <p:ph type="pic" sz="quarter" idx="14"/>
          </p:nvPr>
        </p:nvSpPr>
        <p:spPr/>
      </p:sp>
      <p:sp>
        <p:nvSpPr>
          <p:cNvPr id="7" name="Picture Placeholder 6">
            <a:extLst>
              <a:ext uri="{FF2B5EF4-FFF2-40B4-BE49-F238E27FC236}">
                <a16:creationId xmlns:a16="http://schemas.microsoft.com/office/drawing/2014/main" id="{2B2146B3-E4EE-471B-AEC6-FDC2CC3544D0}"/>
              </a:ext>
            </a:extLst>
          </p:cNvPr>
          <p:cNvSpPr>
            <a:spLocks noGrp="1"/>
          </p:cNvSpPr>
          <p:nvPr>
            <p:ph type="pic" sz="quarter" idx="15"/>
          </p:nvPr>
        </p:nvSpPr>
        <p:spPr/>
      </p:sp>
    </p:spTree>
    <p:extLst>
      <p:ext uri="{BB962C8B-B14F-4D97-AF65-F5344CB8AC3E}">
        <p14:creationId xmlns:p14="http://schemas.microsoft.com/office/powerpoint/2010/main" val="3427537936"/>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6</a:t>
            </a:fld>
            <a:endParaRPr lang="en-US" dirty="0"/>
          </a:p>
        </p:txBody>
      </p:sp>
      <p:sp>
        <p:nvSpPr>
          <p:cNvPr id="19" name="Rectangle 18">
            <a:extLst>
              <a:ext uri="{FF2B5EF4-FFF2-40B4-BE49-F238E27FC236}">
                <a16:creationId xmlns:a16="http://schemas.microsoft.com/office/drawing/2014/main" id="{3798E049-4BBB-4DD2-92C8-5A11CD9E377F}"/>
              </a:ext>
            </a:extLst>
          </p:cNvPr>
          <p:cNvSpPr/>
          <p:nvPr/>
        </p:nvSpPr>
        <p:spPr>
          <a:xfrm>
            <a:off x="838200" y="838200"/>
            <a:ext cx="10515600" cy="5181599"/>
          </a:xfrm>
          <a:prstGeom prst="rect">
            <a:avLst/>
          </a:prstGeom>
          <a:solidFill>
            <a:schemeClr val="tx1">
              <a:alpha val="2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A8DE9674-B8E1-4167-B664-8526AB92C675}"/>
              </a:ext>
            </a:extLst>
          </p:cNvPr>
          <p:cNvSpPr/>
          <p:nvPr/>
        </p:nvSpPr>
        <p:spPr>
          <a:xfrm>
            <a:off x="-8645" y="0"/>
            <a:ext cx="1220929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ectangle 17">
            <a:extLst>
              <a:ext uri="{FF2B5EF4-FFF2-40B4-BE49-F238E27FC236}">
                <a16:creationId xmlns:a16="http://schemas.microsoft.com/office/drawing/2014/main" id="{A7285F68-0773-43B0-929A-2D5185C96561}"/>
              </a:ext>
            </a:extLst>
          </p:cNvPr>
          <p:cNvSpPr/>
          <p:nvPr/>
        </p:nvSpPr>
        <p:spPr>
          <a:xfrm>
            <a:off x="3599543" y="838200"/>
            <a:ext cx="2839981" cy="3964393"/>
          </a:xfrm>
          <a:prstGeom prst="rect">
            <a:avLst/>
          </a:prstGeom>
          <a:solidFill>
            <a:schemeClr val="accent3">
              <a:alpha val="1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a:extLst>
              <a:ext uri="{FF2B5EF4-FFF2-40B4-BE49-F238E27FC236}">
                <a16:creationId xmlns:a16="http://schemas.microsoft.com/office/drawing/2014/main" id="{9D00901A-5366-4B27-BDFE-A69312E16962}"/>
              </a:ext>
            </a:extLst>
          </p:cNvPr>
          <p:cNvSpPr/>
          <p:nvPr/>
        </p:nvSpPr>
        <p:spPr>
          <a:xfrm>
            <a:off x="838200" y="838200"/>
            <a:ext cx="2761343" cy="3296735"/>
          </a:xfrm>
          <a:prstGeom prst="rect">
            <a:avLst/>
          </a:prstGeom>
          <a:solidFill>
            <a:schemeClr val="tx1">
              <a:alpha val="2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1" name="Group 20">
            <a:extLst>
              <a:ext uri="{FF2B5EF4-FFF2-40B4-BE49-F238E27FC236}">
                <a16:creationId xmlns:a16="http://schemas.microsoft.com/office/drawing/2014/main" id="{EA7483F4-77EA-481A-9764-AB110FD1E15F}"/>
              </a:ext>
            </a:extLst>
          </p:cNvPr>
          <p:cNvGrpSpPr/>
          <p:nvPr/>
        </p:nvGrpSpPr>
        <p:grpSpPr>
          <a:xfrm>
            <a:off x="1322645" y="1462829"/>
            <a:ext cx="1792452" cy="1970533"/>
            <a:chOff x="1274943" y="875581"/>
            <a:chExt cx="1792452" cy="1970533"/>
          </a:xfrm>
        </p:grpSpPr>
        <p:sp>
          <p:nvSpPr>
            <p:cNvPr id="22" name="TextBox 21">
              <a:extLst>
                <a:ext uri="{FF2B5EF4-FFF2-40B4-BE49-F238E27FC236}">
                  <a16:creationId xmlns:a16="http://schemas.microsoft.com/office/drawing/2014/main" id="{39856D74-DCFF-46F6-85D9-27D24A181F25}"/>
                </a:ext>
              </a:extLst>
            </p:cNvPr>
            <p:cNvSpPr txBox="1"/>
            <p:nvPr/>
          </p:nvSpPr>
          <p:spPr>
            <a:xfrm>
              <a:off x="1274943" y="1753507"/>
              <a:ext cx="1792452" cy="1092607"/>
            </a:xfrm>
            <a:prstGeom prst="rect">
              <a:avLst/>
            </a:prstGeom>
            <a:noFill/>
          </p:spPr>
          <p:txBody>
            <a:bodyPr wrap="square" rtlCol="0">
              <a:spAutoFit/>
            </a:bodyPr>
            <a:lstStyle/>
            <a:p>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CREATIVE</a:t>
              </a:r>
            </a:p>
            <a:p>
              <a:r>
                <a:rPr lang="en-US" sz="4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TITLE</a:t>
              </a:r>
            </a:p>
          </p:txBody>
        </p:sp>
        <p:grpSp>
          <p:nvGrpSpPr>
            <p:cNvPr id="23" name="Group 22">
              <a:extLst>
                <a:ext uri="{FF2B5EF4-FFF2-40B4-BE49-F238E27FC236}">
                  <a16:creationId xmlns:a16="http://schemas.microsoft.com/office/drawing/2014/main" id="{6F8E9E6A-46DA-4641-9477-8A622D9FA63B}"/>
                </a:ext>
              </a:extLst>
            </p:cNvPr>
            <p:cNvGrpSpPr/>
            <p:nvPr/>
          </p:nvGrpSpPr>
          <p:grpSpPr>
            <a:xfrm>
              <a:off x="1368243" y="875581"/>
              <a:ext cx="887186" cy="655852"/>
              <a:chOff x="7192963" y="984250"/>
              <a:chExt cx="2289174" cy="1692275"/>
            </a:xfrm>
            <a:solidFill>
              <a:srgbClr val="000000">
                <a:alpha val="14902"/>
              </a:srgbClr>
            </a:solidFill>
          </p:grpSpPr>
          <p:sp>
            <p:nvSpPr>
              <p:cNvPr id="25" name="Freeform 7">
                <a:extLst>
                  <a:ext uri="{FF2B5EF4-FFF2-40B4-BE49-F238E27FC236}">
                    <a16:creationId xmlns:a16="http://schemas.microsoft.com/office/drawing/2014/main" id="{217E84E0-7D74-4FC5-B61B-B5ADE4D6F639}"/>
                  </a:ext>
                </a:extLst>
              </p:cNvPr>
              <p:cNvSpPr>
                <a:spLocks noEditPoints="1"/>
              </p:cNvSpPr>
              <p:nvPr/>
            </p:nvSpPr>
            <p:spPr bwMode="auto">
              <a:xfrm>
                <a:off x="8474075" y="984250"/>
                <a:ext cx="1008062" cy="1692275"/>
              </a:xfrm>
              <a:custGeom>
                <a:avLst/>
                <a:gdLst>
                  <a:gd name="T0" fmla="*/ 279 w 279"/>
                  <a:gd name="T1" fmla="*/ 254 h 468"/>
                  <a:gd name="T2" fmla="*/ 125 w 279"/>
                  <a:gd name="T3" fmla="*/ 254 h 468"/>
                  <a:gd name="T4" fmla="*/ 199 w 279"/>
                  <a:gd name="T5" fmla="*/ 125 h 468"/>
                  <a:gd name="T6" fmla="*/ 215 w 279"/>
                  <a:gd name="T7" fmla="*/ 123 h 468"/>
                  <a:gd name="T8" fmla="*/ 215 w 279"/>
                  <a:gd name="T9" fmla="*/ 0 h 468"/>
                  <a:gd name="T10" fmla="*/ 197 w 279"/>
                  <a:gd name="T11" fmla="*/ 1 h 468"/>
                  <a:gd name="T12" fmla="*/ 49 w 279"/>
                  <a:gd name="T13" fmla="*/ 61 h 468"/>
                  <a:gd name="T14" fmla="*/ 0 w 279"/>
                  <a:gd name="T15" fmla="*/ 275 h 468"/>
                  <a:gd name="T16" fmla="*/ 0 w 279"/>
                  <a:gd name="T17" fmla="*/ 468 h 468"/>
                  <a:gd name="T18" fmla="*/ 279 w 279"/>
                  <a:gd name="T19" fmla="*/ 468 h 468"/>
                  <a:gd name="T20" fmla="*/ 279 w 279"/>
                  <a:gd name="T21" fmla="*/ 254 h 468"/>
                  <a:gd name="T22" fmla="*/ 279 w 279"/>
                  <a:gd name="T23" fmla="*/ 254 h 468"/>
                  <a:gd name="T24" fmla="*/ 279 w 279"/>
                  <a:gd name="T25" fmla="*/ 254 h 4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79" h="468">
                    <a:moveTo>
                      <a:pt x="279" y="254"/>
                    </a:moveTo>
                    <a:cubicBezTo>
                      <a:pt x="125" y="254"/>
                      <a:pt x="125" y="254"/>
                      <a:pt x="125" y="254"/>
                    </a:cubicBezTo>
                    <a:cubicBezTo>
                      <a:pt x="127" y="142"/>
                      <a:pt x="159" y="129"/>
                      <a:pt x="199" y="125"/>
                    </a:cubicBezTo>
                    <a:cubicBezTo>
                      <a:pt x="215" y="123"/>
                      <a:pt x="215" y="123"/>
                      <a:pt x="215" y="123"/>
                    </a:cubicBezTo>
                    <a:cubicBezTo>
                      <a:pt x="215" y="0"/>
                      <a:pt x="215" y="0"/>
                      <a:pt x="215" y="0"/>
                    </a:cubicBezTo>
                    <a:cubicBezTo>
                      <a:pt x="197" y="1"/>
                      <a:pt x="197" y="1"/>
                      <a:pt x="197" y="1"/>
                    </a:cubicBezTo>
                    <a:cubicBezTo>
                      <a:pt x="145" y="4"/>
                      <a:pt x="87" y="13"/>
                      <a:pt x="49" y="61"/>
                    </a:cubicBezTo>
                    <a:cubicBezTo>
                      <a:pt x="15" y="102"/>
                      <a:pt x="0" y="170"/>
                      <a:pt x="0" y="275"/>
                    </a:cubicBezTo>
                    <a:cubicBezTo>
                      <a:pt x="0" y="468"/>
                      <a:pt x="0" y="468"/>
                      <a:pt x="0" y="468"/>
                    </a:cubicBezTo>
                    <a:cubicBezTo>
                      <a:pt x="279" y="468"/>
                      <a:pt x="279" y="468"/>
                      <a:pt x="279" y="468"/>
                    </a:cubicBezTo>
                    <a:lnTo>
                      <a:pt x="279" y="254"/>
                    </a:lnTo>
                    <a:close/>
                    <a:moveTo>
                      <a:pt x="279" y="254"/>
                    </a:moveTo>
                    <a:cubicBezTo>
                      <a:pt x="279" y="254"/>
                      <a:pt x="279" y="254"/>
                      <a:pt x="279" y="254"/>
                    </a:cubicBezTo>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latin typeface="Open Sans" panose="020B0606030504020204" pitchFamily="34" charset="0"/>
                  <a:ea typeface="Open Sans" panose="020B0606030504020204" pitchFamily="34" charset="0"/>
                  <a:cs typeface="Open Sans" panose="020B0606030504020204" pitchFamily="34" charset="0"/>
                </a:endParaRPr>
              </a:p>
            </p:txBody>
          </p:sp>
          <p:sp>
            <p:nvSpPr>
              <p:cNvPr id="26" name="Freeform 8">
                <a:extLst>
                  <a:ext uri="{FF2B5EF4-FFF2-40B4-BE49-F238E27FC236}">
                    <a16:creationId xmlns:a16="http://schemas.microsoft.com/office/drawing/2014/main" id="{EF3EADD0-0D1B-4ABE-AD0E-079E283DCF03}"/>
                  </a:ext>
                </a:extLst>
              </p:cNvPr>
              <p:cNvSpPr>
                <a:spLocks noEditPoints="1"/>
              </p:cNvSpPr>
              <p:nvPr/>
            </p:nvSpPr>
            <p:spPr bwMode="auto">
              <a:xfrm>
                <a:off x="7192963" y="984250"/>
                <a:ext cx="1003300" cy="1692275"/>
              </a:xfrm>
              <a:custGeom>
                <a:avLst/>
                <a:gdLst>
                  <a:gd name="T0" fmla="*/ 278 w 278"/>
                  <a:gd name="T1" fmla="*/ 468 h 468"/>
                  <a:gd name="T2" fmla="*/ 278 w 278"/>
                  <a:gd name="T3" fmla="*/ 254 h 468"/>
                  <a:gd name="T4" fmla="*/ 127 w 278"/>
                  <a:gd name="T5" fmla="*/ 254 h 468"/>
                  <a:gd name="T6" fmla="*/ 200 w 278"/>
                  <a:gd name="T7" fmla="*/ 125 h 468"/>
                  <a:gd name="T8" fmla="*/ 214 w 278"/>
                  <a:gd name="T9" fmla="*/ 123 h 468"/>
                  <a:gd name="T10" fmla="*/ 214 w 278"/>
                  <a:gd name="T11" fmla="*/ 0 h 468"/>
                  <a:gd name="T12" fmla="*/ 198 w 278"/>
                  <a:gd name="T13" fmla="*/ 1 h 468"/>
                  <a:gd name="T14" fmla="*/ 49 w 278"/>
                  <a:gd name="T15" fmla="*/ 61 h 468"/>
                  <a:gd name="T16" fmla="*/ 0 w 278"/>
                  <a:gd name="T17" fmla="*/ 275 h 468"/>
                  <a:gd name="T18" fmla="*/ 0 w 278"/>
                  <a:gd name="T19" fmla="*/ 468 h 468"/>
                  <a:gd name="T20" fmla="*/ 278 w 278"/>
                  <a:gd name="T21" fmla="*/ 468 h 468"/>
                  <a:gd name="T22" fmla="*/ 278 w 278"/>
                  <a:gd name="T23" fmla="*/ 468 h 468"/>
                  <a:gd name="T24" fmla="*/ 278 w 278"/>
                  <a:gd name="T25" fmla="*/ 468 h 4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78" h="468">
                    <a:moveTo>
                      <a:pt x="278" y="468"/>
                    </a:moveTo>
                    <a:cubicBezTo>
                      <a:pt x="278" y="254"/>
                      <a:pt x="278" y="254"/>
                      <a:pt x="278" y="254"/>
                    </a:cubicBezTo>
                    <a:cubicBezTo>
                      <a:pt x="127" y="254"/>
                      <a:pt x="127" y="254"/>
                      <a:pt x="127" y="254"/>
                    </a:cubicBezTo>
                    <a:cubicBezTo>
                      <a:pt x="129" y="142"/>
                      <a:pt x="160" y="129"/>
                      <a:pt x="200" y="125"/>
                    </a:cubicBezTo>
                    <a:cubicBezTo>
                      <a:pt x="214" y="123"/>
                      <a:pt x="214" y="123"/>
                      <a:pt x="214" y="123"/>
                    </a:cubicBezTo>
                    <a:cubicBezTo>
                      <a:pt x="214" y="0"/>
                      <a:pt x="214" y="0"/>
                      <a:pt x="214" y="0"/>
                    </a:cubicBezTo>
                    <a:cubicBezTo>
                      <a:pt x="198" y="1"/>
                      <a:pt x="198" y="1"/>
                      <a:pt x="198" y="1"/>
                    </a:cubicBezTo>
                    <a:cubicBezTo>
                      <a:pt x="146" y="4"/>
                      <a:pt x="87" y="13"/>
                      <a:pt x="49" y="61"/>
                    </a:cubicBezTo>
                    <a:cubicBezTo>
                      <a:pt x="15" y="102"/>
                      <a:pt x="0" y="170"/>
                      <a:pt x="0" y="275"/>
                    </a:cubicBezTo>
                    <a:cubicBezTo>
                      <a:pt x="0" y="468"/>
                      <a:pt x="0" y="468"/>
                      <a:pt x="0" y="468"/>
                    </a:cubicBezTo>
                    <a:lnTo>
                      <a:pt x="278" y="468"/>
                    </a:lnTo>
                    <a:close/>
                    <a:moveTo>
                      <a:pt x="278" y="468"/>
                    </a:moveTo>
                    <a:cubicBezTo>
                      <a:pt x="278" y="468"/>
                      <a:pt x="278" y="468"/>
                      <a:pt x="278" y="468"/>
                    </a:cubicBezTo>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latin typeface="Open Sans" panose="020B0606030504020204" pitchFamily="34" charset="0"/>
                  <a:ea typeface="Open Sans" panose="020B0606030504020204" pitchFamily="34" charset="0"/>
                  <a:cs typeface="Open Sans" panose="020B0606030504020204" pitchFamily="34" charset="0"/>
                </a:endParaRPr>
              </a:p>
            </p:txBody>
          </p:sp>
        </p:grpSp>
      </p:grpSp>
      <p:sp>
        <p:nvSpPr>
          <p:cNvPr id="27" name="Rectangle 9">
            <a:extLst>
              <a:ext uri="{FF2B5EF4-FFF2-40B4-BE49-F238E27FC236}">
                <a16:creationId xmlns:a16="http://schemas.microsoft.com/office/drawing/2014/main" id="{9E53FF75-6FC8-426A-99D3-50E472DD56F1}"/>
              </a:ext>
            </a:extLst>
          </p:cNvPr>
          <p:cNvSpPr>
            <a:spLocks/>
          </p:cNvSpPr>
          <p:nvPr/>
        </p:nvSpPr>
        <p:spPr bwMode="auto">
          <a:xfrm>
            <a:off x="4063747" y="3510306"/>
            <a:ext cx="1911573" cy="8558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7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Hello! letterhead design is meant to project an image of reliability. By using simple alignments we have created</a:t>
            </a:r>
          </a:p>
        </p:txBody>
      </p:sp>
      <p:cxnSp>
        <p:nvCxnSpPr>
          <p:cNvPr id="28" name="Straight Connector 27">
            <a:extLst>
              <a:ext uri="{FF2B5EF4-FFF2-40B4-BE49-F238E27FC236}">
                <a16:creationId xmlns:a16="http://schemas.microsoft.com/office/drawing/2014/main" id="{7C1565E1-01D4-4D60-9B76-1C70D8BA13AD}"/>
              </a:ext>
            </a:extLst>
          </p:cNvPr>
          <p:cNvCxnSpPr>
            <a:cxnSpLocks/>
          </p:cNvCxnSpPr>
          <p:nvPr/>
        </p:nvCxnSpPr>
        <p:spPr>
          <a:xfrm>
            <a:off x="3115097" y="3252286"/>
            <a:ext cx="484446" cy="0"/>
          </a:xfrm>
          <a:prstGeom prst="line">
            <a:avLst/>
          </a:prstGeom>
          <a:ln w="76200">
            <a:solidFill>
              <a:schemeClr val="bg1"/>
            </a:solidFill>
          </a:ln>
        </p:spPr>
        <p:style>
          <a:lnRef idx="1">
            <a:schemeClr val="accent1"/>
          </a:lnRef>
          <a:fillRef idx="0">
            <a:schemeClr val="accent1"/>
          </a:fillRef>
          <a:effectRef idx="0">
            <a:schemeClr val="accent1"/>
          </a:effectRef>
          <a:fontRef idx="minor">
            <a:schemeClr val="tx1"/>
          </a:fontRef>
        </p:style>
      </p:cxnSp>
      <p:cxnSp>
        <p:nvCxnSpPr>
          <p:cNvPr id="29" name="Straight Connector 28">
            <a:extLst>
              <a:ext uri="{FF2B5EF4-FFF2-40B4-BE49-F238E27FC236}">
                <a16:creationId xmlns:a16="http://schemas.microsoft.com/office/drawing/2014/main" id="{F523E28E-DD35-4E27-AC82-5EEAFD911020}"/>
              </a:ext>
            </a:extLst>
          </p:cNvPr>
          <p:cNvCxnSpPr>
            <a:cxnSpLocks/>
          </p:cNvCxnSpPr>
          <p:nvPr/>
        </p:nvCxnSpPr>
        <p:spPr>
          <a:xfrm>
            <a:off x="3599543" y="3252286"/>
            <a:ext cx="2375777" cy="0"/>
          </a:xfrm>
          <a:prstGeom prst="line">
            <a:avLst/>
          </a:prstGeom>
          <a:ln w="76200">
            <a:solidFill>
              <a:schemeClr val="bg1"/>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C04D1FDD-7675-44AE-BAF0-0D9FBD5AB417}"/>
              </a:ext>
            </a:extLst>
          </p:cNvPr>
          <p:cNvSpPr>
            <a:spLocks noGrp="1"/>
          </p:cNvSpPr>
          <p:nvPr>
            <p:ph type="pic" sz="quarter" idx="12"/>
          </p:nvPr>
        </p:nvSpPr>
        <p:spPr/>
      </p:sp>
    </p:spTree>
    <p:extLst>
      <p:ext uri="{BB962C8B-B14F-4D97-AF65-F5344CB8AC3E}">
        <p14:creationId xmlns:p14="http://schemas.microsoft.com/office/powerpoint/2010/main" val="1873527296"/>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0" name="Group 139">
            <a:extLst>
              <a:ext uri="{FF2B5EF4-FFF2-40B4-BE49-F238E27FC236}">
                <a16:creationId xmlns:a16="http://schemas.microsoft.com/office/drawing/2014/main" id="{D1B094C7-1FCA-4B22-9E0F-93B7CEC7C14F}"/>
              </a:ext>
            </a:extLst>
          </p:cNvPr>
          <p:cNvGrpSpPr/>
          <p:nvPr/>
        </p:nvGrpSpPr>
        <p:grpSpPr>
          <a:xfrm>
            <a:off x="4057650" y="1764367"/>
            <a:ext cx="4078224" cy="4078224"/>
            <a:chOff x="2724082" y="45270"/>
            <a:chExt cx="6743836" cy="6743836"/>
          </a:xfrm>
          <a:noFill/>
        </p:grpSpPr>
        <p:sp>
          <p:nvSpPr>
            <p:cNvPr id="141" name="Freeform: Shape 140">
              <a:extLst>
                <a:ext uri="{FF2B5EF4-FFF2-40B4-BE49-F238E27FC236}">
                  <a16:creationId xmlns:a16="http://schemas.microsoft.com/office/drawing/2014/main" id="{7D84D78A-7E21-4647-8D46-34CAB592A020}"/>
                </a:ext>
              </a:extLst>
            </p:cNvPr>
            <p:cNvSpPr/>
            <p:nvPr/>
          </p:nvSpPr>
          <p:spPr>
            <a:xfrm>
              <a:off x="2724082" y="45270"/>
              <a:ext cx="6743836" cy="6743836"/>
            </a:xfrm>
            <a:custGeom>
              <a:avLst/>
              <a:gdLst>
                <a:gd name="connsiteX0" fmla="*/ 3371918 w 6743836"/>
                <a:gd name="connsiteY0" fmla="*/ 0 h 6743836"/>
                <a:gd name="connsiteX1" fmla="*/ 6675330 w 6743836"/>
                <a:gd name="connsiteY1" fmla="*/ 2692359 h 6743836"/>
                <a:gd name="connsiteX2" fmla="*/ 6704984 w 6743836"/>
                <a:gd name="connsiteY2" fmla="*/ 2858408 h 6743836"/>
                <a:gd name="connsiteX3" fmla="*/ 6743836 w 6743836"/>
                <a:gd name="connsiteY3" fmla="*/ 3371918 h 6743836"/>
                <a:gd name="connsiteX4" fmla="*/ 3371918 w 6743836"/>
                <a:gd name="connsiteY4" fmla="*/ 6743836 h 6743836"/>
                <a:gd name="connsiteX5" fmla="*/ 2858408 w 6743836"/>
                <a:gd name="connsiteY5" fmla="*/ 6704984 h 6743836"/>
                <a:gd name="connsiteX6" fmla="*/ 2692360 w 6743836"/>
                <a:gd name="connsiteY6" fmla="*/ 6675331 h 6743836"/>
                <a:gd name="connsiteX7" fmla="*/ 0 w 6743836"/>
                <a:gd name="connsiteY7" fmla="*/ 3371918 h 6743836"/>
                <a:gd name="connsiteX8" fmla="*/ 3371918 w 6743836"/>
                <a:gd name="connsiteY8" fmla="*/ 0 h 67438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6743836" h="6743836">
                  <a:moveTo>
                    <a:pt x="3371918" y="0"/>
                  </a:moveTo>
                  <a:cubicBezTo>
                    <a:pt x="5001394" y="0"/>
                    <a:pt x="6360912" y="1155833"/>
                    <a:pt x="6675330" y="2692359"/>
                  </a:cubicBezTo>
                  <a:cubicBezTo>
                    <a:pt x="6686560" y="2747235"/>
                    <a:pt x="6696456" y="2802597"/>
                    <a:pt x="6704984" y="2858408"/>
                  </a:cubicBezTo>
                  <a:cubicBezTo>
                    <a:pt x="6730568" y="3025844"/>
                    <a:pt x="6743836" y="3197331"/>
                    <a:pt x="6743836" y="3371918"/>
                  </a:cubicBezTo>
                  <a:cubicBezTo>
                    <a:pt x="6743836" y="5234177"/>
                    <a:pt x="5234176" y="6743836"/>
                    <a:pt x="3371918" y="6743836"/>
                  </a:cubicBezTo>
                  <a:cubicBezTo>
                    <a:pt x="3197332" y="6743836"/>
                    <a:pt x="3025844" y="6730568"/>
                    <a:pt x="2858408" y="6704984"/>
                  </a:cubicBezTo>
                  <a:cubicBezTo>
                    <a:pt x="2802596" y="6696456"/>
                    <a:pt x="2747236" y="6686560"/>
                    <a:pt x="2692360" y="6675331"/>
                  </a:cubicBezTo>
                  <a:cubicBezTo>
                    <a:pt x="1155832" y="6360912"/>
                    <a:pt x="0" y="5001395"/>
                    <a:pt x="0" y="3371918"/>
                  </a:cubicBezTo>
                  <a:cubicBezTo>
                    <a:pt x="0" y="1509659"/>
                    <a:pt x="1509660" y="0"/>
                    <a:pt x="3371918" y="0"/>
                  </a:cubicBezTo>
                  <a:close/>
                </a:path>
              </a:pathLst>
            </a:custGeom>
            <a:grpFill/>
            <a:ln>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miley Face 141">
              <a:extLst>
                <a:ext uri="{FF2B5EF4-FFF2-40B4-BE49-F238E27FC236}">
                  <a16:creationId xmlns:a16="http://schemas.microsoft.com/office/drawing/2014/main" id="{05733A8D-0718-45BD-BFBB-ACDCD36EF71D}"/>
                </a:ext>
              </a:extLst>
            </p:cNvPr>
            <p:cNvSpPr/>
            <p:nvPr/>
          </p:nvSpPr>
          <p:spPr>
            <a:xfrm>
              <a:off x="2724082" y="45270"/>
              <a:ext cx="6743836" cy="6743836"/>
            </a:xfrm>
            <a:prstGeom prst="smileyFace">
              <a:avLst/>
            </a:prstGeom>
            <a:grpFill/>
            <a:ln>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a:t>0</a:t>
            </a:r>
            <a:fld id="{E72B8170-242D-42EF-8B64-B507C79780AD}" type="slidenum">
              <a:rPr lang="en-US" smtClean="0"/>
              <a:pPr/>
              <a:t>7</a:t>
            </a:fld>
            <a:endParaRPr lang="en-US" dirty="0"/>
          </a:p>
        </p:txBody>
      </p:sp>
      <p:sp>
        <p:nvSpPr>
          <p:cNvPr id="5" name="Text Placeholder 4">
            <a:extLst>
              <a:ext uri="{FF2B5EF4-FFF2-40B4-BE49-F238E27FC236}">
                <a16:creationId xmlns:a16="http://schemas.microsoft.com/office/drawing/2014/main" id="{D3D334F5-5B65-4DF9-939C-453429CA173E}"/>
              </a:ext>
            </a:extLst>
          </p:cNvPr>
          <p:cNvSpPr>
            <a:spLocks noGrp="1"/>
          </p:cNvSpPr>
          <p:nvPr>
            <p:ph type="body" sz="quarter" idx="12"/>
          </p:nvPr>
        </p:nvSpPr>
        <p:spPr>
          <a:xfrm>
            <a:off x="838200" y="1026890"/>
            <a:ext cx="10515600" cy="279400"/>
          </a:xfrm>
        </p:spPr>
        <p:txBody>
          <a:bodyPr/>
          <a:lstStyle/>
          <a:p>
            <a:r>
              <a:rPr lang="en-US"/>
              <a:t>Lorem ipsum dolor sit amet agam facer modo data lorem ipsum dolor sit amet agam facer modo data</a:t>
            </a:r>
            <a:endParaRPr lang="en-US" dirty="0"/>
          </a:p>
        </p:txBody>
      </p:sp>
      <p:sp>
        <p:nvSpPr>
          <p:cNvPr id="4" name="Title 3">
            <a:extLst>
              <a:ext uri="{FF2B5EF4-FFF2-40B4-BE49-F238E27FC236}">
                <a16:creationId xmlns:a16="http://schemas.microsoft.com/office/drawing/2014/main" id="{0C524D77-F69F-4615-9852-7A13113D27A5}"/>
              </a:ext>
            </a:extLst>
          </p:cNvPr>
          <p:cNvSpPr>
            <a:spLocks noGrp="1"/>
          </p:cNvSpPr>
          <p:nvPr>
            <p:ph type="title"/>
          </p:nvPr>
        </p:nvSpPr>
        <p:spPr/>
        <p:txBody>
          <a:bodyPr/>
          <a:lstStyle/>
          <a:p>
            <a:r>
              <a:rPr lang="en-US"/>
              <a:t>Timeline</a:t>
            </a:r>
            <a:endParaRPr lang="en-US" dirty="0"/>
          </a:p>
        </p:txBody>
      </p:sp>
      <p:grpSp>
        <p:nvGrpSpPr>
          <p:cNvPr id="120" name="Group 119">
            <a:extLst>
              <a:ext uri="{FF2B5EF4-FFF2-40B4-BE49-F238E27FC236}">
                <a16:creationId xmlns:a16="http://schemas.microsoft.com/office/drawing/2014/main" id="{0C9FE5A0-268A-4B3F-856A-66709EF70EBF}"/>
              </a:ext>
            </a:extLst>
          </p:cNvPr>
          <p:cNvGrpSpPr/>
          <p:nvPr/>
        </p:nvGrpSpPr>
        <p:grpSpPr>
          <a:xfrm>
            <a:off x="5225368" y="3708059"/>
            <a:ext cx="1741264" cy="1026208"/>
            <a:chOff x="3655619" y="1989716"/>
            <a:chExt cx="1741264" cy="1026208"/>
          </a:xfrm>
        </p:grpSpPr>
        <p:sp>
          <p:nvSpPr>
            <p:cNvPr id="132" name="Freeform 11">
              <a:extLst>
                <a:ext uri="{FF2B5EF4-FFF2-40B4-BE49-F238E27FC236}">
                  <a16:creationId xmlns:a16="http://schemas.microsoft.com/office/drawing/2014/main" id="{11712ABD-252E-415A-9DE5-38D7CB2A60A2}"/>
                </a:ext>
              </a:extLst>
            </p:cNvPr>
            <p:cNvSpPr>
              <a:spLocks/>
            </p:cNvSpPr>
            <p:nvPr/>
          </p:nvSpPr>
          <p:spPr bwMode="auto">
            <a:xfrm>
              <a:off x="4348641" y="1989716"/>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tx1"/>
            </a:solidFill>
            <a:ln>
              <a:noFill/>
            </a:ln>
          </p:spPr>
          <p:txBody>
            <a:bodyPr wrap="square" lIns="0" tIns="0" rIns="0" bIns="0">
              <a:noAutofit/>
            </a:bodyPr>
            <a:lstStyle/>
            <a:p>
              <a:endParaRPr lang="en-US"/>
            </a:p>
          </p:txBody>
        </p:sp>
        <p:grpSp>
          <p:nvGrpSpPr>
            <p:cNvPr id="129" name="Group 128">
              <a:extLst>
                <a:ext uri="{FF2B5EF4-FFF2-40B4-BE49-F238E27FC236}">
                  <a16:creationId xmlns:a16="http://schemas.microsoft.com/office/drawing/2014/main" id="{EF55882F-4EF8-4E89-810B-756FF98DDCBF}"/>
                </a:ext>
              </a:extLst>
            </p:cNvPr>
            <p:cNvGrpSpPr/>
            <p:nvPr/>
          </p:nvGrpSpPr>
          <p:grpSpPr>
            <a:xfrm>
              <a:off x="3655619" y="2468589"/>
              <a:ext cx="1741264" cy="547335"/>
              <a:chOff x="1230537" y="2337386"/>
              <a:chExt cx="1741264" cy="547335"/>
            </a:xfrm>
          </p:grpSpPr>
          <p:sp>
            <p:nvSpPr>
              <p:cNvPr id="130" name="TextBox 129">
                <a:extLst>
                  <a:ext uri="{FF2B5EF4-FFF2-40B4-BE49-F238E27FC236}">
                    <a16:creationId xmlns:a16="http://schemas.microsoft.com/office/drawing/2014/main" id="{913C3C63-FF9A-44B3-842A-F7ACDFB340BB}"/>
                  </a:ext>
                </a:extLst>
              </p:cNvPr>
              <p:cNvSpPr txBox="1"/>
              <p:nvPr/>
            </p:nvSpPr>
            <p:spPr>
              <a:xfrm>
                <a:off x="1230537" y="2337386"/>
                <a:ext cx="1741264" cy="323165"/>
              </a:xfrm>
              <a:prstGeom prst="rect">
                <a:avLst/>
              </a:prstGeom>
              <a:noFill/>
            </p:spPr>
            <p:txBody>
              <a:bodyPr wrap="square" rtlCol="0">
                <a:spAutoFit/>
              </a:bodyPr>
              <a:lstStyle/>
              <a:p>
                <a:pPr algn="ctr"/>
                <a:r>
                  <a:rPr lang="en-US" sz="1500" b="1" dirty="0">
                    <a:solidFill>
                      <a:schemeClr val="bg1"/>
                    </a:solidFill>
                    <a:latin typeface="PT Sans" panose="020B0503020203020204" pitchFamily="34" charset="0"/>
                    <a:ea typeface="PT Sans" panose="020B0503020203020204" pitchFamily="34" charset="0"/>
                  </a:rPr>
                  <a:t>Creative Template</a:t>
                </a:r>
              </a:p>
            </p:txBody>
          </p:sp>
          <p:sp>
            <p:nvSpPr>
              <p:cNvPr id="131" name="TextBox 130">
                <a:extLst>
                  <a:ext uri="{FF2B5EF4-FFF2-40B4-BE49-F238E27FC236}">
                    <a16:creationId xmlns:a16="http://schemas.microsoft.com/office/drawing/2014/main" id="{4A2B28A1-F5E3-4FCA-9BC0-20FC38EDD86C}"/>
                  </a:ext>
                </a:extLst>
              </p:cNvPr>
              <p:cNvSpPr txBox="1"/>
              <p:nvPr/>
            </p:nvSpPr>
            <p:spPr>
              <a:xfrm>
                <a:off x="1672499" y="2607722"/>
                <a:ext cx="857342" cy="276999"/>
              </a:xfrm>
              <a:prstGeom prst="rect">
                <a:avLst/>
              </a:prstGeom>
              <a:noFill/>
            </p:spPr>
            <p:txBody>
              <a:bodyPr wrap="square" rtlCol="0">
                <a:spAutoFit/>
              </a:bodyPr>
              <a:lstStyle/>
              <a:p>
                <a:pPr algn="ctr"/>
                <a:r>
                  <a:rPr lang="en-US" sz="1200" dirty="0">
                    <a:solidFill>
                      <a:schemeClr val="bg1"/>
                    </a:solidFill>
                    <a:latin typeface="PT Sans" panose="020B0503020203020204" pitchFamily="34" charset="0"/>
                    <a:ea typeface="PT Sans" panose="020B0503020203020204" pitchFamily="34" charset="0"/>
                  </a:rPr>
                  <a:t>Some text</a:t>
                </a:r>
              </a:p>
            </p:txBody>
          </p:sp>
        </p:grpSp>
      </p:grpSp>
      <p:grpSp>
        <p:nvGrpSpPr>
          <p:cNvPr id="8" name="Group 7">
            <a:extLst>
              <a:ext uri="{FF2B5EF4-FFF2-40B4-BE49-F238E27FC236}">
                <a16:creationId xmlns:a16="http://schemas.microsoft.com/office/drawing/2014/main" id="{251CFA23-AF6C-4F86-B7D0-D871561B4E34}"/>
              </a:ext>
            </a:extLst>
          </p:cNvPr>
          <p:cNvGrpSpPr/>
          <p:nvPr/>
        </p:nvGrpSpPr>
        <p:grpSpPr>
          <a:xfrm>
            <a:off x="2117693" y="1962193"/>
            <a:ext cx="7956615" cy="3692941"/>
            <a:chOff x="1081800" y="1962193"/>
            <a:chExt cx="7956615" cy="3692941"/>
          </a:xfrm>
        </p:grpSpPr>
        <p:grpSp>
          <p:nvGrpSpPr>
            <p:cNvPr id="7" name="Group 6">
              <a:extLst>
                <a:ext uri="{FF2B5EF4-FFF2-40B4-BE49-F238E27FC236}">
                  <a16:creationId xmlns:a16="http://schemas.microsoft.com/office/drawing/2014/main" id="{44F02D1F-41C4-418E-A1F9-0D22F8F13F40}"/>
                </a:ext>
              </a:extLst>
            </p:cNvPr>
            <p:cNvGrpSpPr/>
            <p:nvPr/>
          </p:nvGrpSpPr>
          <p:grpSpPr>
            <a:xfrm>
              <a:off x="1081800" y="1962193"/>
              <a:ext cx="1741264" cy="3692941"/>
              <a:chOff x="1081800" y="1962193"/>
              <a:chExt cx="1741264" cy="3692941"/>
            </a:xfrm>
          </p:grpSpPr>
          <p:grpSp>
            <p:nvGrpSpPr>
              <p:cNvPr id="92" name="Group 91">
                <a:extLst>
                  <a:ext uri="{FF2B5EF4-FFF2-40B4-BE49-F238E27FC236}">
                    <a16:creationId xmlns:a16="http://schemas.microsoft.com/office/drawing/2014/main" id="{7771FB33-357F-406E-BCF5-C8AC7AFB036E}"/>
                  </a:ext>
                </a:extLst>
              </p:cNvPr>
              <p:cNvGrpSpPr/>
              <p:nvPr/>
            </p:nvGrpSpPr>
            <p:grpSpPr>
              <a:xfrm>
                <a:off x="1081800" y="4286304"/>
                <a:ext cx="1741264" cy="1368830"/>
                <a:chOff x="2508026" y="1733593"/>
                <a:chExt cx="1741264" cy="1368830"/>
              </a:xfrm>
            </p:grpSpPr>
            <p:grpSp>
              <p:nvGrpSpPr>
                <p:cNvPr id="112" name="Group 111">
                  <a:extLst>
                    <a:ext uri="{FF2B5EF4-FFF2-40B4-BE49-F238E27FC236}">
                      <a16:creationId xmlns:a16="http://schemas.microsoft.com/office/drawing/2014/main" id="{EE5B7CB6-1400-49BB-887B-A0E42CFE9B21}"/>
                    </a:ext>
                  </a:extLst>
                </p:cNvPr>
                <p:cNvGrpSpPr/>
                <p:nvPr/>
              </p:nvGrpSpPr>
              <p:grpSpPr>
                <a:xfrm>
                  <a:off x="3013713" y="1733593"/>
                  <a:ext cx="729890" cy="729890"/>
                  <a:chOff x="3013714" y="2148363"/>
                  <a:chExt cx="729890" cy="729890"/>
                </a:xfrm>
              </p:grpSpPr>
              <p:sp>
                <p:nvSpPr>
                  <p:cNvPr id="116" name="Freeform 5">
                    <a:extLst>
                      <a:ext uri="{FF2B5EF4-FFF2-40B4-BE49-F238E27FC236}">
                        <a16:creationId xmlns:a16="http://schemas.microsoft.com/office/drawing/2014/main" id="{41717E49-D40B-4BBE-8E8F-528CFB8A559F}"/>
                      </a:ext>
                    </a:extLst>
                  </p:cNvPr>
                  <p:cNvSpPr>
                    <a:spLocks noEditPoints="1"/>
                  </p:cNvSpPr>
                  <p:nvPr/>
                </p:nvSpPr>
                <p:spPr bwMode="auto">
                  <a:xfrm>
                    <a:off x="3215456" y="2348961"/>
                    <a:ext cx="326404" cy="328695"/>
                  </a:xfrm>
                  <a:custGeom>
                    <a:avLst/>
                    <a:gdLst>
                      <a:gd name="T0" fmla="*/ 187 w 187"/>
                      <a:gd name="T1" fmla="*/ 9 h 187"/>
                      <a:gd name="T2" fmla="*/ 185 w 187"/>
                      <a:gd name="T3" fmla="*/ 2 h 187"/>
                      <a:gd name="T4" fmla="*/ 178 w 187"/>
                      <a:gd name="T5" fmla="*/ 0 h 187"/>
                      <a:gd name="T6" fmla="*/ 121 w 187"/>
                      <a:gd name="T7" fmla="*/ 39 h 187"/>
                      <a:gd name="T8" fmla="*/ 93 w 187"/>
                      <a:gd name="T9" fmla="*/ 39 h 187"/>
                      <a:gd name="T10" fmla="*/ 94 w 187"/>
                      <a:gd name="T11" fmla="*/ 35 h 187"/>
                      <a:gd name="T12" fmla="*/ 89 w 187"/>
                      <a:gd name="T13" fmla="*/ 28 h 187"/>
                      <a:gd name="T14" fmla="*/ 82 w 187"/>
                      <a:gd name="T15" fmla="*/ 28 h 187"/>
                      <a:gd name="T16" fmla="*/ 73 w 187"/>
                      <a:gd name="T17" fmla="*/ 33 h 187"/>
                      <a:gd name="T18" fmla="*/ 72 w 187"/>
                      <a:gd name="T19" fmla="*/ 26 h 187"/>
                      <a:gd name="T20" fmla="*/ 65 w 187"/>
                      <a:gd name="T21" fmla="*/ 21 h 187"/>
                      <a:gd name="T22" fmla="*/ 56 w 187"/>
                      <a:gd name="T23" fmla="*/ 28 h 187"/>
                      <a:gd name="T24" fmla="*/ 31 w 187"/>
                      <a:gd name="T25" fmla="*/ 21 h 187"/>
                      <a:gd name="T26" fmla="*/ 19 w 187"/>
                      <a:gd name="T27" fmla="*/ 31 h 187"/>
                      <a:gd name="T28" fmla="*/ 20 w 187"/>
                      <a:gd name="T29" fmla="*/ 38 h 187"/>
                      <a:gd name="T30" fmla="*/ 69 w 187"/>
                      <a:gd name="T31" fmla="*/ 65 h 187"/>
                      <a:gd name="T32" fmla="*/ 50 w 187"/>
                      <a:gd name="T33" fmla="*/ 117 h 187"/>
                      <a:gd name="T34" fmla="*/ 10 w 187"/>
                      <a:gd name="T35" fmla="*/ 117 h 187"/>
                      <a:gd name="T36" fmla="*/ 5 w 187"/>
                      <a:gd name="T37" fmla="*/ 118 h 187"/>
                      <a:gd name="T38" fmla="*/ 0 w 187"/>
                      <a:gd name="T39" fmla="*/ 125 h 187"/>
                      <a:gd name="T40" fmla="*/ 29 w 187"/>
                      <a:gd name="T41" fmla="*/ 142 h 187"/>
                      <a:gd name="T42" fmla="*/ 32 w 187"/>
                      <a:gd name="T43" fmla="*/ 145 h 187"/>
                      <a:gd name="T44" fmla="*/ 33 w 187"/>
                      <a:gd name="T45" fmla="*/ 155 h 187"/>
                      <a:gd name="T46" fmla="*/ 33 w 187"/>
                      <a:gd name="T47" fmla="*/ 155 h 187"/>
                      <a:gd name="T48" fmla="*/ 42 w 187"/>
                      <a:gd name="T49" fmla="*/ 155 h 187"/>
                      <a:gd name="T50" fmla="*/ 45 w 187"/>
                      <a:gd name="T51" fmla="*/ 159 h 187"/>
                      <a:gd name="T52" fmla="*/ 62 w 187"/>
                      <a:gd name="T53" fmla="*/ 187 h 187"/>
                      <a:gd name="T54" fmla="*/ 65 w 187"/>
                      <a:gd name="T55" fmla="*/ 186 h 187"/>
                      <a:gd name="T56" fmla="*/ 71 w 187"/>
                      <a:gd name="T57" fmla="*/ 177 h 187"/>
                      <a:gd name="T58" fmla="*/ 67 w 187"/>
                      <a:gd name="T59" fmla="*/ 140 h 187"/>
                      <a:gd name="T60" fmla="*/ 108 w 187"/>
                      <a:gd name="T61" fmla="*/ 105 h 187"/>
                      <a:gd name="T62" fmla="*/ 123 w 187"/>
                      <a:gd name="T63" fmla="*/ 119 h 187"/>
                      <a:gd name="T64" fmla="*/ 153 w 187"/>
                      <a:gd name="T65" fmla="*/ 170 h 187"/>
                      <a:gd name="T66" fmla="*/ 165 w 187"/>
                      <a:gd name="T67" fmla="*/ 160 h 187"/>
                      <a:gd name="T68" fmla="*/ 166 w 187"/>
                      <a:gd name="T69" fmla="*/ 154 h 187"/>
                      <a:gd name="T70" fmla="*/ 165 w 187"/>
                      <a:gd name="T71" fmla="*/ 126 h 187"/>
                      <a:gd name="T72" fmla="*/ 165 w 187"/>
                      <a:gd name="T73" fmla="*/ 119 h 187"/>
                      <a:gd name="T74" fmla="*/ 157 w 187"/>
                      <a:gd name="T75" fmla="*/ 114 h 187"/>
                      <a:gd name="T76" fmla="*/ 153 w 187"/>
                      <a:gd name="T77" fmla="*/ 111 h 187"/>
                      <a:gd name="T78" fmla="*/ 161 w 187"/>
                      <a:gd name="T79" fmla="*/ 102 h 187"/>
                      <a:gd name="T80" fmla="*/ 155 w 187"/>
                      <a:gd name="T81" fmla="*/ 94 h 187"/>
                      <a:gd name="T82" fmla="*/ 148 w 187"/>
                      <a:gd name="T83" fmla="*/ 94 h 187"/>
                      <a:gd name="T84" fmla="*/ 141 w 187"/>
                      <a:gd name="T85" fmla="*/ 72 h 187"/>
                      <a:gd name="T86" fmla="*/ 175 w 187"/>
                      <a:gd name="T87" fmla="*/ 38 h 187"/>
                      <a:gd name="T88" fmla="*/ 175 w 187"/>
                      <a:gd name="T89" fmla="*/ 38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87" h="187">
                        <a:moveTo>
                          <a:pt x="175" y="38"/>
                        </a:moveTo>
                        <a:cubicBezTo>
                          <a:pt x="183" y="27"/>
                          <a:pt x="187" y="17"/>
                          <a:pt x="187" y="9"/>
                        </a:cubicBezTo>
                        <a:cubicBezTo>
                          <a:pt x="187" y="7"/>
                          <a:pt x="187" y="5"/>
                          <a:pt x="186" y="3"/>
                        </a:cubicBezTo>
                        <a:cubicBezTo>
                          <a:pt x="186" y="3"/>
                          <a:pt x="186" y="2"/>
                          <a:pt x="185" y="2"/>
                        </a:cubicBezTo>
                        <a:cubicBezTo>
                          <a:pt x="185" y="2"/>
                          <a:pt x="184" y="1"/>
                          <a:pt x="184" y="1"/>
                        </a:cubicBezTo>
                        <a:cubicBezTo>
                          <a:pt x="183" y="0"/>
                          <a:pt x="181" y="0"/>
                          <a:pt x="178" y="0"/>
                        </a:cubicBezTo>
                        <a:cubicBezTo>
                          <a:pt x="171" y="0"/>
                          <a:pt x="160" y="4"/>
                          <a:pt x="150" y="12"/>
                        </a:cubicBezTo>
                        <a:cubicBezTo>
                          <a:pt x="141" y="18"/>
                          <a:pt x="133" y="27"/>
                          <a:pt x="121" y="39"/>
                        </a:cubicBezTo>
                        <a:cubicBezTo>
                          <a:pt x="119" y="41"/>
                          <a:pt x="117" y="43"/>
                          <a:pt x="115" y="46"/>
                        </a:cubicBezTo>
                        <a:cubicBezTo>
                          <a:pt x="93" y="39"/>
                          <a:pt x="93" y="39"/>
                          <a:pt x="93" y="39"/>
                        </a:cubicBezTo>
                        <a:cubicBezTo>
                          <a:pt x="93" y="39"/>
                          <a:pt x="93" y="39"/>
                          <a:pt x="93" y="39"/>
                        </a:cubicBezTo>
                        <a:cubicBezTo>
                          <a:pt x="94" y="38"/>
                          <a:pt x="94" y="37"/>
                          <a:pt x="94" y="35"/>
                        </a:cubicBezTo>
                        <a:cubicBezTo>
                          <a:pt x="94" y="34"/>
                          <a:pt x="94" y="33"/>
                          <a:pt x="93" y="32"/>
                        </a:cubicBezTo>
                        <a:cubicBezTo>
                          <a:pt x="89" y="28"/>
                          <a:pt x="89" y="28"/>
                          <a:pt x="89" y="28"/>
                        </a:cubicBezTo>
                        <a:cubicBezTo>
                          <a:pt x="88" y="27"/>
                          <a:pt x="87" y="26"/>
                          <a:pt x="85" y="26"/>
                        </a:cubicBezTo>
                        <a:cubicBezTo>
                          <a:pt x="84" y="26"/>
                          <a:pt x="83" y="27"/>
                          <a:pt x="82" y="28"/>
                        </a:cubicBezTo>
                        <a:cubicBezTo>
                          <a:pt x="76" y="34"/>
                          <a:pt x="76" y="34"/>
                          <a:pt x="76" y="34"/>
                        </a:cubicBezTo>
                        <a:cubicBezTo>
                          <a:pt x="73" y="33"/>
                          <a:pt x="73" y="33"/>
                          <a:pt x="73" y="33"/>
                        </a:cubicBezTo>
                        <a:cubicBezTo>
                          <a:pt x="73" y="32"/>
                          <a:pt x="74" y="31"/>
                          <a:pt x="74" y="30"/>
                        </a:cubicBezTo>
                        <a:cubicBezTo>
                          <a:pt x="74" y="29"/>
                          <a:pt x="73" y="27"/>
                          <a:pt x="72" y="26"/>
                        </a:cubicBezTo>
                        <a:cubicBezTo>
                          <a:pt x="68" y="22"/>
                          <a:pt x="68" y="22"/>
                          <a:pt x="68" y="22"/>
                        </a:cubicBezTo>
                        <a:cubicBezTo>
                          <a:pt x="67" y="21"/>
                          <a:pt x="66" y="21"/>
                          <a:pt x="65" y="21"/>
                        </a:cubicBezTo>
                        <a:cubicBezTo>
                          <a:pt x="63" y="21"/>
                          <a:pt x="62" y="21"/>
                          <a:pt x="61" y="22"/>
                        </a:cubicBezTo>
                        <a:cubicBezTo>
                          <a:pt x="56" y="28"/>
                          <a:pt x="56" y="28"/>
                          <a:pt x="56" y="28"/>
                        </a:cubicBezTo>
                        <a:cubicBezTo>
                          <a:pt x="33" y="21"/>
                          <a:pt x="33" y="21"/>
                          <a:pt x="33" y="21"/>
                        </a:cubicBezTo>
                        <a:cubicBezTo>
                          <a:pt x="32" y="21"/>
                          <a:pt x="32" y="21"/>
                          <a:pt x="31" y="21"/>
                        </a:cubicBezTo>
                        <a:cubicBezTo>
                          <a:pt x="30" y="21"/>
                          <a:pt x="28" y="21"/>
                          <a:pt x="27" y="23"/>
                        </a:cubicBezTo>
                        <a:cubicBezTo>
                          <a:pt x="19" y="31"/>
                          <a:pt x="19" y="31"/>
                          <a:pt x="19" y="31"/>
                        </a:cubicBezTo>
                        <a:cubicBezTo>
                          <a:pt x="18" y="31"/>
                          <a:pt x="18" y="33"/>
                          <a:pt x="18" y="34"/>
                        </a:cubicBezTo>
                        <a:cubicBezTo>
                          <a:pt x="18" y="36"/>
                          <a:pt x="19" y="37"/>
                          <a:pt x="20" y="38"/>
                        </a:cubicBezTo>
                        <a:cubicBezTo>
                          <a:pt x="68" y="65"/>
                          <a:pt x="68" y="65"/>
                          <a:pt x="68" y="65"/>
                        </a:cubicBezTo>
                        <a:cubicBezTo>
                          <a:pt x="68" y="65"/>
                          <a:pt x="69" y="65"/>
                          <a:pt x="69" y="65"/>
                        </a:cubicBezTo>
                        <a:cubicBezTo>
                          <a:pt x="83" y="79"/>
                          <a:pt x="83" y="79"/>
                          <a:pt x="83" y="79"/>
                        </a:cubicBezTo>
                        <a:cubicBezTo>
                          <a:pt x="70" y="92"/>
                          <a:pt x="59" y="105"/>
                          <a:pt x="50" y="117"/>
                        </a:cubicBezTo>
                        <a:cubicBezTo>
                          <a:pt x="49" y="118"/>
                          <a:pt x="48" y="119"/>
                          <a:pt x="47" y="120"/>
                        </a:cubicBezTo>
                        <a:cubicBezTo>
                          <a:pt x="10" y="117"/>
                          <a:pt x="10" y="117"/>
                          <a:pt x="10" y="117"/>
                        </a:cubicBezTo>
                        <a:cubicBezTo>
                          <a:pt x="10" y="116"/>
                          <a:pt x="10" y="116"/>
                          <a:pt x="10" y="116"/>
                        </a:cubicBezTo>
                        <a:cubicBezTo>
                          <a:pt x="8" y="117"/>
                          <a:pt x="6" y="117"/>
                          <a:pt x="5" y="118"/>
                        </a:cubicBezTo>
                        <a:cubicBezTo>
                          <a:pt x="1" y="122"/>
                          <a:pt x="1" y="122"/>
                          <a:pt x="1" y="122"/>
                        </a:cubicBezTo>
                        <a:cubicBezTo>
                          <a:pt x="1" y="123"/>
                          <a:pt x="0" y="124"/>
                          <a:pt x="0" y="125"/>
                        </a:cubicBezTo>
                        <a:cubicBezTo>
                          <a:pt x="0" y="127"/>
                          <a:pt x="1" y="129"/>
                          <a:pt x="3" y="130"/>
                        </a:cubicBezTo>
                        <a:cubicBezTo>
                          <a:pt x="29" y="142"/>
                          <a:pt x="29" y="142"/>
                          <a:pt x="29" y="142"/>
                        </a:cubicBezTo>
                        <a:cubicBezTo>
                          <a:pt x="29" y="142"/>
                          <a:pt x="29" y="142"/>
                          <a:pt x="30" y="143"/>
                        </a:cubicBezTo>
                        <a:cubicBezTo>
                          <a:pt x="32" y="145"/>
                          <a:pt x="32" y="145"/>
                          <a:pt x="32" y="145"/>
                        </a:cubicBezTo>
                        <a:cubicBezTo>
                          <a:pt x="31" y="147"/>
                          <a:pt x="31" y="148"/>
                          <a:pt x="31" y="150"/>
                        </a:cubicBezTo>
                        <a:cubicBezTo>
                          <a:pt x="31" y="152"/>
                          <a:pt x="31" y="153"/>
                          <a:pt x="33" y="155"/>
                        </a:cubicBezTo>
                        <a:cubicBezTo>
                          <a:pt x="33" y="155"/>
                          <a:pt x="33" y="155"/>
                          <a:pt x="33" y="155"/>
                        </a:cubicBezTo>
                        <a:cubicBezTo>
                          <a:pt x="33" y="155"/>
                          <a:pt x="33" y="155"/>
                          <a:pt x="33" y="155"/>
                        </a:cubicBezTo>
                        <a:cubicBezTo>
                          <a:pt x="34" y="156"/>
                          <a:pt x="36" y="156"/>
                          <a:pt x="37" y="156"/>
                        </a:cubicBezTo>
                        <a:cubicBezTo>
                          <a:pt x="39" y="156"/>
                          <a:pt x="41" y="156"/>
                          <a:pt x="42" y="155"/>
                        </a:cubicBezTo>
                        <a:cubicBezTo>
                          <a:pt x="45" y="158"/>
                          <a:pt x="45" y="158"/>
                          <a:pt x="45" y="158"/>
                        </a:cubicBezTo>
                        <a:cubicBezTo>
                          <a:pt x="45" y="158"/>
                          <a:pt x="45" y="158"/>
                          <a:pt x="45" y="159"/>
                        </a:cubicBezTo>
                        <a:cubicBezTo>
                          <a:pt x="58" y="184"/>
                          <a:pt x="58" y="184"/>
                          <a:pt x="58" y="184"/>
                        </a:cubicBezTo>
                        <a:cubicBezTo>
                          <a:pt x="58" y="186"/>
                          <a:pt x="60" y="187"/>
                          <a:pt x="62" y="187"/>
                        </a:cubicBezTo>
                        <a:cubicBezTo>
                          <a:pt x="62" y="187"/>
                          <a:pt x="62" y="187"/>
                          <a:pt x="62" y="187"/>
                        </a:cubicBezTo>
                        <a:cubicBezTo>
                          <a:pt x="63" y="187"/>
                          <a:pt x="64" y="187"/>
                          <a:pt x="65" y="186"/>
                        </a:cubicBezTo>
                        <a:cubicBezTo>
                          <a:pt x="69" y="182"/>
                          <a:pt x="69" y="182"/>
                          <a:pt x="69" y="182"/>
                        </a:cubicBezTo>
                        <a:cubicBezTo>
                          <a:pt x="70" y="181"/>
                          <a:pt x="71" y="179"/>
                          <a:pt x="71" y="177"/>
                        </a:cubicBezTo>
                        <a:cubicBezTo>
                          <a:pt x="71" y="177"/>
                          <a:pt x="71" y="177"/>
                          <a:pt x="71" y="177"/>
                        </a:cubicBezTo>
                        <a:cubicBezTo>
                          <a:pt x="67" y="140"/>
                          <a:pt x="67" y="140"/>
                          <a:pt x="67" y="140"/>
                        </a:cubicBezTo>
                        <a:cubicBezTo>
                          <a:pt x="68" y="139"/>
                          <a:pt x="69" y="138"/>
                          <a:pt x="70" y="138"/>
                        </a:cubicBezTo>
                        <a:cubicBezTo>
                          <a:pt x="82" y="129"/>
                          <a:pt x="95" y="117"/>
                          <a:pt x="108" y="105"/>
                        </a:cubicBezTo>
                        <a:cubicBezTo>
                          <a:pt x="122" y="118"/>
                          <a:pt x="122" y="118"/>
                          <a:pt x="122" y="118"/>
                        </a:cubicBezTo>
                        <a:cubicBezTo>
                          <a:pt x="122" y="118"/>
                          <a:pt x="122" y="119"/>
                          <a:pt x="123" y="119"/>
                        </a:cubicBezTo>
                        <a:cubicBezTo>
                          <a:pt x="149" y="167"/>
                          <a:pt x="149" y="167"/>
                          <a:pt x="149" y="167"/>
                        </a:cubicBezTo>
                        <a:cubicBezTo>
                          <a:pt x="150" y="169"/>
                          <a:pt x="152" y="170"/>
                          <a:pt x="153" y="170"/>
                        </a:cubicBezTo>
                        <a:cubicBezTo>
                          <a:pt x="155" y="170"/>
                          <a:pt x="156" y="169"/>
                          <a:pt x="157" y="168"/>
                        </a:cubicBezTo>
                        <a:cubicBezTo>
                          <a:pt x="165" y="160"/>
                          <a:pt x="165" y="160"/>
                          <a:pt x="165" y="160"/>
                        </a:cubicBezTo>
                        <a:cubicBezTo>
                          <a:pt x="166" y="159"/>
                          <a:pt x="166" y="158"/>
                          <a:pt x="166" y="156"/>
                        </a:cubicBezTo>
                        <a:cubicBezTo>
                          <a:pt x="166" y="155"/>
                          <a:pt x="166" y="155"/>
                          <a:pt x="166" y="154"/>
                        </a:cubicBezTo>
                        <a:cubicBezTo>
                          <a:pt x="159" y="132"/>
                          <a:pt x="159" y="132"/>
                          <a:pt x="159" y="132"/>
                        </a:cubicBezTo>
                        <a:cubicBezTo>
                          <a:pt x="165" y="126"/>
                          <a:pt x="165" y="126"/>
                          <a:pt x="165" y="126"/>
                        </a:cubicBezTo>
                        <a:cubicBezTo>
                          <a:pt x="166" y="125"/>
                          <a:pt x="166" y="124"/>
                          <a:pt x="166" y="123"/>
                        </a:cubicBezTo>
                        <a:cubicBezTo>
                          <a:pt x="166" y="121"/>
                          <a:pt x="166" y="120"/>
                          <a:pt x="165" y="119"/>
                        </a:cubicBezTo>
                        <a:cubicBezTo>
                          <a:pt x="161" y="115"/>
                          <a:pt x="161" y="115"/>
                          <a:pt x="161" y="115"/>
                        </a:cubicBezTo>
                        <a:cubicBezTo>
                          <a:pt x="160" y="114"/>
                          <a:pt x="159" y="114"/>
                          <a:pt x="157" y="114"/>
                        </a:cubicBezTo>
                        <a:cubicBezTo>
                          <a:pt x="156" y="114"/>
                          <a:pt x="155" y="114"/>
                          <a:pt x="154" y="115"/>
                        </a:cubicBezTo>
                        <a:cubicBezTo>
                          <a:pt x="153" y="111"/>
                          <a:pt x="153" y="111"/>
                          <a:pt x="153" y="111"/>
                        </a:cubicBezTo>
                        <a:cubicBezTo>
                          <a:pt x="159" y="105"/>
                          <a:pt x="159" y="105"/>
                          <a:pt x="159" y="105"/>
                        </a:cubicBezTo>
                        <a:cubicBezTo>
                          <a:pt x="160" y="104"/>
                          <a:pt x="161" y="103"/>
                          <a:pt x="161" y="102"/>
                        </a:cubicBezTo>
                        <a:cubicBezTo>
                          <a:pt x="161" y="100"/>
                          <a:pt x="160" y="99"/>
                          <a:pt x="159" y="98"/>
                        </a:cubicBezTo>
                        <a:cubicBezTo>
                          <a:pt x="155" y="94"/>
                          <a:pt x="155" y="94"/>
                          <a:pt x="155" y="94"/>
                        </a:cubicBezTo>
                        <a:cubicBezTo>
                          <a:pt x="154" y="93"/>
                          <a:pt x="153" y="93"/>
                          <a:pt x="152" y="93"/>
                        </a:cubicBezTo>
                        <a:cubicBezTo>
                          <a:pt x="150" y="93"/>
                          <a:pt x="149" y="93"/>
                          <a:pt x="148" y="94"/>
                        </a:cubicBezTo>
                        <a:cubicBezTo>
                          <a:pt x="148" y="94"/>
                          <a:pt x="148" y="94"/>
                          <a:pt x="148" y="94"/>
                        </a:cubicBezTo>
                        <a:cubicBezTo>
                          <a:pt x="141" y="72"/>
                          <a:pt x="141" y="72"/>
                          <a:pt x="141" y="72"/>
                        </a:cubicBezTo>
                        <a:cubicBezTo>
                          <a:pt x="144" y="70"/>
                          <a:pt x="146" y="68"/>
                          <a:pt x="148" y="66"/>
                        </a:cubicBezTo>
                        <a:cubicBezTo>
                          <a:pt x="160" y="54"/>
                          <a:pt x="169" y="46"/>
                          <a:pt x="175" y="38"/>
                        </a:cubicBezTo>
                        <a:close/>
                        <a:moveTo>
                          <a:pt x="175" y="38"/>
                        </a:moveTo>
                        <a:cubicBezTo>
                          <a:pt x="175" y="38"/>
                          <a:pt x="175" y="38"/>
                          <a:pt x="175" y="38"/>
                        </a:cubicBezTo>
                      </a:path>
                    </a:pathLst>
                  </a:custGeom>
                  <a:solidFill>
                    <a:schemeClr val="tx1">
                      <a:lumMod val="95000"/>
                      <a:lumOff val="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7" name="Oval 116">
                    <a:extLst>
                      <a:ext uri="{FF2B5EF4-FFF2-40B4-BE49-F238E27FC236}">
                        <a16:creationId xmlns:a16="http://schemas.microsoft.com/office/drawing/2014/main" id="{21A55BA8-1677-46D2-87A3-E4C49C003F72}"/>
                      </a:ext>
                    </a:extLst>
                  </p:cNvPr>
                  <p:cNvSpPr/>
                  <p:nvPr/>
                </p:nvSpPr>
                <p:spPr>
                  <a:xfrm rot="10800000">
                    <a:off x="3013714" y="2148363"/>
                    <a:ext cx="729890" cy="729890"/>
                  </a:xfrm>
                  <a:prstGeom prst="ellipse">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13" name="Group 112">
                  <a:extLst>
                    <a:ext uri="{FF2B5EF4-FFF2-40B4-BE49-F238E27FC236}">
                      <a16:creationId xmlns:a16="http://schemas.microsoft.com/office/drawing/2014/main" id="{510AD38B-7143-4B5C-A0D1-3247CC3189D8}"/>
                    </a:ext>
                  </a:extLst>
                </p:cNvPr>
                <p:cNvGrpSpPr/>
                <p:nvPr/>
              </p:nvGrpSpPr>
              <p:grpSpPr>
                <a:xfrm>
                  <a:off x="2508026" y="2555088"/>
                  <a:ext cx="1741264" cy="547335"/>
                  <a:chOff x="1230537" y="2423885"/>
                  <a:chExt cx="1741264" cy="547335"/>
                </a:xfrm>
              </p:grpSpPr>
              <p:sp>
                <p:nvSpPr>
                  <p:cNvPr id="114" name="TextBox 113">
                    <a:extLst>
                      <a:ext uri="{FF2B5EF4-FFF2-40B4-BE49-F238E27FC236}">
                        <a16:creationId xmlns:a16="http://schemas.microsoft.com/office/drawing/2014/main" id="{89BE062B-52D1-4024-BCAB-1627DDFD8C7D}"/>
                      </a:ext>
                    </a:extLst>
                  </p:cNvPr>
                  <p:cNvSpPr txBox="1"/>
                  <p:nvPr/>
                </p:nvSpPr>
                <p:spPr>
                  <a:xfrm>
                    <a:off x="1230537" y="2423885"/>
                    <a:ext cx="1741264" cy="323165"/>
                  </a:xfrm>
                  <a:prstGeom prst="rect">
                    <a:avLst/>
                  </a:prstGeom>
                  <a:noFill/>
                </p:spPr>
                <p:txBody>
                  <a:bodyPr wrap="square" rtlCol="0">
                    <a:spAutoFit/>
                  </a:bodyPr>
                  <a:lstStyle/>
                  <a:p>
                    <a:pPr algn="ctr"/>
                    <a:r>
                      <a:rPr lang="en-US" sz="1500" b="1" dirty="0">
                        <a:latin typeface="PT Sans" panose="020B0503020203020204" pitchFamily="34" charset="0"/>
                        <a:ea typeface="PT Sans" panose="020B0503020203020204" pitchFamily="34" charset="0"/>
                      </a:rPr>
                      <a:t>Creative Template</a:t>
                    </a:r>
                  </a:p>
                </p:txBody>
              </p:sp>
              <p:sp>
                <p:nvSpPr>
                  <p:cNvPr id="115" name="TextBox 114">
                    <a:extLst>
                      <a:ext uri="{FF2B5EF4-FFF2-40B4-BE49-F238E27FC236}">
                        <a16:creationId xmlns:a16="http://schemas.microsoft.com/office/drawing/2014/main" id="{819937B2-D926-42A7-95FA-B232BA22B685}"/>
                      </a:ext>
                    </a:extLst>
                  </p:cNvPr>
                  <p:cNvSpPr txBox="1"/>
                  <p:nvPr/>
                </p:nvSpPr>
                <p:spPr>
                  <a:xfrm>
                    <a:off x="1672499" y="2694221"/>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grpSp>
          </p:grpSp>
          <p:grpSp>
            <p:nvGrpSpPr>
              <p:cNvPr id="119" name="Group 118">
                <a:extLst>
                  <a:ext uri="{FF2B5EF4-FFF2-40B4-BE49-F238E27FC236}">
                    <a16:creationId xmlns:a16="http://schemas.microsoft.com/office/drawing/2014/main" id="{20DB2118-1787-4B8B-AB25-58121AC3BDC4}"/>
                  </a:ext>
                </a:extLst>
              </p:cNvPr>
              <p:cNvGrpSpPr/>
              <p:nvPr/>
            </p:nvGrpSpPr>
            <p:grpSpPr>
              <a:xfrm>
                <a:off x="1081800" y="1962193"/>
                <a:ext cx="1741264" cy="1368830"/>
                <a:chOff x="1081800" y="1733593"/>
                <a:chExt cx="1741264" cy="1368830"/>
              </a:xfrm>
            </p:grpSpPr>
            <p:grpSp>
              <p:nvGrpSpPr>
                <p:cNvPr id="134" name="Group 133">
                  <a:extLst>
                    <a:ext uri="{FF2B5EF4-FFF2-40B4-BE49-F238E27FC236}">
                      <a16:creationId xmlns:a16="http://schemas.microsoft.com/office/drawing/2014/main" id="{FD1EEAC4-7803-423D-AD78-A1CE6F9D269C}"/>
                    </a:ext>
                  </a:extLst>
                </p:cNvPr>
                <p:cNvGrpSpPr/>
                <p:nvPr/>
              </p:nvGrpSpPr>
              <p:grpSpPr>
                <a:xfrm>
                  <a:off x="1587487" y="1733593"/>
                  <a:ext cx="729890" cy="729890"/>
                  <a:chOff x="1683904" y="1602390"/>
                  <a:chExt cx="729890" cy="729890"/>
                </a:xfrm>
              </p:grpSpPr>
              <p:sp>
                <p:nvSpPr>
                  <p:cNvPr id="138" name="Freeform 5">
                    <a:extLst>
                      <a:ext uri="{FF2B5EF4-FFF2-40B4-BE49-F238E27FC236}">
                        <a16:creationId xmlns:a16="http://schemas.microsoft.com/office/drawing/2014/main" id="{5E876B0D-3829-4863-80B8-73D79AF7F821}"/>
                      </a:ext>
                    </a:extLst>
                  </p:cNvPr>
                  <p:cNvSpPr>
                    <a:spLocks noEditPoints="1"/>
                  </p:cNvSpPr>
                  <p:nvPr/>
                </p:nvSpPr>
                <p:spPr bwMode="auto">
                  <a:xfrm>
                    <a:off x="1850838" y="1802629"/>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tx1">
                      <a:lumMod val="95000"/>
                      <a:lumOff val="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9" name="Oval 138">
                    <a:extLst>
                      <a:ext uri="{FF2B5EF4-FFF2-40B4-BE49-F238E27FC236}">
                        <a16:creationId xmlns:a16="http://schemas.microsoft.com/office/drawing/2014/main" id="{BFBF7D0F-FC9E-4444-825D-F44DED84AC3C}"/>
                      </a:ext>
                    </a:extLst>
                  </p:cNvPr>
                  <p:cNvSpPr/>
                  <p:nvPr/>
                </p:nvSpPr>
                <p:spPr>
                  <a:xfrm>
                    <a:off x="1683904" y="1602390"/>
                    <a:ext cx="729890" cy="729890"/>
                  </a:xfrm>
                  <a:prstGeom prst="ellipse">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35" name="Group 134">
                  <a:extLst>
                    <a:ext uri="{FF2B5EF4-FFF2-40B4-BE49-F238E27FC236}">
                      <a16:creationId xmlns:a16="http://schemas.microsoft.com/office/drawing/2014/main" id="{0EDBB761-00FA-44EB-BFC6-03E25397D7FE}"/>
                    </a:ext>
                  </a:extLst>
                </p:cNvPr>
                <p:cNvGrpSpPr/>
                <p:nvPr/>
              </p:nvGrpSpPr>
              <p:grpSpPr>
                <a:xfrm>
                  <a:off x="1081800" y="2555088"/>
                  <a:ext cx="1741264" cy="547335"/>
                  <a:chOff x="1230537" y="2423885"/>
                  <a:chExt cx="1741264" cy="547335"/>
                </a:xfrm>
              </p:grpSpPr>
              <p:sp>
                <p:nvSpPr>
                  <p:cNvPr id="136" name="TextBox 135">
                    <a:extLst>
                      <a:ext uri="{FF2B5EF4-FFF2-40B4-BE49-F238E27FC236}">
                        <a16:creationId xmlns:a16="http://schemas.microsoft.com/office/drawing/2014/main" id="{9450FB2E-E7FB-49C4-8BEA-CFB0B8F185BA}"/>
                      </a:ext>
                    </a:extLst>
                  </p:cNvPr>
                  <p:cNvSpPr txBox="1"/>
                  <p:nvPr/>
                </p:nvSpPr>
                <p:spPr>
                  <a:xfrm>
                    <a:off x="1230537" y="2423885"/>
                    <a:ext cx="1741264" cy="323165"/>
                  </a:xfrm>
                  <a:prstGeom prst="rect">
                    <a:avLst/>
                  </a:prstGeom>
                  <a:noFill/>
                </p:spPr>
                <p:txBody>
                  <a:bodyPr wrap="square" rtlCol="0">
                    <a:spAutoFit/>
                  </a:bodyPr>
                  <a:lstStyle/>
                  <a:p>
                    <a:pPr algn="ctr"/>
                    <a:r>
                      <a:rPr lang="en-US" sz="1500" b="1" dirty="0">
                        <a:latin typeface="PT Sans" panose="020B0503020203020204" pitchFamily="34" charset="0"/>
                        <a:ea typeface="PT Sans" panose="020B0503020203020204" pitchFamily="34" charset="0"/>
                      </a:rPr>
                      <a:t>Creative Template</a:t>
                    </a:r>
                  </a:p>
                </p:txBody>
              </p:sp>
              <p:sp>
                <p:nvSpPr>
                  <p:cNvPr id="137" name="TextBox 136">
                    <a:extLst>
                      <a:ext uri="{FF2B5EF4-FFF2-40B4-BE49-F238E27FC236}">
                        <a16:creationId xmlns:a16="http://schemas.microsoft.com/office/drawing/2014/main" id="{4C6B8387-9701-478E-BD83-D91592130AE1}"/>
                      </a:ext>
                    </a:extLst>
                  </p:cNvPr>
                  <p:cNvSpPr txBox="1"/>
                  <p:nvPr/>
                </p:nvSpPr>
                <p:spPr>
                  <a:xfrm>
                    <a:off x="1672499" y="2694221"/>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grpSp>
          </p:grpSp>
        </p:grpSp>
        <p:grpSp>
          <p:nvGrpSpPr>
            <p:cNvPr id="6" name="Group 5">
              <a:extLst>
                <a:ext uri="{FF2B5EF4-FFF2-40B4-BE49-F238E27FC236}">
                  <a16:creationId xmlns:a16="http://schemas.microsoft.com/office/drawing/2014/main" id="{1FA09413-22B8-4DA8-98E7-3D856729CB06}"/>
                </a:ext>
              </a:extLst>
            </p:cNvPr>
            <p:cNvGrpSpPr/>
            <p:nvPr/>
          </p:nvGrpSpPr>
          <p:grpSpPr>
            <a:xfrm>
              <a:off x="7297151" y="1962193"/>
              <a:ext cx="1741264" cy="3692941"/>
              <a:chOff x="7297151" y="1962193"/>
              <a:chExt cx="1741264" cy="3692941"/>
            </a:xfrm>
          </p:grpSpPr>
          <p:grpSp>
            <p:nvGrpSpPr>
              <p:cNvPr id="93" name="Group 92">
                <a:extLst>
                  <a:ext uri="{FF2B5EF4-FFF2-40B4-BE49-F238E27FC236}">
                    <a16:creationId xmlns:a16="http://schemas.microsoft.com/office/drawing/2014/main" id="{A07CAD6E-AA21-491A-9741-74E3ACD35983}"/>
                  </a:ext>
                </a:extLst>
              </p:cNvPr>
              <p:cNvGrpSpPr/>
              <p:nvPr/>
            </p:nvGrpSpPr>
            <p:grpSpPr>
              <a:xfrm>
                <a:off x="7297151" y="4286304"/>
                <a:ext cx="1741264" cy="1368830"/>
                <a:chOff x="4833346" y="1733593"/>
                <a:chExt cx="1741264" cy="1368830"/>
              </a:xfrm>
            </p:grpSpPr>
            <p:grpSp>
              <p:nvGrpSpPr>
                <p:cNvPr id="94" name="Group 93">
                  <a:extLst>
                    <a:ext uri="{FF2B5EF4-FFF2-40B4-BE49-F238E27FC236}">
                      <a16:creationId xmlns:a16="http://schemas.microsoft.com/office/drawing/2014/main" id="{EBC3BD8C-59C0-4104-AE6E-EB3C29AD333F}"/>
                    </a:ext>
                  </a:extLst>
                </p:cNvPr>
                <p:cNvGrpSpPr/>
                <p:nvPr/>
              </p:nvGrpSpPr>
              <p:grpSpPr>
                <a:xfrm>
                  <a:off x="5339033" y="1733593"/>
                  <a:ext cx="729890" cy="729890"/>
                  <a:chOff x="4882252" y="2132258"/>
                  <a:chExt cx="729890" cy="729890"/>
                </a:xfrm>
              </p:grpSpPr>
              <p:grpSp>
                <p:nvGrpSpPr>
                  <p:cNvPr id="98" name="Group 97">
                    <a:extLst>
                      <a:ext uri="{FF2B5EF4-FFF2-40B4-BE49-F238E27FC236}">
                        <a16:creationId xmlns:a16="http://schemas.microsoft.com/office/drawing/2014/main" id="{5679AA1F-E0F2-4DAF-8322-6119343108A3}"/>
                      </a:ext>
                    </a:extLst>
                  </p:cNvPr>
                  <p:cNvGrpSpPr/>
                  <p:nvPr/>
                </p:nvGrpSpPr>
                <p:grpSpPr>
                  <a:xfrm>
                    <a:off x="5100306" y="2341080"/>
                    <a:ext cx="293782" cy="312247"/>
                    <a:chOff x="6670357" y="2277094"/>
                    <a:chExt cx="555626" cy="590551"/>
                  </a:xfrm>
                  <a:solidFill>
                    <a:schemeClr val="tx1"/>
                  </a:solidFill>
                </p:grpSpPr>
                <p:sp>
                  <p:nvSpPr>
                    <p:cNvPr id="100" name="Rectangle 10">
                      <a:extLst>
                        <a:ext uri="{FF2B5EF4-FFF2-40B4-BE49-F238E27FC236}">
                          <a16:creationId xmlns:a16="http://schemas.microsoft.com/office/drawing/2014/main" id="{31B4D95B-7D4F-47A4-9493-650B0E0F88AF}"/>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Rectangle 11">
                      <a:extLst>
                        <a:ext uri="{FF2B5EF4-FFF2-40B4-BE49-F238E27FC236}">
                          <a16:creationId xmlns:a16="http://schemas.microsoft.com/office/drawing/2014/main" id="{9983A42F-B404-4C8F-B01E-9E8F309F928C}"/>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12">
                      <a:extLst>
                        <a:ext uri="{FF2B5EF4-FFF2-40B4-BE49-F238E27FC236}">
                          <a16:creationId xmlns:a16="http://schemas.microsoft.com/office/drawing/2014/main" id="{9FFE94DD-D916-470C-9C75-FE139031DA63}"/>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13">
                      <a:extLst>
                        <a:ext uri="{FF2B5EF4-FFF2-40B4-BE49-F238E27FC236}">
                          <a16:creationId xmlns:a16="http://schemas.microsoft.com/office/drawing/2014/main" id="{3FD16FA3-2303-416D-9A74-580A91FFCC59}"/>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14">
                      <a:extLst>
                        <a:ext uri="{FF2B5EF4-FFF2-40B4-BE49-F238E27FC236}">
                          <a16:creationId xmlns:a16="http://schemas.microsoft.com/office/drawing/2014/main" id="{68036D5D-10BC-48BC-81FC-7E1212DBCA6E}"/>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15">
                      <a:extLst>
                        <a:ext uri="{FF2B5EF4-FFF2-40B4-BE49-F238E27FC236}">
                          <a16:creationId xmlns:a16="http://schemas.microsoft.com/office/drawing/2014/main" id="{FF18A613-E6AA-4104-8D40-A5959BB75FCB}"/>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16">
                      <a:extLst>
                        <a:ext uri="{FF2B5EF4-FFF2-40B4-BE49-F238E27FC236}">
                          <a16:creationId xmlns:a16="http://schemas.microsoft.com/office/drawing/2014/main" id="{4C9C6764-0F73-4F35-BE08-16B2867C6E8B}"/>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17">
                      <a:extLst>
                        <a:ext uri="{FF2B5EF4-FFF2-40B4-BE49-F238E27FC236}">
                          <a16:creationId xmlns:a16="http://schemas.microsoft.com/office/drawing/2014/main" id="{6BE77F9F-35DA-4A83-86E5-7CDBDA556D44}"/>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18">
                      <a:extLst>
                        <a:ext uri="{FF2B5EF4-FFF2-40B4-BE49-F238E27FC236}">
                          <a16:creationId xmlns:a16="http://schemas.microsoft.com/office/drawing/2014/main" id="{86342AD5-DB26-4DEB-9987-2C97B408C6F8}"/>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19">
                      <a:extLst>
                        <a:ext uri="{FF2B5EF4-FFF2-40B4-BE49-F238E27FC236}">
                          <a16:creationId xmlns:a16="http://schemas.microsoft.com/office/drawing/2014/main" id="{C78E5688-5DAE-4990-BBE7-792FDDABAEE5}"/>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Freeform 20">
                      <a:extLst>
                        <a:ext uri="{FF2B5EF4-FFF2-40B4-BE49-F238E27FC236}">
                          <a16:creationId xmlns:a16="http://schemas.microsoft.com/office/drawing/2014/main" id="{0CB381FD-3692-4AA4-A83F-1737FC48DA01}"/>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21">
                      <a:extLst>
                        <a:ext uri="{FF2B5EF4-FFF2-40B4-BE49-F238E27FC236}">
                          <a16:creationId xmlns:a16="http://schemas.microsoft.com/office/drawing/2014/main" id="{D0290528-BBA5-4230-A4CC-F557A58612CA}"/>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99" name="Oval 98">
                    <a:extLst>
                      <a:ext uri="{FF2B5EF4-FFF2-40B4-BE49-F238E27FC236}">
                        <a16:creationId xmlns:a16="http://schemas.microsoft.com/office/drawing/2014/main" id="{08A54539-EDD0-4B67-8D13-9D06A5B37483}"/>
                      </a:ext>
                    </a:extLst>
                  </p:cNvPr>
                  <p:cNvSpPr/>
                  <p:nvPr/>
                </p:nvSpPr>
                <p:spPr>
                  <a:xfrm>
                    <a:off x="4882252" y="2132258"/>
                    <a:ext cx="729890" cy="729890"/>
                  </a:xfrm>
                  <a:prstGeom prst="ellipse">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95" name="Group 94">
                  <a:extLst>
                    <a:ext uri="{FF2B5EF4-FFF2-40B4-BE49-F238E27FC236}">
                      <a16:creationId xmlns:a16="http://schemas.microsoft.com/office/drawing/2014/main" id="{AFDD9BD6-6F31-4CDE-8EB2-0446947FB94A}"/>
                    </a:ext>
                  </a:extLst>
                </p:cNvPr>
                <p:cNvGrpSpPr/>
                <p:nvPr/>
              </p:nvGrpSpPr>
              <p:grpSpPr>
                <a:xfrm>
                  <a:off x="4833346" y="2555088"/>
                  <a:ext cx="1741264" cy="547335"/>
                  <a:chOff x="1230537" y="2423885"/>
                  <a:chExt cx="1741264" cy="547335"/>
                </a:xfrm>
              </p:grpSpPr>
              <p:sp>
                <p:nvSpPr>
                  <p:cNvPr id="96" name="TextBox 95">
                    <a:extLst>
                      <a:ext uri="{FF2B5EF4-FFF2-40B4-BE49-F238E27FC236}">
                        <a16:creationId xmlns:a16="http://schemas.microsoft.com/office/drawing/2014/main" id="{8F96F494-43AA-4DA0-9BC6-3207C6011E5F}"/>
                      </a:ext>
                    </a:extLst>
                  </p:cNvPr>
                  <p:cNvSpPr txBox="1"/>
                  <p:nvPr/>
                </p:nvSpPr>
                <p:spPr>
                  <a:xfrm>
                    <a:off x="1230537" y="2423885"/>
                    <a:ext cx="1741264" cy="323165"/>
                  </a:xfrm>
                  <a:prstGeom prst="rect">
                    <a:avLst/>
                  </a:prstGeom>
                  <a:noFill/>
                </p:spPr>
                <p:txBody>
                  <a:bodyPr wrap="square" rtlCol="0">
                    <a:spAutoFit/>
                  </a:bodyPr>
                  <a:lstStyle/>
                  <a:p>
                    <a:pPr algn="ctr"/>
                    <a:r>
                      <a:rPr lang="en-US" sz="1500" b="1" dirty="0">
                        <a:latin typeface="PT Sans" panose="020B0503020203020204" pitchFamily="34" charset="0"/>
                        <a:ea typeface="PT Sans" panose="020B0503020203020204" pitchFamily="34" charset="0"/>
                      </a:rPr>
                      <a:t>Creative Template</a:t>
                    </a:r>
                  </a:p>
                </p:txBody>
              </p:sp>
              <p:sp>
                <p:nvSpPr>
                  <p:cNvPr id="97" name="TextBox 96">
                    <a:extLst>
                      <a:ext uri="{FF2B5EF4-FFF2-40B4-BE49-F238E27FC236}">
                        <a16:creationId xmlns:a16="http://schemas.microsoft.com/office/drawing/2014/main" id="{9BF53F93-438D-4CDF-87AB-366EA093734C}"/>
                      </a:ext>
                    </a:extLst>
                  </p:cNvPr>
                  <p:cNvSpPr txBox="1"/>
                  <p:nvPr/>
                </p:nvSpPr>
                <p:spPr>
                  <a:xfrm>
                    <a:off x="1672499" y="2694221"/>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grpSp>
          </p:grpSp>
          <p:grpSp>
            <p:nvGrpSpPr>
              <p:cNvPr id="121" name="Group 120">
                <a:extLst>
                  <a:ext uri="{FF2B5EF4-FFF2-40B4-BE49-F238E27FC236}">
                    <a16:creationId xmlns:a16="http://schemas.microsoft.com/office/drawing/2014/main" id="{C303D73F-803D-4E22-A5FC-F3C9BD5F53A3}"/>
                  </a:ext>
                </a:extLst>
              </p:cNvPr>
              <p:cNvGrpSpPr/>
              <p:nvPr/>
            </p:nvGrpSpPr>
            <p:grpSpPr>
              <a:xfrm>
                <a:off x="7297151" y="1962193"/>
                <a:ext cx="1741264" cy="1368830"/>
                <a:chOff x="7771775" y="1733593"/>
                <a:chExt cx="1741264" cy="1368830"/>
              </a:xfrm>
            </p:grpSpPr>
            <p:grpSp>
              <p:nvGrpSpPr>
                <p:cNvPr id="122" name="Group 121">
                  <a:extLst>
                    <a:ext uri="{FF2B5EF4-FFF2-40B4-BE49-F238E27FC236}">
                      <a16:creationId xmlns:a16="http://schemas.microsoft.com/office/drawing/2014/main" id="{6E36A6C4-A874-4527-B854-0F9387E9ABA6}"/>
                    </a:ext>
                  </a:extLst>
                </p:cNvPr>
                <p:cNvGrpSpPr/>
                <p:nvPr/>
              </p:nvGrpSpPr>
              <p:grpSpPr>
                <a:xfrm>
                  <a:off x="8277462" y="1733593"/>
                  <a:ext cx="729890" cy="729890"/>
                  <a:chOff x="8277462" y="2132258"/>
                  <a:chExt cx="729890" cy="729890"/>
                </a:xfrm>
              </p:grpSpPr>
              <p:sp>
                <p:nvSpPr>
                  <p:cNvPr id="126" name="AutoShape 9">
                    <a:extLst>
                      <a:ext uri="{FF2B5EF4-FFF2-40B4-BE49-F238E27FC236}">
                        <a16:creationId xmlns:a16="http://schemas.microsoft.com/office/drawing/2014/main" id="{DF672AA3-10CC-429F-AF21-125971A1A9AF}"/>
                      </a:ext>
                    </a:extLst>
                  </p:cNvPr>
                  <p:cNvSpPr>
                    <a:spLocks/>
                  </p:cNvSpPr>
                  <p:nvPr/>
                </p:nvSpPr>
                <p:spPr bwMode="auto">
                  <a:xfrm>
                    <a:off x="8484692" y="2332856"/>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tx1"/>
                  </a:solidFill>
                  <a:ln>
                    <a:noFill/>
                  </a:ln>
                </p:spPr>
                <p:txBody>
                  <a:bodyPr lIns="0" tIns="0" rIns="0" bIns="0"/>
                  <a:lstStyle/>
                  <a:p>
                    <a:endParaRPr lang="en-US"/>
                  </a:p>
                </p:txBody>
              </p:sp>
              <p:sp>
                <p:nvSpPr>
                  <p:cNvPr id="127" name="Oval 126">
                    <a:extLst>
                      <a:ext uri="{FF2B5EF4-FFF2-40B4-BE49-F238E27FC236}">
                        <a16:creationId xmlns:a16="http://schemas.microsoft.com/office/drawing/2014/main" id="{DDCE57D4-854E-49BF-993F-3B06EC671E1C}"/>
                      </a:ext>
                    </a:extLst>
                  </p:cNvPr>
                  <p:cNvSpPr/>
                  <p:nvPr/>
                </p:nvSpPr>
                <p:spPr>
                  <a:xfrm>
                    <a:off x="8277462" y="2132258"/>
                    <a:ext cx="729890" cy="729890"/>
                  </a:xfrm>
                  <a:prstGeom prst="ellipse">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23" name="Group 122">
                  <a:extLst>
                    <a:ext uri="{FF2B5EF4-FFF2-40B4-BE49-F238E27FC236}">
                      <a16:creationId xmlns:a16="http://schemas.microsoft.com/office/drawing/2014/main" id="{A7A8840E-AC31-421D-9BA0-12C3FF0EC22B}"/>
                    </a:ext>
                  </a:extLst>
                </p:cNvPr>
                <p:cNvGrpSpPr/>
                <p:nvPr/>
              </p:nvGrpSpPr>
              <p:grpSpPr>
                <a:xfrm>
                  <a:off x="7771775" y="2555088"/>
                  <a:ext cx="1741264" cy="547335"/>
                  <a:chOff x="1230537" y="2423885"/>
                  <a:chExt cx="1741264" cy="547335"/>
                </a:xfrm>
              </p:grpSpPr>
              <p:sp>
                <p:nvSpPr>
                  <p:cNvPr id="124" name="TextBox 123">
                    <a:extLst>
                      <a:ext uri="{FF2B5EF4-FFF2-40B4-BE49-F238E27FC236}">
                        <a16:creationId xmlns:a16="http://schemas.microsoft.com/office/drawing/2014/main" id="{F8393F92-4BFE-49B4-8312-C1A6C6977ABE}"/>
                      </a:ext>
                    </a:extLst>
                  </p:cNvPr>
                  <p:cNvSpPr txBox="1"/>
                  <p:nvPr/>
                </p:nvSpPr>
                <p:spPr>
                  <a:xfrm>
                    <a:off x="1230537" y="2423885"/>
                    <a:ext cx="1741264" cy="323165"/>
                  </a:xfrm>
                  <a:prstGeom prst="rect">
                    <a:avLst/>
                  </a:prstGeom>
                  <a:noFill/>
                </p:spPr>
                <p:txBody>
                  <a:bodyPr wrap="square" rtlCol="0">
                    <a:spAutoFit/>
                  </a:bodyPr>
                  <a:lstStyle/>
                  <a:p>
                    <a:pPr algn="ctr"/>
                    <a:r>
                      <a:rPr lang="en-US" sz="1500" b="1" dirty="0">
                        <a:latin typeface="PT Sans" panose="020B0503020203020204" pitchFamily="34" charset="0"/>
                        <a:ea typeface="PT Sans" panose="020B0503020203020204" pitchFamily="34" charset="0"/>
                      </a:rPr>
                      <a:t>Creative Template</a:t>
                    </a:r>
                  </a:p>
                </p:txBody>
              </p:sp>
              <p:sp>
                <p:nvSpPr>
                  <p:cNvPr id="125" name="TextBox 124">
                    <a:extLst>
                      <a:ext uri="{FF2B5EF4-FFF2-40B4-BE49-F238E27FC236}">
                        <a16:creationId xmlns:a16="http://schemas.microsoft.com/office/drawing/2014/main" id="{3ECE683D-E572-4C60-B8B6-94F7CA6892C8}"/>
                      </a:ext>
                    </a:extLst>
                  </p:cNvPr>
                  <p:cNvSpPr txBox="1"/>
                  <p:nvPr/>
                </p:nvSpPr>
                <p:spPr>
                  <a:xfrm>
                    <a:off x="1672499" y="2694221"/>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grpSp>
          </p:grpSp>
        </p:grpSp>
      </p:grpSp>
    </p:spTree>
    <p:extLst>
      <p:ext uri="{BB962C8B-B14F-4D97-AF65-F5344CB8AC3E}">
        <p14:creationId xmlns:p14="http://schemas.microsoft.com/office/powerpoint/2010/main" val="3372938412"/>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solidFill>
                  <a:schemeClr val="bg1">
                    <a:lumMod val="50000"/>
                  </a:schemeClr>
                </a:solidFill>
              </a:rPr>
              <a:t>0</a:t>
            </a:r>
            <a:fld id="{E72B8170-242D-42EF-8B64-B507C79780AD}" type="slidenum">
              <a:rPr lang="en-US" smtClean="0">
                <a:solidFill>
                  <a:schemeClr val="bg1">
                    <a:lumMod val="50000"/>
                  </a:schemeClr>
                </a:solidFill>
              </a:rPr>
              <a:pPr/>
              <a:t>8</a:t>
            </a:fld>
            <a:endParaRPr lang="en-US" dirty="0">
              <a:solidFill>
                <a:schemeClr val="bg1">
                  <a:lumMod val="50000"/>
                </a:schemeClr>
              </a:solidFill>
            </a:endParaRPr>
          </a:p>
        </p:txBody>
      </p:sp>
      <p:sp>
        <p:nvSpPr>
          <p:cNvPr id="10" name="Rectangle 10">
            <a:extLst>
              <a:ext uri="{FF2B5EF4-FFF2-40B4-BE49-F238E27FC236}">
                <a16:creationId xmlns:a16="http://schemas.microsoft.com/office/drawing/2014/main" id="{09055E0B-348E-4574-AAC2-641BB2A34C0D}"/>
              </a:ext>
            </a:extLst>
          </p:cNvPr>
          <p:cNvSpPr>
            <a:spLocks noChangeArrowheads="1"/>
          </p:cNvSpPr>
          <p:nvPr/>
        </p:nvSpPr>
        <p:spPr bwMode="auto">
          <a:xfrm>
            <a:off x="0" y="0"/>
            <a:ext cx="12217720" cy="6858000"/>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 name="Text Placeholder 2">
            <a:extLst>
              <a:ext uri="{FF2B5EF4-FFF2-40B4-BE49-F238E27FC236}">
                <a16:creationId xmlns:a16="http://schemas.microsoft.com/office/drawing/2014/main" id="{28F71009-71B6-4DEB-BBAD-46079202F028}"/>
              </a:ext>
            </a:extLst>
          </p:cNvPr>
          <p:cNvSpPr>
            <a:spLocks noGrp="1"/>
          </p:cNvSpPr>
          <p:nvPr>
            <p:ph type="body" sz="quarter" idx="12"/>
          </p:nvPr>
        </p:nvSpPr>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sp>
        <p:nvSpPr>
          <p:cNvPr id="2" name="Title 1">
            <a:extLst>
              <a:ext uri="{FF2B5EF4-FFF2-40B4-BE49-F238E27FC236}">
                <a16:creationId xmlns:a16="http://schemas.microsoft.com/office/drawing/2014/main" id="{58924AF0-6DA4-40C0-9300-78102C832B8D}"/>
              </a:ext>
            </a:extLst>
          </p:cNvPr>
          <p:cNvSpPr>
            <a:spLocks noGrp="1"/>
          </p:cNvSpPr>
          <p:nvPr>
            <p:ph type="title"/>
          </p:nvPr>
        </p:nvSpPr>
        <p:spPr/>
        <p:txBody>
          <a:bodyPr/>
          <a:lstStyle/>
          <a:p>
            <a:r>
              <a:rPr lang="en-US" dirty="0"/>
              <a:t>Infographic</a:t>
            </a:r>
          </a:p>
        </p:txBody>
      </p:sp>
      <p:graphicFrame>
        <p:nvGraphicFramePr>
          <p:cNvPr id="19" name="Chart 18">
            <a:extLst>
              <a:ext uri="{FF2B5EF4-FFF2-40B4-BE49-F238E27FC236}">
                <a16:creationId xmlns:a16="http://schemas.microsoft.com/office/drawing/2014/main" id="{62ABD76F-DD93-4212-9B6A-2322784EB905}"/>
              </a:ext>
            </a:extLst>
          </p:cNvPr>
          <p:cNvGraphicFramePr/>
          <p:nvPr>
            <p:extLst>
              <p:ext uri="{D42A27DB-BD31-4B8C-83A1-F6EECF244321}">
                <p14:modId xmlns:p14="http://schemas.microsoft.com/office/powerpoint/2010/main" val="1067518383"/>
              </p:ext>
            </p:extLst>
          </p:nvPr>
        </p:nvGraphicFramePr>
        <p:xfrm>
          <a:off x="838200" y="1859464"/>
          <a:ext cx="6191250" cy="3303085"/>
        </p:xfrm>
        <a:graphic>
          <a:graphicData uri="http://schemas.openxmlformats.org/drawingml/2006/chart">
            <c:chart xmlns:c="http://schemas.openxmlformats.org/drawingml/2006/chart" xmlns:r="http://schemas.openxmlformats.org/officeDocument/2006/relationships" r:id="rId3"/>
          </a:graphicData>
        </a:graphic>
      </p:graphicFrame>
      <p:sp>
        <p:nvSpPr>
          <p:cNvPr id="20" name="TextBox 19">
            <a:extLst>
              <a:ext uri="{FF2B5EF4-FFF2-40B4-BE49-F238E27FC236}">
                <a16:creationId xmlns:a16="http://schemas.microsoft.com/office/drawing/2014/main" id="{8674E355-533B-48A1-9093-8DCE96F430FF}"/>
              </a:ext>
            </a:extLst>
          </p:cNvPr>
          <p:cNvSpPr txBox="1"/>
          <p:nvPr/>
        </p:nvSpPr>
        <p:spPr>
          <a:xfrm>
            <a:off x="838200" y="5354898"/>
            <a:ext cx="6191250" cy="630942"/>
          </a:xfrm>
          <a:prstGeom prst="rect">
            <a:avLst/>
          </a:prstGeom>
          <a:noFill/>
        </p:spPr>
        <p:txBody>
          <a:bodyPr wrap="square" rtlCol="0">
            <a:spAutoFit/>
          </a:bodyPr>
          <a:lstStyle/>
          <a:p>
            <a:pPr>
              <a:lnSpc>
                <a:spcPts val="1400"/>
              </a:lnSpc>
            </a:pPr>
            <a:r>
              <a:rPr lang="en-US" sz="1000" dirty="0">
                <a:solidFill>
                  <a:schemeClr val="bg1">
                    <a:lumMod val="50000"/>
                  </a:schemeClr>
                </a:solidFill>
                <a:latin typeface="PT Sans" panose="020B0503020203020204" pitchFamily="34" charset="0"/>
                <a:ea typeface="PT Sans" panose="020B0503020203020204" pitchFamily="34" charset="0"/>
              </a:rPr>
              <a:t>Lorem Ipsum has been the industry's standard dummy text ever since the 1500s, when an unknown printer took a galley of type and scrambled it to make a type specimen book. It has survived not only five centuries, but also the leap into electronic</a:t>
            </a:r>
          </a:p>
        </p:txBody>
      </p:sp>
      <p:sp>
        <p:nvSpPr>
          <p:cNvPr id="21" name="TextBox 20">
            <a:extLst>
              <a:ext uri="{FF2B5EF4-FFF2-40B4-BE49-F238E27FC236}">
                <a16:creationId xmlns:a16="http://schemas.microsoft.com/office/drawing/2014/main" id="{BF18C4FD-3823-4E27-8F3F-D1EEA7D00BC0}"/>
              </a:ext>
            </a:extLst>
          </p:cNvPr>
          <p:cNvSpPr txBox="1"/>
          <p:nvPr/>
        </p:nvSpPr>
        <p:spPr>
          <a:xfrm>
            <a:off x="7586436" y="1859464"/>
            <a:ext cx="3113898" cy="1515800"/>
          </a:xfrm>
          <a:prstGeom prst="rect">
            <a:avLst/>
          </a:prstGeom>
          <a:noFill/>
        </p:spPr>
        <p:txBody>
          <a:bodyPr wrap="square" rtlCol="0">
            <a:spAutoFit/>
          </a:bodyPr>
          <a:lstStyle/>
          <a:p>
            <a:pPr>
              <a:lnSpc>
                <a:spcPts val="3700"/>
              </a:lnSpc>
            </a:pPr>
            <a:r>
              <a:rPr lang="en-US" b="1" dirty="0">
                <a:solidFill>
                  <a:schemeClr val="tx1">
                    <a:lumMod val="65000"/>
                    <a:lumOff val="35000"/>
                  </a:schemeClr>
                </a:solidFill>
                <a:latin typeface="PT Sans" panose="020B0503020203020204" pitchFamily="34" charset="0"/>
                <a:ea typeface="PT Sans" panose="020B0503020203020204" pitchFamily="34" charset="0"/>
              </a:rPr>
              <a:t>LET`S TALK</a:t>
            </a:r>
          </a:p>
          <a:p>
            <a:pPr>
              <a:lnSpc>
                <a:spcPts val="3700"/>
              </a:lnSpc>
            </a:pPr>
            <a:r>
              <a:rPr lang="en-US" sz="4500" b="1" dirty="0">
                <a:solidFill>
                  <a:schemeClr val="accent3"/>
                </a:solidFill>
                <a:latin typeface="PT Sans" panose="020B0503020203020204" pitchFamily="34" charset="0"/>
                <a:ea typeface="PT Sans" panose="020B0503020203020204" pitchFamily="34" charset="0"/>
              </a:rPr>
              <a:t>MINIMAL</a:t>
            </a:r>
          </a:p>
          <a:p>
            <a:pPr>
              <a:lnSpc>
                <a:spcPts val="3700"/>
              </a:lnSpc>
            </a:pPr>
            <a:r>
              <a:rPr lang="en-US" sz="4500" b="1" dirty="0">
                <a:solidFill>
                  <a:schemeClr val="bg1">
                    <a:lumMod val="50000"/>
                  </a:schemeClr>
                </a:solidFill>
                <a:latin typeface="PT Sans" panose="020B0503020203020204" pitchFamily="34" charset="0"/>
                <a:ea typeface="PT Sans" panose="020B0503020203020204" pitchFamily="34" charset="0"/>
              </a:rPr>
              <a:t>COMPANY</a:t>
            </a:r>
          </a:p>
        </p:txBody>
      </p:sp>
      <p:sp>
        <p:nvSpPr>
          <p:cNvPr id="22" name="TextBox 21">
            <a:extLst>
              <a:ext uri="{FF2B5EF4-FFF2-40B4-BE49-F238E27FC236}">
                <a16:creationId xmlns:a16="http://schemas.microsoft.com/office/drawing/2014/main" id="{AF8F2977-C2F1-4E0C-B0AA-00EA3E63A317}"/>
              </a:ext>
            </a:extLst>
          </p:cNvPr>
          <p:cNvSpPr txBox="1"/>
          <p:nvPr/>
        </p:nvSpPr>
        <p:spPr>
          <a:xfrm>
            <a:off x="7595960" y="3399794"/>
            <a:ext cx="3757839" cy="810478"/>
          </a:xfrm>
          <a:prstGeom prst="rect">
            <a:avLst/>
          </a:prstGeom>
          <a:noFill/>
        </p:spPr>
        <p:txBody>
          <a:bodyPr wrap="square" rtlCol="0">
            <a:spAutoFit/>
          </a:bodyPr>
          <a:lstStyle/>
          <a:p>
            <a:pPr>
              <a:lnSpc>
                <a:spcPts val="1400"/>
              </a:lnSpc>
            </a:pPr>
            <a:r>
              <a:rPr lang="en-US" sz="1000" dirty="0">
                <a:solidFill>
                  <a:schemeClr val="tx1">
                    <a:lumMod val="75000"/>
                    <a:lumOff val="25000"/>
                  </a:schemeClr>
                </a:solidFill>
                <a:latin typeface="PT Sans" panose="020B0503020203020204" pitchFamily="34" charset="0"/>
                <a:ea typeface="PT Sans" panose="020B0503020203020204" pitchFamily="34" charset="0"/>
              </a:rPr>
              <a:t>Lorem Ipsum has been the industry's standard dummy text ever since the 1500s, when an unknown printer took a galley of type and scrambled it to make a type specimen book. It has survived not only five centuries, but also the leap into electronic</a:t>
            </a:r>
          </a:p>
        </p:txBody>
      </p:sp>
      <p:grpSp>
        <p:nvGrpSpPr>
          <p:cNvPr id="23" name="Group 22">
            <a:extLst>
              <a:ext uri="{FF2B5EF4-FFF2-40B4-BE49-F238E27FC236}">
                <a16:creationId xmlns:a16="http://schemas.microsoft.com/office/drawing/2014/main" id="{77CA1134-80EE-471E-9326-83140345893C}"/>
              </a:ext>
            </a:extLst>
          </p:cNvPr>
          <p:cNvGrpSpPr/>
          <p:nvPr/>
        </p:nvGrpSpPr>
        <p:grpSpPr>
          <a:xfrm>
            <a:off x="7586436" y="4612218"/>
            <a:ext cx="3767364" cy="553998"/>
            <a:chOff x="7730166" y="2291863"/>
            <a:chExt cx="3767364" cy="553998"/>
          </a:xfrm>
        </p:grpSpPr>
        <p:cxnSp>
          <p:nvCxnSpPr>
            <p:cNvPr id="24" name="Straight Connector 23">
              <a:extLst>
                <a:ext uri="{FF2B5EF4-FFF2-40B4-BE49-F238E27FC236}">
                  <a16:creationId xmlns:a16="http://schemas.microsoft.com/office/drawing/2014/main" id="{C0598D71-2A85-42EC-978E-AB409FDE6903}"/>
                </a:ext>
              </a:extLst>
            </p:cNvPr>
            <p:cNvCxnSpPr>
              <a:cxnSpLocks/>
            </p:cNvCxnSpPr>
            <p:nvPr/>
          </p:nvCxnSpPr>
          <p:spPr>
            <a:xfrm>
              <a:off x="8785201" y="2425611"/>
              <a:ext cx="0" cy="292388"/>
            </a:xfrm>
            <a:prstGeom prst="line">
              <a:avLst/>
            </a:prstGeom>
            <a:ln w="28575">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43813514-A9FE-41D1-BCB8-F9E0B9F80F2F}"/>
                </a:ext>
              </a:extLst>
            </p:cNvPr>
            <p:cNvSpPr txBox="1"/>
            <p:nvPr/>
          </p:nvSpPr>
          <p:spPr>
            <a:xfrm>
              <a:off x="7730166" y="2291863"/>
              <a:ext cx="946639" cy="553998"/>
            </a:xfrm>
            <a:prstGeom prst="rect">
              <a:avLst/>
            </a:prstGeom>
            <a:noFill/>
          </p:spPr>
          <p:txBody>
            <a:bodyPr wrap="square" rtlCol="0">
              <a:spAutoFit/>
            </a:bodyPr>
            <a:lstStyle/>
            <a:p>
              <a:pPr algn="ctr"/>
              <a:r>
                <a:rPr lang="en-US" sz="3000" b="1" dirty="0">
                  <a:solidFill>
                    <a:schemeClr val="bg1">
                      <a:lumMod val="65000"/>
                    </a:schemeClr>
                  </a:solidFill>
                  <a:latin typeface="PT Sans" panose="020B0503020203020204" pitchFamily="34" charset="0"/>
                  <a:ea typeface="PT Sans" panose="020B0503020203020204" pitchFamily="34" charset="0"/>
                </a:rPr>
                <a:t>85%</a:t>
              </a:r>
            </a:p>
          </p:txBody>
        </p:sp>
        <p:sp>
          <p:nvSpPr>
            <p:cNvPr id="26" name="Rectangle 9">
              <a:extLst>
                <a:ext uri="{FF2B5EF4-FFF2-40B4-BE49-F238E27FC236}">
                  <a16:creationId xmlns:a16="http://schemas.microsoft.com/office/drawing/2014/main" id="{C059C9D9-0D00-43C4-B0DD-B9096977E844}"/>
                </a:ext>
              </a:extLst>
            </p:cNvPr>
            <p:cNvSpPr>
              <a:spLocks/>
            </p:cNvSpPr>
            <p:nvPr/>
          </p:nvSpPr>
          <p:spPr bwMode="auto">
            <a:xfrm>
              <a:off x="9024227" y="2297749"/>
              <a:ext cx="2473303" cy="548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4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you using simple alignments we have created an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a:t>
              </a:r>
            </a:p>
          </p:txBody>
        </p:sp>
      </p:grpSp>
      <p:grpSp>
        <p:nvGrpSpPr>
          <p:cNvPr id="27" name="Group 26">
            <a:extLst>
              <a:ext uri="{FF2B5EF4-FFF2-40B4-BE49-F238E27FC236}">
                <a16:creationId xmlns:a16="http://schemas.microsoft.com/office/drawing/2014/main" id="{A99B322D-35F5-4A29-811A-064DAD937F06}"/>
              </a:ext>
            </a:extLst>
          </p:cNvPr>
          <p:cNvGrpSpPr/>
          <p:nvPr/>
        </p:nvGrpSpPr>
        <p:grpSpPr>
          <a:xfrm>
            <a:off x="7586436" y="5431842"/>
            <a:ext cx="3767364" cy="553998"/>
            <a:chOff x="7730166" y="2291863"/>
            <a:chExt cx="3767364" cy="553998"/>
          </a:xfrm>
        </p:grpSpPr>
        <p:cxnSp>
          <p:nvCxnSpPr>
            <p:cNvPr id="28" name="Straight Connector 27">
              <a:extLst>
                <a:ext uri="{FF2B5EF4-FFF2-40B4-BE49-F238E27FC236}">
                  <a16:creationId xmlns:a16="http://schemas.microsoft.com/office/drawing/2014/main" id="{1E5159E1-D062-4F45-8AC3-20B96F01608B}"/>
                </a:ext>
              </a:extLst>
            </p:cNvPr>
            <p:cNvCxnSpPr>
              <a:cxnSpLocks/>
            </p:cNvCxnSpPr>
            <p:nvPr/>
          </p:nvCxnSpPr>
          <p:spPr>
            <a:xfrm>
              <a:off x="8785201" y="2425611"/>
              <a:ext cx="0" cy="292388"/>
            </a:xfrm>
            <a:prstGeom prst="line">
              <a:avLst/>
            </a:prstGeom>
            <a:ln w="28575">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29" name="TextBox 28">
              <a:extLst>
                <a:ext uri="{FF2B5EF4-FFF2-40B4-BE49-F238E27FC236}">
                  <a16:creationId xmlns:a16="http://schemas.microsoft.com/office/drawing/2014/main" id="{7C38F932-F563-48C5-A675-CBFB3E77BCF1}"/>
                </a:ext>
              </a:extLst>
            </p:cNvPr>
            <p:cNvSpPr txBox="1"/>
            <p:nvPr/>
          </p:nvSpPr>
          <p:spPr>
            <a:xfrm>
              <a:off x="7730166" y="2291863"/>
              <a:ext cx="946639" cy="553998"/>
            </a:xfrm>
            <a:prstGeom prst="rect">
              <a:avLst/>
            </a:prstGeom>
            <a:noFill/>
          </p:spPr>
          <p:txBody>
            <a:bodyPr wrap="square" rtlCol="0">
              <a:spAutoFit/>
            </a:bodyPr>
            <a:lstStyle/>
            <a:p>
              <a:pPr algn="ctr"/>
              <a:r>
                <a:rPr lang="en-US" sz="3000" b="1" dirty="0">
                  <a:solidFill>
                    <a:schemeClr val="bg1">
                      <a:lumMod val="65000"/>
                    </a:schemeClr>
                  </a:solidFill>
                  <a:latin typeface="PT Sans" panose="020B0503020203020204" pitchFamily="34" charset="0"/>
                  <a:ea typeface="PT Sans" panose="020B0503020203020204" pitchFamily="34" charset="0"/>
                </a:rPr>
                <a:t>90%</a:t>
              </a:r>
            </a:p>
          </p:txBody>
        </p:sp>
        <p:sp>
          <p:nvSpPr>
            <p:cNvPr id="30" name="Rectangle 9">
              <a:extLst>
                <a:ext uri="{FF2B5EF4-FFF2-40B4-BE49-F238E27FC236}">
                  <a16:creationId xmlns:a16="http://schemas.microsoft.com/office/drawing/2014/main" id="{B8D74DB2-B8E1-4E74-803F-02E00E4B53F0}"/>
                </a:ext>
              </a:extLst>
            </p:cNvPr>
            <p:cNvSpPr>
              <a:spLocks/>
            </p:cNvSpPr>
            <p:nvPr/>
          </p:nvSpPr>
          <p:spPr bwMode="auto">
            <a:xfrm>
              <a:off x="9024227" y="2297749"/>
              <a:ext cx="2473303" cy="548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4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you using simple alignments we have created an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a:t>
              </a:r>
            </a:p>
          </p:txBody>
        </p:sp>
      </p:grpSp>
    </p:spTree>
    <p:extLst>
      <p:ext uri="{BB962C8B-B14F-4D97-AF65-F5344CB8AC3E}">
        <p14:creationId xmlns:p14="http://schemas.microsoft.com/office/powerpoint/2010/main" val="324858198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eelOff"/>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Rectangle 12">
            <a:extLst>
              <a:ext uri="{FF2B5EF4-FFF2-40B4-BE49-F238E27FC236}">
                <a16:creationId xmlns:a16="http://schemas.microsoft.com/office/drawing/2014/main" id="{7638EF51-938C-4CD2-912B-B28924001AA2}"/>
              </a:ext>
            </a:extLst>
          </p:cNvPr>
          <p:cNvSpPr/>
          <p:nvPr/>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TextBox 8">
            <a:extLst>
              <a:ext uri="{FF2B5EF4-FFF2-40B4-BE49-F238E27FC236}">
                <a16:creationId xmlns:a16="http://schemas.microsoft.com/office/drawing/2014/main" id="{B5215FD0-C3DD-44AC-8E91-96ACB0387D18}"/>
              </a:ext>
            </a:extLst>
          </p:cNvPr>
          <p:cNvSpPr txBox="1"/>
          <p:nvPr/>
        </p:nvSpPr>
        <p:spPr>
          <a:xfrm>
            <a:off x="1259828" y="2839124"/>
            <a:ext cx="8893822" cy="2816733"/>
          </a:xfrm>
          <a:prstGeom prst="rect">
            <a:avLst/>
          </a:prstGeom>
          <a:noFill/>
        </p:spPr>
        <p:txBody>
          <a:bodyPr wrap="square" rtlCol="0">
            <a:spAutoFit/>
          </a:bodyPr>
          <a:lstStyle/>
          <a:p>
            <a:pPr algn="ctr">
              <a:lnSpc>
                <a:spcPts val="18000"/>
              </a:lnSpc>
            </a:pPr>
            <a:r>
              <a:rPr lang="en-US" sz="30000" spc="-3000" dirty="0">
                <a:solidFill>
                  <a:schemeClr val="bg1">
                    <a:lumMod val="85000"/>
                    <a:alpha val="70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Q&amp;A</a:t>
            </a:r>
          </a:p>
        </p:txBody>
      </p:sp>
      <p:pic>
        <p:nvPicPr>
          <p:cNvPr id="10" name="Picture 9">
            <a:extLst>
              <a:ext uri="{FF2B5EF4-FFF2-40B4-BE49-F238E27FC236}">
                <a16:creationId xmlns:a16="http://schemas.microsoft.com/office/drawing/2014/main" id="{BC1C5A38-B5E5-49DF-8EAA-B37DB4295D74}"/>
              </a:ext>
            </a:extLst>
          </p:cNvPr>
          <p:cNvPicPr>
            <a:picLocks noChangeAspect="1"/>
          </p:cNvPicPr>
          <p:nvPr/>
        </p:nvPicPr>
        <p:blipFill>
          <a:blip r:embed="rId3">
            <a:duotone>
              <a:prstClr val="black"/>
              <a:schemeClr val="tx2">
                <a:tint val="45000"/>
                <a:satMod val="400000"/>
              </a:schemeClr>
            </a:duotone>
            <a:lum bright="-18000" contrast="17000"/>
          </a:blip>
          <a:stretch>
            <a:fillRect/>
          </a:stretch>
        </p:blipFill>
        <p:spPr>
          <a:xfrm>
            <a:off x="581952" y="6290064"/>
            <a:ext cx="2938488" cy="275780"/>
          </a:xfrm>
          <a:prstGeom prst="rect">
            <a:avLst/>
          </a:prstGeom>
        </p:spPr>
      </p:pic>
      <p:sp>
        <p:nvSpPr>
          <p:cNvPr id="11" name="Rectangle 10">
            <a:extLst>
              <a:ext uri="{FF2B5EF4-FFF2-40B4-BE49-F238E27FC236}">
                <a16:creationId xmlns:a16="http://schemas.microsoft.com/office/drawing/2014/main" id="{80DA0944-F2DC-482B-A012-DF1CCA76700A}"/>
              </a:ext>
            </a:extLst>
          </p:cNvPr>
          <p:cNvSpPr/>
          <p:nvPr/>
        </p:nvSpPr>
        <p:spPr>
          <a:xfrm>
            <a:off x="3086100" y="3010957"/>
            <a:ext cx="6477000" cy="569387"/>
          </a:xfrm>
          <a:prstGeom prst="rect">
            <a:avLst/>
          </a:prstGeom>
        </p:spPr>
        <p:txBody>
          <a:bodyPr wrap="square">
            <a:spAutoFit/>
          </a:bodyPr>
          <a:lstStyle/>
          <a:p>
            <a:pPr algn="ctr"/>
            <a:r>
              <a:rPr lang="en-US" sz="3100" spc="6000" dirty="0">
                <a:solidFill>
                  <a:schemeClr val="tx1">
                    <a:alpha val="66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THANKS</a:t>
            </a:r>
          </a:p>
        </p:txBody>
      </p:sp>
      <p:sp>
        <p:nvSpPr>
          <p:cNvPr id="12" name="TextBox 11">
            <a:extLst>
              <a:ext uri="{FF2B5EF4-FFF2-40B4-BE49-F238E27FC236}">
                <a16:creationId xmlns:a16="http://schemas.microsoft.com/office/drawing/2014/main" id="{FC2589F6-0AA6-4D8D-943B-09BAD1FB98F1}"/>
              </a:ext>
            </a:extLst>
          </p:cNvPr>
          <p:cNvSpPr txBox="1"/>
          <p:nvPr/>
        </p:nvSpPr>
        <p:spPr>
          <a:xfrm>
            <a:off x="4159542" y="3871407"/>
            <a:ext cx="6372884" cy="2154629"/>
          </a:xfrm>
          <a:prstGeom prst="rect">
            <a:avLst/>
          </a:prstGeom>
          <a:noFill/>
        </p:spPr>
        <p:txBody>
          <a:bodyPr wrap="square" rtlCol="0">
            <a:spAutoFit/>
          </a:bodyPr>
          <a:lstStyle/>
          <a:p>
            <a:pPr algn="ctr">
              <a:lnSpc>
                <a:spcPts val="18000"/>
              </a:lnSpc>
            </a:pPr>
            <a:r>
              <a:rPr lang="en-US" sz="10000" dirty="0">
                <a:solidFill>
                  <a:schemeClr val="bg1">
                    <a:lumMod val="85000"/>
                    <a:alpha val="70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SESSION</a:t>
            </a:r>
          </a:p>
        </p:txBody>
      </p:sp>
    </p:spTree>
    <p:extLst>
      <p:ext uri="{BB962C8B-B14F-4D97-AF65-F5344CB8AC3E}">
        <p14:creationId xmlns:p14="http://schemas.microsoft.com/office/powerpoint/2010/main" val="1588329750"/>
      </p:ext>
    </p:extLst>
  </p:cSld>
  <p:clrMapOvr>
    <a:masterClrMapping/>
  </p:clrMapOvr>
  <mc:AlternateContent xmlns:mc="http://schemas.openxmlformats.org/markup-compatibility/2006" xmlns:p14="http://schemas.microsoft.com/office/powerpoint/2010/main">
    <mc:Choice Requires="p14">
      <p:transition spd="slow" p14:dur="1300">
        <p14:pan dir="u"/>
      </p:transition>
    </mc:Choice>
    <mc:Fallback xmlns="">
      <p:transition spd="slow">
        <p:fade/>
      </p:transition>
    </mc:Fallback>
  </mc:AlternateContent>
</p:sld>
</file>

<file path=ppt/theme/theme1.xml><?xml version="1.0" encoding="utf-8"?>
<a:theme xmlns:a="http://schemas.openxmlformats.org/drawingml/2006/main" name="Theme_Master">
  <a:themeElements>
    <a:clrScheme name="Custom 48">
      <a:dk1>
        <a:srgbClr val="000000"/>
      </a:dk1>
      <a:lt1>
        <a:srgbClr val="FFFFFF"/>
      </a:lt1>
      <a:dk2>
        <a:srgbClr val="2D3B41"/>
      </a:dk2>
      <a:lt2>
        <a:srgbClr val="E7E6E6"/>
      </a:lt2>
      <a:accent1>
        <a:srgbClr val="0074AE"/>
      </a:accent1>
      <a:accent2>
        <a:srgbClr val="ED0F69"/>
      </a:accent2>
      <a:accent3>
        <a:srgbClr val="B2D235"/>
      </a:accent3>
      <a:accent4>
        <a:srgbClr val="FFF217"/>
      </a:accent4>
      <a:accent5>
        <a:srgbClr val="DC4133"/>
      </a:accent5>
      <a:accent6>
        <a:srgbClr val="00AAAD"/>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25495</TotalTime>
  <Words>499</Words>
  <Application>Microsoft Office PowerPoint</Application>
  <PresentationFormat>Widescreen</PresentationFormat>
  <Paragraphs>78</Paragraphs>
  <Slides>9</Slides>
  <Notes>9</Notes>
  <HiddenSlides>0</HiddenSlides>
  <MMClips>0</MMClips>
  <ScaleCrop>false</ScaleCrop>
  <HeadingPairs>
    <vt:vector size="6" baseType="variant">
      <vt:variant>
        <vt:lpstr>Fonts Used</vt:lpstr>
      </vt:variant>
      <vt:variant>
        <vt:i4>9</vt:i4>
      </vt:variant>
      <vt:variant>
        <vt:lpstr>Theme</vt:lpstr>
      </vt:variant>
      <vt:variant>
        <vt:i4>1</vt:i4>
      </vt:variant>
      <vt:variant>
        <vt:lpstr>Slide Titles</vt:lpstr>
      </vt:variant>
      <vt:variant>
        <vt:i4>9</vt:i4>
      </vt:variant>
    </vt:vector>
  </HeadingPairs>
  <TitlesOfParts>
    <vt:vector size="19" baseType="lpstr">
      <vt:lpstr>Arial</vt:lpstr>
      <vt:lpstr>Calibri</vt:lpstr>
      <vt:lpstr>Lato</vt:lpstr>
      <vt:lpstr>Montserrat-Regular</vt:lpstr>
      <vt:lpstr>Open Sans</vt:lpstr>
      <vt:lpstr>Open Sans </vt:lpstr>
      <vt:lpstr>Open Sans Extrabold</vt:lpstr>
      <vt:lpstr>Open Sans Semibold</vt:lpstr>
      <vt:lpstr>PT Sans</vt:lpstr>
      <vt:lpstr>Theme_Master</vt:lpstr>
      <vt:lpstr>PowerPoint Presentation</vt:lpstr>
      <vt:lpstr>PowerPoint Presentation</vt:lpstr>
      <vt:lpstr>Company About Us</vt:lpstr>
      <vt:lpstr>Company Service</vt:lpstr>
      <vt:lpstr>Team Members</vt:lpstr>
      <vt:lpstr>PowerPoint Presentation</vt:lpstr>
      <vt:lpstr>Timeline</vt:lpstr>
      <vt:lpstr>Infographic</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4047</cp:revision>
  <dcterms:created xsi:type="dcterms:W3CDTF">2016-12-30T12:29:18Z</dcterms:created>
  <dcterms:modified xsi:type="dcterms:W3CDTF">2017-11-09T06:41:36Z</dcterms:modified>
</cp:coreProperties>
</file>

<file path=docProps/thumbnail.jpeg>
</file>