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56" r:id="rId2"/>
    <p:sldId id="257" r:id="rId3"/>
    <p:sldId id="269" r:id="rId4"/>
    <p:sldId id="270" r:id="rId5"/>
    <p:sldId id="272" r:id="rId6"/>
    <p:sldId id="271" r:id="rId7"/>
    <p:sldId id="273" r:id="rId8"/>
    <p:sldId id="262"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9D9D9"/>
    <a:srgbClr val="006092"/>
    <a:srgbClr val="FFFFFF"/>
    <a:srgbClr val="404040"/>
    <a:srgbClr val="D9EBBC"/>
    <a:srgbClr val="003049"/>
    <a:srgbClr val="EF4630"/>
    <a:srgbClr val="FFD400"/>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4664" autoAdjust="0"/>
  </p:normalViewPr>
  <p:slideViewPr>
    <p:cSldViewPr snapToGrid="0" snapToObjects="1">
      <p:cViewPr>
        <p:scale>
          <a:sx n="66" d="100"/>
          <a:sy n="66" d="100"/>
        </p:scale>
        <p:origin x="57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bg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C00-43A9-80B5-2A04D4D62900}"/>
            </c:ext>
          </c:extLst>
        </c:ser>
        <c:ser>
          <c:idx val="1"/>
          <c:order val="1"/>
          <c:tx>
            <c:strRef>
              <c:f>Sheet1!$C$1</c:f>
              <c:strCache>
                <c:ptCount val="1"/>
                <c:pt idx="0">
                  <c:v>Series 2</c:v>
                </c:pt>
              </c:strCache>
            </c:strRef>
          </c:tx>
          <c:spPr>
            <a:solidFill>
              <a:schemeClr val="bg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C00-43A9-80B5-2A04D4D62900}"/>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C00-43A9-80B5-2A04D4D62900}"/>
            </c:ext>
          </c:extLst>
        </c:ser>
        <c:dLbls>
          <c:showLegendKey val="0"/>
          <c:showVal val="0"/>
          <c:showCatName val="0"/>
          <c:showSerName val="0"/>
          <c:showPercent val="0"/>
          <c:showBubbleSize val="0"/>
        </c:dLbls>
        <c:gapWidth val="219"/>
        <c:overlap val="-27"/>
        <c:axId val="551004656"/>
        <c:axId val="551005312"/>
      </c:barChart>
      <c:catAx>
        <c:axId val="551004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551005312"/>
        <c:crosses val="autoZero"/>
        <c:auto val="1"/>
        <c:lblAlgn val="ctr"/>
        <c:lblOffset val="100"/>
        <c:noMultiLvlLbl val="0"/>
      </c:catAx>
      <c:valAx>
        <c:axId val="551005312"/>
        <c:scaling>
          <c:orientation val="minMax"/>
        </c:scaling>
        <c:delete val="0"/>
        <c:axPos val="l"/>
        <c:majorGridlines>
          <c:spPr>
            <a:ln w="9525" cap="flat" cmpd="sng" algn="ctr">
              <a:solidFill>
                <a:schemeClr val="bg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551004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11/8/2017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5027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853776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983036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462430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908281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415775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342217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4287494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B7B396A-F132-4B95-8161-4562F2EF7ABF}"/>
              </a:ext>
            </a:extLst>
          </p:cNvPr>
          <p:cNvSpPr>
            <a:spLocks noGrp="1"/>
          </p:cNvSpPr>
          <p:nvPr>
            <p:ph type="pic" sz="quarter" idx="12" hasCustomPrompt="1"/>
          </p:nvPr>
        </p:nvSpPr>
        <p:spPr>
          <a:xfrm>
            <a:off x="0" y="0"/>
            <a:ext cx="12192000" cy="6858000"/>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474827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2132323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AA79495C-5F91-4F28-A8E6-92B425558705}"/>
              </a:ext>
            </a:extLst>
          </p:cNvPr>
          <p:cNvSpPr>
            <a:spLocks noGrp="1"/>
          </p:cNvSpPr>
          <p:nvPr>
            <p:ph type="pic" sz="quarter" idx="13" hasCustomPrompt="1"/>
          </p:nvPr>
        </p:nvSpPr>
        <p:spPr>
          <a:xfrm>
            <a:off x="838200" y="798286"/>
            <a:ext cx="4686300" cy="4620368"/>
          </a:xfrm>
          <a:custGeom>
            <a:avLst/>
            <a:gdLst>
              <a:gd name="connsiteX0" fmla="*/ 644800 w 4686300"/>
              <a:gd name="connsiteY0" fmla="*/ 0 h 4620368"/>
              <a:gd name="connsiteX1" fmla="*/ 4686300 w 4686300"/>
              <a:gd name="connsiteY1" fmla="*/ 0 h 4620368"/>
              <a:gd name="connsiteX2" fmla="*/ 4686300 w 4686300"/>
              <a:gd name="connsiteY2" fmla="*/ 0 h 4620368"/>
              <a:gd name="connsiteX3" fmla="*/ 4686300 w 4686300"/>
              <a:gd name="connsiteY3" fmla="*/ 3084990 h 4620368"/>
              <a:gd name="connsiteX4" fmla="*/ 4339167 w 4686300"/>
              <a:gd name="connsiteY4" fmla="*/ 3101067 h 4620368"/>
              <a:gd name="connsiteX5" fmla="*/ 4339167 w 4686300"/>
              <a:gd name="connsiteY5" fmla="*/ 3483689 h 4620368"/>
              <a:gd name="connsiteX6" fmla="*/ 4034340 w 4686300"/>
              <a:gd name="connsiteY6" fmla="*/ 3505125 h 4620368"/>
              <a:gd name="connsiteX7" fmla="*/ 4034340 w 4686300"/>
              <a:gd name="connsiteY7" fmla="*/ 3863097 h 4620368"/>
              <a:gd name="connsiteX8" fmla="*/ 948553 w 4686300"/>
              <a:gd name="connsiteY8" fmla="*/ 4619808 h 4620368"/>
              <a:gd name="connsiteX9" fmla="*/ 0 w 4686300"/>
              <a:gd name="connsiteY9" fmla="*/ 4454715 h 4620368"/>
              <a:gd name="connsiteX10" fmla="*/ 0 w 4686300"/>
              <a:gd name="connsiteY10" fmla="*/ 787753 h 4620368"/>
              <a:gd name="connsiteX11" fmla="*/ 332380 w 4686300"/>
              <a:gd name="connsiteY11" fmla="*/ 787753 h 4620368"/>
              <a:gd name="connsiteX12" fmla="*/ 332380 w 4686300"/>
              <a:gd name="connsiteY12" fmla="*/ 389054 h 4620368"/>
              <a:gd name="connsiteX13" fmla="*/ 644800 w 4686300"/>
              <a:gd name="connsiteY13" fmla="*/ 389054 h 4620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6300" h="4620368">
                <a:moveTo>
                  <a:pt x="644800" y="0"/>
                </a:moveTo>
                <a:lnTo>
                  <a:pt x="4686300" y="0"/>
                </a:lnTo>
                <a:lnTo>
                  <a:pt x="4686300" y="0"/>
                </a:lnTo>
                <a:lnTo>
                  <a:pt x="4686300" y="3084990"/>
                </a:lnTo>
                <a:cubicBezTo>
                  <a:pt x="4512734" y="3084990"/>
                  <a:pt x="4339167" y="3101067"/>
                  <a:pt x="4339167" y="3101067"/>
                </a:cubicBezTo>
                <a:lnTo>
                  <a:pt x="4339167" y="3483689"/>
                </a:lnTo>
                <a:cubicBezTo>
                  <a:pt x="4186862" y="3483689"/>
                  <a:pt x="4034340" y="3505125"/>
                  <a:pt x="4034340" y="3505125"/>
                </a:cubicBezTo>
                <a:lnTo>
                  <a:pt x="4034340" y="3863097"/>
                </a:lnTo>
                <a:cubicBezTo>
                  <a:pt x="2395478" y="3863097"/>
                  <a:pt x="2088191" y="4644218"/>
                  <a:pt x="948553" y="4619808"/>
                </a:cubicBezTo>
                <a:cubicBezTo>
                  <a:pt x="685560" y="4614175"/>
                  <a:pt x="378240" y="4565644"/>
                  <a:pt x="0" y="4454715"/>
                </a:cubicBezTo>
                <a:lnTo>
                  <a:pt x="0" y="787753"/>
                </a:lnTo>
                <a:lnTo>
                  <a:pt x="332380" y="787753"/>
                </a:lnTo>
                <a:lnTo>
                  <a:pt x="332380" y="389054"/>
                </a:lnTo>
                <a:lnTo>
                  <a:pt x="644800" y="389054"/>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3068367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3105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5" name="Picture Placeholder 13">
            <a:extLst>
              <a:ext uri="{FF2B5EF4-FFF2-40B4-BE49-F238E27FC236}">
                <a16:creationId xmlns:a16="http://schemas.microsoft.com/office/drawing/2014/main" id="{58481089-BE55-4009-8451-AE477AABB334}"/>
              </a:ext>
            </a:extLst>
          </p:cNvPr>
          <p:cNvSpPr>
            <a:spLocks noGrp="1"/>
          </p:cNvSpPr>
          <p:nvPr>
            <p:ph type="pic" sz="quarter" idx="13" hasCustomPrompt="1"/>
          </p:nvPr>
        </p:nvSpPr>
        <p:spPr>
          <a:xfrm>
            <a:off x="3599543" y="1783263"/>
            <a:ext cx="2839980" cy="3964393"/>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7" name="Picture Placeholder 14">
            <a:extLst>
              <a:ext uri="{FF2B5EF4-FFF2-40B4-BE49-F238E27FC236}">
                <a16:creationId xmlns:a16="http://schemas.microsoft.com/office/drawing/2014/main" id="{97A9F5C9-7AD7-4B41-80F5-C6DE64446BF8}"/>
              </a:ext>
            </a:extLst>
          </p:cNvPr>
          <p:cNvSpPr>
            <a:spLocks noGrp="1"/>
          </p:cNvSpPr>
          <p:nvPr>
            <p:ph type="pic" sz="quarter" idx="14" hasCustomPrompt="1"/>
          </p:nvPr>
        </p:nvSpPr>
        <p:spPr>
          <a:xfrm>
            <a:off x="6439524"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8" name="Picture Placeholder 15">
            <a:extLst>
              <a:ext uri="{FF2B5EF4-FFF2-40B4-BE49-F238E27FC236}">
                <a16:creationId xmlns:a16="http://schemas.microsoft.com/office/drawing/2014/main" id="{D1A0CD1A-397F-4AA0-8798-655FDAFDD5A7}"/>
              </a:ext>
            </a:extLst>
          </p:cNvPr>
          <p:cNvSpPr>
            <a:spLocks noGrp="1"/>
          </p:cNvSpPr>
          <p:nvPr>
            <p:ph type="pic" sz="quarter" idx="15" hasCustomPrompt="1"/>
          </p:nvPr>
        </p:nvSpPr>
        <p:spPr>
          <a:xfrm>
            <a:off x="8077614"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9" name="Picture Placeholder 16">
            <a:extLst>
              <a:ext uri="{FF2B5EF4-FFF2-40B4-BE49-F238E27FC236}">
                <a16:creationId xmlns:a16="http://schemas.microsoft.com/office/drawing/2014/main" id="{8A77B691-6CB8-4BAC-9D21-EDA62E733228}"/>
              </a:ext>
            </a:extLst>
          </p:cNvPr>
          <p:cNvSpPr>
            <a:spLocks noGrp="1"/>
          </p:cNvSpPr>
          <p:nvPr>
            <p:ph type="pic" sz="quarter" idx="16" hasCustomPrompt="1"/>
          </p:nvPr>
        </p:nvSpPr>
        <p:spPr>
          <a:xfrm>
            <a:off x="9715705"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76481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11" name="Picture Placeholder 5">
            <a:extLst>
              <a:ext uri="{FF2B5EF4-FFF2-40B4-BE49-F238E27FC236}">
                <a16:creationId xmlns:a16="http://schemas.microsoft.com/office/drawing/2014/main" id="{471ADBD1-CD7D-49A1-95D2-62E15EF4FEB3}"/>
              </a:ext>
            </a:extLst>
          </p:cNvPr>
          <p:cNvSpPr>
            <a:spLocks noGrp="1"/>
          </p:cNvSpPr>
          <p:nvPr>
            <p:ph type="pic" sz="quarter" idx="13" hasCustomPrompt="1"/>
          </p:nvPr>
        </p:nvSpPr>
        <p:spPr>
          <a:xfrm>
            <a:off x="0" y="1747837"/>
            <a:ext cx="12192000" cy="3128963"/>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6679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7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D3F6F48-8D83-41D7-A4E0-0F0405C68C72}"/>
              </a:ext>
            </a:extLst>
          </p:cNvPr>
          <p:cNvSpPr>
            <a:spLocks noGrp="1"/>
          </p:cNvSpPr>
          <p:nvPr>
            <p:ph type="pic" sz="quarter" idx="13" hasCustomPrompt="1"/>
          </p:nvPr>
        </p:nvSpPr>
        <p:spPr>
          <a:xfrm>
            <a:off x="1" y="1"/>
            <a:ext cx="3933371" cy="2915115"/>
          </a:xfrm>
          <a:custGeom>
            <a:avLst/>
            <a:gdLst>
              <a:gd name="connsiteX0" fmla="*/ 0 w 3933371"/>
              <a:gd name="connsiteY0" fmla="*/ 0 h 2915115"/>
              <a:gd name="connsiteX1" fmla="*/ 3933371 w 3933371"/>
              <a:gd name="connsiteY1" fmla="*/ 0 h 2915115"/>
              <a:gd name="connsiteX2" fmla="*/ 3933371 w 3933371"/>
              <a:gd name="connsiteY2" fmla="*/ 2367942 h 2915115"/>
              <a:gd name="connsiteX3" fmla="*/ 0 w 3933371"/>
              <a:gd name="connsiteY3" fmla="*/ 2757541 h 2915115"/>
            </a:gdLst>
            <a:ahLst/>
            <a:cxnLst>
              <a:cxn ang="0">
                <a:pos x="connsiteX0" y="connsiteY0"/>
              </a:cxn>
              <a:cxn ang="0">
                <a:pos x="connsiteX1" y="connsiteY1"/>
              </a:cxn>
              <a:cxn ang="0">
                <a:pos x="connsiteX2" y="connsiteY2"/>
              </a:cxn>
              <a:cxn ang="0">
                <a:pos x="connsiteX3" y="connsiteY3"/>
              </a:cxn>
            </a:cxnLst>
            <a:rect l="l" t="t" r="r" b="b"/>
            <a:pathLst>
              <a:path w="3933371" h="2915115">
                <a:moveTo>
                  <a:pt x="0" y="0"/>
                </a:moveTo>
                <a:lnTo>
                  <a:pt x="3933371" y="0"/>
                </a:lnTo>
                <a:lnTo>
                  <a:pt x="3933371" y="2367942"/>
                </a:lnTo>
                <a:cubicBezTo>
                  <a:pt x="1966686" y="2367942"/>
                  <a:pt x="1966686" y="3270171"/>
                  <a:pt x="0" y="275754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2B12A9D8-BDD3-40BD-B5B4-206C3125AC95}"/>
              </a:ext>
            </a:extLst>
          </p:cNvPr>
          <p:cNvSpPr>
            <a:spLocks noGrp="1"/>
          </p:cNvSpPr>
          <p:nvPr>
            <p:ph type="pic" sz="quarter" idx="14" hasCustomPrompt="1"/>
          </p:nvPr>
        </p:nvSpPr>
        <p:spPr>
          <a:xfrm>
            <a:off x="8258629" y="0"/>
            <a:ext cx="3933371" cy="2915115"/>
          </a:xfrm>
          <a:custGeom>
            <a:avLst/>
            <a:gdLst>
              <a:gd name="connsiteX0" fmla="*/ 0 w 3933371"/>
              <a:gd name="connsiteY0" fmla="*/ 0 h 2915115"/>
              <a:gd name="connsiteX1" fmla="*/ 3933371 w 3933371"/>
              <a:gd name="connsiteY1" fmla="*/ 0 h 2915115"/>
              <a:gd name="connsiteX2" fmla="*/ 3933371 w 3933371"/>
              <a:gd name="connsiteY2" fmla="*/ 2367942 h 2915115"/>
              <a:gd name="connsiteX3" fmla="*/ 0 w 3933371"/>
              <a:gd name="connsiteY3" fmla="*/ 2757541 h 2915115"/>
            </a:gdLst>
            <a:ahLst/>
            <a:cxnLst>
              <a:cxn ang="0">
                <a:pos x="connsiteX0" y="connsiteY0"/>
              </a:cxn>
              <a:cxn ang="0">
                <a:pos x="connsiteX1" y="connsiteY1"/>
              </a:cxn>
              <a:cxn ang="0">
                <a:pos x="connsiteX2" y="connsiteY2"/>
              </a:cxn>
              <a:cxn ang="0">
                <a:pos x="connsiteX3" y="connsiteY3"/>
              </a:cxn>
            </a:cxnLst>
            <a:rect l="l" t="t" r="r" b="b"/>
            <a:pathLst>
              <a:path w="3933371" h="2915115">
                <a:moveTo>
                  <a:pt x="0" y="0"/>
                </a:moveTo>
                <a:lnTo>
                  <a:pt x="3933371" y="0"/>
                </a:lnTo>
                <a:lnTo>
                  <a:pt x="3933371" y="2367942"/>
                </a:lnTo>
                <a:cubicBezTo>
                  <a:pt x="1966686" y="2367942"/>
                  <a:pt x="1966686" y="3270171"/>
                  <a:pt x="0" y="275754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9B559CDB-0488-459C-BDC4-CD65FAA1250F}"/>
              </a:ext>
            </a:extLst>
          </p:cNvPr>
          <p:cNvSpPr>
            <a:spLocks noGrp="1"/>
          </p:cNvSpPr>
          <p:nvPr>
            <p:ph type="pic" sz="quarter" idx="15" hasCustomPrompt="1"/>
          </p:nvPr>
        </p:nvSpPr>
        <p:spPr>
          <a:xfrm>
            <a:off x="4064000" y="1"/>
            <a:ext cx="4064000" cy="2915115"/>
          </a:xfrm>
          <a:custGeom>
            <a:avLst/>
            <a:gdLst>
              <a:gd name="connsiteX0" fmla="*/ 0 w 4064000"/>
              <a:gd name="connsiteY0" fmla="*/ 0 h 2915115"/>
              <a:gd name="connsiteX1" fmla="*/ 4064000 w 4064000"/>
              <a:gd name="connsiteY1" fmla="*/ 0 h 2915115"/>
              <a:gd name="connsiteX2" fmla="*/ 4064000 w 4064000"/>
              <a:gd name="connsiteY2" fmla="*/ 2757541 h 2915115"/>
              <a:gd name="connsiteX3" fmla="*/ 0 w 4064000"/>
              <a:gd name="connsiteY3" fmla="*/ 2367942 h 2915115"/>
            </a:gdLst>
            <a:ahLst/>
            <a:cxnLst>
              <a:cxn ang="0">
                <a:pos x="connsiteX0" y="connsiteY0"/>
              </a:cxn>
              <a:cxn ang="0">
                <a:pos x="connsiteX1" y="connsiteY1"/>
              </a:cxn>
              <a:cxn ang="0">
                <a:pos x="connsiteX2" y="connsiteY2"/>
              </a:cxn>
              <a:cxn ang="0">
                <a:pos x="connsiteX3" y="connsiteY3"/>
              </a:cxn>
            </a:cxnLst>
            <a:rect l="l" t="t" r="r" b="b"/>
            <a:pathLst>
              <a:path w="4064000" h="2915115">
                <a:moveTo>
                  <a:pt x="0" y="0"/>
                </a:moveTo>
                <a:lnTo>
                  <a:pt x="4064000" y="0"/>
                </a:lnTo>
                <a:lnTo>
                  <a:pt x="4064000" y="2757541"/>
                </a:lnTo>
                <a:cubicBezTo>
                  <a:pt x="2032000" y="3270171"/>
                  <a:pt x="2032000" y="2367942"/>
                  <a:pt x="0" y="2367942"/>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14702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84002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7" name="Picture Placeholder 5">
            <a:extLst>
              <a:ext uri="{FF2B5EF4-FFF2-40B4-BE49-F238E27FC236}">
                <a16:creationId xmlns:a16="http://schemas.microsoft.com/office/drawing/2014/main" id="{43D0DA8D-888F-40DB-B2E1-134B09273748}"/>
              </a:ext>
            </a:extLst>
          </p:cNvPr>
          <p:cNvSpPr>
            <a:spLocks noGrp="1"/>
          </p:cNvSpPr>
          <p:nvPr>
            <p:ph type="pic" sz="quarter" idx="13" hasCustomPrompt="1"/>
          </p:nvPr>
        </p:nvSpPr>
        <p:spPr>
          <a:xfrm>
            <a:off x="8507068" y="1848325"/>
            <a:ext cx="2846731" cy="369522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65211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l">
              <a:defRPr/>
            </a:lvl1pPr>
          </a:lstStyle>
          <a:p>
            <a:r>
              <a:rPr lang="en-US"/>
              <a:t>Click to edit Master title style</a:t>
            </a:r>
          </a:p>
        </p:txBody>
      </p:sp>
      <p:sp>
        <p:nvSpPr>
          <p:cNvPr id="10" name="Picture Placeholder 5">
            <a:extLst>
              <a:ext uri="{FF2B5EF4-FFF2-40B4-BE49-F238E27FC236}">
                <a16:creationId xmlns:a16="http://schemas.microsoft.com/office/drawing/2014/main" id="{ED477F65-D266-4968-859C-26FF0DEB114D}"/>
              </a:ext>
            </a:extLst>
          </p:cNvPr>
          <p:cNvSpPr>
            <a:spLocks noGrp="1"/>
          </p:cNvSpPr>
          <p:nvPr>
            <p:ph type="pic" sz="quarter" idx="13" hasCustomPrompt="1"/>
          </p:nvPr>
        </p:nvSpPr>
        <p:spPr>
          <a:xfrm>
            <a:off x="838200" y="1759429"/>
            <a:ext cx="10571448" cy="379018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612076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10774364" y="5994344"/>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314575" y="6284064"/>
            <a:ext cx="8429625"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sp>
        <p:nvSpPr>
          <p:cNvPr id="3" name="Title Placeholder 2"/>
          <p:cNvSpPr>
            <a:spLocks noGrp="1"/>
          </p:cNvSpPr>
          <p:nvPr>
            <p:ph type="title"/>
          </p:nvPr>
        </p:nvSpPr>
        <p:spPr>
          <a:xfrm>
            <a:off x="838200" y="421095"/>
            <a:ext cx="10515600" cy="680223"/>
          </a:xfrm>
          <a:prstGeom prst="rect">
            <a:avLst/>
          </a:prstGeom>
        </p:spPr>
        <p:txBody>
          <a:bodyPr vert="horz" lIns="91440" tIns="45720" rIns="91440" bIns="45720" rtlCol="0" anchor="ctr">
            <a:normAutofit/>
          </a:bodyPr>
          <a:lstStyle/>
          <a:p>
            <a:r>
              <a:rPr lang="en-US" dirty="0"/>
              <a:t>Click to edit Master title style</a:t>
            </a:r>
          </a:p>
        </p:txBody>
      </p:sp>
      <p:pic>
        <p:nvPicPr>
          <p:cNvPr id="2" name="Picture 1">
            <a:extLst>
              <a:ext uri="{FF2B5EF4-FFF2-40B4-BE49-F238E27FC236}">
                <a16:creationId xmlns:a16="http://schemas.microsoft.com/office/drawing/2014/main" id="{7B7B2EB5-4467-47C3-9108-7F365C041DD1}"/>
              </a:ext>
            </a:extLst>
          </p:cNvPr>
          <p:cNvPicPr>
            <a:picLocks noChangeAspect="1"/>
          </p:cNvPicPr>
          <p:nvPr userDrawn="1"/>
        </p:nvPicPr>
        <p:blipFill>
          <a:blip r:embed="rId12"/>
          <a:stretch>
            <a:fillRect/>
          </a:stretch>
        </p:blipFill>
        <p:spPr>
          <a:xfrm>
            <a:off x="838200" y="6068050"/>
            <a:ext cx="1265666" cy="432028"/>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55" r:id="rId1"/>
    <p:sldLayoutId id="2147483763" r:id="rId2"/>
    <p:sldLayoutId id="2147483761" r:id="rId3"/>
    <p:sldLayoutId id="2147483759" r:id="rId4"/>
    <p:sldLayoutId id="2147483772" r:id="rId5"/>
    <p:sldLayoutId id="2147483773" r:id="rId6"/>
    <p:sldLayoutId id="2147483774" r:id="rId7"/>
    <p:sldLayoutId id="2147483768" r:id="rId8"/>
    <p:sldLayoutId id="2147483767" r:id="rId9"/>
    <p:sldLayoutId id="2147483771" r:id="rId10"/>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1</a:t>
            </a:fld>
            <a:endParaRPr lang="en-US" dirty="0"/>
          </a:p>
        </p:txBody>
      </p:sp>
      <p:grpSp>
        <p:nvGrpSpPr>
          <p:cNvPr id="54" name="Group 53">
            <a:extLst>
              <a:ext uri="{FF2B5EF4-FFF2-40B4-BE49-F238E27FC236}">
                <a16:creationId xmlns:a16="http://schemas.microsoft.com/office/drawing/2014/main" id="{47CEBB12-9F4F-4788-A8DD-8F183563A22A}"/>
              </a:ext>
            </a:extLst>
          </p:cNvPr>
          <p:cNvGrpSpPr/>
          <p:nvPr/>
        </p:nvGrpSpPr>
        <p:grpSpPr>
          <a:xfrm>
            <a:off x="2667000" y="0"/>
            <a:ext cx="6858000" cy="6858000"/>
            <a:chOff x="2724082" y="45270"/>
            <a:chExt cx="6743836" cy="6743836"/>
          </a:xfrm>
        </p:grpSpPr>
        <p:sp>
          <p:nvSpPr>
            <p:cNvPr id="53" name="Freeform: Shape 52">
              <a:extLst>
                <a:ext uri="{FF2B5EF4-FFF2-40B4-BE49-F238E27FC236}">
                  <a16:creationId xmlns:a16="http://schemas.microsoft.com/office/drawing/2014/main" id="{A0563033-32DE-4996-A948-A046A210F0FE}"/>
                </a:ext>
              </a:extLst>
            </p:cNvPr>
            <p:cNvSpPr/>
            <p:nvPr/>
          </p:nvSpPr>
          <p:spPr>
            <a:xfrm>
              <a:off x="2724082" y="45270"/>
              <a:ext cx="6743836" cy="6743836"/>
            </a:xfrm>
            <a:custGeom>
              <a:avLst/>
              <a:gdLst>
                <a:gd name="connsiteX0" fmla="*/ 3371918 w 6743836"/>
                <a:gd name="connsiteY0" fmla="*/ 0 h 6743836"/>
                <a:gd name="connsiteX1" fmla="*/ 6675330 w 6743836"/>
                <a:gd name="connsiteY1" fmla="*/ 2692359 h 6743836"/>
                <a:gd name="connsiteX2" fmla="*/ 6704984 w 6743836"/>
                <a:gd name="connsiteY2" fmla="*/ 2858408 h 6743836"/>
                <a:gd name="connsiteX3" fmla="*/ 6743836 w 6743836"/>
                <a:gd name="connsiteY3" fmla="*/ 3371918 h 6743836"/>
                <a:gd name="connsiteX4" fmla="*/ 3371918 w 6743836"/>
                <a:gd name="connsiteY4" fmla="*/ 6743836 h 6743836"/>
                <a:gd name="connsiteX5" fmla="*/ 2858408 w 6743836"/>
                <a:gd name="connsiteY5" fmla="*/ 6704984 h 6743836"/>
                <a:gd name="connsiteX6" fmla="*/ 2692360 w 6743836"/>
                <a:gd name="connsiteY6" fmla="*/ 6675331 h 6743836"/>
                <a:gd name="connsiteX7" fmla="*/ 0 w 6743836"/>
                <a:gd name="connsiteY7" fmla="*/ 3371918 h 6743836"/>
                <a:gd name="connsiteX8" fmla="*/ 3371918 w 6743836"/>
                <a:gd name="connsiteY8" fmla="*/ 0 h 674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43836" h="6743836">
                  <a:moveTo>
                    <a:pt x="3371918" y="0"/>
                  </a:moveTo>
                  <a:cubicBezTo>
                    <a:pt x="5001394" y="0"/>
                    <a:pt x="6360912" y="1155833"/>
                    <a:pt x="6675330" y="2692359"/>
                  </a:cubicBezTo>
                  <a:cubicBezTo>
                    <a:pt x="6686560" y="2747235"/>
                    <a:pt x="6696456" y="2802597"/>
                    <a:pt x="6704984" y="2858408"/>
                  </a:cubicBezTo>
                  <a:cubicBezTo>
                    <a:pt x="6730568" y="3025844"/>
                    <a:pt x="6743836" y="3197331"/>
                    <a:pt x="6743836" y="3371918"/>
                  </a:cubicBezTo>
                  <a:cubicBezTo>
                    <a:pt x="6743836" y="5234177"/>
                    <a:pt x="5234176" y="6743836"/>
                    <a:pt x="3371918" y="6743836"/>
                  </a:cubicBezTo>
                  <a:cubicBezTo>
                    <a:pt x="3197332" y="6743836"/>
                    <a:pt x="3025844" y="6730568"/>
                    <a:pt x="2858408" y="6704984"/>
                  </a:cubicBezTo>
                  <a:cubicBezTo>
                    <a:pt x="2802596" y="6696456"/>
                    <a:pt x="2747236" y="6686560"/>
                    <a:pt x="2692360" y="6675331"/>
                  </a:cubicBezTo>
                  <a:cubicBezTo>
                    <a:pt x="1155832" y="6360912"/>
                    <a:pt x="0" y="5001395"/>
                    <a:pt x="0" y="3371918"/>
                  </a:cubicBezTo>
                  <a:cubicBezTo>
                    <a:pt x="0" y="1509659"/>
                    <a:pt x="1509660" y="0"/>
                    <a:pt x="3371918" y="0"/>
                  </a:cubicBezTo>
                  <a:close/>
                </a:path>
              </a:pathLst>
            </a:custGeom>
            <a:gradFill>
              <a:gsLst>
                <a:gs pos="0">
                  <a:schemeClr val="accent6">
                    <a:alpha val="80000"/>
                  </a:schemeClr>
                </a:gs>
                <a:gs pos="53000">
                  <a:schemeClr val="accent3">
                    <a:alpha val="75000"/>
                  </a:schemeClr>
                </a:gs>
                <a:gs pos="100000">
                  <a:schemeClr val="accent4">
                    <a:alpha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miley Face 45">
              <a:extLst>
                <a:ext uri="{FF2B5EF4-FFF2-40B4-BE49-F238E27FC236}">
                  <a16:creationId xmlns:a16="http://schemas.microsoft.com/office/drawing/2014/main" id="{46777ECB-EE38-44BC-832C-4B95DB180D2B}"/>
                </a:ext>
              </a:extLst>
            </p:cNvPr>
            <p:cNvSpPr/>
            <p:nvPr/>
          </p:nvSpPr>
          <p:spPr>
            <a:xfrm>
              <a:off x="2724082" y="45270"/>
              <a:ext cx="6743836" cy="6743836"/>
            </a:xfrm>
            <a:prstGeom prst="smileyFac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3073FA54-C45B-4780-9921-D9F42BE47C61}"/>
              </a:ext>
            </a:extLst>
          </p:cNvPr>
          <p:cNvGrpSpPr/>
          <p:nvPr/>
        </p:nvGrpSpPr>
        <p:grpSpPr>
          <a:xfrm>
            <a:off x="3759719" y="3382385"/>
            <a:ext cx="5201205" cy="815684"/>
            <a:chOff x="3342721" y="3002118"/>
            <a:chExt cx="5201205" cy="815684"/>
          </a:xfrm>
        </p:grpSpPr>
        <p:sp>
          <p:nvSpPr>
            <p:cNvPr id="31" name="Rectangle 30">
              <a:extLst>
                <a:ext uri="{FF2B5EF4-FFF2-40B4-BE49-F238E27FC236}">
                  <a16:creationId xmlns:a16="http://schemas.microsoft.com/office/drawing/2014/main" id="{88B0575F-2833-4096-8DDC-0BE6AB0D227D}"/>
                </a:ext>
              </a:extLst>
            </p:cNvPr>
            <p:cNvSpPr/>
            <p:nvPr/>
          </p:nvSpPr>
          <p:spPr>
            <a:xfrm flipH="1">
              <a:off x="5658870" y="3034983"/>
              <a:ext cx="45720" cy="778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D2F77BF4-2575-49AA-9227-014FF07A0C95}"/>
                </a:ext>
              </a:extLst>
            </p:cNvPr>
            <p:cNvGrpSpPr/>
            <p:nvPr/>
          </p:nvGrpSpPr>
          <p:grpSpPr>
            <a:xfrm>
              <a:off x="5926931" y="3002118"/>
              <a:ext cx="2616995" cy="815684"/>
              <a:chOff x="5926931" y="2971638"/>
              <a:chExt cx="2616995" cy="815684"/>
            </a:xfrm>
          </p:grpSpPr>
          <p:sp>
            <p:nvSpPr>
              <p:cNvPr id="37" name="Rectangle 36">
                <a:extLst>
                  <a:ext uri="{FF2B5EF4-FFF2-40B4-BE49-F238E27FC236}">
                    <a16:creationId xmlns:a16="http://schemas.microsoft.com/office/drawing/2014/main" id="{41CB4FE9-AB93-4929-801F-505104BC9695}"/>
                  </a:ext>
                </a:extLst>
              </p:cNvPr>
              <p:cNvSpPr/>
              <p:nvPr/>
            </p:nvSpPr>
            <p:spPr>
              <a:xfrm>
                <a:off x="5926931" y="2971638"/>
                <a:ext cx="2098050" cy="323165"/>
              </a:xfrm>
              <a:prstGeom prst="rect">
                <a:avLst/>
              </a:prstGeom>
            </p:spPr>
            <p:txBody>
              <a:bodyPr wrap="square">
                <a:spAutoFit/>
              </a:bodyPr>
              <a:lstStyle/>
              <a:p>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WELCOME MESSAGE</a:t>
                </a:r>
              </a:p>
            </p:txBody>
          </p:sp>
          <p:sp>
            <p:nvSpPr>
              <p:cNvPr id="38" name="Rectangle 9">
                <a:extLst>
                  <a:ext uri="{FF2B5EF4-FFF2-40B4-BE49-F238E27FC236}">
                    <a16:creationId xmlns:a16="http://schemas.microsoft.com/office/drawing/2014/main" id="{16E5C226-C2E2-4651-AF70-487A98D3019D}"/>
                  </a:ext>
                </a:extLst>
              </p:cNvPr>
              <p:cNvSpPr>
                <a:spLocks/>
              </p:cNvSpPr>
              <p:nvPr/>
            </p:nvSpPr>
            <p:spPr bwMode="auto">
              <a:xfrm>
                <a:off x="6004568" y="3337062"/>
                <a:ext cx="2539358" cy="450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to</a:t>
                </a:r>
              </a:p>
              <a:p>
                <a:pP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and lorem to reliability. By using simple lorem</a:t>
                </a:r>
              </a:p>
              <a:p>
                <a:pP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are letterhead design</a:t>
                </a:r>
              </a:p>
            </p:txBody>
          </p:sp>
        </p:grpSp>
        <p:grpSp>
          <p:nvGrpSpPr>
            <p:cNvPr id="42" name="Group 41">
              <a:extLst>
                <a:ext uri="{FF2B5EF4-FFF2-40B4-BE49-F238E27FC236}">
                  <a16:creationId xmlns:a16="http://schemas.microsoft.com/office/drawing/2014/main" id="{C75640D3-BB10-4AFB-B3A0-79B9AFF97E59}"/>
                </a:ext>
              </a:extLst>
            </p:cNvPr>
            <p:cNvGrpSpPr/>
            <p:nvPr/>
          </p:nvGrpSpPr>
          <p:grpSpPr>
            <a:xfrm>
              <a:off x="3342721" y="3096286"/>
              <a:ext cx="1996278" cy="656376"/>
              <a:chOff x="2217738" y="4173538"/>
              <a:chExt cx="2684462" cy="882650"/>
            </a:xfrm>
          </p:grpSpPr>
          <p:sp>
            <p:nvSpPr>
              <p:cNvPr id="39" name="Freeform 5">
                <a:extLst>
                  <a:ext uri="{FF2B5EF4-FFF2-40B4-BE49-F238E27FC236}">
                    <a16:creationId xmlns:a16="http://schemas.microsoft.com/office/drawing/2014/main" id="{A0CB7A07-E09D-44F6-AF36-FBB994D677C3}"/>
                  </a:ext>
                </a:extLst>
              </p:cNvPr>
              <p:cNvSpPr>
                <a:spLocks noEditPoints="1"/>
              </p:cNvSpPr>
              <p:nvPr/>
            </p:nvSpPr>
            <p:spPr bwMode="auto">
              <a:xfrm>
                <a:off x="3241675" y="4359276"/>
                <a:ext cx="1660525" cy="511175"/>
              </a:xfrm>
              <a:custGeom>
                <a:avLst/>
                <a:gdLst>
                  <a:gd name="T0" fmla="*/ 0 w 602"/>
                  <a:gd name="T1" fmla="*/ 85 h 185"/>
                  <a:gd name="T2" fmla="*/ 138 w 602"/>
                  <a:gd name="T3" fmla="*/ 75 h 185"/>
                  <a:gd name="T4" fmla="*/ 125 w 602"/>
                  <a:gd name="T5" fmla="*/ 72 h 185"/>
                  <a:gd name="T6" fmla="*/ 49 w 602"/>
                  <a:gd name="T7" fmla="*/ 0 h 185"/>
                  <a:gd name="T8" fmla="*/ 35 w 602"/>
                  <a:gd name="T9" fmla="*/ 85 h 185"/>
                  <a:gd name="T10" fmla="*/ 49 w 602"/>
                  <a:gd name="T11" fmla="*/ 13 h 185"/>
                  <a:gd name="T12" fmla="*/ 123 w 602"/>
                  <a:gd name="T13" fmla="*/ 85 h 185"/>
                  <a:gd name="T14" fmla="*/ 172 w 602"/>
                  <a:gd name="T15" fmla="*/ 49 h 185"/>
                  <a:gd name="T16" fmla="*/ 172 w 602"/>
                  <a:gd name="T17" fmla="*/ 36 h 185"/>
                  <a:gd name="T18" fmla="*/ 260 w 602"/>
                  <a:gd name="T19" fmla="*/ 13 h 185"/>
                  <a:gd name="T20" fmla="*/ 159 w 602"/>
                  <a:gd name="T21" fmla="*/ 20 h 185"/>
                  <a:gd name="T22" fmla="*/ 172 w 602"/>
                  <a:gd name="T23" fmla="*/ 49 h 185"/>
                  <a:gd name="T24" fmla="*/ 364 w 602"/>
                  <a:gd name="T25" fmla="*/ 0 h 185"/>
                  <a:gd name="T26" fmla="*/ 281 w 602"/>
                  <a:gd name="T27" fmla="*/ 64 h 185"/>
                  <a:gd name="T28" fmla="*/ 384 w 602"/>
                  <a:gd name="T29" fmla="*/ 64 h 185"/>
                  <a:gd name="T30" fmla="*/ 302 w 602"/>
                  <a:gd name="T31" fmla="*/ 72 h 185"/>
                  <a:gd name="T32" fmla="*/ 302 w 602"/>
                  <a:gd name="T33" fmla="*/ 13 h 185"/>
                  <a:gd name="T34" fmla="*/ 372 w 602"/>
                  <a:gd name="T35" fmla="*/ 64 h 185"/>
                  <a:gd name="T36" fmla="*/ 91 w 602"/>
                  <a:gd name="T37" fmla="*/ 165 h 185"/>
                  <a:gd name="T38" fmla="*/ 13 w 602"/>
                  <a:gd name="T39" fmla="*/ 165 h 185"/>
                  <a:gd name="T40" fmla="*/ 101 w 602"/>
                  <a:gd name="T41" fmla="*/ 113 h 185"/>
                  <a:gd name="T42" fmla="*/ 0 w 602"/>
                  <a:gd name="T43" fmla="*/ 121 h 185"/>
                  <a:gd name="T44" fmla="*/ 83 w 602"/>
                  <a:gd name="T45" fmla="*/ 185 h 185"/>
                  <a:gd name="T46" fmla="*/ 40 w 602"/>
                  <a:gd name="T47" fmla="*/ 136 h 185"/>
                  <a:gd name="T48" fmla="*/ 125 w 602"/>
                  <a:gd name="T49" fmla="*/ 100 h 185"/>
                  <a:gd name="T50" fmla="*/ 138 w 602"/>
                  <a:gd name="T51" fmla="*/ 149 h 185"/>
                  <a:gd name="T52" fmla="*/ 216 w 602"/>
                  <a:gd name="T53" fmla="*/ 185 h 185"/>
                  <a:gd name="T54" fmla="*/ 223 w 602"/>
                  <a:gd name="T55" fmla="*/ 143 h 185"/>
                  <a:gd name="T56" fmla="*/ 208 w 602"/>
                  <a:gd name="T57" fmla="*/ 100 h 185"/>
                  <a:gd name="T58" fmla="*/ 138 w 602"/>
                  <a:gd name="T59" fmla="*/ 136 h 185"/>
                  <a:gd name="T60" fmla="*/ 216 w 602"/>
                  <a:gd name="T61" fmla="*/ 121 h 185"/>
                  <a:gd name="T62" fmla="*/ 270 w 602"/>
                  <a:gd name="T63" fmla="*/ 100 h 185"/>
                  <a:gd name="T64" fmla="*/ 262 w 602"/>
                  <a:gd name="T65" fmla="*/ 185 h 185"/>
                  <a:gd name="T66" fmla="*/ 340 w 602"/>
                  <a:gd name="T67" fmla="*/ 185 h 185"/>
                  <a:gd name="T68" fmla="*/ 332 w 602"/>
                  <a:gd name="T69" fmla="*/ 100 h 185"/>
                  <a:gd name="T70" fmla="*/ 262 w 602"/>
                  <a:gd name="T71" fmla="*/ 121 h 185"/>
                  <a:gd name="T72" fmla="*/ 340 w 602"/>
                  <a:gd name="T73" fmla="*/ 121 h 185"/>
                  <a:gd name="T74" fmla="*/ 374 w 602"/>
                  <a:gd name="T75" fmla="*/ 100 h 185"/>
                  <a:gd name="T76" fmla="*/ 387 w 602"/>
                  <a:gd name="T77" fmla="*/ 149 h 185"/>
                  <a:gd name="T78" fmla="*/ 477 w 602"/>
                  <a:gd name="T79" fmla="*/ 121 h 185"/>
                  <a:gd name="T80" fmla="*/ 457 w 602"/>
                  <a:gd name="T81" fmla="*/ 136 h 185"/>
                  <a:gd name="T82" fmla="*/ 457 w 602"/>
                  <a:gd name="T83" fmla="*/ 113 h 185"/>
                  <a:gd name="T84" fmla="*/ 589 w 602"/>
                  <a:gd name="T85" fmla="*/ 100 h 185"/>
                  <a:gd name="T86" fmla="*/ 512 w 602"/>
                  <a:gd name="T87" fmla="*/ 100 h 185"/>
                  <a:gd name="T88" fmla="*/ 512 w 602"/>
                  <a:gd name="T89" fmla="*/ 185 h 185"/>
                  <a:gd name="T90" fmla="*/ 589 w 602"/>
                  <a:gd name="T91" fmla="*/ 185 h 185"/>
                  <a:gd name="T92" fmla="*/ 589 w 602"/>
                  <a:gd name="T93" fmla="*/ 10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2" h="185">
                    <a:moveTo>
                      <a:pt x="13" y="0"/>
                    </a:moveTo>
                    <a:cubicBezTo>
                      <a:pt x="0" y="0"/>
                      <a:pt x="0" y="0"/>
                      <a:pt x="0" y="0"/>
                    </a:cubicBezTo>
                    <a:cubicBezTo>
                      <a:pt x="0" y="85"/>
                      <a:pt x="0" y="85"/>
                      <a:pt x="0" y="85"/>
                    </a:cubicBezTo>
                    <a:cubicBezTo>
                      <a:pt x="13" y="85"/>
                      <a:pt x="13" y="85"/>
                      <a:pt x="13" y="85"/>
                    </a:cubicBezTo>
                    <a:lnTo>
                      <a:pt x="13" y="0"/>
                    </a:lnTo>
                    <a:close/>
                    <a:moveTo>
                      <a:pt x="138" y="75"/>
                    </a:moveTo>
                    <a:cubicBezTo>
                      <a:pt x="138" y="0"/>
                      <a:pt x="138" y="0"/>
                      <a:pt x="138" y="0"/>
                    </a:cubicBezTo>
                    <a:cubicBezTo>
                      <a:pt x="125" y="0"/>
                      <a:pt x="125" y="0"/>
                      <a:pt x="125" y="0"/>
                    </a:cubicBezTo>
                    <a:cubicBezTo>
                      <a:pt x="125" y="72"/>
                      <a:pt x="125" y="72"/>
                      <a:pt x="125" y="72"/>
                    </a:cubicBezTo>
                    <a:cubicBezTo>
                      <a:pt x="123" y="72"/>
                      <a:pt x="123" y="72"/>
                      <a:pt x="123" y="72"/>
                    </a:cubicBezTo>
                    <a:cubicBezTo>
                      <a:pt x="59" y="4"/>
                      <a:pt x="59" y="4"/>
                      <a:pt x="59" y="4"/>
                    </a:cubicBezTo>
                    <a:cubicBezTo>
                      <a:pt x="57" y="2"/>
                      <a:pt x="53" y="0"/>
                      <a:pt x="49" y="0"/>
                    </a:cubicBezTo>
                    <a:cubicBezTo>
                      <a:pt x="44" y="0"/>
                      <a:pt x="44" y="0"/>
                      <a:pt x="44" y="0"/>
                    </a:cubicBezTo>
                    <a:cubicBezTo>
                      <a:pt x="39" y="0"/>
                      <a:pt x="35" y="4"/>
                      <a:pt x="35" y="9"/>
                    </a:cubicBezTo>
                    <a:cubicBezTo>
                      <a:pt x="35" y="85"/>
                      <a:pt x="35" y="85"/>
                      <a:pt x="35" y="85"/>
                    </a:cubicBezTo>
                    <a:cubicBezTo>
                      <a:pt x="47" y="85"/>
                      <a:pt x="47" y="85"/>
                      <a:pt x="47" y="85"/>
                    </a:cubicBezTo>
                    <a:cubicBezTo>
                      <a:pt x="47" y="13"/>
                      <a:pt x="47" y="13"/>
                      <a:pt x="47" y="13"/>
                    </a:cubicBezTo>
                    <a:cubicBezTo>
                      <a:pt x="49" y="13"/>
                      <a:pt x="49" y="13"/>
                      <a:pt x="49" y="13"/>
                    </a:cubicBezTo>
                    <a:cubicBezTo>
                      <a:pt x="49" y="13"/>
                      <a:pt x="49" y="13"/>
                      <a:pt x="49" y="13"/>
                    </a:cubicBezTo>
                    <a:cubicBezTo>
                      <a:pt x="113" y="80"/>
                      <a:pt x="113" y="80"/>
                      <a:pt x="113" y="80"/>
                    </a:cubicBezTo>
                    <a:cubicBezTo>
                      <a:pt x="116" y="83"/>
                      <a:pt x="120" y="85"/>
                      <a:pt x="123" y="85"/>
                    </a:cubicBezTo>
                    <a:cubicBezTo>
                      <a:pt x="129" y="85"/>
                      <a:pt x="129" y="85"/>
                      <a:pt x="129" y="85"/>
                    </a:cubicBezTo>
                    <a:cubicBezTo>
                      <a:pt x="134" y="85"/>
                      <a:pt x="138" y="80"/>
                      <a:pt x="138" y="75"/>
                    </a:cubicBezTo>
                    <a:moveTo>
                      <a:pt x="172" y="49"/>
                    </a:moveTo>
                    <a:cubicBezTo>
                      <a:pt x="260" y="49"/>
                      <a:pt x="260" y="49"/>
                      <a:pt x="260" y="49"/>
                    </a:cubicBezTo>
                    <a:cubicBezTo>
                      <a:pt x="260" y="36"/>
                      <a:pt x="260" y="36"/>
                      <a:pt x="260" y="36"/>
                    </a:cubicBezTo>
                    <a:cubicBezTo>
                      <a:pt x="172" y="36"/>
                      <a:pt x="172" y="36"/>
                      <a:pt x="172" y="36"/>
                    </a:cubicBezTo>
                    <a:cubicBezTo>
                      <a:pt x="172" y="20"/>
                      <a:pt x="172" y="20"/>
                      <a:pt x="172" y="20"/>
                    </a:cubicBezTo>
                    <a:cubicBezTo>
                      <a:pt x="172" y="16"/>
                      <a:pt x="175" y="13"/>
                      <a:pt x="180" y="13"/>
                    </a:cubicBezTo>
                    <a:cubicBezTo>
                      <a:pt x="260" y="13"/>
                      <a:pt x="260" y="13"/>
                      <a:pt x="260" y="13"/>
                    </a:cubicBezTo>
                    <a:cubicBezTo>
                      <a:pt x="260" y="0"/>
                      <a:pt x="260" y="0"/>
                      <a:pt x="260" y="0"/>
                    </a:cubicBezTo>
                    <a:cubicBezTo>
                      <a:pt x="180" y="0"/>
                      <a:pt x="180" y="0"/>
                      <a:pt x="180" y="0"/>
                    </a:cubicBezTo>
                    <a:cubicBezTo>
                      <a:pt x="168" y="0"/>
                      <a:pt x="159" y="9"/>
                      <a:pt x="159" y="20"/>
                    </a:cubicBezTo>
                    <a:cubicBezTo>
                      <a:pt x="159" y="85"/>
                      <a:pt x="159" y="85"/>
                      <a:pt x="159" y="85"/>
                    </a:cubicBezTo>
                    <a:cubicBezTo>
                      <a:pt x="172" y="85"/>
                      <a:pt x="172" y="85"/>
                      <a:pt x="172" y="85"/>
                    </a:cubicBezTo>
                    <a:lnTo>
                      <a:pt x="172" y="49"/>
                    </a:lnTo>
                    <a:close/>
                    <a:moveTo>
                      <a:pt x="384" y="64"/>
                    </a:moveTo>
                    <a:cubicBezTo>
                      <a:pt x="384" y="20"/>
                      <a:pt x="384" y="20"/>
                      <a:pt x="384" y="20"/>
                    </a:cubicBezTo>
                    <a:cubicBezTo>
                      <a:pt x="384" y="9"/>
                      <a:pt x="375" y="0"/>
                      <a:pt x="364" y="0"/>
                    </a:cubicBezTo>
                    <a:cubicBezTo>
                      <a:pt x="302" y="0"/>
                      <a:pt x="302" y="0"/>
                      <a:pt x="302" y="0"/>
                    </a:cubicBezTo>
                    <a:cubicBezTo>
                      <a:pt x="290" y="0"/>
                      <a:pt x="281" y="9"/>
                      <a:pt x="281" y="20"/>
                    </a:cubicBezTo>
                    <a:cubicBezTo>
                      <a:pt x="281" y="64"/>
                      <a:pt x="281" y="64"/>
                      <a:pt x="281" y="64"/>
                    </a:cubicBezTo>
                    <a:cubicBezTo>
                      <a:pt x="281" y="75"/>
                      <a:pt x="290" y="85"/>
                      <a:pt x="302" y="85"/>
                    </a:cubicBezTo>
                    <a:cubicBezTo>
                      <a:pt x="364" y="85"/>
                      <a:pt x="364" y="85"/>
                      <a:pt x="364" y="85"/>
                    </a:cubicBezTo>
                    <a:cubicBezTo>
                      <a:pt x="375" y="85"/>
                      <a:pt x="384" y="75"/>
                      <a:pt x="384" y="64"/>
                    </a:cubicBezTo>
                    <a:moveTo>
                      <a:pt x="372" y="64"/>
                    </a:moveTo>
                    <a:cubicBezTo>
                      <a:pt x="372" y="68"/>
                      <a:pt x="368" y="72"/>
                      <a:pt x="364" y="72"/>
                    </a:cubicBezTo>
                    <a:cubicBezTo>
                      <a:pt x="302" y="72"/>
                      <a:pt x="302" y="72"/>
                      <a:pt x="302" y="72"/>
                    </a:cubicBezTo>
                    <a:cubicBezTo>
                      <a:pt x="297" y="72"/>
                      <a:pt x="294" y="68"/>
                      <a:pt x="294" y="64"/>
                    </a:cubicBezTo>
                    <a:cubicBezTo>
                      <a:pt x="294" y="20"/>
                      <a:pt x="294" y="20"/>
                      <a:pt x="294" y="20"/>
                    </a:cubicBezTo>
                    <a:cubicBezTo>
                      <a:pt x="294" y="16"/>
                      <a:pt x="297" y="13"/>
                      <a:pt x="302" y="13"/>
                    </a:cubicBezTo>
                    <a:cubicBezTo>
                      <a:pt x="364" y="13"/>
                      <a:pt x="364" y="13"/>
                      <a:pt x="364" y="13"/>
                    </a:cubicBezTo>
                    <a:cubicBezTo>
                      <a:pt x="368" y="13"/>
                      <a:pt x="372" y="16"/>
                      <a:pt x="372" y="20"/>
                    </a:cubicBezTo>
                    <a:lnTo>
                      <a:pt x="372" y="64"/>
                    </a:lnTo>
                    <a:close/>
                    <a:moveTo>
                      <a:pt x="40" y="149"/>
                    </a:moveTo>
                    <a:cubicBezTo>
                      <a:pt x="91" y="149"/>
                      <a:pt x="91" y="149"/>
                      <a:pt x="91" y="149"/>
                    </a:cubicBezTo>
                    <a:cubicBezTo>
                      <a:pt x="91" y="165"/>
                      <a:pt x="91" y="165"/>
                      <a:pt x="91" y="165"/>
                    </a:cubicBezTo>
                    <a:cubicBezTo>
                      <a:pt x="91" y="169"/>
                      <a:pt x="87" y="172"/>
                      <a:pt x="83" y="172"/>
                    </a:cubicBezTo>
                    <a:cubicBezTo>
                      <a:pt x="21" y="172"/>
                      <a:pt x="21" y="172"/>
                      <a:pt x="21" y="172"/>
                    </a:cubicBezTo>
                    <a:cubicBezTo>
                      <a:pt x="17" y="172"/>
                      <a:pt x="13" y="169"/>
                      <a:pt x="13" y="165"/>
                    </a:cubicBezTo>
                    <a:cubicBezTo>
                      <a:pt x="13" y="121"/>
                      <a:pt x="13" y="121"/>
                      <a:pt x="13" y="121"/>
                    </a:cubicBezTo>
                    <a:cubicBezTo>
                      <a:pt x="13" y="117"/>
                      <a:pt x="17" y="113"/>
                      <a:pt x="21" y="113"/>
                    </a:cubicBezTo>
                    <a:cubicBezTo>
                      <a:pt x="101" y="113"/>
                      <a:pt x="101" y="113"/>
                      <a:pt x="101" y="113"/>
                    </a:cubicBezTo>
                    <a:cubicBezTo>
                      <a:pt x="101" y="100"/>
                      <a:pt x="101" y="100"/>
                      <a:pt x="101" y="100"/>
                    </a:cubicBezTo>
                    <a:cubicBezTo>
                      <a:pt x="21" y="100"/>
                      <a:pt x="21" y="100"/>
                      <a:pt x="21" y="100"/>
                    </a:cubicBezTo>
                    <a:cubicBezTo>
                      <a:pt x="10" y="100"/>
                      <a:pt x="0" y="109"/>
                      <a:pt x="0" y="121"/>
                    </a:cubicBezTo>
                    <a:cubicBezTo>
                      <a:pt x="0" y="165"/>
                      <a:pt x="0" y="165"/>
                      <a:pt x="0" y="165"/>
                    </a:cubicBezTo>
                    <a:cubicBezTo>
                      <a:pt x="0" y="176"/>
                      <a:pt x="10" y="185"/>
                      <a:pt x="21" y="185"/>
                    </a:cubicBezTo>
                    <a:cubicBezTo>
                      <a:pt x="83" y="185"/>
                      <a:pt x="83" y="185"/>
                      <a:pt x="83" y="185"/>
                    </a:cubicBezTo>
                    <a:cubicBezTo>
                      <a:pt x="94" y="185"/>
                      <a:pt x="104" y="176"/>
                      <a:pt x="104" y="165"/>
                    </a:cubicBezTo>
                    <a:cubicBezTo>
                      <a:pt x="104" y="136"/>
                      <a:pt x="104" y="136"/>
                      <a:pt x="104" y="136"/>
                    </a:cubicBezTo>
                    <a:cubicBezTo>
                      <a:pt x="40" y="136"/>
                      <a:pt x="40" y="136"/>
                      <a:pt x="40" y="136"/>
                    </a:cubicBezTo>
                    <a:lnTo>
                      <a:pt x="40" y="149"/>
                    </a:lnTo>
                    <a:close/>
                    <a:moveTo>
                      <a:pt x="208" y="100"/>
                    </a:moveTo>
                    <a:cubicBezTo>
                      <a:pt x="125" y="100"/>
                      <a:pt x="125" y="100"/>
                      <a:pt x="125" y="100"/>
                    </a:cubicBezTo>
                    <a:cubicBezTo>
                      <a:pt x="125" y="185"/>
                      <a:pt x="125" y="185"/>
                      <a:pt x="125" y="185"/>
                    </a:cubicBezTo>
                    <a:cubicBezTo>
                      <a:pt x="138" y="185"/>
                      <a:pt x="138" y="185"/>
                      <a:pt x="138" y="185"/>
                    </a:cubicBezTo>
                    <a:cubicBezTo>
                      <a:pt x="138" y="149"/>
                      <a:pt x="138" y="149"/>
                      <a:pt x="138" y="149"/>
                    </a:cubicBezTo>
                    <a:cubicBezTo>
                      <a:pt x="208" y="149"/>
                      <a:pt x="208" y="149"/>
                      <a:pt x="208" y="149"/>
                    </a:cubicBezTo>
                    <a:cubicBezTo>
                      <a:pt x="212" y="149"/>
                      <a:pt x="216" y="153"/>
                      <a:pt x="216" y="157"/>
                    </a:cubicBezTo>
                    <a:cubicBezTo>
                      <a:pt x="216" y="185"/>
                      <a:pt x="216" y="185"/>
                      <a:pt x="216" y="185"/>
                    </a:cubicBezTo>
                    <a:cubicBezTo>
                      <a:pt x="228" y="185"/>
                      <a:pt x="228" y="185"/>
                      <a:pt x="228" y="185"/>
                    </a:cubicBezTo>
                    <a:cubicBezTo>
                      <a:pt x="228" y="157"/>
                      <a:pt x="228" y="157"/>
                      <a:pt x="228" y="157"/>
                    </a:cubicBezTo>
                    <a:cubicBezTo>
                      <a:pt x="228" y="151"/>
                      <a:pt x="226" y="146"/>
                      <a:pt x="223" y="143"/>
                    </a:cubicBezTo>
                    <a:cubicBezTo>
                      <a:pt x="226" y="139"/>
                      <a:pt x="228" y="134"/>
                      <a:pt x="228" y="129"/>
                    </a:cubicBezTo>
                    <a:cubicBezTo>
                      <a:pt x="228" y="121"/>
                      <a:pt x="228" y="121"/>
                      <a:pt x="228" y="121"/>
                    </a:cubicBezTo>
                    <a:cubicBezTo>
                      <a:pt x="228" y="109"/>
                      <a:pt x="219" y="100"/>
                      <a:pt x="208" y="100"/>
                    </a:cubicBezTo>
                    <a:moveTo>
                      <a:pt x="216" y="129"/>
                    </a:moveTo>
                    <a:cubicBezTo>
                      <a:pt x="216" y="133"/>
                      <a:pt x="212" y="136"/>
                      <a:pt x="208" y="136"/>
                    </a:cubicBezTo>
                    <a:cubicBezTo>
                      <a:pt x="138" y="136"/>
                      <a:pt x="138" y="136"/>
                      <a:pt x="138" y="136"/>
                    </a:cubicBezTo>
                    <a:cubicBezTo>
                      <a:pt x="138" y="113"/>
                      <a:pt x="138" y="113"/>
                      <a:pt x="138" y="113"/>
                    </a:cubicBezTo>
                    <a:cubicBezTo>
                      <a:pt x="208" y="113"/>
                      <a:pt x="208" y="113"/>
                      <a:pt x="208" y="113"/>
                    </a:cubicBezTo>
                    <a:cubicBezTo>
                      <a:pt x="212" y="113"/>
                      <a:pt x="216" y="117"/>
                      <a:pt x="216" y="121"/>
                    </a:cubicBezTo>
                    <a:lnTo>
                      <a:pt x="216" y="129"/>
                    </a:lnTo>
                    <a:close/>
                    <a:moveTo>
                      <a:pt x="332" y="100"/>
                    </a:moveTo>
                    <a:cubicBezTo>
                      <a:pt x="270" y="100"/>
                      <a:pt x="270" y="100"/>
                      <a:pt x="270" y="100"/>
                    </a:cubicBezTo>
                    <a:cubicBezTo>
                      <a:pt x="259" y="100"/>
                      <a:pt x="250" y="109"/>
                      <a:pt x="250" y="121"/>
                    </a:cubicBezTo>
                    <a:cubicBezTo>
                      <a:pt x="250" y="185"/>
                      <a:pt x="250" y="185"/>
                      <a:pt x="250" y="185"/>
                    </a:cubicBezTo>
                    <a:cubicBezTo>
                      <a:pt x="262" y="185"/>
                      <a:pt x="262" y="185"/>
                      <a:pt x="262" y="185"/>
                    </a:cubicBezTo>
                    <a:cubicBezTo>
                      <a:pt x="262" y="149"/>
                      <a:pt x="262" y="149"/>
                      <a:pt x="262" y="149"/>
                    </a:cubicBezTo>
                    <a:cubicBezTo>
                      <a:pt x="340" y="149"/>
                      <a:pt x="340" y="149"/>
                      <a:pt x="340" y="149"/>
                    </a:cubicBezTo>
                    <a:cubicBezTo>
                      <a:pt x="340" y="185"/>
                      <a:pt x="340" y="185"/>
                      <a:pt x="340" y="185"/>
                    </a:cubicBezTo>
                    <a:cubicBezTo>
                      <a:pt x="353" y="185"/>
                      <a:pt x="353" y="185"/>
                      <a:pt x="353" y="185"/>
                    </a:cubicBezTo>
                    <a:cubicBezTo>
                      <a:pt x="353" y="121"/>
                      <a:pt x="353" y="121"/>
                      <a:pt x="353" y="121"/>
                    </a:cubicBezTo>
                    <a:cubicBezTo>
                      <a:pt x="353" y="109"/>
                      <a:pt x="344" y="100"/>
                      <a:pt x="332" y="100"/>
                    </a:cubicBezTo>
                    <a:moveTo>
                      <a:pt x="340" y="136"/>
                    </a:moveTo>
                    <a:cubicBezTo>
                      <a:pt x="262" y="136"/>
                      <a:pt x="262" y="136"/>
                      <a:pt x="262" y="136"/>
                    </a:cubicBezTo>
                    <a:cubicBezTo>
                      <a:pt x="262" y="121"/>
                      <a:pt x="262" y="121"/>
                      <a:pt x="262" y="121"/>
                    </a:cubicBezTo>
                    <a:cubicBezTo>
                      <a:pt x="262" y="117"/>
                      <a:pt x="266" y="113"/>
                      <a:pt x="270" y="113"/>
                    </a:cubicBezTo>
                    <a:cubicBezTo>
                      <a:pt x="332" y="113"/>
                      <a:pt x="332" y="113"/>
                      <a:pt x="332" y="113"/>
                    </a:cubicBezTo>
                    <a:cubicBezTo>
                      <a:pt x="337" y="113"/>
                      <a:pt x="340" y="117"/>
                      <a:pt x="340" y="121"/>
                    </a:cubicBezTo>
                    <a:lnTo>
                      <a:pt x="340" y="136"/>
                    </a:lnTo>
                    <a:close/>
                    <a:moveTo>
                      <a:pt x="457" y="100"/>
                    </a:moveTo>
                    <a:cubicBezTo>
                      <a:pt x="374" y="100"/>
                      <a:pt x="374" y="100"/>
                      <a:pt x="374" y="100"/>
                    </a:cubicBezTo>
                    <a:cubicBezTo>
                      <a:pt x="374" y="185"/>
                      <a:pt x="374" y="185"/>
                      <a:pt x="374" y="185"/>
                    </a:cubicBezTo>
                    <a:cubicBezTo>
                      <a:pt x="387" y="185"/>
                      <a:pt x="387" y="185"/>
                      <a:pt x="387" y="185"/>
                    </a:cubicBezTo>
                    <a:cubicBezTo>
                      <a:pt x="387" y="149"/>
                      <a:pt x="387" y="149"/>
                      <a:pt x="387" y="149"/>
                    </a:cubicBezTo>
                    <a:cubicBezTo>
                      <a:pt x="457" y="149"/>
                      <a:pt x="457" y="149"/>
                      <a:pt x="457" y="149"/>
                    </a:cubicBezTo>
                    <a:cubicBezTo>
                      <a:pt x="468" y="149"/>
                      <a:pt x="477" y="140"/>
                      <a:pt x="477" y="129"/>
                    </a:cubicBezTo>
                    <a:cubicBezTo>
                      <a:pt x="477" y="121"/>
                      <a:pt x="477" y="121"/>
                      <a:pt x="477" y="121"/>
                    </a:cubicBezTo>
                    <a:cubicBezTo>
                      <a:pt x="477" y="109"/>
                      <a:pt x="468" y="100"/>
                      <a:pt x="457" y="100"/>
                    </a:cubicBezTo>
                    <a:moveTo>
                      <a:pt x="465" y="129"/>
                    </a:moveTo>
                    <a:cubicBezTo>
                      <a:pt x="465" y="133"/>
                      <a:pt x="461" y="136"/>
                      <a:pt x="457" y="136"/>
                    </a:cubicBezTo>
                    <a:cubicBezTo>
                      <a:pt x="387" y="136"/>
                      <a:pt x="387" y="136"/>
                      <a:pt x="387" y="136"/>
                    </a:cubicBezTo>
                    <a:cubicBezTo>
                      <a:pt x="387" y="113"/>
                      <a:pt x="387" y="113"/>
                      <a:pt x="387" y="113"/>
                    </a:cubicBezTo>
                    <a:cubicBezTo>
                      <a:pt x="457" y="113"/>
                      <a:pt x="457" y="113"/>
                      <a:pt x="457" y="113"/>
                    </a:cubicBezTo>
                    <a:cubicBezTo>
                      <a:pt x="461" y="113"/>
                      <a:pt x="465" y="117"/>
                      <a:pt x="465" y="121"/>
                    </a:cubicBezTo>
                    <a:lnTo>
                      <a:pt x="465" y="129"/>
                    </a:lnTo>
                    <a:close/>
                    <a:moveTo>
                      <a:pt x="589" y="100"/>
                    </a:moveTo>
                    <a:cubicBezTo>
                      <a:pt x="589" y="136"/>
                      <a:pt x="589" y="136"/>
                      <a:pt x="589" y="136"/>
                    </a:cubicBezTo>
                    <a:cubicBezTo>
                      <a:pt x="512" y="136"/>
                      <a:pt x="512" y="136"/>
                      <a:pt x="512" y="136"/>
                    </a:cubicBezTo>
                    <a:cubicBezTo>
                      <a:pt x="512" y="100"/>
                      <a:pt x="512" y="100"/>
                      <a:pt x="512" y="100"/>
                    </a:cubicBezTo>
                    <a:cubicBezTo>
                      <a:pt x="499" y="100"/>
                      <a:pt x="499" y="100"/>
                      <a:pt x="499" y="100"/>
                    </a:cubicBezTo>
                    <a:cubicBezTo>
                      <a:pt x="499" y="185"/>
                      <a:pt x="499" y="185"/>
                      <a:pt x="499" y="185"/>
                    </a:cubicBezTo>
                    <a:cubicBezTo>
                      <a:pt x="512" y="185"/>
                      <a:pt x="512" y="185"/>
                      <a:pt x="512" y="185"/>
                    </a:cubicBezTo>
                    <a:cubicBezTo>
                      <a:pt x="512" y="149"/>
                      <a:pt x="512" y="149"/>
                      <a:pt x="512" y="149"/>
                    </a:cubicBezTo>
                    <a:cubicBezTo>
                      <a:pt x="589" y="149"/>
                      <a:pt x="589" y="149"/>
                      <a:pt x="589" y="149"/>
                    </a:cubicBezTo>
                    <a:cubicBezTo>
                      <a:pt x="589" y="185"/>
                      <a:pt x="589" y="185"/>
                      <a:pt x="589" y="185"/>
                    </a:cubicBezTo>
                    <a:cubicBezTo>
                      <a:pt x="602" y="185"/>
                      <a:pt x="602" y="185"/>
                      <a:pt x="602" y="185"/>
                    </a:cubicBezTo>
                    <a:cubicBezTo>
                      <a:pt x="602" y="100"/>
                      <a:pt x="602" y="100"/>
                      <a:pt x="602" y="100"/>
                    </a:cubicBezTo>
                    <a:lnTo>
                      <a:pt x="589" y="1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9D32DDC2-A5CF-4F84-B83E-C080EA8C5F4F}"/>
                  </a:ext>
                </a:extLst>
              </p:cNvPr>
              <p:cNvSpPr>
                <a:spLocks/>
              </p:cNvSpPr>
              <p:nvPr/>
            </p:nvSpPr>
            <p:spPr bwMode="auto">
              <a:xfrm>
                <a:off x="2217738" y="4173538"/>
                <a:ext cx="931862" cy="882650"/>
              </a:xfrm>
              <a:custGeom>
                <a:avLst/>
                <a:gdLst>
                  <a:gd name="T0" fmla="*/ 95 w 338"/>
                  <a:gd name="T1" fmla="*/ 132 h 319"/>
                  <a:gd name="T2" fmla="*/ 95 w 338"/>
                  <a:gd name="T3" fmla="*/ 125 h 319"/>
                  <a:gd name="T4" fmla="*/ 242 w 338"/>
                  <a:gd name="T5" fmla="*/ 125 h 319"/>
                  <a:gd name="T6" fmla="*/ 242 w 338"/>
                  <a:gd name="T7" fmla="*/ 132 h 319"/>
                  <a:gd name="T8" fmla="*/ 226 w 338"/>
                  <a:gd name="T9" fmla="*/ 132 h 319"/>
                  <a:gd name="T10" fmla="*/ 226 w 338"/>
                  <a:gd name="T11" fmla="*/ 319 h 319"/>
                  <a:gd name="T12" fmla="*/ 338 w 338"/>
                  <a:gd name="T13" fmla="*/ 159 h 319"/>
                  <a:gd name="T14" fmla="*/ 225 w 338"/>
                  <a:gd name="T15" fmla="*/ 0 h 319"/>
                  <a:gd name="T16" fmla="*/ 236 w 338"/>
                  <a:gd name="T17" fmla="*/ 36 h 319"/>
                  <a:gd name="T18" fmla="*/ 169 w 338"/>
                  <a:gd name="T19" fmla="*/ 103 h 319"/>
                  <a:gd name="T20" fmla="*/ 102 w 338"/>
                  <a:gd name="T21" fmla="*/ 36 h 319"/>
                  <a:gd name="T22" fmla="*/ 112 w 338"/>
                  <a:gd name="T23" fmla="*/ 0 h 319"/>
                  <a:gd name="T24" fmla="*/ 0 w 338"/>
                  <a:gd name="T25" fmla="*/ 159 h 319"/>
                  <a:gd name="T26" fmla="*/ 112 w 338"/>
                  <a:gd name="T27" fmla="*/ 319 h 319"/>
                  <a:gd name="T28" fmla="*/ 112 w 338"/>
                  <a:gd name="T29" fmla="*/ 132 h 319"/>
                  <a:gd name="T30" fmla="*/ 95 w 338"/>
                  <a:gd name="T31" fmla="*/ 13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319">
                    <a:moveTo>
                      <a:pt x="95" y="132"/>
                    </a:moveTo>
                    <a:cubicBezTo>
                      <a:pt x="95" y="125"/>
                      <a:pt x="95" y="125"/>
                      <a:pt x="95" y="125"/>
                    </a:cubicBezTo>
                    <a:cubicBezTo>
                      <a:pt x="242" y="125"/>
                      <a:pt x="242" y="125"/>
                      <a:pt x="242" y="125"/>
                    </a:cubicBezTo>
                    <a:cubicBezTo>
                      <a:pt x="242" y="132"/>
                      <a:pt x="242" y="132"/>
                      <a:pt x="242" y="132"/>
                    </a:cubicBezTo>
                    <a:cubicBezTo>
                      <a:pt x="226" y="132"/>
                      <a:pt x="226" y="132"/>
                      <a:pt x="226" y="132"/>
                    </a:cubicBezTo>
                    <a:cubicBezTo>
                      <a:pt x="226" y="319"/>
                      <a:pt x="226" y="319"/>
                      <a:pt x="226" y="319"/>
                    </a:cubicBezTo>
                    <a:cubicBezTo>
                      <a:pt x="291" y="295"/>
                      <a:pt x="338" y="233"/>
                      <a:pt x="338" y="159"/>
                    </a:cubicBezTo>
                    <a:cubicBezTo>
                      <a:pt x="338" y="86"/>
                      <a:pt x="291" y="24"/>
                      <a:pt x="225" y="0"/>
                    </a:cubicBezTo>
                    <a:cubicBezTo>
                      <a:pt x="232" y="11"/>
                      <a:pt x="236" y="23"/>
                      <a:pt x="236" y="36"/>
                    </a:cubicBezTo>
                    <a:cubicBezTo>
                      <a:pt x="236" y="73"/>
                      <a:pt x="206" y="103"/>
                      <a:pt x="169" y="103"/>
                    </a:cubicBezTo>
                    <a:cubicBezTo>
                      <a:pt x="132" y="103"/>
                      <a:pt x="102" y="73"/>
                      <a:pt x="102" y="36"/>
                    </a:cubicBezTo>
                    <a:cubicBezTo>
                      <a:pt x="102" y="23"/>
                      <a:pt x="106" y="11"/>
                      <a:pt x="112" y="0"/>
                    </a:cubicBezTo>
                    <a:cubicBezTo>
                      <a:pt x="47" y="24"/>
                      <a:pt x="0" y="86"/>
                      <a:pt x="0" y="159"/>
                    </a:cubicBezTo>
                    <a:cubicBezTo>
                      <a:pt x="0" y="233"/>
                      <a:pt x="47" y="295"/>
                      <a:pt x="112" y="319"/>
                    </a:cubicBezTo>
                    <a:cubicBezTo>
                      <a:pt x="112" y="132"/>
                      <a:pt x="112" y="132"/>
                      <a:pt x="112" y="132"/>
                    </a:cubicBezTo>
                    <a:lnTo>
                      <a:pt x="95" y="1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3" name="Picture Placeholder 2">
            <a:extLst>
              <a:ext uri="{FF2B5EF4-FFF2-40B4-BE49-F238E27FC236}">
                <a16:creationId xmlns:a16="http://schemas.microsoft.com/office/drawing/2014/main" id="{9B62CAED-5C3D-4DE8-9007-A564B90290D5}"/>
              </a:ext>
            </a:extLst>
          </p:cNvPr>
          <p:cNvSpPr>
            <a:spLocks noGrp="1"/>
          </p:cNvSpPr>
          <p:nvPr>
            <p:ph type="pic" sz="quarter" idx="12"/>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2</a:t>
            </a:fld>
            <a:endParaRPr lang="en-US" dirty="0"/>
          </a:p>
        </p:txBody>
      </p:sp>
      <p:sp>
        <p:nvSpPr>
          <p:cNvPr id="65" name="Freeform: Shape 64">
            <a:extLst>
              <a:ext uri="{FF2B5EF4-FFF2-40B4-BE49-F238E27FC236}">
                <a16:creationId xmlns:a16="http://schemas.microsoft.com/office/drawing/2014/main" id="{EA57300A-334C-485A-A8D6-5521B1F02D90}"/>
              </a:ext>
            </a:extLst>
          </p:cNvPr>
          <p:cNvSpPr/>
          <p:nvPr/>
        </p:nvSpPr>
        <p:spPr>
          <a:xfrm rot="1291948">
            <a:off x="5065023" y="816149"/>
            <a:ext cx="2458040" cy="4266207"/>
          </a:xfrm>
          <a:custGeom>
            <a:avLst/>
            <a:gdLst>
              <a:gd name="connsiteX0" fmla="*/ 0 w 2458040"/>
              <a:gd name="connsiteY0" fmla="*/ 305686 h 4266207"/>
              <a:gd name="connsiteX1" fmla="*/ 774743 w 2458040"/>
              <a:gd name="connsiteY1" fmla="*/ 0 h 4266207"/>
              <a:gd name="connsiteX2" fmla="*/ 2458040 w 2458040"/>
              <a:gd name="connsiteY2" fmla="*/ 4266207 h 4266207"/>
              <a:gd name="connsiteX3" fmla="*/ 2324178 w 2458040"/>
              <a:gd name="connsiteY3" fmla="*/ 4205803 h 4266207"/>
              <a:gd name="connsiteX4" fmla="*/ 2176721 w 2458040"/>
              <a:gd name="connsiteY4" fmla="*/ 4152373 h 4266207"/>
              <a:gd name="connsiteX5" fmla="*/ 1575875 w 2458040"/>
              <a:gd name="connsiteY5" fmla="*/ 4045863 h 4266207"/>
              <a:gd name="connsiteX6" fmla="*/ 1475609 w 2458040"/>
              <a:gd name="connsiteY6" fmla="*/ 4045522 h 4266207"/>
              <a:gd name="connsiteX7" fmla="*/ 0 w 2458040"/>
              <a:gd name="connsiteY7" fmla="*/ 305686 h 4266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58040" h="4266207">
                <a:moveTo>
                  <a:pt x="0" y="305686"/>
                </a:moveTo>
                <a:lnTo>
                  <a:pt x="774743" y="0"/>
                </a:lnTo>
                <a:lnTo>
                  <a:pt x="2458040" y="4266207"/>
                </a:lnTo>
                <a:lnTo>
                  <a:pt x="2324178" y="4205803"/>
                </a:lnTo>
                <a:cubicBezTo>
                  <a:pt x="2276650" y="4186515"/>
                  <a:pt x="2227475" y="4168668"/>
                  <a:pt x="2176721" y="4152373"/>
                </a:cubicBezTo>
                <a:cubicBezTo>
                  <a:pt x="1984310" y="4090597"/>
                  <a:pt x="1780753" y="4055221"/>
                  <a:pt x="1575875" y="4045863"/>
                </a:cubicBezTo>
                <a:lnTo>
                  <a:pt x="1475609" y="4045522"/>
                </a:lnTo>
                <a:lnTo>
                  <a:pt x="0" y="305686"/>
                </a:lnTo>
                <a:close/>
              </a:path>
            </a:pathLst>
          </a:custGeom>
          <a:solidFill>
            <a:schemeClr val="tx2"/>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41" name="Group 40">
            <a:extLst>
              <a:ext uri="{FF2B5EF4-FFF2-40B4-BE49-F238E27FC236}">
                <a16:creationId xmlns:a16="http://schemas.microsoft.com/office/drawing/2014/main" id="{8AE4D5AA-2757-424A-B2F5-6C128BCA25F8}"/>
              </a:ext>
            </a:extLst>
          </p:cNvPr>
          <p:cNvGrpSpPr/>
          <p:nvPr/>
        </p:nvGrpSpPr>
        <p:grpSpPr>
          <a:xfrm>
            <a:off x="6066195" y="1672818"/>
            <a:ext cx="343500" cy="2871304"/>
            <a:chOff x="5424366" y="979265"/>
            <a:chExt cx="588412" cy="4918520"/>
          </a:xfrm>
        </p:grpSpPr>
        <p:grpSp>
          <p:nvGrpSpPr>
            <p:cNvPr id="42" name="Group 41">
              <a:extLst>
                <a:ext uri="{FF2B5EF4-FFF2-40B4-BE49-F238E27FC236}">
                  <a16:creationId xmlns:a16="http://schemas.microsoft.com/office/drawing/2014/main" id="{D7A42567-58DE-453E-A57C-9A0B24178842}"/>
                </a:ext>
              </a:extLst>
            </p:cNvPr>
            <p:cNvGrpSpPr/>
            <p:nvPr/>
          </p:nvGrpSpPr>
          <p:grpSpPr>
            <a:xfrm>
              <a:off x="5424366" y="2258492"/>
              <a:ext cx="588412" cy="2360066"/>
              <a:chOff x="5424366" y="2491015"/>
              <a:chExt cx="588412" cy="2360066"/>
            </a:xfrm>
          </p:grpSpPr>
          <p:grpSp>
            <p:nvGrpSpPr>
              <p:cNvPr id="45" name="Group 44">
                <a:extLst>
                  <a:ext uri="{FF2B5EF4-FFF2-40B4-BE49-F238E27FC236}">
                    <a16:creationId xmlns:a16="http://schemas.microsoft.com/office/drawing/2014/main" id="{E0F01938-2C63-4208-A5A6-22FE2FBCDA69}"/>
                  </a:ext>
                </a:extLst>
              </p:cNvPr>
              <p:cNvGrpSpPr/>
              <p:nvPr/>
            </p:nvGrpSpPr>
            <p:grpSpPr>
              <a:xfrm>
                <a:off x="5424366" y="2491015"/>
                <a:ext cx="588412" cy="588417"/>
                <a:chOff x="7136966" y="5134202"/>
                <a:chExt cx="588412" cy="588417"/>
              </a:xfrm>
            </p:grpSpPr>
            <p:sp>
              <p:nvSpPr>
                <p:cNvPr id="52" name="Oval 51">
                  <a:extLst>
                    <a:ext uri="{FF2B5EF4-FFF2-40B4-BE49-F238E27FC236}">
                      <a16:creationId xmlns:a16="http://schemas.microsoft.com/office/drawing/2014/main" id="{3257CFE1-47A0-4DD1-8543-ACE8A08BF2DB}"/>
                    </a:ext>
                  </a:extLst>
                </p:cNvPr>
                <p:cNvSpPr/>
                <p:nvPr/>
              </p:nvSpPr>
              <p:spPr>
                <a:xfrm>
                  <a:off x="7136966" y="5134202"/>
                  <a:ext cx="588412" cy="588417"/>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B7236684-C419-41B4-ACA2-A4CA9624317D}"/>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noFill/>
                </a:ln>
                <a:extLst/>
              </p:spPr>
              <p:txBody>
                <a:bodyPr lIns="0" tIns="0" rIns="0" bIns="0"/>
                <a:lstStyle/>
                <a:p>
                  <a:endParaRPr lang="en-US"/>
                </a:p>
              </p:txBody>
            </p:sp>
          </p:grpSp>
          <p:grpSp>
            <p:nvGrpSpPr>
              <p:cNvPr id="46" name="Group 45">
                <a:extLst>
                  <a:ext uri="{FF2B5EF4-FFF2-40B4-BE49-F238E27FC236}">
                    <a16:creationId xmlns:a16="http://schemas.microsoft.com/office/drawing/2014/main" id="{8984038F-B00A-47E3-8123-95798AB1BF33}"/>
                  </a:ext>
                </a:extLst>
              </p:cNvPr>
              <p:cNvGrpSpPr/>
              <p:nvPr/>
            </p:nvGrpSpPr>
            <p:grpSpPr>
              <a:xfrm>
                <a:off x="5424366" y="3376840"/>
                <a:ext cx="588412" cy="588417"/>
                <a:chOff x="7972027" y="5134202"/>
                <a:chExt cx="588412" cy="588417"/>
              </a:xfrm>
            </p:grpSpPr>
            <p:sp>
              <p:nvSpPr>
                <p:cNvPr id="50" name="Oval 49">
                  <a:extLst>
                    <a:ext uri="{FF2B5EF4-FFF2-40B4-BE49-F238E27FC236}">
                      <a16:creationId xmlns:a16="http://schemas.microsoft.com/office/drawing/2014/main" id="{5E7F0A2F-2C27-41AA-862E-0BD41DAB7429}"/>
                    </a:ext>
                  </a:extLst>
                </p:cNvPr>
                <p:cNvSpPr/>
                <p:nvPr/>
              </p:nvSpPr>
              <p:spPr>
                <a:xfrm>
                  <a:off x="7972027"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52BCEF85-F2C3-47B1-B83B-BB9E92EF7598}"/>
                    </a:ext>
                  </a:extLst>
                </p:cNvPr>
                <p:cNvSpPr>
                  <a:spLocks/>
                </p:cNvSpPr>
                <p:nvPr/>
              </p:nvSpPr>
              <p:spPr bwMode="auto">
                <a:xfrm>
                  <a:off x="8154404"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p>
                  <a:endParaRPr lang="en-US"/>
                </a:p>
              </p:txBody>
            </p:sp>
          </p:grpSp>
          <p:grpSp>
            <p:nvGrpSpPr>
              <p:cNvPr id="47" name="Group 46">
                <a:extLst>
                  <a:ext uri="{FF2B5EF4-FFF2-40B4-BE49-F238E27FC236}">
                    <a16:creationId xmlns:a16="http://schemas.microsoft.com/office/drawing/2014/main" id="{F17343EB-05FC-473E-8534-1A0C38CB4EE0}"/>
                  </a:ext>
                </a:extLst>
              </p:cNvPr>
              <p:cNvGrpSpPr/>
              <p:nvPr/>
            </p:nvGrpSpPr>
            <p:grpSpPr>
              <a:xfrm>
                <a:off x="5424366" y="4262664"/>
                <a:ext cx="588412" cy="588417"/>
                <a:chOff x="8807093" y="5134202"/>
                <a:chExt cx="588412" cy="588417"/>
              </a:xfrm>
            </p:grpSpPr>
            <p:sp>
              <p:nvSpPr>
                <p:cNvPr id="48" name="Oval 47">
                  <a:extLst>
                    <a:ext uri="{FF2B5EF4-FFF2-40B4-BE49-F238E27FC236}">
                      <a16:creationId xmlns:a16="http://schemas.microsoft.com/office/drawing/2014/main" id="{42FAAA53-2C98-4FF5-AB66-D049072CF4F9}"/>
                    </a:ext>
                  </a:extLst>
                </p:cNvPr>
                <p:cNvSpPr/>
                <p:nvPr/>
              </p:nvSpPr>
              <p:spPr>
                <a:xfrm>
                  <a:off x="8807093" y="5134202"/>
                  <a:ext cx="588412" cy="588417"/>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212034A7-4E4C-4F98-B2D9-EC5B105CE01A}"/>
                    </a:ext>
                  </a:extLst>
                </p:cNvPr>
                <p:cNvSpPr>
                  <a:spLocks/>
                </p:cNvSpPr>
                <p:nvPr/>
              </p:nvSpPr>
              <p:spPr bwMode="auto">
                <a:xfrm>
                  <a:off x="8934787" y="5322041"/>
                  <a:ext cx="333022"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6"/>
                </a:solidFill>
                <a:ln>
                  <a:noFill/>
                </a:ln>
              </p:spPr>
              <p:txBody>
                <a:bodyPr lIns="0" tIns="0" rIns="0" bIns="0"/>
                <a:lstStyle/>
                <a:p>
                  <a:endParaRPr lang="en-US"/>
                </a:p>
              </p:txBody>
            </p:sp>
          </p:grpSp>
        </p:grpSp>
        <p:cxnSp>
          <p:nvCxnSpPr>
            <p:cNvPr id="43" name="Straight Connector 42">
              <a:extLst>
                <a:ext uri="{FF2B5EF4-FFF2-40B4-BE49-F238E27FC236}">
                  <a16:creationId xmlns:a16="http://schemas.microsoft.com/office/drawing/2014/main" id="{CB02BAAF-D2D3-4943-8C21-572BD2D38FA0}"/>
                </a:ext>
              </a:extLst>
            </p:cNvPr>
            <p:cNvCxnSpPr>
              <a:cxnSpLocks/>
            </p:cNvCxnSpPr>
            <p:nvPr/>
          </p:nvCxnSpPr>
          <p:spPr>
            <a:xfrm>
              <a:off x="5718572" y="979265"/>
              <a:ext cx="0" cy="89897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DAF01E1-B5E6-474E-9181-A6956A3837E6}"/>
                </a:ext>
              </a:extLst>
            </p:cNvPr>
            <p:cNvCxnSpPr/>
            <p:nvPr/>
          </p:nvCxnSpPr>
          <p:spPr>
            <a:xfrm flipH="1">
              <a:off x="5718571" y="4998815"/>
              <a:ext cx="1" cy="89897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097AAAE6-C1B3-4F9E-9B83-BCA722872780}"/>
              </a:ext>
            </a:extLst>
          </p:cNvPr>
          <p:cNvGrpSpPr/>
          <p:nvPr/>
        </p:nvGrpSpPr>
        <p:grpSpPr>
          <a:xfrm>
            <a:off x="7195104" y="1567576"/>
            <a:ext cx="4158696" cy="3816996"/>
            <a:chOff x="7195104" y="1567576"/>
            <a:chExt cx="4158696" cy="3816996"/>
          </a:xfrm>
        </p:grpSpPr>
        <p:grpSp>
          <p:nvGrpSpPr>
            <p:cNvPr id="54" name="Group 53">
              <a:extLst>
                <a:ext uri="{FF2B5EF4-FFF2-40B4-BE49-F238E27FC236}">
                  <a16:creationId xmlns:a16="http://schemas.microsoft.com/office/drawing/2014/main" id="{E8161AB8-FDA3-49A0-A238-FE1419D4D827}"/>
                </a:ext>
              </a:extLst>
            </p:cNvPr>
            <p:cNvGrpSpPr/>
            <p:nvPr/>
          </p:nvGrpSpPr>
          <p:grpSpPr>
            <a:xfrm>
              <a:off x="7220383" y="2974941"/>
              <a:ext cx="4133417" cy="2409631"/>
              <a:chOff x="7341827" y="1907576"/>
              <a:chExt cx="4133417" cy="2409631"/>
            </a:xfrm>
          </p:grpSpPr>
          <p:grpSp>
            <p:nvGrpSpPr>
              <p:cNvPr id="56" name="Group 55">
                <a:extLst>
                  <a:ext uri="{FF2B5EF4-FFF2-40B4-BE49-F238E27FC236}">
                    <a16:creationId xmlns:a16="http://schemas.microsoft.com/office/drawing/2014/main" id="{64879082-C4DF-4920-ACB4-74182323E301}"/>
                  </a:ext>
                </a:extLst>
              </p:cNvPr>
              <p:cNvGrpSpPr/>
              <p:nvPr/>
            </p:nvGrpSpPr>
            <p:grpSpPr>
              <a:xfrm>
                <a:off x="7341827" y="1907576"/>
                <a:ext cx="4095318" cy="744337"/>
                <a:chOff x="2468336" y="2009958"/>
                <a:chExt cx="3380109" cy="744337"/>
              </a:xfrm>
            </p:grpSpPr>
            <p:sp>
              <p:nvSpPr>
                <p:cNvPr id="61" name="TextBox 60">
                  <a:extLst>
                    <a:ext uri="{FF2B5EF4-FFF2-40B4-BE49-F238E27FC236}">
                      <a16:creationId xmlns:a16="http://schemas.microsoft.com/office/drawing/2014/main" id="{128DFCAE-6A97-4F5C-BB43-9EA63525B0C0}"/>
                    </a:ext>
                  </a:extLst>
                </p:cNvPr>
                <p:cNvSpPr txBox="1"/>
                <p:nvPr/>
              </p:nvSpPr>
              <p:spPr>
                <a:xfrm>
                  <a:off x="2468336" y="2009958"/>
                  <a:ext cx="1378857" cy="400110"/>
                </a:xfrm>
                <a:prstGeom prst="rect">
                  <a:avLst/>
                </a:prstGeom>
                <a:noFill/>
              </p:spPr>
              <p:txBody>
                <a:bodyPr wrap="square" rtlCol="0">
                  <a:spAutoFit/>
                </a:bodyPr>
                <a:lstStyle/>
                <a:p>
                  <a:r>
                    <a:rPr lang="en-US" sz="2000" b="1" spc="200" dirty="0">
                      <a:solidFill>
                        <a:schemeClr val="accent6"/>
                      </a:solidFill>
                      <a:latin typeface="Open Sans" panose="020B0606030504020204" pitchFamily="34" charset="0"/>
                      <a:ea typeface="Open Sans" panose="020B0606030504020204" pitchFamily="34" charset="0"/>
                      <a:cs typeface="Open Sans" panose="020B0606030504020204" pitchFamily="34" charset="0"/>
                    </a:rPr>
                    <a:t>HELLO”</a:t>
                  </a:r>
                </a:p>
              </p:txBody>
            </p:sp>
            <p:sp>
              <p:nvSpPr>
                <p:cNvPr id="62" name="TextBox 61">
                  <a:extLst>
                    <a:ext uri="{FF2B5EF4-FFF2-40B4-BE49-F238E27FC236}">
                      <a16:creationId xmlns:a16="http://schemas.microsoft.com/office/drawing/2014/main" id="{9E801FAC-5911-4621-9261-3D6191E2141B}"/>
                    </a:ext>
                  </a:extLst>
                </p:cNvPr>
                <p:cNvSpPr txBox="1"/>
                <p:nvPr/>
              </p:nvSpPr>
              <p:spPr>
                <a:xfrm>
                  <a:off x="2468337" y="2354185"/>
                  <a:ext cx="3380108" cy="400110"/>
                </a:xfrm>
                <a:prstGeom prst="rect">
                  <a:avLst/>
                </a:prstGeom>
                <a:noFill/>
              </p:spPr>
              <p:txBody>
                <a:bodyPr wrap="square" rtlCol="0">
                  <a:spAutoFit/>
                </a:bodyPr>
                <a:lstStyle/>
                <a:p>
                  <a:r>
                    <a:rPr lang="en-US" sz="2000" b="1" dirty="0" err="1">
                      <a:latin typeface="Open Sans" panose="020B0606030504020204" pitchFamily="34" charset="0"/>
                      <a:ea typeface="Open Sans" panose="020B0606030504020204" pitchFamily="34" charset="0"/>
                      <a:cs typeface="Open Sans" panose="020B0606030504020204" pitchFamily="34" charset="0"/>
                    </a:rPr>
                    <a:t>Iam</a:t>
                  </a:r>
                  <a:r>
                    <a:rPr lang="en-US" sz="2000" b="1" dirty="0">
                      <a:latin typeface="Open Sans" panose="020B0606030504020204" pitchFamily="34" charset="0"/>
                      <a:ea typeface="Open Sans" panose="020B0606030504020204" pitchFamily="34" charset="0"/>
                      <a:cs typeface="Open Sans" panose="020B0606030504020204" pitchFamily="34" charset="0"/>
                    </a:rPr>
                    <a:t> John Deo, Your Presenter!</a:t>
                  </a:r>
                </a:p>
              </p:txBody>
            </p:sp>
          </p:grpSp>
          <p:cxnSp>
            <p:nvCxnSpPr>
              <p:cNvPr id="57" name="Straight Connector 56">
                <a:extLst>
                  <a:ext uri="{FF2B5EF4-FFF2-40B4-BE49-F238E27FC236}">
                    <a16:creationId xmlns:a16="http://schemas.microsoft.com/office/drawing/2014/main" id="{5C2F520C-AD1B-495C-95FE-651BB57DFE37}"/>
                  </a:ext>
                </a:extLst>
              </p:cNvPr>
              <p:cNvCxnSpPr>
                <a:cxnSpLocks/>
              </p:cNvCxnSpPr>
              <p:nvPr/>
            </p:nvCxnSpPr>
            <p:spPr>
              <a:xfrm>
                <a:off x="7417658" y="2768645"/>
                <a:ext cx="401948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0656A05-89C8-4D43-9115-B635F7F8A2BD}"/>
                  </a:ext>
                </a:extLst>
              </p:cNvPr>
              <p:cNvSpPr txBox="1"/>
              <p:nvPr/>
            </p:nvSpPr>
            <p:spPr>
              <a:xfrm>
                <a:off x="7341828" y="4070986"/>
                <a:ext cx="4133416" cy="246221"/>
              </a:xfrm>
              <a:prstGeom prst="rect">
                <a:avLst/>
              </a:prstGeom>
              <a:noFill/>
            </p:spPr>
            <p:txBody>
              <a:bodyPr wrap="square" rtlCol="0">
                <a:spAutoFit/>
              </a:bodyPr>
              <a:lstStyle/>
              <a:p>
                <a:r>
                  <a:rPr lang="en-US" sz="1000" spc="200" dirty="0">
                    <a:latin typeface="Open Sans" panose="020B0606030504020204" pitchFamily="34" charset="0"/>
                    <a:ea typeface="Open Sans" panose="020B0606030504020204" pitchFamily="34" charset="0"/>
                    <a:cs typeface="Open Sans" panose="020B0606030504020204" pitchFamily="34" charset="0"/>
                  </a:rPr>
                  <a:t>www.website/ fb/ you tube/company name.com</a:t>
                </a:r>
              </a:p>
            </p:txBody>
          </p:sp>
          <p:sp>
            <p:nvSpPr>
              <p:cNvPr id="59" name="Rectangle 9">
                <a:extLst>
                  <a:ext uri="{FF2B5EF4-FFF2-40B4-BE49-F238E27FC236}">
                    <a16:creationId xmlns:a16="http://schemas.microsoft.com/office/drawing/2014/main" id="{20DCCEA3-12C8-42D0-A01D-30AEA73559F0}"/>
                  </a:ext>
                </a:extLst>
              </p:cNvPr>
              <p:cNvSpPr>
                <a:spLocks/>
              </p:cNvSpPr>
              <p:nvPr/>
            </p:nvSpPr>
            <p:spPr bwMode="auto">
              <a:xfrm>
                <a:off x="7438209" y="2963451"/>
                <a:ext cx="3998935"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60" name="Straight Connector 59">
                <a:extLst>
                  <a:ext uri="{FF2B5EF4-FFF2-40B4-BE49-F238E27FC236}">
                    <a16:creationId xmlns:a16="http://schemas.microsoft.com/office/drawing/2014/main" id="{F70BA9BD-AA9F-410F-9168-F242EDB91250}"/>
                  </a:ext>
                </a:extLst>
              </p:cNvPr>
              <p:cNvCxnSpPr>
                <a:cxnSpLocks/>
              </p:cNvCxnSpPr>
              <p:nvPr/>
            </p:nvCxnSpPr>
            <p:spPr>
              <a:xfrm>
                <a:off x="7417658" y="3884576"/>
                <a:ext cx="401948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67" name="Rectangle 66">
              <a:extLst>
                <a:ext uri="{FF2B5EF4-FFF2-40B4-BE49-F238E27FC236}">
                  <a16:creationId xmlns:a16="http://schemas.microsoft.com/office/drawing/2014/main" id="{71C213CB-2C75-44B2-B128-EF60E800D3E0}"/>
                </a:ext>
              </a:extLst>
            </p:cNvPr>
            <p:cNvSpPr/>
            <p:nvPr/>
          </p:nvSpPr>
          <p:spPr>
            <a:xfrm>
              <a:off x="7195104" y="1567576"/>
              <a:ext cx="2553511" cy="1118255"/>
            </a:xfrm>
            <a:prstGeom prst="rect">
              <a:avLst/>
            </a:prstGeom>
          </p:spPr>
          <p:txBody>
            <a:bodyPr wrap="square">
              <a:spAutoFit/>
            </a:bodyPr>
            <a:lstStyle/>
            <a:p>
              <a:pPr>
                <a:lnSpc>
                  <a:spcPts val="4000"/>
                </a:lnSpc>
              </a:pPr>
              <a:r>
                <a:rPr lang="en-US" sz="2000"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WELCOME</a:t>
              </a:r>
            </a:p>
            <a:p>
              <a:pPr>
                <a:lnSpc>
                  <a:spcPts val="4000"/>
                </a:lnSpc>
              </a:pPr>
              <a:r>
                <a:rPr lang="en-US" sz="40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MESSAGE</a:t>
              </a:r>
            </a:p>
          </p:txBody>
        </p:sp>
      </p:grpSp>
      <p:sp>
        <p:nvSpPr>
          <p:cNvPr id="3" name="Picture Placeholder 2">
            <a:extLst>
              <a:ext uri="{FF2B5EF4-FFF2-40B4-BE49-F238E27FC236}">
                <a16:creationId xmlns:a16="http://schemas.microsoft.com/office/drawing/2014/main" id="{1A84AD65-EAC7-437B-BDF3-8C9F3766A7D1}"/>
              </a:ext>
            </a:extLst>
          </p:cNvPr>
          <p:cNvSpPr>
            <a:spLocks noGrp="1"/>
          </p:cNvSpPr>
          <p:nvPr>
            <p:ph type="pic" sz="quarter" idx="13"/>
          </p:nvPr>
        </p:nvSpPr>
        <p:spPr/>
      </p:sp>
    </p:spTree>
    <p:extLst>
      <p:ext uri="{BB962C8B-B14F-4D97-AF65-F5344CB8AC3E}">
        <p14:creationId xmlns:p14="http://schemas.microsoft.com/office/powerpoint/2010/main" val="1788104406"/>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3</a:t>
            </a:fld>
            <a:endParaRPr lang="en-US" dirty="0"/>
          </a:p>
        </p:txBody>
      </p:sp>
      <p:sp>
        <p:nvSpPr>
          <p:cNvPr id="10" name="Text Placeholder 9">
            <a:extLst>
              <a:ext uri="{FF2B5EF4-FFF2-40B4-BE49-F238E27FC236}">
                <a16:creationId xmlns:a16="http://schemas.microsoft.com/office/drawing/2014/main" id="{CE73A8C5-B333-4A79-BD86-92E997FC7D70}"/>
              </a:ext>
            </a:extLst>
          </p:cNvPr>
          <p:cNvSpPr>
            <a:spLocks noGrp="1"/>
          </p:cNvSpPr>
          <p:nvPr>
            <p:ph type="body" sz="quarter" idx="12"/>
          </p:nvPr>
        </p:nvSpPr>
        <p:spPr>
          <a:xfrm>
            <a:off x="838200" y="1026890"/>
            <a:ext cx="10515600" cy="279400"/>
          </a:xfrm>
        </p:spPr>
        <p:txBody>
          <a:body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endParaRPr lang="en-US" dirty="0"/>
          </a:p>
        </p:txBody>
      </p:sp>
      <p:sp>
        <p:nvSpPr>
          <p:cNvPr id="8" name="Title 7">
            <a:extLst>
              <a:ext uri="{FF2B5EF4-FFF2-40B4-BE49-F238E27FC236}">
                <a16:creationId xmlns:a16="http://schemas.microsoft.com/office/drawing/2014/main" id="{1CC62459-231B-43F4-A5FB-8179E37397AE}"/>
              </a:ext>
            </a:extLst>
          </p:cNvPr>
          <p:cNvSpPr>
            <a:spLocks noGrp="1"/>
          </p:cNvSpPr>
          <p:nvPr>
            <p:ph type="title"/>
          </p:nvPr>
        </p:nvSpPr>
        <p:spPr>
          <a:xfrm>
            <a:off x="838200" y="421095"/>
            <a:ext cx="10515600" cy="680223"/>
          </a:xfrm>
        </p:spPr>
        <p:txBody>
          <a:bodyPr/>
          <a:lstStyle/>
          <a:p>
            <a:r>
              <a:rPr lang="en-US" b="1" dirty="0">
                <a:solidFill>
                  <a:schemeClr val="accent4">
                    <a:lumMod val="75000"/>
                  </a:schemeClr>
                </a:solidFill>
              </a:rPr>
              <a:t>Company</a:t>
            </a:r>
            <a:r>
              <a:rPr lang="en-US" dirty="0"/>
              <a:t> </a:t>
            </a:r>
            <a:r>
              <a:rPr lang="en-US" dirty="0">
                <a:solidFill>
                  <a:schemeClr val="bg1">
                    <a:lumMod val="65000"/>
                  </a:schemeClr>
                </a:solidFill>
              </a:rPr>
              <a:t>About Us</a:t>
            </a:r>
          </a:p>
        </p:txBody>
      </p:sp>
      <p:grpSp>
        <p:nvGrpSpPr>
          <p:cNvPr id="6" name="Group 5">
            <a:extLst>
              <a:ext uri="{FF2B5EF4-FFF2-40B4-BE49-F238E27FC236}">
                <a16:creationId xmlns:a16="http://schemas.microsoft.com/office/drawing/2014/main" id="{A0E98F3E-C5E0-415C-B221-CE3DDF8A8D22}"/>
              </a:ext>
            </a:extLst>
          </p:cNvPr>
          <p:cNvGrpSpPr/>
          <p:nvPr/>
        </p:nvGrpSpPr>
        <p:grpSpPr>
          <a:xfrm>
            <a:off x="838200" y="2025650"/>
            <a:ext cx="4504658" cy="3143250"/>
            <a:chOff x="5372100" y="2686050"/>
            <a:chExt cx="2743200" cy="1914144"/>
          </a:xfrm>
        </p:grpSpPr>
        <p:sp>
          <p:nvSpPr>
            <p:cNvPr id="5" name="Thought Bubble: Cloud 4">
              <a:extLst>
                <a:ext uri="{FF2B5EF4-FFF2-40B4-BE49-F238E27FC236}">
                  <a16:creationId xmlns:a16="http://schemas.microsoft.com/office/drawing/2014/main" id="{22DABD65-993B-4494-99DD-1979599C0180}"/>
                </a:ext>
              </a:extLst>
            </p:cNvPr>
            <p:cNvSpPr/>
            <p:nvPr/>
          </p:nvSpPr>
          <p:spPr>
            <a:xfrm>
              <a:off x="5372100" y="2762250"/>
              <a:ext cx="2743200" cy="1837944"/>
            </a:xfrm>
            <a:prstGeom prst="cloudCallout">
              <a:avLst/>
            </a:prstGeom>
            <a:gradFill flip="none" rotWithShape="1">
              <a:gsLst>
                <a:gs pos="0">
                  <a:schemeClr val="bg1">
                    <a:lumMod val="85000"/>
                    <a:alpha val="74000"/>
                  </a:schemeClr>
                </a:gs>
                <a:gs pos="97000">
                  <a:schemeClr val="bg1">
                    <a:lumMod val="75000"/>
                    <a:alpha val="18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hought Bubble: Cloud 14">
              <a:extLst>
                <a:ext uri="{FF2B5EF4-FFF2-40B4-BE49-F238E27FC236}">
                  <a16:creationId xmlns:a16="http://schemas.microsoft.com/office/drawing/2014/main" id="{B0763502-8037-4E5C-B346-9120896DACA5}"/>
                </a:ext>
              </a:extLst>
            </p:cNvPr>
            <p:cNvSpPr/>
            <p:nvPr/>
          </p:nvSpPr>
          <p:spPr>
            <a:xfrm>
              <a:off x="5372100" y="2686050"/>
              <a:ext cx="2743200" cy="1837944"/>
            </a:xfrm>
            <a:prstGeom prst="cloudCallout">
              <a:avLst/>
            </a:prstGeom>
            <a:gradFill flip="none" rotWithShape="1">
              <a:gsLst>
                <a:gs pos="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4ABF1ECF-DBF4-4BCC-9074-393FAACC1D5D}"/>
              </a:ext>
            </a:extLst>
          </p:cNvPr>
          <p:cNvGrpSpPr/>
          <p:nvPr/>
        </p:nvGrpSpPr>
        <p:grpSpPr>
          <a:xfrm rot="1826888">
            <a:off x="5578903" y="1756211"/>
            <a:ext cx="3489474" cy="2434877"/>
            <a:chOff x="5372100" y="2686050"/>
            <a:chExt cx="2743200" cy="1914144"/>
          </a:xfrm>
        </p:grpSpPr>
        <p:sp>
          <p:nvSpPr>
            <p:cNvPr id="26" name="Thought Bubble: Cloud 25">
              <a:extLst>
                <a:ext uri="{FF2B5EF4-FFF2-40B4-BE49-F238E27FC236}">
                  <a16:creationId xmlns:a16="http://schemas.microsoft.com/office/drawing/2014/main" id="{A0284E3D-1124-469C-8820-8AAD2D1A6252}"/>
                </a:ext>
              </a:extLst>
            </p:cNvPr>
            <p:cNvSpPr/>
            <p:nvPr/>
          </p:nvSpPr>
          <p:spPr>
            <a:xfrm>
              <a:off x="5372100" y="2762250"/>
              <a:ext cx="2743200" cy="1837944"/>
            </a:xfrm>
            <a:prstGeom prst="cloudCallout">
              <a:avLst/>
            </a:prstGeom>
            <a:gradFill flip="none" rotWithShape="1">
              <a:gsLst>
                <a:gs pos="0">
                  <a:schemeClr val="bg1">
                    <a:lumMod val="85000"/>
                    <a:alpha val="74000"/>
                  </a:schemeClr>
                </a:gs>
                <a:gs pos="97000">
                  <a:schemeClr val="bg1">
                    <a:lumMod val="75000"/>
                    <a:alpha val="18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hought Bubble: Cloud 26">
              <a:extLst>
                <a:ext uri="{FF2B5EF4-FFF2-40B4-BE49-F238E27FC236}">
                  <a16:creationId xmlns:a16="http://schemas.microsoft.com/office/drawing/2014/main" id="{E8994BAF-95A3-4527-88A5-C45141ECAC61}"/>
                </a:ext>
              </a:extLst>
            </p:cNvPr>
            <p:cNvSpPr/>
            <p:nvPr/>
          </p:nvSpPr>
          <p:spPr>
            <a:xfrm>
              <a:off x="5372100" y="2686050"/>
              <a:ext cx="2743200" cy="1837944"/>
            </a:xfrm>
            <a:prstGeom prst="cloudCallout">
              <a:avLst/>
            </a:prstGeom>
            <a:gradFill flip="none" rotWithShape="1">
              <a:gsLst>
                <a:gs pos="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a:extLst>
              <a:ext uri="{FF2B5EF4-FFF2-40B4-BE49-F238E27FC236}">
                <a16:creationId xmlns:a16="http://schemas.microsoft.com/office/drawing/2014/main" id="{A7F33424-EA02-4B56-94CE-C69D448BF50C}"/>
              </a:ext>
            </a:extLst>
          </p:cNvPr>
          <p:cNvGrpSpPr/>
          <p:nvPr/>
        </p:nvGrpSpPr>
        <p:grpSpPr>
          <a:xfrm>
            <a:off x="9310036" y="1449104"/>
            <a:ext cx="2011170" cy="1403350"/>
            <a:chOff x="5372100" y="2686050"/>
            <a:chExt cx="2743200" cy="1914144"/>
          </a:xfrm>
        </p:grpSpPr>
        <p:sp>
          <p:nvSpPr>
            <p:cNvPr id="29" name="Thought Bubble: Cloud 28">
              <a:extLst>
                <a:ext uri="{FF2B5EF4-FFF2-40B4-BE49-F238E27FC236}">
                  <a16:creationId xmlns:a16="http://schemas.microsoft.com/office/drawing/2014/main" id="{429F1475-9E4E-4E52-A004-BEA4F742D2E9}"/>
                </a:ext>
              </a:extLst>
            </p:cNvPr>
            <p:cNvSpPr/>
            <p:nvPr/>
          </p:nvSpPr>
          <p:spPr>
            <a:xfrm>
              <a:off x="5372100" y="2762250"/>
              <a:ext cx="2743200" cy="1837944"/>
            </a:xfrm>
            <a:prstGeom prst="cloudCallout">
              <a:avLst/>
            </a:prstGeom>
            <a:gradFill flip="none" rotWithShape="1">
              <a:gsLst>
                <a:gs pos="0">
                  <a:schemeClr val="bg1">
                    <a:lumMod val="85000"/>
                    <a:alpha val="74000"/>
                  </a:schemeClr>
                </a:gs>
                <a:gs pos="97000">
                  <a:schemeClr val="bg1">
                    <a:lumMod val="75000"/>
                    <a:alpha val="18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hought Bubble: Cloud 29">
              <a:extLst>
                <a:ext uri="{FF2B5EF4-FFF2-40B4-BE49-F238E27FC236}">
                  <a16:creationId xmlns:a16="http://schemas.microsoft.com/office/drawing/2014/main" id="{E03BA8EF-5E1A-4120-B280-35141EC91378}"/>
                </a:ext>
              </a:extLst>
            </p:cNvPr>
            <p:cNvSpPr/>
            <p:nvPr/>
          </p:nvSpPr>
          <p:spPr>
            <a:xfrm>
              <a:off x="5372100" y="2686050"/>
              <a:ext cx="2743200" cy="1837944"/>
            </a:xfrm>
            <a:prstGeom prst="cloudCallout">
              <a:avLst/>
            </a:prstGeom>
            <a:gradFill flip="none" rotWithShape="1">
              <a:gsLst>
                <a:gs pos="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47E479EA-51BA-4827-9846-2745BFFE18A9}"/>
              </a:ext>
            </a:extLst>
          </p:cNvPr>
          <p:cNvGrpSpPr/>
          <p:nvPr/>
        </p:nvGrpSpPr>
        <p:grpSpPr>
          <a:xfrm>
            <a:off x="1880675" y="2860573"/>
            <a:ext cx="2419707" cy="1384278"/>
            <a:chOff x="6943090" y="2798058"/>
            <a:chExt cx="2419707" cy="1384278"/>
          </a:xfrm>
        </p:grpSpPr>
        <p:sp>
          <p:nvSpPr>
            <p:cNvPr id="35" name="TextBox 34">
              <a:extLst>
                <a:ext uri="{FF2B5EF4-FFF2-40B4-BE49-F238E27FC236}">
                  <a16:creationId xmlns:a16="http://schemas.microsoft.com/office/drawing/2014/main" id="{C8D11C3C-134A-4FC1-BC2D-456EA160EBCA}"/>
                </a:ext>
              </a:extLst>
            </p:cNvPr>
            <p:cNvSpPr txBox="1"/>
            <p:nvPr/>
          </p:nvSpPr>
          <p:spPr>
            <a:xfrm>
              <a:off x="6943090" y="2798058"/>
              <a:ext cx="2099241" cy="615553"/>
            </a:xfrm>
            <a:prstGeom prst="rect">
              <a:avLst/>
            </a:prstGeom>
            <a:noFill/>
          </p:spPr>
          <p:txBody>
            <a:bodyPr wrap="square" rtlCol="0">
              <a:spAutoFit/>
            </a:bodyPr>
            <a:lstStyle/>
            <a:p>
              <a:r>
                <a:rPr lang="en-US" sz="25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We Provide</a:t>
              </a:r>
            </a:p>
            <a:p>
              <a:r>
                <a:rPr lang="en-US" sz="900" dirty="0">
                  <a:latin typeface="Open Sans" panose="020B0606030504020204" pitchFamily="34" charset="0"/>
                  <a:ea typeface="Open Sans" panose="020B0606030504020204" pitchFamily="34" charset="0"/>
                  <a:cs typeface="Open Sans" panose="020B0606030504020204" pitchFamily="34" charset="0"/>
                </a:rPr>
                <a:t>Best Solution Your Business</a:t>
              </a:r>
            </a:p>
          </p:txBody>
        </p:sp>
        <p:sp>
          <p:nvSpPr>
            <p:cNvPr id="36" name="Rectangle 9">
              <a:extLst>
                <a:ext uri="{FF2B5EF4-FFF2-40B4-BE49-F238E27FC236}">
                  <a16:creationId xmlns:a16="http://schemas.microsoft.com/office/drawing/2014/main" id="{B3CA50B8-7851-4533-9F30-3D6335B0422B}"/>
                </a:ext>
              </a:extLst>
            </p:cNvPr>
            <p:cNvSpPr>
              <a:spLocks/>
            </p:cNvSpPr>
            <p:nvPr/>
          </p:nvSpPr>
          <p:spPr bwMode="auto">
            <a:xfrm>
              <a:off x="7038341" y="3627688"/>
              <a:ext cx="2324456" cy="554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to project an image of professionalism and lorem to reliability. By using simple alignments are This letterhead design</a:t>
              </a:r>
            </a:p>
          </p:txBody>
        </p:sp>
        <p:cxnSp>
          <p:nvCxnSpPr>
            <p:cNvPr id="37" name="Straight Connector 36">
              <a:extLst>
                <a:ext uri="{FF2B5EF4-FFF2-40B4-BE49-F238E27FC236}">
                  <a16:creationId xmlns:a16="http://schemas.microsoft.com/office/drawing/2014/main" id="{A99F6DF4-044E-40E8-B815-49EAB756A071}"/>
                </a:ext>
              </a:extLst>
            </p:cNvPr>
            <p:cNvCxnSpPr>
              <a:cxnSpLocks/>
            </p:cNvCxnSpPr>
            <p:nvPr/>
          </p:nvCxnSpPr>
          <p:spPr>
            <a:xfrm>
              <a:off x="7038341" y="3483451"/>
              <a:ext cx="410209"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39" name="TextBox 38">
            <a:extLst>
              <a:ext uri="{FF2B5EF4-FFF2-40B4-BE49-F238E27FC236}">
                <a16:creationId xmlns:a16="http://schemas.microsoft.com/office/drawing/2014/main" id="{F0D44537-86E7-4195-86BF-F0A5CE2FA288}"/>
              </a:ext>
            </a:extLst>
          </p:cNvPr>
          <p:cNvSpPr txBox="1"/>
          <p:nvPr/>
        </p:nvSpPr>
        <p:spPr>
          <a:xfrm>
            <a:off x="6693670" y="2350622"/>
            <a:ext cx="1018641" cy="323165"/>
          </a:xfrm>
          <a:prstGeom prst="rect">
            <a:avLst/>
          </a:prstGeom>
          <a:noFill/>
        </p:spPr>
        <p:txBody>
          <a:bodyPr wrap="square" rtlCol="0">
            <a:spAutoFit/>
          </a:bodyPr>
          <a:lstStyle/>
          <a:p>
            <a:r>
              <a:rPr lang="en-US" sz="1500" dirty="0">
                <a:solidFill>
                  <a:schemeClr val="accent5"/>
                </a:solidFill>
                <a:latin typeface="Open Sans Extrabold" panose="020B0906030804020204" pitchFamily="34" charset="0"/>
                <a:ea typeface="Open Sans Extrabold" panose="020B0906030804020204" pitchFamily="34" charset="0"/>
                <a:cs typeface="Open Sans Extrabold" panose="020B0906030804020204" pitchFamily="34" charset="0"/>
              </a:rPr>
              <a:t>2M.2015</a:t>
            </a:r>
          </a:p>
        </p:txBody>
      </p:sp>
      <p:sp>
        <p:nvSpPr>
          <p:cNvPr id="40" name="Rectangle 9">
            <a:extLst>
              <a:ext uri="{FF2B5EF4-FFF2-40B4-BE49-F238E27FC236}">
                <a16:creationId xmlns:a16="http://schemas.microsoft.com/office/drawing/2014/main" id="{189E0F40-BCBD-4601-A9D8-B2041AF69FCF}"/>
              </a:ext>
            </a:extLst>
          </p:cNvPr>
          <p:cNvSpPr>
            <a:spLocks/>
          </p:cNvSpPr>
          <p:nvPr/>
        </p:nvSpPr>
        <p:spPr bwMode="auto">
          <a:xfrm>
            <a:off x="6788920" y="2799251"/>
            <a:ext cx="1431391" cy="78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to project an image of professionalism and lorem to reliability. By using simple alignments are This letterhead design</a:t>
            </a:r>
          </a:p>
        </p:txBody>
      </p:sp>
      <p:cxnSp>
        <p:nvCxnSpPr>
          <p:cNvPr id="41" name="Straight Connector 40">
            <a:extLst>
              <a:ext uri="{FF2B5EF4-FFF2-40B4-BE49-F238E27FC236}">
                <a16:creationId xmlns:a16="http://schemas.microsoft.com/office/drawing/2014/main" id="{B53070BD-D92E-4F5F-9DD0-A94B1B469AF6}"/>
              </a:ext>
            </a:extLst>
          </p:cNvPr>
          <p:cNvCxnSpPr>
            <a:cxnSpLocks/>
          </p:cNvCxnSpPr>
          <p:nvPr/>
        </p:nvCxnSpPr>
        <p:spPr>
          <a:xfrm>
            <a:off x="6788920" y="2705815"/>
            <a:ext cx="410209" cy="0"/>
          </a:xfrm>
          <a:prstGeom prst="line">
            <a:avLst/>
          </a:prstGeom>
          <a:ln w="127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F6166E24-24F0-4DF3-8F0C-3384AB00C4DE}"/>
              </a:ext>
            </a:extLst>
          </p:cNvPr>
          <p:cNvPicPr>
            <a:picLocks noChangeAspect="1"/>
          </p:cNvPicPr>
          <p:nvPr/>
        </p:nvPicPr>
        <p:blipFill>
          <a:blip r:embed="rId3"/>
          <a:stretch>
            <a:fillRect/>
          </a:stretch>
        </p:blipFill>
        <p:spPr>
          <a:xfrm>
            <a:off x="9992886" y="1827491"/>
            <a:ext cx="645470" cy="646576"/>
          </a:xfrm>
          <a:prstGeom prst="rect">
            <a:avLst/>
          </a:prstGeom>
        </p:spPr>
      </p:pic>
      <p:sp>
        <p:nvSpPr>
          <p:cNvPr id="16" name="Rectangle 15">
            <a:extLst>
              <a:ext uri="{FF2B5EF4-FFF2-40B4-BE49-F238E27FC236}">
                <a16:creationId xmlns:a16="http://schemas.microsoft.com/office/drawing/2014/main" id="{F20F02D7-D13F-45DA-9B93-FA676AFF59EE}"/>
              </a:ext>
            </a:extLst>
          </p:cNvPr>
          <p:cNvSpPr/>
          <p:nvPr/>
        </p:nvSpPr>
        <p:spPr>
          <a:xfrm>
            <a:off x="2181030" y="6167339"/>
            <a:ext cx="8593334" cy="406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05E356C-B2C6-47E7-A51B-CF1485E2AC66}"/>
              </a:ext>
            </a:extLst>
          </p:cNvPr>
          <p:cNvGrpSpPr/>
          <p:nvPr/>
        </p:nvGrpSpPr>
        <p:grpSpPr>
          <a:xfrm>
            <a:off x="8246965" y="3874811"/>
            <a:ext cx="3144237" cy="2193978"/>
            <a:chOff x="5372100" y="2686050"/>
            <a:chExt cx="2743200" cy="1914144"/>
          </a:xfrm>
        </p:grpSpPr>
        <p:sp>
          <p:nvSpPr>
            <p:cNvPr id="32" name="Thought Bubble: Cloud 31">
              <a:extLst>
                <a:ext uri="{FF2B5EF4-FFF2-40B4-BE49-F238E27FC236}">
                  <a16:creationId xmlns:a16="http://schemas.microsoft.com/office/drawing/2014/main" id="{6192514B-2E6F-46EC-8A1B-3F98BF2811DD}"/>
                </a:ext>
              </a:extLst>
            </p:cNvPr>
            <p:cNvSpPr/>
            <p:nvPr/>
          </p:nvSpPr>
          <p:spPr>
            <a:xfrm>
              <a:off x="5372100" y="2762250"/>
              <a:ext cx="2743200" cy="1837944"/>
            </a:xfrm>
            <a:prstGeom prst="cloudCallout">
              <a:avLst/>
            </a:prstGeom>
            <a:gradFill flip="none" rotWithShape="1">
              <a:gsLst>
                <a:gs pos="0">
                  <a:schemeClr val="bg1">
                    <a:lumMod val="85000"/>
                    <a:alpha val="74000"/>
                  </a:schemeClr>
                </a:gs>
                <a:gs pos="97000">
                  <a:schemeClr val="bg1">
                    <a:lumMod val="75000"/>
                    <a:alpha val="18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hought Bubble: Cloud 32">
              <a:extLst>
                <a:ext uri="{FF2B5EF4-FFF2-40B4-BE49-F238E27FC236}">
                  <a16:creationId xmlns:a16="http://schemas.microsoft.com/office/drawing/2014/main" id="{1FFF6BD1-8BDF-46FC-830C-FBC3ABC68013}"/>
                </a:ext>
              </a:extLst>
            </p:cNvPr>
            <p:cNvSpPr/>
            <p:nvPr/>
          </p:nvSpPr>
          <p:spPr>
            <a:xfrm>
              <a:off x="5372100" y="2686050"/>
              <a:ext cx="2743200" cy="1837944"/>
            </a:xfrm>
            <a:prstGeom prst="cloudCallout">
              <a:avLst/>
            </a:prstGeom>
            <a:gradFill flip="none" rotWithShape="1">
              <a:gsLst>
                <a:gs pos="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170F9727-2345-4FA7-944E-43DBA284D497}"/>
              </a:ext>
            </a:extLst>
          </p:cNvPr>
          <p:cNvGrpSpPr/>
          <p:nvPr/>
        </p:nvGrpSpPr>
        <p:grpSpPr>
          <a:xfrm>
            <a:off x="9214786" y="4396620"/>
            <a:ext cx="1526641" cy="1092730"/>
            <a:chOff x="6943091" y="3128258"/>
            <a:chExt cx="1526641" cy="1092730"/>
          </a:xfrm>
        </p:grpSpPr>
        <p:sp>
          <p:nvSpPr>
            <p:cNvPr id="43" name="TextBox 42">
              <a:extLst>
                <a:ext uri="{FF2B5EF4-FFF2-40B4-BE49-F238E27FC236}">
                  <a16:creationId xmlns:a16="http://schemas.microsoft.com/office/drawing/2014/main" id="{92E799B8-F8E7-409C-B335-6BA34B887B94}"/>
                </a:ext>
              </a:extLst>
            </p:cNvPr>
            <p:cNvSpPr txBox="1"/>
            <p:nvPr/>
          </p:nvSpPr>
          <p:spPr>
            <a:xfrm>
              <a:off x="6943091" y="3128258"/>
              <a:ext cx="1018641" cy="323165"/>
            </a:xfrm>
            <a:prstGeom prst="rect">
              <a:avLst/>
            </a:prstGeom>
            <a:noFill/>
          </p:spPr>
          <p:txBody>
            <a:bodyPr wrap="square" rtlCol="0">
              <a:spAutoFit/>
            </a:bodyPr>
            <a:lstStyle/>
            <a:p>
              <a:r>
                <a:rPr lang="en-US" sz="15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2M.2015</a:t>
              </a:r>
            </a:p>
          </p:txBody>
        </p:sp>
        <p:sp>
          <p:nvSpPr>
            <p:cNvPr id="44" name="Rectangle 9">
              <a:extLst>
                <a:ext uri="{FF2B5EF4-FFF2-40B4-BE49-F238E27FC236}">
                  <a16:creationId xmlns:a16="http://schemas.microsoft.com/office/drawing/2014/main" id="{B9019C8F-DACF-4CB8-AF99-9B3EC264B6EC}"/>
                </a:ext>
              </a:extLst>
            </p:cNvPr>
            <p:cNvSpPr>
              <a:spLocks/>
            </p:cNvSpPr>
            <p:nvPr/>
          </p:nvSpPr>
          <p:spPr bwMode="auto">
            <a:xfrm>
              <a:off x="7038341" y="3576888"/>
              <a:ext cx="1431391" cy="64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to project an image of professionalism and lorem to reliability. By using simple alignments are This</a:t>
              </a:r>
            </a:p>
          </p:txBody>
        </p:sp>
        <p:cxnSp>
          <p:nvCxnSpPr>
            <p:cNvPr id="45" name="Straight Connector 44">
              <a:extLst>
                <a:ext uri="{FF2B5EF4-FFF2-40B4-BE49-F238E27FC236}">
                  <a16:creationId xmlns:a16="http://schemas.microsoft.com/office/drawing/2014/main" id="{544E9108-462E-46F9-8E56-7D140EF738B8}"/>
                </a:ext>
              </a:extLst>
            </p:cNvPr>
            <p:cNvCxnSpPr>
              <a:cxnSpLocks/>
            </p:cNvCxnSpPr>
            <p:nvPr/>
          </p:nvCxnSpPr>
          <p:spPr>
            <a:xfrm>
              <a:off x="7038341" y="3483451"/>
              <a:ext cx="410209"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450195A1-3F2F-4227-92E9-EEC58ED20F41}"/>
              </a:ext>
            </a:extLst>
          </p:cNvPr>
          <p:cNvGrpSpPr/>
          <p:nvPr/>
        </p:nvGrpSpPr>
        <p:grpSpPr>
          <a:xfrm>
            <a:off x="4808083" y="4661328"/>
            <a:ext cx="2011170" cy="1403350"/>
            <a:chOff x="5372100" y="2686050"/>
            <a:chExt cx="2743200" cy="1914144"/>
          </a:xfrm>
        </p:grpSpPr>
        <p:sp>
          <p:nvSpPr>
            <p:cNvPr id="18" name="Thought Bubble: Cloud 17">
              <a:extLst>
                <a:ext uri="{FF2B5EF4-FFF2-40B4-BE49-F238E27FC236}">
                  <a16:creationId xmlns:a16="http://schemas.microsoft.com/office/drawing/2014/main" id="{82C9221A-2F85-4804-9370-961D2781E23E}"/>
                </a:ext>
              </a:extLst>
            </p:cNvPr>
            <p:cNvSpPr/>
            <p:nvPr/>
          </p:nvSpPr>
          <p:spPr>
            <a:xfrm>
              <a:off x="5372100" y="2762250"/>
              <a:ext cx="2743200" cy="1837944"/>
            </a:xfrm>
            <a:prstGeom prst="cloudCallout">
              <a:avLst/>
            </a:prstGeom>
            <a:gradFill flip="none" rotWithShape="1">
              <a:gsLst>
                <a:gs pos="0">
                  <a:schemeClr val="bg1">
                    <a:lumMod val="85000"/>
                    <a:alpha val="74000"/>
                  </a:schemeClr>
                </a:gs>
                <a:gs pos="97000">
                  <a:schemeClr val="bg1">
                    <a:lumMod val="75000"/>
                    <a:alpha val="18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hought Bubble: Cloud 18">
              <a:extLst>
                <a:ext uri="{FF2B5EF4-FFF2-40B4-BE49-F238E27FC236}">
                  <a16:creationId xmlns:a16="http://schemas.microsoft.com/office/drawing/2014/main" id="{6E81C2AF-3917-435C-BBA3-F4A9725A5E9F}"/>
                </a:ext>
              </a:extLst>
            </p:cNvPr>
            <p:cNvSpPr/>
            <p:nvPr/>
          </p:nvSpPr>
          <p:spPr>
            <a:xfrm>
              <a:off x="5372100" y="2686050"/>
              <a:ext cx="2743200" cy="1837944"/>
            </a:xfrm>
            <a:prstGeom prst="cloudCallout">
              <a:avLst/>
            </a:prstGeom>
            <a:gradFill flip="none" rotWithShape="1">
              <a:gsLst>
                <a:gs pos="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a:extLst>
              <a:ext uri="{FF2B5EF4-FFF2-40B4-BE49-F238E27FC236}">
                <a16:creationId xmlns:a16="http://schemas.microsoft.com/office/drawing/2014/main" id="{AEF3B248-8106-4BB6-9DF1-9F432AD3C63C}"/>
              </a:ext>
            </a:extLst>
          </p:cNvPr>
          <p:cNvSpPr txBox="1"/>
          <p:nvPr/>
        </p:nvSpPr>
        <p:spPr>
          <a:xfrm>
            <a:off x="5386684" y="5032478"/>
            <a:ext cx="1018641" cy="323165"/>
          </a:xfrm>
          <a:prstGeom prst="rect">
            <a:avLst/>
          </a:prstGeom>
          <a:noFill/>
        </p:spPr>
        <p:txBody>
          <a:bodyPr wrap="square" rtlCol="0">
            <a:spAutoFit/>
          </a:bodyPr>
          <a:lstStyle/>
          <a:p>
            <a:r>
              <a:rPr lang="en-US" sz="1500" dirty="0">
                <a:solidFill>
                  <a:schemeClr val="accent4">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2M.2015</a:t>
            </a:r>
          </a:p>
        </p:txBody>
      </p:sp>
      <p:sp>
        <p:nvSpPr>
          <p:cNvPr id="13" name="Freeform 6">
            <a:extLst>
              <a:ext uri="{FF2B5EF4-FFF2-40B4-BE49-F238E27FC236}">
                <a16:creationId xmlns:a16="http://schemas.microsoft.com/office/drawing/2014/main" id="{E8157A42-805C-4D34-9B16-799B7B174E8D}"/>
              </a:ext>
            </a:extLst>
          </p:cNvPr>
          <p:cNvSpPr>
            <a:spLocks noEditPoints="1"/>
          </p:cNvSpPr>
          <p:nvPr/>
        </p:nvSpPr>
        <p:spPr bwMode="auto">
          <a:xfrm>
            <a:off x="5565594" y="5370687"/>
            <a:ext cx="496148" cy="415978"/>
          </a:xfrm>
          <a:custGeom>
            <a:avLst/>
            <a:gdLst>
              <a:gd name="T0" fmla="*/ 255 w 288"/>
              <a:gd name="T1" fmla="*/ 88 h 240"/>
              <a:gd name="T2" fmla="*/ 287 w 288"/>
              <a:gd name="T3" fmla="*/ 70 h 240"/>
              <a:gd name="T4" fmla="*/ 253 w 288"/>
              <a:gd name="T5" fmla="*/ 73 h 240"/>
              <a:gd name="T6" fmla="*/ 251 w 288"/>
              <a:gd name="T7" fmla="*/ 67 h 240"/>
              <a:gd name="T8" fmla="*/ 190 w 288"/>
              <a:gd name="T9" fmla="*/ 19 h 240"/>
              <a:gd name="T10" fmla="*/ 197 w 288"/>
              <a:gd name="T11" fmla="*/ 16 h 240"/>
              <a:gd name="T12" fmla="*/ 215 w 288"/>
              <a:gd name="T13" fmla="*/ 6 h 240"/>
              <a:gd name="T14" fmla="*/ 187 w 288"/>
              <a:gd name="T15" fmla="*/ 12 h 240"/>
              <a:gd name="T16" fmla="*/ 202 w 288"/>
              <a:gd name="T17" fmla="*/ 0 h 240"/>
              <a:gd name="T18" fmla="*/ 179 w 288"/>
              <a:gd name="T19" fmla="*/ 11 h 240"/>
              <a:gd name="T20" fmla="*/ 184 w 288"/>
              <a:gd name="T21" fmla="*/ 2 h 240"/>
              <a:gd name="T22" fmla="*/ 139 w 288"/>
              <a:gd name="T23" fmla="*/ 72 h 240"/>
              <a:gd name="T24" fmla="*/ 117 w 288"/>
              <a:gd name="T25" fmla="*/ 54 h 240"/>
              <a:gd name="T26" fmla="*/ 43 w 288"/>
              <a:gd name="T27" fmla="*/ 22 h 240"/>
              <a:gd name="T28" fmla="*/ 68 w 288"/>
              <a:gd name="T29" fmla="*/ 58 h 240"/>
              <a:gd name="T30" fmla="*/ 50 w 288"/>
              <a:gd name="T31" fmla="*/ 60 h 240"/>
              <a:gd name="T32" fmla="*/ 82 w 288"/>
              <a:gd name="T33" fmla="*/ 89 h 240"/>
              <a:gd name="T34" fmla="*/ 62 w 288"/>
              <a:gd name="T35" fmla="*/ 96 h 240"/>
              <a:gd name="T36" fmla="*/ 98 w 288"/>
              <a:gd name="T37" fmla="*/ 114 h 240"/>
              <a:gd name="T38" fmla="*/ 107 w 288"/>
              <a:gd name="T39" fmla="*/ 138 h 240"/>
              <a:gd name="T40" fmla="*/ 0 w 288"/>
              <a:gd name="T41" fmla="*/ 141 h 240"/>
              <a:gd name="T42" fmla="*/ 254 w 288"/>
              <a:gd name="T43" fmla="*/ 104 h 240"/>
              <a:gd name="T44" fmla="*/ 288 w 288"/>
              <a:gd name="T45" fmla="*/ 92 h 240"/>
              <a:gd name="T46" fmla="*/ 255 w 288"/>
              <a:gd name="T47" fmla="*/ 88 h 240"/>
              <a:gd name="T48" fmla="*/ 255 w 288"/>
              <a:gd name="T49" fmla="*/ 88 h 240"/>
              <a:gd name="T50" fmla="*/ 255 w 288"/>
              <a:gd name="T51" fmla="*/ 88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40">
                <a:moveTo>
                  <a:pt x="255" y="88"/>
                </a:moveTo>
                <a:cubicBezTo>
                  <a:pt x="272" y="87"/>
                  <a:pt x="283" y="80"/>
                  <a:pt x="287" y="70"/>
                </a:cubicBezTo>
                <a:cubicBezTo>
                  <a:pt x="281" y="73"/>
                  <a:pt x="263" y="77"/>
                  <a:pt x="253" y="73"/>
                </a:cubicBezTo>
                <a:cubicBezTo>
                  <a:pt x="252" y="71"/>
                  <a:pt x="252" y="69"/>
                  <a:pt x="251" y="67"/>
                </a:cubicBezTo>
                <a:cubicBezTo>
                  <a:pt x="244" y="39"/>
                  <a:pt x="218" y="16"/>
                  <a:pt x="190" y="19"/>
                </a:cubicBezTo>
                <a:cubicBezTo>
                  <a:pt x="192" y="18"/>
                  <a:pt x="195" y="17"/>
                  <a:pt x="197" y="16"/>
                </a:cubicBezTo>
                <a:cubicBezTo>
                  <a:pt x="200" y="15"/>
                  <a:pt x="218" y="12"/>
                  <a:pt x="215" y="6"/>
                </a:cubicBezTo>
                <a:cubicBezTo>
                  <a:pt x="212" y="1"/>
                  <a:pt x="191" y="10"/>
                  <a:pt x="187" y="12"/>
                </a:cubicBezTo>
                <a:cubicBezTo>
                  <a:pt x="192" y="10"/>
                  <a:pt x="201" y="6"/>
                  <a:pt x="202" y="0"/>
                </a:cubicBezTo>
                <a:cubicBezTo>
                  <a:pt x="194" y="1"/>
                  <a:pt x="186" y="5"/>
                  <a:pt x="179" y="11"/>
                </a:cubicBezTo>
                <a:cubicBezTo>
                  <a:pt x="182" y="8"/>
                  <a:pt x="183" y="5"/>
                  <a:pt x="184" y="2"/>
                </a:cubicBezTo>
                <a:cubicBezTo>
                  <a:pt x="162" y="16"/>
                  <a:pt x="149" y="44"/>
                  <a:pt x="139" y="72"/>
                </a:cubicBezTo>
                <a:cubicBezTo>
                  <a:pt x="131" y="64"/>
                  <a:pt x="123" y="58"/>
                  <a:pt x="117" y="54"/>
                </a:cubicBezTo>
                <a:cubicBezTo>
                  <a:pt x="99" y="44"/>
                  <a:pt x="77" y="34"/>
                  <a:pt x="43" y="22"/>
                </a:cubicBezTo>
                <a:cubicBezTo>
                  <a:pt x="42" y="33"/>
                  <a:pt x="49" y="48"/>
                  <a:pt x="68" y="58"/>
                </a:cubicBezTo>
                <a:cubicBezTo>
                  <a:pt x="63" y="57"/>
                  <a:pt x="56" y="59"/>
                  <a:pt x="50" y="60"/>
                </a:cubicBezTo>
                <a:cubicBezTo>
                  <a:pt x="52" y="73"/>
                  <a:pt x="60" y="84"/>
                  <a:pt x="82" y="89"/>
                </a:cubicBezTo>
                <a:cubicBezTo>
                  <a:pt x="72" y="89"/>
                  <a:pt x="67" y="92"/>
                  <a:pt x="62" y="96"/>
                </a:cubicBezTo>
                <a:cubicBezTo>
                  <a:pt x="67" y="105"/>
                  <a:pt x="78" y="116"/>
                  <a:pt x="98" y="114"/>
                </a:cubicBezTo>
                <a:cubicBezTo>
                  <a:pt x="76" y="123"/>
                  <a:pt x="89" y="141"/>
                  <a:pt x="107" y="138"/>
                </a:cubicBezTo>
                <a:cubicBezTo>
                  <a:pt x="76" y="170"/>
                  <a:pt x="28" y="168"/>
                  <a:pt x="0" y="141"/>
                </a:cubicBezTo>
                <a:cubicBezTo>
                  <a:pt x="73" y="240"/>
                  <a:pt x="230" y="200"/>
                  <a:pt x="254" y="104"/>
                </a:cubicBezTo>
                <a:cubicBezTo>
                  <a:pt x="271" y="105"/>
                  <a:pt x="282" y="98"/>
                  <a:pt x="288" y="92"/>
                </a:cubicBezTo>
                <a:cubicBezTo>
                  <a:pt x="278" y="93"/>
                  <a:pt x="263" y="91"/>
                  <a:pt x="255" y="88"/>
                </a:cubicBezTo>
                <a:close/>
                <a:moveTo>
                  <a:pt x="255" y="88"/>
                </a:moveTo>
                <a:cubicBezTo>
                  <a:pt x="255" y="88"/>
                  <a:pt x="255" y="88"/>
                  <a:pt x="255" y="88"/>
                </a:cubicBezTo>
              </a:path>
            </a:pathLst>
          </a:custGeom>
          <a:solidFill>
            <a:srgbClr val="000000">
              <a:alpha val="40000"/>
            </a:srgb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5572017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4</a:t>
            </a:fld>
            <a:endParaRPr lang="en-US" dirty="0"/>
          </a:p>
        </p:txBody>
      </p:sp>
      <p:sp>
        <p:nvSpPr>
          <p:cNvPr id="2" name="Title 1">
            <a:extLst>
              <a:ext uri="{FF2B5EF4-FFF2-40B4-BE49-F238E27FC236}">
                <a16:creationId xmlns:a16="http://schemas.microsoft.com/office/drawing/2014/main" id="{EF9917E9-9191-4F3E-AA6C-220CBAD9BFC0}"/>
              </a:ext>
            </a:extLst>
          </p:cNvPr>
          <p:cNvSpPr>
            <a:spLocks noGrp="1"/>
          </p:cNvSpPr>
          <p:nvPr>
            <p:ph type="title" idx="4294967295"/>
          </p:nvPr>
        </p:nvSpPr>
        <p:spPr>
          <a:xfrm>
            <a:off x="838200" y="761206"/>
            <a:ext cx="2440325" cy="972344"/>
          </a:xfrm>
        </p:spPr>
        <p:txBody>
          <a:bodyPr>
            <a:normAutofit fontScale="90000"/>
          </a:bodyPr>
          <a:lstStyle/>
          <a:p>
            <a:pPr algn="l"/>
            <a:r>
              <a:rPr lang="en-US" sz="2200" dirty="0">
                <a:solidFill>
                  <a:schemeClr val="accent4">
                    <a:lumMod val="75000"/>
                  </a:schemeClr>
                </a:solidFill>
              </a:rPr>
              <a:t>COMPANY</a:t>
            </a:r>
            <a:br>
              <a:rPr lang="en-US" sz="2000" dirty="0">
                <a:solidFill>
                  <a:schemeClr val="tx1">
                    <a:lumMod val="75000"/>
                    <a:lumOff val="25000"/>
                  </a:schemeClr>
                </a:solidFill>
              </a:rPr>
            </a:br>
            <a:r>
              <a:rPr lang="en-US" sz="5000" dirty="0">
                <a:solidFill>
                  <a:schemeClr val="accent3"/>
                </a:solidFill>
              </a:rPr>
              <a:t>SERVICE</a:t>
            </a:r>
          </a:p>
        </p:txBody>
      </p:sp>
      <p:sp>
        <p:nvSpPr>
          <p:cNvPr id="37" name="Rectangle 36">
            <a:extLst>
              <a:ext uri="{FF2B5EF4-FFF2-40B4-BE49-F238E27FC236}">
                <a16:creationId xmlns:a16="http://schemas.microsoft.com/office/drawing/2014/main" id="{F9092398-01F2-43AA-AA1F-A94CCF869BD2}"/>
              </a:ext>
            </a:extLst>
          </p:cNvPr>
          <p:cNvSpPr/>
          <p:nvPr/>
        </p:nvSpPr>
        <p:spPr>
          <a:xfrm>
            <a:off x="3386478" y="1381128"/>
            <a:ext cx="7967322" cy="1555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EA130F2-BAA8-4F7D-AFDD-AD4A3721E7F0}"/>
              </a:ext>
            </a:extLst>
          </p:cNvPr>
          <p:cNvGrpSpPr/>
          <p:nvPr/>
        </p:nvGrpSpPr>
        <p:grpSpPr>
          <a:xfrm>
            <a:off x="838200" y="2464871"/>
            <a:ext cx="6537325" cy="2802102"/>
            <a:chOff x="1323974" y="2349384"/>
            <a:chExt cx="6537325" cy="2802102"/>
          </a:xfrm>
        </p:grpSpPr>
        <p:grpSp>
          <p:nvGrpSpPr>
            <p:cNvPr id="64" name="Group 63">
              <a:extLst>
                <a:ext uri="{FF2B5EF4-FFF2-40B4-BE49-F238E27FC236}">
                  <a16:creationId xmlns:a16="http://schemas.microsoft.com/office/drawing/2014/main" id="{331C2CE8-43F9-41EA-8302-36F43F97F636}"/>
                </a:ext>
              </a:extLst>
            </p:cNvPr>
            <p:cNvGrpSpPr/>
            <p:nvPr/>
          </p:nvGrpSpPr>
          <p:grpSpPr>
            <a:xfrm>
              <a:off x="1323974" y="2349384"/>
              <a:ext cx="1881356" cy="1706165"/>
              <a:chOff x="1790776" y="3717925"/>
              <a:chExt cx="1881356" cy="1706165"/>
            </a:xfrm>
            <a:solidFill>
              <a:schemeClr val="tx1"/>
            </a:solidFill>
          </p:grpSpPr>
          <p:grpSp>
            <p:nvGrpSpPr>
              <p:cNvPr id="83" name="Group 82">
                <a:extLst>
                  <a:ext uri="{FF2B5EF4-FFF2-40B4-BE49-F238E27FC236}">
                    <a16:creationId xmlns:a16="http://schemas.microsoft.com/office/drawing/2014/main" id="{AEBAF8DE-B6FE-4722-B40C-254C6C5E85FD}"/>
                  </a:ext>
                </a:extLst>
              </p:cNvPr>
              <p:cNvGrpSpPr/>
              <p:nvPr/>
            </p:nvGrpSpPr>
            <p:grpSpPr>
              <a:xfrm>
                <a:off x="1881444" y="3717925"/>
                <a:ext cx="729890" cy="729890"/>
                <a:chOff x="2625151" y="2215150"/>
                <a:chExt cx="729890" cy="729890"/>
              </a:xfrm>
              <a:grpFill/>
            </p:grpSpPr>
            <p:sp>
              <p:nvSpPr>
                <p:cNvPr id="88" name="Freeform 5">
                  <a:extLst>
                    <a:ext uri="{FF2B5EF4-FFF2-40B4-BE49-F238E27FC236}">
                      <a16:creationId xmlns:a16="http://schemas.microsoft.com/office/drawing/2014/main" id="{527B841D-AF46-488E-B910-3348AEB40CD1}"/>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9" name="Oval 88">
                  <a:extLst>
                    <a:ext uri="{FF2B5EF4-FFF2-40B4-BE49-F238E27FC236}">
                      <a16:creationId xmlns:a16="http://schemas.microsoft.com/office/drawing/2014/main" id="{D8910137-624E-4BB8-8EC7-0E5E353517CC}"/>
                    </a:ext>
                  </a:extLst>
                </p:cNvPr>
                <p:cNvSpPr/>
                <p:nvPr/>
              </p:nvSpPr>
              <p:spPr>
                <a:xfrm>
                  <a:off x="2625151" y="2215150"/>
                  <a:ext cx="729890" cy="729890"/>
                </a:xfrm>
                <a:prstGeom prst="ellipse">
                  <a:avLst/>
                </a:prstGeom>
                <a:no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4" name="Group 83">
                <a:extLst>
                  <a:ext uri="{FF2B5EF4-FFF2-40B4-BE49-F238E27FC236}">
                    <a16:creationId xmlns:a16="http://schemas.microsoft.com/office/drawing/2014/main" id="{76874B9E-EF84-42C3-BEA2-6C5868A5A45F}"/>
                  </a:ext>
                </a:extLst>
              </p:cNvPr>
              <p:cNvGrpSpPr/>
              <p:nvPr/>
            </p:nvGrpSpPr>
            <p:grpSpPr>
              <a:xfrm>
                <a:off x="1790776" y="4569334"/>
                <a:ext cx="1881356" cy="854756"/>
                <a:chOff x="1016180" y="4410169"/>
                <a:chExt cx="1881356" cy="854756"/>
              </a:xfrm>
              <a:grpFill/>
            </p:grpSpPr>
            <p:sp>
              <p:nvSpPr>
                <p:cNvPr id="85" name="TextBox 84">
                  <a:extLst>
                    <a:ext uri="{FF2B5EF4-FFF2-40B4-BE49-F238E27FC236}">
                      <a16:creationId xmlns:a16="http://schemas.microsoft.com/office/drawing/2014/main" id="{B11E4BE9-3A6F-4456-A71C-913C4936E5D5}"/>
                    </a:ext>
                  </a:extLst>
                </p:cNvPr>
                <p:cNvSpPr txBox="1"/>
                <p:nvPr/>
              </p:nvSpPr>
              <p:spPr>
                <a:xfrm>
                  <a:off x="1016181" y="4410169"/>
                  <a:ext cx="1752600" cy="292388"/>
                </a:xfrm>
                <a:prstGeom prst="rect">
                  <a:avLst/>
                </a:prstGeom>
                <a:noFill/>
                <a:ln>
                  <a:noFill/>
                </a:ln>
              </p:spPr>
              <p:txBody>
                <a:bodyPr wrap="square" rtlCol="0">
                  <a:spAutoFit/>
                </a:bodyPr>
                <a:lstStyle/>
                <a:p>
                  <a:r>
                    <a:rPr lang="en-US" sz="1300" b="1" dirty="0">
                      <a:solidFill>
                        <a:schemeClr val="accent4">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86" name="TextBox 85">
                  <a:extLst>
                    <a:ext uri="{FF2B5EF4-FFF2-40B4-BE49-F238E27FC236}">
                      <a16:creationId xmlns:a16="http://schemas.microsoft.com/office/drawing/2014/main" id="{32283C50-31D0-4D5F-A7E5-28622B3A7B0F}"/>
                    </a:ext>
                  </a:extLst>
                </p:cNvPr>
                <p:cNvSpPr txBox="1"/>
                <p:nvPr/>
              </p:nvSpPr>
              <p:spPr>
                <a:xfrm>
                  <a:off x="1016180" y="4617005"/>
                  <a:ext cx="1291824" cy="276999"/>
                </a:xfrm>
                <a:prstGeom prst="rect">
                  <a:avLst/>
                </a:prstGeom>
                <a:noFill/>
                <a:ln>
                  <a:noFill/>
                </a:ln>
              </p:spPr>
              <p:txBody>
                <a:bodyPr wrap="square" rtlCol="0">
                  <a:spAutoFit/>
                </a:bodyPr>
                <a:lstStyle/>
                <a:p>
                  <a:r>
                    <a:rPr lang="en-US" sz="1200"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Some text</a:t>
                  </a:r>
                </a:p>
              </p:txBody>
            </p:sp>
            <p:sp>
              <p:nvSpPr>
                <p:cNvPr id="87" name="TextBox 86">
                  <a:extLst>
                    <a:ext uri="{FF2B5EF4-FFF2-40B4-BE49-F238E27FC236}">
                      <a16:creationId xmlns:a16="http://schemas.microsoft.com/office/drawing/2014/main" id="{D2BE5A92-4315-44EF-AC93-F45DC4AF8359}"/>
                    </a:ext>
                  </a:extLst>
                </p:cNvPr>
                <p:cNvSpPr txBox="1"/>
                <p:nvPr/>
              </p:nvSpPr>
              <p:spPr>
                <a:xfrm>
                  <a:off x="1016180" y="4864815"/>
                  <a:ext cx="1881356" cy="400110"/>
                </a:xfrm>
                <a:prstGeom prst="rect">
                  <a:avLst/>
                </a:prstGeom>
                <a:noFill/>
                <a:ln>
                  <a:noFill/>
                </a:ln>
              </p:spPr>
              <p:txBody>
                <a:bodyPr wrap="square" rtlCol="0">
                  <a:spAutoFit/>
                </a:bodyPr>
                <a:lstStyle/>
                <a:p>
                  <a:pPr>
                    <a:lnSpc>
                      <a:spcPts val="1200"/>
                    </a:lnSpc>
                  </a:pPr>
                  <a:r>
                    <a:rPr lang="en-US" sz="9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a:t>
                  </a:r>
                </a:p>
              </p:txBody>
            </p:sp>
          </p:grpSp>
        </p:grpSp>
        <p:grpSp>
          <p:nvGrpSpPr>
            <p:cNvPr id="65" name="Group 64">
              <a:extLst>
                <a:ext uri="{FF2B5EF4-FFF2-40B4-BE49-F238E27FC236}">
                  <a16:creationId xmlns:a16="http://schemas.microsoft.com/office/drawing/2014/main" id="{26E71FF2-DD07-427C-950F-F714CC0C012E}"/>
                </a:ext>
              </a:extLst>
            </p:cNvPr>
            <p:cNvGrpSpPr/>
            <p:nvPr/>
          </p:nvGrpSpPr>
          <p:grpSpPr>
            <a:xfrm>
              <a:off x="3611477" y="2349384"/>
              <a:ext cx="1929269" cy="1706165"/>
              <a:chOff x="5350225" y="3717925"/>
              <a:chExt cx="1929269" cy="1706165"/>
            </a:xfrm>
            <a:solidFill>
              <a:schemeClr val="tx1"/>
            </a:solidFill>
          </p:grpSpPr>
          <p:grpSp>
            <p:nvGrpSpPr>
              <p:cNvPr id="76" name="Group 75">
                <a:extLst>
                  <a:ext uri="{FF2B5EF4-FFF2-40B4-BE49-F238E27FC236}">
                    <a16:creationId xmlns:a16="http://schemas.microsoft.com/office/drawing/2014/main" id="{09BA9D50-2518-4F87-BD58-79EB09EAF79B}"/>
                  </a:ext>
                </a:extLst>
              </p:cNvPr>
              <p:cNvGrpSpPr/>
              <p:nvPr/>
            </p:nvGrpSpPr>
            <p:grpSpPr>
              <a:xfrm>
                <a:off x="5393170" y="3717925"/>
                <a:ext cx="729890" cy="729890"/>
                <a:chOff x="5731054" y="2215150"/>
                <a:chExt cx="729890" cy="729890"/>
              </a:xfrm>
              <a:grpFill/>
            </p:grpSpPr>
            <p:sp>
              <p:nvSpPr>
                <p:cNvPr id="81" name="Freeform 11">
                  <a:extLst>
                    <a:ext uri="{FF2B5EF4-FFF2-40B4-BE49-F238E27FC236}">
                      <a16:creationId xmlns:a16="http://schemas.microsoft.com/office/drawing/2014/main" id="{B2A65E15-A573-45CF-9749-728998D232B8}"/>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82" name="Oval 81">
                  <a:extLst>
                    <a:ext uri="{FF2B5EF4-FFF2-40B4-BE49-F238E27FC236}">
                      <a16:creationId xmlns:a16="http://schemas.microsoft.com/office/drawing/2014/main" id="{AACFA40E-73DD-45BA-B8A4-AEFCCE67F219}"/>
                    </a:ext>
                  </a:extLst>
                </p:cNvPr>
                <p:cNvSpPr/>
                <p:nvPr/>
              </p:nvSpPr>
              <p:spPr>
                <a:xfrm rot="10800000">
                  <a:off x="5731054" y="2215150"/>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7" name="Group 76">
                <a:extLst>
                  <a:ext uri="{FF2B5EF4-FFF2-40B4-BE49-F238E27FC236}">
                    <a16:creationId xmlns:a16="http://schemas.microsoft.com/office/drawing/2014/main" id="{F9449CC0-0AA9-41C6-B9EB-F5CF59198FE3}"/>
                  </a:ext>
                </a:extLst>
              </p:cNvPr>
              <p:cNvGrpSpPr/>
              <p:nvPr/>
            </p:nvGrpSpPr>
            <p:grpSpPr>
              <a:xfrm>
                <a:off x="5350225" y="4569334"/>
                <a:ext cx="1929269" cy="854756"/>
                <a:chOff x="1016180" y="4410169"/>
                <a:chExt cx="1929269" cy="854756"/>
              </a:xfrm>
              <a:grpFill/>
            </p:grpSpPr>
            <p:sp>
              <p:nvSpPr>
                <p:cNvPr id="78" name="TextBox 77">
                  <a:extLst>
                    <a:ext uri="{FF2B5EF4-FFF2-40B4-BE49-F238E27FC236}">
                      <a16:creationId xmlns:a16="http://schemas.microsoft.com/office/drawing/2014/main" id="{3E43F38C-4918-4300-A1F0-5803C89F7294}"/>
                    </a:ext>
                  </a:extLst>
                </p:cNvPr>
                <p:cNvSpPr txBox="1"/>
                <p:nvPr/>
              </p:nvSpPr>
              <p:spPr>
                <a:xfrm>
                  <a:off x="1016180" y="4410169"/>
                  <a:ext cx="1792849" cy="292388"/>
                </a:xfrm>
                <a:prstGeom prst="rect">
                  <a:avLst/>
                </a:prstGeom>
                <a:noFill/>
                <a:ln>
                  <a:noFill/>
                </a:ln>
              </p:spPr>
              <p:txBody>
                <a:bodyPr wrap="square" rtlCol="0">
                  <a:spAutoFit/>
                </a:bodyPr>
                <a:lstStyle/>
                <a:p>
                  <a:r>
                    <a:rPr lang="en-US" sz="13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79" name="TextBox 78">
                  <a:extLst>
                    <a:ext uri="{FF2B5EF4-FFF2-40B4-BE49-F238E27FC236}">
                      <a16:creationId xmlns:a16="http://schemas.microsoft.com/office/drawing/2014/main" id="{D68771DC-F9C7-4C80-AD8E-8B986C8FC3DC}"/>
                    </a:ext>
                  </a:extLst>
                </p:cNvPr>
                <p:cNvSpPr txBox="1"/>
                <p:nvPr/>
              </p:nvSpPr>
              <p:spPr>
                <a:xfrm>
                  <a:off x="1016180" y="4617005"/>
                  <a:ext cx="1291824" cy="276999"/>
                </a:xfrm>
                <a:prstGeom prst="rect">
                  <a:avLst/>
                </a:prstGeom>
                <a:noFill/>
                <a:ln>
                  <a:noFill/>
                </a:ln>
              </p:spPr>
              <p:txBody>
                <a:bodyPr wrap="square" rtlCol="0">
                  <a:spAutoFit/>
                </a:bodyPr>
                <a:lstStyle/>
                <a:p>
                  <a:r>
                    <a:rPr lang="en-US" sz="1200"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Some text</a:t>
                  </a:r>
                </a:p>
              </p:txBody>
            </p:sp>
            <p:sp>
              <p:nvSpPr>
                <p:cNvPr id="80" name="TextBox 79">
                  <a:extLst>
                    <a:ext uri="{FF2B5EF4-FFF2-40B4-BE49-F238E27FC236}">
                      <a16:creationId xmlns:a16="http://schemas.microsoft.com/office/drawing/2014/main" id="{C8D00DEA-736E-4885-A999-E174EEF3BD3A}"/>
                    </a:ext>
                  </a:extLst>
                </p:cNvPr>
                <p:cNvSpPr txBox="1"/>
                <p:nvPr/>
              </p:nvSpPr>
              <p:spPr>
                <a:xfrm>
                  <a:off x="1016180" y="4864815"/>
                  <a:ext cx="1929269" cy="400110"/>
                </a:xfrm>
                <a:prstGeom prst="rect">
                  <a:avLst/>
                </a:prstGeom>
                <a:noFill/>
                <a:ln>
                  <a:noFill/>
                </a:ln>
              </p:spPr>
              <p:txBody>
                <a:bodyPr wrap="square" rtlCol="0">
                  <a:spAutoFit/>
                </a:bodyPr>
                <a:lstStyle/>
                <a:p>
                  <a:pPr>
                    <a:lnSpc>
                      <a:spcPts val="1200"/>
                    </a:lnSpc>
                  </a:pPr>
                  <a:r>
                    <a:rPr lang="en-US" sz="9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a:t>
                  </a:r>
                </a:p>
              </p:txBody>
            </p:sp>
          </p:grpSp>
        </p:grpSp>
        <p:grpSp>
          <p:nvGrpSpPr>
            <p:cNvPr id="66" name="Group 65">
              <a:extLst>
                <a:ext uri="{FF2B5EF4-FFF2-40B4-BE49-F238E27FC236}">
                  <a16:creationId xmlns:a16="http://schemas.microsoft.com/office/drawing/2014/main" id="{5B5F9F33-AF57-4740-B776-4F4EAD047EE3}"/>
                </a:ext>
              </a:extLst>
            </p:cNvPr>
            <p:cNvGrpSpPr/>
            <p:nvPr/>
          </p:nvGrpSpPr>
          <p:grpSpPr>
            <a:xfrm>
              <a:off x="5946892" y="2349384"/>
              <a:ext cx="1881357" cy="1706165"/>
              <a:chOff x="8821944" y="3717925"/>
              <a:chExt cx="1881357" cy="1706165"/>
            </a:xfrm>
            <a:solidFill>
              <a:schemeClr val="tx1"/>
            </a:solidFill>
          </p:grpSpPr>
          <p:grpSp>
            <p:nvGrpSpPr>
              <p:cNvPr id="69" name="Group 68">
                <a:extLst>
                  <a:ext uri="{FF2B5EF4-FFF2-40B4-BE49-F238E27FC236}">
                    <a16:creationId xmlns:a16="http://schemas.microsoft.com/office/drawing/2014/main" id="{E524B090-418D-4293-8CB0-06D7E1CDB9F7}"/>
                  </a:ext>
                </a:extLst>
              </p:cNvPr>
              <p:cNvGrpSpPr/>
              <p:nvPr/>
            </p:nvGrpSpPr>
            <p:grpSpPr>
              <a:xfrm>
                <a:off x="8889937" y="3717925"/>
                <a:ext cx="729890" cy="729890"/>
                <a:chOff x="8836957" y="2215150"/>
                <a:chExt cx="729890" cy="729890"/>
              </a:xfrm>
              <a:grpFill/>
            </p:grpSpPr>
            <p:sp>
              <p:nvSpPr>
                <p:cNvPr id="74" name="AutoShape 9">
                  <a:extLst>
                    <a:ext uri="{FF2B5EF4-FFF2-40B4-BE49-F238E27FC236}">
                      <a16:creationId xmlns:a16="http://schemas.microsoft.com/office/drawing/2014/main" id="{4F8BA2A2-9E95-4217-8502-F111A8DE7955}"/>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p>
                  <a:endParaRPr lang="en-US" dirty="0"/>
                </a:p>
              </p:txBody>
            </p:sp>
            <p:sp>
              <p:nvSpPr>
                <p:cNvPr id="75" name="Oval 74">
                  <a:extLst>
                    <a:ext uri="{FF2B5EF4-FFF2-40B4-BE49-F238E27FC236}">
                      <a16:creationId xmlns:a16="http://schemas.microsoft.com/office/drawing/2014/main" id="{3339E32B-2B33-4220-9FFC-DBB282BA32FF}"/>
                    </a:ext>
                  </a:extLst>
                </p:cNvPr>
                <p:cNvSpPr/>
                <p:nvPr/>
              </p:nvSpPr>
              <p:spPr>
                <a:xfrm>
                  <a:off x="8836957" y="2215150"/>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0" name="Group 69">
                <a:extLst>
                  <a:ext uri="{FF2B5EF4-FFF2-40B4-BE49-F238E27FC236}">
                    <a16:creationId xmlns:a16="http://schemas.microsoft.com/office/drawing/2014/main" id="{D6041D2B-E0D2-499D-95D2-F012EB6A96E1}"/>
                  </a:ext>
                </a:extLst>
              </p:cNvPr>
              <p:cNvGrpSpPr/>
              <p:nvPr/>
            </p:nvGrpSpPr>
            <p:grpSpPr>
              <a:xfrm>
                <a:off x="8821944" y="4569334"/>
                <a:ext cx="1881357" cy="854756"/>
                <a:chOff x="1016180" y="4410169"/>
                <a:chExt cx="1881357" cy="854756"/>
              </a:xfrm>
              <a:grpFill/>
            </p:grpSpPr>
            <p:sp>
              <p:nvSpPr>
                <p:cNvPr id="71" name="TextBox 70">
                  <a:extLst>
                    <a:ext uri="{FF2B5EF4-FFF2-40B4-BE49-F238E27FC236}">
                      <a16:creationId xmlns:a16="http://schemas.microsoft.com/office/drawing/2014/main" id="{2FE2C788-1E4C-49FA-B7A8-6B1D87D6E6B6}"/>
                    </a:ext>
                  </a:extLst>
                </p:cNvPr>
                <p:cNvSpPr txBox="1"/>
                <p:nvPr/>
              </p:nvSpPr>
              <p:spPr>
                <a:xfrm>
                  <a:off x="1016180" y="4410169"/>
                  <a:ext cx="1769597" cy="292388"/>
                </a:xfrm>
                <a:prstGeom prst="rect">
                  <a:avLst/>
                </a:prstGeom>
                <a:noFill/>
                <a:ln>
                  <a:noFill/>
                </a:ln>
              </p:spPr>
              <p:txBody>
                <a:bodyPr wrap="square" rtlCol="0">
                  <a:spAutoFit/>
                </a:bodyPr>
                <a:lstStyle/>
                <a:p>
                  <a:r>
                    <a:rPr lang="en-US" sz="1300" b="1"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72" name="TextBox 71">
                  <a:extLst>
                    <a:ext uri="{FF2B5EF4-FFF2-40B4-BE49-F238E27FC236}">
                      <a16:creationId xmlns:a16="http://schemas.microsoft.com/office/drawing/2014/main" id="{F50279E7-3C24-4C07-AF8D-86D81F12DA12}"/>
                    </a:ext>
                  </a:extLst>
                </p:cNvPr>
                <p:cNvSpPr txBox="1"/>
                <p:nvPr/>
              </p:nvSpPr>
              <p:spPr>
                <a:xfrm>
                  <a:off x="1016180" y="4617005"/>
                  <a:ext cx="1291824" cy="276999"/>
                </a:xfrm>
                <a:prstGeom prst="rect">
                  <a:avLst/>
                </a:prstGeom>
                <a:noFill/>
                <a:ln>
                  <a:noFill/>
                </a:ln>
              </p:spPr>
              <p:txBody>
                <a:bodyPr wrap="square" rtlCol="0">
                  <a:spAutoFit/>
                </a:bodyPr>
                <a:lstStyle/>
                <a:p>
                  <a:r>
                    <a:rPr lang="en-US" sz="1200"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Some text</a:t>
                  </a:r>
                </a:p>
              </p:txBody>
            </p:sp>
            <p:sp>
              <p:nvSpPr>
                <p:cNvPr id="73" name="TextBox 72">
                  <a:extLst>
                    <a:ext uri="{FF2B5EF4-FFF2-40B4-BE49-F238E27FC236}">
                      <a16:creationId xmlns:a16="http://schemas.microsoft.com/office/drawing/2014/main" id="{FD958B3C-7FDE-41C1-9386-572F5E3DF5CF}"/>
                    </a:ext>
                  </a:extLst>
                </p:cNvPr>
                <p:cNvSpPr txBox="1"/>
                <p:nvPr/>
              </p:nvSpPr>
              <p:spPr>
                <a:xfrm>
                  <a:off x="1016180" y="4864815"/>
                  <a:ext cx="1881357" cy="400110"/>
                </a:xfrm>
                <a:prstGeom prst="rect">
                  <a:avLst/>
                </a:prstGeom>
                <a:noFill/>
                <a:ln>
                  <a:noFill/>
                </a:ln>
              </p:spPr>
              <p:txBody>
                <a:bodyPr wrap="square" rtlCol="0">
                  <a:spAutoFit/>
                </a:bodyPr>
                <a:lstStyle/>
                <a:p>
                  <a:pPr>
                    <a:lnSpc>
                      <a:spcPts val="1200"/>
                    </a:lnSpc>
                  </a:pPr>
                  <a:r>
                    <a:rPr lang="en-US" sz="9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a:t>
                  </a:r>
                </a:p>
              </p:txBody>
            </p:sp>
          </p:grpSp>
        </p:grpSp>
        <p:cxnSp>
          <p:nvCxnSpPr>
            <p:cNvPr id="67" name="Straight Connector 66">
              <a:extLst>
                <a:ext uri="{FF2B5EF4-FFF2-40B4-BE49-F238E27FC236}">
                  <a16:creationId xmlns:a16="http://schemas.microsoft.com/office/drawing/2014/main" id="{5ED60AFC-3B06-4108-8F47-13750378637E}"/>
                </a:ext>
              </a:extLst>
            </p:cNvPr>
            <p:cNvCxnSpPr>
              <a:cxnSpLocks/>
            </p:cNvCxnSpPr>
            <p:nvPr/>
          </p:nvCxnSpPr>
          <p:spPr>
            <a:xfrm>
              <a:off x="1414642" y="4311393"/>
              <a:ext cx="634251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E57557E5-9625-40B2-AB91-D7636FB15817}"/>
                </a:ext>
              </a:extLst>
            </p:cNvPr>
            <p:cNvSpPr txBox="1"/>
            <p:nvPr/>
          </p:nvSpPr>
          <p:spPr>
            <a:xfrm>
              <a:off x="1323974" y="4520544"/>
              <a:ext cx="6537325" cy="630942"/>
            </a:xfrm>
            <a:prstGeom prst="rect">
              <a:avLst/>
            </a:prstGeom>
            <a:noFill/>
          </p:spPr>
          <p:txBody>
            <a:bodyPr wrap="square" rtlCol="0">
              <a:spAutoFit/>
            </a:bodyPr>
            <a:lstStyle/>
            <a:p>
              <a:pPr algn="just">
                <a:lnSpc>
                  <a:spcPts val="1400"/>
                </a:lnSpc>
              </a:pPr>
              <a:r>
                <a:rPr lang="en-US" sz="9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popularised</a:t>
              </a:r>
              <a:r>
                <a:rPr lang="en-US" sz="9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in the</a:t>
              </a:r>
            </a:p>
          </p:txBody>
        </p:sp>
      </p:grpSp>
      <p:sp>
        <p:nvSpPr>
          <p:cNvPr id="90" name="Rectangle 89">
            <a:extLst>
              <a:ext uri="{FF2B5EF4-FFF2-40B4-BE49-F238E27FC236}">
                <a16:creationId xmlns:a16="http://schemas.microsoft.com/office/drawing/2014/main" id="{69F0303D-5A5F-4A1D-9215-EFDA4655DFE6}"/>
              </a:ext>
            </a:extLst>
          </p:cNvPr>
          <p:cNvSpPr/>
          <p:nvPr/>
        </p:nvSpPr>
        <p:spPr>
          <a:xfrm>
            <a:off x="8098970" y="2464871"/>
            <a:ext cx="3254829" cy="28021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D31964F2-3A83-49A8-8FDA-F3D1B195B0CE}"/>
              </a:ext>
            </a:extLst>
          </p:cNvPr>
          <p:cNvGrpSpPr/>
          <p:nvPr/>
        </p:nvGrpSpPr>
        <p:grpSpPr>
          <a:xfrm>
            <a:off x="8497690" y="2871625"/>
            <a:ext cx="2457389" cy="1988594"/>
            <a:chOff x="12952741" y="1628289"/>
            <a:chExt cx="2457389" cy="1988594"/>
          </a:xfrm>
        </p:grpSpPr>
        <p:sp>
          <p:nvSpPr>
            <p:cNvPr id="91" name="Freeform 33">
              <a:extLst>
                <a:ext uri="{FF2B5EF4-FFF2-40B4-BE49-F238E27FC236}">
                  <a16:creationId xmlns:a16="http://schemas.microsoft.com/office/drawing/2014/main" id="{F92E3526-8D32-46A5-9B23-71FBE2CC0122}"/>
                </a:ext>
              </a:extLst>
            </p:cNvPr>
            <p:cNvSpPr>
              <a:spLocks noEditPoints="1"/>
            </p:cNvSpPr>
            <p:nvPr/>
          </p:nvSpPr>
          <p:spPr bwMode="auto">
            <a:xfrm>
              <a:off x="12982365" y="1630103"/>
              <a:ext cx="508405" cy="503042"/>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92" name="Group 91">
              <a:extLst>
                <a:ext uri="{FF2B5EF4-FFF2-40B4-BE49-F238E27FC236}">
                  <a16:creationId xmlns:a16="http://schemas.microsoft.com/office/drawing/2014/main" id="{94FD2A19-F904-4669-97FF-0026E148152B}"/>
                </a:ext>
              </a:extLst>
            </p:cNvPr>
            <p:cNvGrpSpPr/>
            <p:nvPr/>
          </p:nvGrpSpPr>
          <p:grpSpPr>
            <a:xfrm>
              <a:off x="13607145" y="1628289"/>
              <a:ext cx="1802985" cy="901746"/>
              <a:chOff x="8951499" y="1731283"/>
              <a:chExt cx="1802985" cy="901746"/>
            </a:xfrm>
          </p:grpSpPr>
          <p:sp>
            <p:nvSpPr>
              <p:cNvPr id="93" name="Rectangle 92">
                <a:extLst>
                  <a:ext uri="{FF2B5EF4-FFF2-40B4-BE49-F238E27FC236}">
                    <a16:creationId xmlns:a16="http://schemas.microsoft.com/office/drawing/2014/main" id="{3BA3273A-04A9-4341-8B63-1BBF50373A64}"/>
                  </a:ext>
                </a:extLst>
              </p:cNvPr>
              <p:cNvSpPr/>
              <p:nvPr/>
            </p:nvSpPr>
            <p:spPr>
              <a:xfrm>
                <a:off x="8951499" y="1731283"/>
                <a:ext cx="1740541" cy="323165"/>
              </a:xfrm>
              <a:prstGeom prst="rect">
                <a:avLst/>
              </a:prstGeom>
            </p:spPr>
            <p:txBody>
              <a:bodyPr wrap="none">
                <a:spAutoFit/>
              </a:bodyPr>
              <a:lstStyle/>
              <a:p>
                <a:r>
                  <a:rPr lang="en-US" sz="15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94" name="TextBox 93">
                <a:extLst>
                  <a:ext uri="{FF2B5EF4-FFF2-40B4-BE49-F238E27FC236}">
                    <a16:creationId xmlns:a16="http://schemas.microsoft.com/office/drawing/2014/main" id="{0F53BE07-74F5-4820-8423-84636014E25C}"/>
                  </a:ext>
                </a:extLst>
              </p:cNvPr>
              <p:cNvSpPr txBox="1"/>
              <p:nvPr/>
            </p:nvSpPr>
            <p:spPr>
              <a:xfrm>
                <a:off x="8951499" y="2079031"/>
                <a:ext cx="1802985" cy="553998"/>
              </a:xfrm>
              <a:prstGeom prst="rect">
                <a:avLst/>
              </a:prstGeom>
              <a:noFill/>
            </p:spPr>
            <p:txBody>
              <a:bodyPr wrap="square" rtlCol="0">
                <a:spAutoFit/>
              </a:bodyPr>
              <a:lstStyle/>
              <a:p>
                <a:pPr>
                  <a:lnSpc>
                    <a:spcPts val="1200"/>
                  </a:lnSpc>
                </a:pPr>
                <a:r>
                  <a:rPr lang="en-US" sz="800" dirty="0">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95" name="Freeform 34">
              <a:extLst>
                <a:ext uri="{FF2B5EF4-FFF2-40B4-BE49-F238E27FC236}">
                  <a16:creationId xmlns:a16="http://schemas.microsoft.com/office/drawing/2014/main" id="{F6CA3BDB-DFCC-46D4-9337-09F9B8C8B26B}"/>
                </a:ext>
              </a:extLst>
            </p:cNvPr>
            <p:cNvSpPr>
              <a:spLocks noEditPoints="1"/>
            </p:cNvSpPr>
            <p:nvPr/>
          </p:nvSpPr>
          <p:spPr bwMode="auto">
            <a:xfrm>
              <a:off x="12952741" y="2780850"/>
              <a:ext cx="447541" cy="405684"/>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96" name="Group 95">
              <a:extLst>
                <a:ext uri="{FF2B5EF4-FFF2-40B4-BE49-F238E27FC236}">
                  <a16:creationId xmlns:a16="http://schemas.microsoft.com/office/drawing/2014/main" id="{3E89585F-8612-4ABF-8040-20C85FD999A3}"/>
                </a:ext>
              </a:extLst>
            </p:cNvPr>
            <p:cNvGrpSpPr/>
            <p:nvPr/>
          </p:nvGrpSpPr>
          <p:grpSpPr>
            <a:xfrm>
              <a:off x="13559520" y="2715137"/>
              <a:ext cx="1788167" cy="901746"/>
              <a:chOff x="8951499" y="1521733"/>
              <a:chExt cx="1788167" cy="901746"/>
            </a:xfrm>
          </p:grpSpPr>
          <p:sp>
            <p:nvSpPr>
              <p:cNvPr id="97" name="Rectangle 96">
                <a:extLst>
                  <a:ext uri="{FF2B5EF4-FFF2-40B4-BE49-F238E27FC236}">
                    <a16:creationId xmlns:a16="http://schemas.microsoft.com/office/drawing/2014/main" id="{597A31BE-89E2-4A6C-834E-D7A0778DDA59}"/>
                  </a:ext>
                </a:extLst>
              </p:cNvPr>
              <p:cNvSpPr/>
              <p:nvPr/>
            </p:nvSpPr>
            <p:spPr>
              <a:xfrm>
                <a:off x="8951499" y="1521733"/>
                <a:ext cx="1740541" cy="323165"/>
              </a:xfrm>
              <a:prstGeom prst="rect">
                <a:avLst/>
              </a:prstGeom>
            </p:spPr>
            <p:txBody>
              <a:bodyPr wrap="none">
                <a:spAutoFit/>
              </a:bodyPr>
              <a:lstStyle/>
              <a:p>
                <a:r>
                  <a:rPr lang="en-US" sz="15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98" name="TextBox 97">
                <a:extLst>
                  <a:ext uri="{FF2B5EF4-FFF2-40B4-BE49-F238E27FC236}">
                    <a16:creationId xmlns:a16="http://schemas.microsoft.com/office/drawing/2014/main" id="{A71FDC7D-663A-40D2-B749-63E3BE1D0BB2}"/>
                  </a:ext>
                </a:extLst>
              </p:cNvPr>
              <p:cNvSpPr txBox="1"/>
              <p:nvPr/>
            </p:nvSpPr>
            <p:spPr>
              <a:xfrm>
                <a:off x="8951500" y="1869481"/>
                <a:ext cx="1788166" cy="553998"/>
              </a:xfrm>
              <a:prstGeom prst="rect">
                <a:avLst/>
              </a:prstGeom>
              <a:noFill/>
            </p:spPr>
            <p:txBody>
              <a:bodyPr wrap="square" rtlCol="0">
                <a:spAutoFit/>
              </a:bodyPr>
              <a:lstStyle/>
              <a:p>
                <a:pPr>
                  <a:lnSpc>
                    <a:spcPts val="1200"/>
                  </a:lnSpc>
                </a:pPr>
                <a:r>
                  <a:rPr lang="en-US" sz="800" dirty="0">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grpSp>
    </p:spTree>
    <p:extLst>
      <p:ext uri="{BB962C8B-B14F-4D97-AF65-F5344CB8AC3E}">
        <p14:creationId xmlns:p14="http://schemas.microsoft.com/office/powerpoint/2010/main" val="4034472590"/>
      </p:ext>
    </p:extLst>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solidFill>
                  <a:schemeClr val="bg1">
                    <a:lumMod val="50000"/>
                  </a:schemeClr>
                </a:solidFill>
              </a:rPr>
              <a:t>0</a:t>
            </a:r>
            <a:fld id="{E72B8170-242D-42EF-8B64-B507C79780AD}" type="slidenum">
              <a:rPr lang="en-US" smtClean="0">
                <a:solidFill>
                  <a:schemeClr val="bg1">
                    <a:lumMod val="50000"/>
                  </a:schemeClr>
                </a:solidFill>
              </a:rPr>
              <a:pPr/>
              <a:t>5</a:t>
            </a:fld>
            <a:endParaRPr lang="en-US" dirty="0">
              <a:solidFill>
                <a:schemeClr val="bg1">
                  <a:lumMod val="50000"/>
                </a:schemeClr>
              </a:solidFill>
            </a:endParaRPr>
          </a:p>
        </p:txBody>
      </p:sp>
      <p:grpSp>
        <p:nvGrpSpPr>
          <p:cNvPr id="20" name="Group 19">
            <a:extLst>
              <a:ext uri="{FF2B5EF4-FFF2-40B4-BE49-F238E27FC236}">
                <a16:creationId xmlns:a16="http://schemas.microsoft.com/office/drawing/2014/main" id="{51B179A1-0FD1-4F43-9FA0-126FBB1CBF21}"/>
              </a:ext>
            </a:extLst>
          </p:cNvPr>
          <p:cNvGrpSpPr/>
          <p:nvPr/>
        </p:nvGrpSpPr>
        <p:grpSpPr>
          <a:xfrm>
            <a:off x="2026161" y="4323580"/>
            <a:ext cx="8139678" cy="1443993"/>
            <a:chOff x="1588011" y="3856416"/>
            <a:chExt cx="8139678" cy="1443993"/>
          </a:xfrm>
        </p:grpSpPr>
        <p:grpSp>
          <p:nvGrpSpPr>
            <p:cNvPr id="32" name="Group 31">
              <a:extLst>
                <a:ext uri="{FF2B5EF4-FFF2-40B4-BE49-F238E27FC236}">
                  <a16:creationId xmlns:a16="http://schemas.microsoft.com/office/drawing/2014/main" id="{5B0A732A-1841-4753-98CB-C8D4A5E9C58E}"/>
                </a:ext>
              </a:extLst>
            </p:cNvPr>
            <p:cNvGrpSpPr/>
            <p:nvPr/>
          </p:nvGrpSpPr>
          <p:grpSpPr>
            <a:xfrm>
              <a:off x="1588011" y="3856416"/>
              <a:ext cx="2012919" cy="1443993"/>
              <a:chOff x="1809313" y="4226260"/>
              <a:chExt cx="2012919" cy="1443993"/>
            </a:xfrm>
          </p:grpSpPr>
          <p:sp>
            <p:nvSpPr>
              <p:cNvPr id="33" name="Rectangle 9">
                <a:extLst>
                  <a:ext uri="{FF2B5EF4-FFF2-40B4-BE49-F238E27FC236}">
                    <a16:creationId xmlns:a16="http://schemas.microsoft.com/office/drawing/2014/main" id="{2E83AF93-D727-4D8E-A61D-233E9665610A}"/>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34" name="TextBox 33">
                <a:extLst>
                  <a:ext uri="{FF2B5EF4-FFF2-40B4-BE49-F238E27FC236}">
                    <a16:creationId xmlns:a16="http://schemas.microsoft.com/office/drawing/2014/main" id="{28084DED-DC4D-4E63-91E4-2013074E40B4}"/>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35" name="Straight Connector 34">
                <a:extLst>
                  <a:ext uri="{FF2B5EF4-FFF2-40B4-BE49-F238E27FC236}">
                    <a16:creationId xmlns:a16="http://schemas.microsoft.com/office/drawing/2014/main" id="{3796DA0E-E9D8-406C-BF6F-85550EE9CF54}"/>
                  </a:ext>
                </a:extLst>
              </p:cNvPr>
              <p:cNvCxnSpPr>
                <a:cxnSpLocks/>
              </p:cNvCxnSpPr>
              <p:nvPr/>
            </p:nvCxnSpPr>
            <p:spPr>
              <a:xfrm>
                <a:off x="2111063" y="4802130"/>
                <a:ext cx="1409419"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14CA2B3-B31D-497E-8626-0C8116B92C92}"/>
                  </a:ext>
                </a:extLst>
              </p:cNvPr>
              <p:cNvGrpSpPr/>
              <p:nvPr/>
            </p:nvGrpSpPr>
            <p:grpSpPr>
              <a:xfrm>
                <a:off x="2412813" y="5413169"/>
                <a:ext cx="805918" cy="257084"/>
                <a:chOff x="4052943" y="5412792"/>
                <a:chExt cx="958829" cy="305862"/>
              </a:xfrm>
            </p:grpSpPr>
            <p:grpSp>
              <p:nvGrpSpPr>
                <p:cNvPr id="37" name="Group 36">
                  <a:extLst>
                    <a:ext uri="{FF2B5EF4-FFF2-40B4-BE49-F238E27FC236}">
                      <a16:creationId xmlns:a16="http://schemas.microsoft.com/office/drawing/2014/main" id="{21D5577F-F9AA-460E-830B-1C6571D4B658}"/>
                    </a:ext>
                  </a:extLst>
                </p:cNvPr>
                <p:cNvGrpSpPr/>
                <p:nvPr/>
              </p:nvGrpSpPr>
              <p:grpSpPr>
                <a:xfrm>
                  <a:off x="4052943" y="5412793"/>
                  <a:ext cx="305861" cy="305861"/>
                  <a:chOff x="1324575" y="5760204"/>
                  <a:chExt cx="305861" cy="305861"/>
                </a:xfrm>
              </p:grpSpPr>
              <p:sp>
                <p:nvSpPr>
                  <p:cNvPr id="63" name="Oval 62">
                    <a:extLst>
                      <a:ext uri="{FF2B5EF4-FFF2-40B4-BE49-F238E27FC236}">
                        <a16:creationId xmlns:a16="http://schemas.microsoft.com/office/drawing/2014/main" id="{231A37DC-A5CF-4B65-A4B0-CAD408814C83}"/>
                      </a:ext>
                    </a:extLst>
                  </p:cNvPr>
                  <p:cNvSpPr/>
                  <p:nvPr/>
                </p:nvSpPr>
                <p:spPr>
                  <a:xfrm>
                    <a:off x="1324575" y="5760204"/>
                    <a:ext cx="305861" cy="305861"/>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AA6853AB-E2DB-4372-A5E0-00E8CCD5C02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8" name="Group 37">
                  <a:extLst>
                    <a:ext uri="{FF2B5EF4-FFF2-40B4-BE49-F238E27FC236}">
                      <a16:creationId xmlns:a16="http://schemas.microsoft.com/office/drawing/2014/main" id="{DAD900D7-8E31-4FF2-93A3-6F1A6C5A8E03}"/>
                    </a:ext>
                  </a:extLst>
                </p:cNvPr>
                <p:cNvGrpSpPr/>
                <p:nvPr/>
              </p:nvGrpSpPr>
              <p:grpSpPr>
                <a:xfrm>
                  <a:off x="4379427" y="5412793"/>
                  <a:ext cx="305861" cy="305861"/>
                  <a:chOff x="1684215" y="5760204"/>
                  <a:chExt cx="305861" cy="305861"/>
                </a:xfrm>
              </p:grpSpPr>
              <p:sp>
                <p:nvSpPr>
                  <p:cNvPr id="61" name="Oval 60">
                    <a:extLst>
                      <a:ext uri="{FF2B5EF4-FFF2-40B4-BE49-F238E27FC236}">
                        <a16:creationId xmlns:a16="http://schemas.microsoft.com/office/drawing/2014/main" id="{21549DF6-6C86-473F-B047-9D427899AD42}"/>
                      </a:ext>
                    </a:extLst>
                  </p:cNvPr>
                  <p:cNvSpPr/>
                  <p:nvPr/>
                </p:nvSpPr>
                <p:spPr>
                  <a:xfrm>
                    <a:off x="1684215" y="5760204"/>
                    <a:ext cx="305861" cy="305861"/>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21">
                    <a:extLst>
                      <a:ext uri="{FF2B5EF4-FFF2-40B4-BE49-F238E27FC236}">
                        <a16:creationId xmlns:a16="http://schemas.microsoft.com/office/drawing/2014/main" id="{4CAB89C5-0B0E-4969-AA54-63FA65147EC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9" name="Group 38">
                  <a:extLst>
                    <a:ext uri="{FF2B5EF4-FFF2-40B4-BE49-F238E27FC236}">
                      <a16:creationId xmlns:a16="http://schemas.microsoft.com/office/drawing/2014/main" id="{A1A2ACA7-B6EF-46C2-831F-1362CF8FB2C8}"/>
                    </a:ext>
                  </a:extLst>
                </p:cNvPr>
                <p:cNvGrpSpPr/>
                <p:nvPr/>
              </p:nvGrpSpPr>
              <p:grpSpPr>
                <a:xfrm>
                  <a:off x="4705911" y="5412792"/>
                  <a:ext cx="305861" cy="305861"/>
                  <a:chOff x="2177216" y="5760204"/>
                  <a:chExt cx="305861" cy="305861"/>
                </a:xfrm>
              </p:grpSpPr>
              <p:sp>
                <p:nvSpPr>
                  <p:cNvPr id="40" name="Oval 39">
                    <a:extLst>
                      <a:ext uri="{FF2B5EF4-FFF2-40B4-BE49-F238E27FC236}">
                        <a16:creationId xmlns:a16="http://schemas.microsoft.com/office/drawing/2014/main" id="{33054E16-82F5-4EFF-A920-4346062D2CF9}"/>
                      </a:ext>
                    </a:extLst>
                  </p:cNvPr>
                  <p:cNvSpPr/>
                  <p:nvPr/>
                </p:nvSpPr>
                <p:spPr>
                  <a:xfrm>
                    <a:off x="2177216" y="5760204"/>
                    <a:ext cx="305861" cy="305861"/>
                  </a:xfrm>
                  <a:prstGeom prst="ellipse">
                    <a:avLst/>
                  </a:prstGeom>
                  <a:solidFill>
                    <a:schemeClr val="accent4">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1" name="AutoShape 18">
                    <a:extLst>
                      <a:ext uri="{FF2B5EF4-FFF2-40B4-BE49-F238E27FC236}">
                        <a16:creationId xmlns:a16="http://schemas.microsoft.com/office/drawing/2014/main" id="{DE077B7D-F40E-47B6-A557-4A52C681694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65" name="Group 64">
              <a:extLst>
                <a:ext uri="{FF2B5EF4-FFF2-40B4-BE49-F238E27FC236}">
                  <a16:creationId xmlns:a16="http://schemas.microsoft.com/office/drawing/2014/main" id="{0B9DE45C-7A5D-4577-B561-9AC8D4A33DE2}"/>
                </a:ext>
              </a:extLst>
            </p:cNvPr>
            <p:cNvGrpSpPr/>
            <p:nvPr/>
          </p:nvGrpSpPr>
          <p:grpSpPr>
            <a:xfrm>
              <a:off x="4651390" y="3856416"/>
              <a:ext cx="2012919" cy="1443993"/>
              <a:chOff x="1809313" y="4226260"/>
              <a:chExt cx="2012919" cy="1443993"/>
            </a:xfrm>
          </p:grpSpPr>
          <p:sp>
            <p:nvSpPr>
              <p:cNvPr id="66" name="Rectangle 9">
                <a:extLst>
                  <a:ext uri="{FF2B5EF4-FFF2-40B4-BE49-F238E27FC236}">
                    <a16:creationId xmlns:a16="http://schemas.microsoft.com/office/drawing/2014/main" id="{D6FC614B-852C-41E6-8E99-4C4CF28745F8}"/>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67" name="TextBox 66">
                <a:extLst>
                  <a:ext uri="{FF2B5EF4-FFF2-40B4-BE49-F238E27FC236}">
                    <a16:creationId xmlns:a16="http://schemas.microsoft.com/office/drawing/2014/main" id="{35F6663C-BD91-43CF-A66B-C3D40A070D95}"/>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accent3"/>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68" name="Straight Connector 67">
                <a:extLst>
                  <a:ext uri="{FF2B5EF4-FFF2-40B4-BE49-F238E27FC236}">
                    <a16:creationId xmlns:a16="http://schemas.microsoft.com/office/drawing/2014/main" id="{36EB2DC6-917F-4DFA-A81A-E3C242A7803E}"/>
                  </a:ext>
                </a:extLst>
              </p:cNvPr>
              <p:cNvCxnSpPr>
                <a:cxnSpLocks/>
              </p:cNvCxnSpPr>
              <p:nvPr/>
            </p:nvCxnSpPr>
            <p:spPr>
              <a:xfrm>
                <a:off x="2111063" y="4802130"/>
                <a:ext cx="1409419"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9" name="Group 68">
                <a:extLst>
                  <a:ext uri="{FF2B5EF4-FFF2-40B4-BE49-F238E27FC236}">
                    <a16:creationId xmlns:a16="http://schemas.microsoft.com/office/drawing/2014/main" id="{5081BA07-941C-419C-906D-A53F01951A60}"/>
                  </a:ext>
                </a:extLst>
              </p:cNvPr>
              <p:cNvGrpSpPr/>
              <p:nvPr/>
            </p:nvGrpSpPr>
            <p:grpSpPr>
              <a:xfrm>
                <a:off x="2412813" y="5413169"/>
                <a:ext cx="805918" cy="257084"/>
                <a:chOff x="4052943" y="5412792"/>
                <a:chExt cx="958829" cy="305862"/>
              </a:xfrm>
            </p:grpSpPr>
            <p:grpSp>
              <p:nvGrpSpPr>
                <p:cNvPr id="70" name="Group 69">
                  <a:extLst>
                    <a:ext uri="{FF2B5EF4-FFF2-40B4-BE49-F238E27FC236}">
                      <a16:creationId xmlns:a16="http://schemas.microsoft.com/office/drawing/2014/main" id="{A806E1E0-47F0-47C1-B2C3-25EF881A8AFA}"/>
                    </a:ext>
                  </a:extLst>
                </p:cNvPr>
                <p:cNvGrpSpPr/>
                <p:nvPr/>
              </p:nvGrpSpPr>
              <p:grpSpPr>
                <a:xfrm>
                  <a:off x="4052943" y="5412793"/>
                  <a:ext cx="305861" cy="305861"/>
                  <a:chOff x="1324575" y="5760204"/>
                  <a:chExt cx="305861" cy="305861"/>
                </a:xfrm>
              </p:grpSpPr>
              <p:sp>
                <p:nvSpPr>
                  <p:cNvPr id="77" name="Oval 76">
                    <a:extLst>
                      <a:ext uri="{FF2B5EF4-FFF2-40B4-BE49-F238E27FC236}">
                        <a16:creationId xmlns:a16="http://schemas.microsoft.com/office/drawing/2014/main" id="{00FCDE51-DBC0-4EA6-A4E8-459B899BC9C5}"/>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AutoShape 1">
                    <a:extLst>
                      <a:ext uri="{FF2B5EF4-FFF2-40B4-BE49-F238E27FC236}">
                        <a16:creationId xmlns:a16="http://schemas.microsoft.com/office/drawing/2014/main" id="{50F7CBF6-82BA-408C-89B7-9AF8E97D59E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1" name="Group 70">
                  <a:extLst>
                    <a:ext uri="{FF2B5EF4-FFF2-40B4-BE49-F238E27FC236}">
                      <a16:creationId xmlns:a16="http://schemas.microsoft.com/office/drawing/2014/main" id="{0951F211-A26D-4F9A-88B6-88E8860513B3}"/>
                    </a:ext>
                  </a:extLst>
                </p:cNvPr>
                <p:cNvGrpSpPr/>
                <p:nvPr/>
              </p:nvGrpSpPr>
              <p:grpSpPr>
                <a:xfrm>
                  <a:off x="4379427" y="5412793"/>
                  <a:ext cx="305861" cy="305861"/>
                  <a:chOff x="1684215" y="5760204"/>
                  <a:chExt cx="305861" cy="305861"/>
                </a:xfrm>
              </p:grpSpPr>
              <p:sp>
                <p:nvSpPr>
                  <p:cNvPr id="75" name="Oval 74">
                    <a:extLst>
                      <a:ext uri="{FF2B5EF4-FFF2-40B4-BE49-F238E27FC236}">
                        <a16:creationId xmlns:a16="http://schemas.microsoft.com/office/drawing/2014/main" id="{B5130291-6D87-4A78-9571-B107E8E64F86}"/>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AutoShape 21">
                    <a:extLst>
                      <a:ext uri="{FF2B5EF4-FFF2-40B4-BE49-F238E27FC236}">
                        <a16:creationId xmlns:a16="http://schemas.microsoft.com/office/drawing/2014/main" id="{48075987-68FB-4118-9990-33EF1306826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2" name="Group 71">
                  <a:extLst>
                    <a:ext uri="{FF2B5EF4-FFF2-40B4-BE49-F238E27FC236}">
                      <a16:creationId xmlns:a16="http://schemas.microsoft.com/office/drawing/2014/main" id="{61EA7423-DD8B-4E85-B5D7-8FCB98D3FF6B}"/>
                    </a:ext>
                  </a:extLst>
                </p:cNvPr>
                <p:cNvGrpSpPr/>
                <p:nvPr/>
              </p:nvGrpSpPr>
              <p:grpSpPr>
                <a:xfrm>
                  <a:off x="4705911" y="5412792"/>
                  <a:ext cx="305861" cy="305861"/>
                  <a:chOff x="2177216" y="5760204"/>
                  <a:chExt cx="305861" cy="305861"/>
                </a:xfrm>
              </p:grpSpPr>
              <p:sp>
                <p:nvSpPr>
                  <p:cNvPr id="73" name="Oval 72">
                    <a:extLst>
                      <a:ext uri="{FF2B5EF4-FFF2-40B4-BE49-F238E27FC236}">
                        <a16:creationId xmlns:a16="http://schemas.microsoft.com/office/drawing/2014/main" id="{D5917D67-2E2A-4244-855F-53D0F29EB275}"/>
                      </a:ext>
                    </a:extLst>
                  </p:cNvPr>
                  <p:cNvSpPr/>
                  <p:nvPr/>
                </p:nvSpPr>
                <p:spPr>
                  <a:xfrm>
                    <a:off x="2177216"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4" name="AutoShape 18">
                    <a:extLst>
                      <a:ext uri="{FF2B5EF4-FFF2-40B4-BE49-F238E27FC236}">
                        <a16:creationId xmlns:a16="http://schemas.microsoft.com/office/drawing/2014/main" id="{E6A58984-A7B7-40CC-8C0E-E5F6D53C69A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79" name="Group 78">
              <a:extLst>
                <a:ext uri="{FF2B5EF4-FFF2-40B4-BE49-F238E27FC236}">
                  <a16:creationId xmlns:a16="http://schemas.microsoft.com/office/drawing/2014/main" id="{1CFC1638-2674-4938-BD73-A896425115FB}"/>
                </a:ext>
              </a:extLst>
            </p:cNvPr>
            <p:cNvGrpSpPr/>
            <p:nvPr/>
          </p:nvGrpSpPr>
          <p:grpSpPr>
            <a:xfrm>
              <a:off x="7714770" y="3856416"/>
              <a:ext cx="2012919" cy="1443993"/>
              <a:chOff x="1809313" y="4226260"/>
              <a:chExt cx="2012919" cy="1443993"/>
            </a:xfrm>
          </p:grpSpPr>
          <p:sp>
            <p:nvSpPr>
              <p:cNvPr id="80" name="Rectangle 9">
                <a:extLst>
                  <a:ext uri="{FF2B5EF4-FFF2-40B4-BE49-F238E27FC236}">
                    <a16:creationId xmlns:a16="http://schemas.microsoft.com/office/drawing/2014/main" id="{FE74AC2E-F970-47FA-9647-2AD1387293C8}"/>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81" name="TextBox 80">
                <a:extLst>
                  <a:ext uri="{FF2B5EF4-FFF2-40B4-BE49-F238E27FC236}">
                    <a16:creationId xmlns:a16="http://schemas.microsoft.com/office/drawing/2014/main" id="{43F4B3B3-B695-4E1E-B88E-E0C7DE5D3674}"/>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accent6"/>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82" name="Straight Connector 81">
                <a:extLst>
                  <a:ext uri="{FF2B5EF4-FFF2-40B4-BE49-F238E27FC236}">
                    <a16:creationId xmlns:a16="http://schemas.microsoft.com/office/drawing/2014/main" id="{F8074C57-8EE3-461A-9532-9600D286DD5A}"/>
                  </a:ext>
                </a:extLst>
              </p:cNvPr>
              <p:cNvCxnSpPr>
                <a:cxnSpLocks/>
              </p:cNvCxnSpPr>
              <p:nvPr/>
            </p:nvCxnSpPr>
            <p:spPr>
              <a:xfrm>
                <a:off x="2111063" y="4802130"/>
                <a:ext cx="1409419"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015F4EF9-12B3-482F-919B-FD3095FF3742}"/>
                  </a:ext>
                </a:extLst>
              </p:cNvPr>
              <p:cNvGrpSpPr/>
              <p:nvPr/>
            </p:nvGrpSpPr>
            <p:grpSpPr>
              <a:xfrm>
                <a:off x="2412813" y="5413169"/>
                <a:ext cx="805918" cy="257084"/>
                <a:chOff x="4052943" y="5412792"/>
                <a:chExt cx="958829" cy="305862"/>
              </a:xfrm>
            </p:grpSpPr>
            <p:grpSp>
              <p:nvGrpSpPr>
                <p:cNvPr id="84" name="Group 83">
                  <a:extLst>
                    <a:ext uri="{FF2B5EF4-FFF2-40B4-BE49-F238E27FC236}">
                      <a16:creationId xmlns:a16="http://schemas.microsoft.com/office/drawing/2014/main" id="{82434064-B7E1-4B7D-ABA2-91F41C1C00D0}"/>
                    </a:ext>
                  </a:extLst>
                </p:cNvPr>
                <p:cNvGrpSpPr/>
                <p:nvPr/>
              </p:nvGrpSpPr>
              <p:grpSpPr>
                <a:xfrm>
                  <a:off x="4052943" y="5412793"/>
                  <a:ext cx="305861" cy="305861"/>
                  <a:chOff x="1324575" y="5760204"/>
                  <a:chExt cx="305861" cy="305861"/>
                </a:xfrm>
              </p:grpSpPr>
              <p:sp>
                <p:nvSpPr>
                  <p:cNvPr id="91" name="Oval 90">
                    <a:extLst>
                      <a:ext uri="{FF2B5EF4-FFF2-40B4-BE49-F238E27FC236}">
                        <a16:creationId xmlns:a16="http://schemas.microsoft.com/office/drawing/2014/main" id="{2382ECE9-D9AF-414B-8265-3B29B1978CB0}"/>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AutoShape 1">
                    <a:extLst>
                      <a:ext uri="{FF2B5EF4-FFF2-40B4-BE49-F238E27FC236}">
                        <a16:creationId xmlns:a16="http://schemas.microsoft.com/office/drawing/2014/main" id="{C3981512-1128-4A3C-A298-EFB7DC9052D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5" name="Group 84">
                  <a:extLst>
                    <a:ext uri="{FF2B5EF4-FFF2-40B4-BE49-F238E27FC236}">
                      <a16:creationId xmlns:a16="http://schemas.microsoft.com/office/drawing/2014/main" id="{D55638C0-0C41-4607-B4D0-75D29B7DEF0F}"/>
                    </a:ext>
                  </a:extLst>
                </p:cNvPr>
                <p:cNvGrpSpPr/>
                <p:nvPr/>
              </p:nvGrpSpPr>
              <p:grpSpPr>
                <a:xfrm>
                  <a:off x="4379427" y="5412793"/>
                  <a:ext cx="305861" cy="305861"/>
                  <a:chOff x="1684215" y="5760204"/>
                  <a:chExt cx="305861" cy="305861"/>
                </a:xfrm>
              </p:grpSpPr>
              <p:sp>
                <p:nvSpPr>
                  <p:cNvPr id="89" name="Oval 88">
                    <a:extLst>
                      <a:ext uri="{FF2B5EF4-FFF2-40B4-BE49-F238E27FC236}">
                        <a16:creationId xmlns:a16="http://schemas.microsoft.com/office/drawing/2014/main" id="{1D1F85C5-76AE-46F9-BE47-FDC136CB62CD}"/>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AutoShape 21">
                    <a:extLst>
                      <a:ext uri="{FF2B5EF4-FFF2-40B4-BE49-F238E27FC236}">
                        <a16:creationId xmlns:a16="http://schemas.microsoft.com/office/drawing/2014/main" id="{9EB2EDBB-C198-4A21-A4F9-09BBBD4FD6D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6" name="Group 85">
                  <a:extLst>
                    <a:ext uri="{FF2B5EF4-FFF2-40B4-BE49-F238E27FC236}">
                      <a16:creationId xmlns:a16="http://schemas.microsoft.com/office/drawing/2014/main" id="{41B8EDC1-A9B3-4BD8-9FFF-FAB22DD42D3F}"/>
                    </a:ext>
                  </a:extLst>
                </p:cNvPr>
                <p:cNvGrpSpPr/>
                <p:nvPr/>
              </p:nvGrpSpPr>
              <p:grpSpPr>
                <a:xfrm>
                  <a:off x="4705911" y="5412792"/>
                  <a:ext cx="305861" cy="305861"/>
                  <a:chOff x="2177216" y="5760204"/>
                  <a:chExt cx="305861" cy="305861"/>
                </a:xfrm>
              </p:grpSpPr>
              <p:sp>
                <p:nvSpPr>
                  <p:cNvPr id="87" name="Oval 86">
                    <a:extLst>
                      <a:ext uri="{FF2B5EF4-FFF2-40B4-BE49-F238E27FC236}">
                        <a16:creationId xmlns:a16="http://schemas.microsoft.com/office/drawing/2014/main" id="{6E5FE9D7-A409-466D-AD29-5F26EB2E9D35}"/>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8" name="AutoShape 18">
                    <a:extLst>
                      <a:ext uri="{FF2B5EF4-FFF2-40B4-BE49-F238E27FC236}">
                        <a16:creationId xmlns:a16="http://schemas.microsoft.com/office/drawing/2014/main" id="{6A92850F-53BC-4FE2-B08F-5F45FC62DAB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sp>
        <p:nvSpPr>
          <p:cNvPr id="94" name="TextBox 93">
            <a:extLst>
              <a:ext uri="{FF2B5EF4-FFF2-40B4-BE49-F238E27FC236}">
                <a16:creationId xmlns:a16="http://schemas.microsoft.com/office/drawing/2014/main" id="{D5C805C4-6DBF-4C12-B209-1A365736B164}"/>
              </a:ext>
            </a:extLst>
          </p:cNvPr>
          <p:cNvSpPr txBox="1"/>
          <p:nvPr/>
        </p:nvSpPr>
        <p:spPr>
          <a:xfrm>
            <a:off x="4468292" y="2972732"/>
            <a:ext cx="3255409" cy="861774"/>
          </a:xfrm>
          <a:prstGeom prst="rect">
            <a:avLst/>
          </a:prstGeom>
          <a:noFill/>
        </p:spPr>
        <p:txBody>
          <a:bodyPr wrap="square" rtlCol="0">
            <a:spAutoFit/>
          </a:bodyP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COMPANY</a:t>
            </a:r>
          </a:p>
          <a:p>
            <a:pPr algn="ctr"/>
            <a:r>
              <a:rPr lang="en-US" sz="3000" b="1"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 name="Picture Placeholder 2">
            <a:extLst>
              <a:ext uri="{FF2B5EF4-FFF2-40B4-BE49-F238E27FC236}">
                <a16:creationId xmlns:a16="http://schemas.microsoft.com/office/drawing/2014/main" id="{D75EB4E9-32D9-40E9-ACE7-A0ACB3F2D637}"/>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92A8ACD1-7F6E-4149-92C4-AD7D00D9FEE2}"/>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45C6B465-95C8-4197-A068-2E4CAE5105CF}"/>
              </a:ext>
            </a:extLst>
          </p:cNvPr>
          <p:cNvSpPr>
            <a:spLocks noGrp="1"/>
          </p:cNvSpPr>
          <p:nvPr>
            <p:ph type="pic" sz="quarter" idx="14"/>
          </p:nvPr>
        </p:nvSpPr>
        <p:spPr/>
      </p:sp>
    </p:spTree>
    <p:extLst>
      <p:ext uri="{BB962C8B-B14F-4D97-AF65-F5344CB8AC3E}">
        <p14:creationId xmlns:p14="http://schemas.microsoft.com/office/powerpoint/2010/main" val="34275379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6</a:t>
            </a:fld>
            <a:endParaRPr lang="en-US" dirty="0"/>
          </a:p>
        </p:txBody>
      </p:sp>
      <p:sp>
        <p:nvSpPr>
          <p:cNvPr id="8" name="Text Placeholder 7">
            <a:extLst>
              <a:ext uri="{FF2B5EF4-FFF2-40B4-BE49-F238E27FC236}">
                <a16:creationId xmlns:a16="http://schemas.microsoft.com/office/drawing/2014/main" id="{25F0FAB5-1D09-4E32-8284-76A7A3EC37B5}"/>
              </a:ext>
            </a:extLst>
          </p:cNvPr>
          <p:cNvSpPr>
            <a:spLocks noGrp="1"/>
          </p:cNvSpPr>
          <p:nvPr>
            <p:ph type="body" sz="quarter" idx="12"/>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7" name="Title 6">
            <a:extLst>
              <a:ext uri="{FF2B5EF4-FFF2-40B4-BE49-F238E27FC236}">
                <a16:creationId xmlns:a16="http://schemas.microsoft.com/office/drawing/2014/main" id="{92034DDA-A19E-41FB-AA7A-C62CAD1AEF01}"/>
              </a:ext>
            </a:extLst>
          </p:cNvPr>
          <p:cNvSpPr>
            <a:spLocks noGrp="1"/>
          </p:cNvSpPr>
          <p:nvPr>
            <p:ph type="title"/>
          </p:nvPr>
        </p:nvSpPr>
        <p:spPr/>
        <p:txBody>
          <a:bodyPr/>
          <a:lstStyle/>
          <a:p>
            <a:r>
              <a:rPr lang="en-US" b="1" dirty="0">
                <a:solidFill>
                  <a:schemeClr val="tx1">
                    <a:lumMod val="85000"/>
                    <a:lumOff val="15000"/>
                  </a:schemeClr>
                </a:solidFill>
              </a:rPr>
              <a:t>Company Portfolio</a:t>
            </a:r>
            <a:endParaRPr lang="en-US" dirty="0"/>
          </a:p>
        </p:txBody>
      </p:sp>
      <p:sp>
        <p:nvSpPr>
          <p:cNvPr id="17" name="Rectangle 16">
            <a:extLst>
              <a:ext uri="{FF2B5EF4-FFF2-40B4-BE49-F238E27FC236}">
                <a16:creationId xmlns:a16="http://schemas.microsoft.com/office/drawing/2014/main" id="{C8A9B2A1-084B-4856-91B3-9D358620A22F}"/>
              </a:ext>
            </a:extLst>
          </p:cNvPr>
          <p:cNvSpPr/>
          <p:nvPr/>
        </p:nvSpPr>
        <p:spPr>
          <a:xfrm>
            <a:off x="3599543" y="1783264"/>
            <a:ext cx="2839981" cy="3964393"/>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FDE7043-102A-4AA6-B9AA-CEC7FC7DFE9F}"/>
              </a:ext>
            </a:extLst>
          </p:cNvPr>
          <p:cNvSpPr/>
          <p:nvPr/>
        </p:nvSpPr>
        <p:spPr>
          <a:xfrm>
            <a:off x="838200" y="1783264"/>
            <a:ext cx="2761343" cy="329673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FC5730DF-2A44-4206-98BD-53FC656326D3}"/>
              </a:ext>
            </a:extLst>
          </p:cNvPr>
          <p:cNvGrpSpPr/>
          <p:nvPr/>
        </p:nvGrpSpPr>
        <p:grpSpPr>
          <a:xfrm>
            <a:off x="1322645" y="2407893"/>
            <a:ext cx="1792452" cy="1970533"/>
            <a:chOff x="1274943" y="875581"/>
            <a:chExt cx="1792452" cy="1970533"/>
          </a:xfrm>
        </p:grpSpPr>
        <p:sp>
          <p:nvSpPr>
            <p:cNvPr id="22" name="TextBox 21">
              <a:extLst>
                <a:ext uri="{FF2B5EF4-FFF2-40B4-BE49-F238E27FC236}">
                  <a16:creationId xmlns:a16="http://schemas.microsoft.com/office/drawing/2014/main" id="{502A1397-B7D1-4A68-9CEE-9A2A2F6E633F}"/>
                </a:ext>
              </a:extLst>
            </p:cNvPr>
            <p:cNvSpPr txBox="1"/>
            <p:nvPr/>
          </p:nvSpPr>
          <p:spPr>
            <a:xfrm>
              <a:off x="1274943" y="1753507"/>
              <a:ext cx="1792452" cy="1092607"/>
            </a:xfrm>
            <a:prstGeom prst="rect">
              <a:avLst/>
            </a:prstGeom>
            <a:noFill/>
          </p:spPr>
          <p:txBody>
            <a:bodyPr wrap="square" rtlCol="0">
              <a:spAutoFit/>
            </a:bodyPr>
            <a:lstStyle/>
            <a:p>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CREATIVE</a:t>
              </a:r>
            </a:p>
            <a:p>
              <a:r>
                <a:rPr lang="en-US" sz="45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TITLE</a:t>
              </a:r>
            </a:p>
          </p:txBody>
        </p:sp>
        <p:grpSp>
          <p:nvGrpSpPr>
            <p:cNvPr id="23" name="Group 22">
              <a:extLst>
                <a:ext uri="{FF2B5EF4-FFF2-40B4-BE49-F238E27FC236}">
                  <a16:creationId xmlns:a16="http://schemas.microsoft.com/office/drawing/2014/main" id="{C1C984A6-7B83-4B57-905A-BCA0D0B4084E}"/>
                </a:ext>
              </a:extLst>
            </p:cNvPr>
            <p:cNvGrpSpPr/>
            <p:nvPr/>
          </p:nvGrpSpPr>
          <p:grpSpPr>
            <a:xfrm>
              <a:off x="1368243" y="875581"/>
              <a:ext cx="887186" cy="655852"/>
              <a:chOff x="7192963" y="984250"/>
              <a:chExt cx="2289174" cy="1692275"/>
            </a:xfrm>
            <a:solidFill>
              <a:srgbClr val="000000">
                <a:alpha val="14902"/>
              </a:srgbClr>
            </a:solidFill>
          </p:grpSpPr>
          <p:sp>
            <p:nvSpPr>
              <p:cNvPr id="24" name="Freeform 7">
                <a:extLst>
                  <a:ext uri="{FF2B5EF4-FFF2-40B4-BE49-F238E27FC236}">
                    <a16:creationId xmlns:a16="http://schemas.microsoft.com/office/drawing/2014/main" id="{0573C50E-74E5-4BA1-B912-CBD34CBA3BF5}"/>
                  </a:ext>
                </a:extLst>
              </p:cNvPr>
              <p:cNvSpPr>
                <a:spLocks noEditPoints="1"/>
              </p:cNvSpPr>
              <p:nvPr/>
            </p:nvSpPr>
            <p:spPr bwMode="auto">
              <a:xfrm>
                <a:off x="8474075" y="984250"/>
                <a:ext cx="1008062" cy="1692275"/>
              </a:xfrm>
              <a:custGeom>
                <a:avLst/>
                <a:gdLst>
                  <a:gd name="T0" fmla="*/ 279 w 279"/>
                  <a:gd name="T1" fmla="*/ 254 h 468"/>
                  <a:gd name="T2" fmla="*/ 125 w 279"/>
                  <a:gd name="T3" fmla="*/ 254 h 468"/>
                  <a:gd name="T4" fmla="*/ 199 w 279"/>
                  <a:gd name="T5" fmla="*/ 125 h 468"/>
                  <a:gd name="T6" fmla="*/ 215 w 279"/>
                  <a:gd name="T7" fmla="*/ 123 h 468"/>
                  <a:gd name="T8" fmla="*/ 215 w 279"/>
                  <a:gd name="T9" fmla="*/ 0 h 468"/>
                  <a:gd name="T10" fmla="*/ 197 w 279"/>
                  <a:gd name="T11" fmla="*/ 1 h 468"/>
                  <a:gd name="T12" fmla="*/ 49 w 279"/>
                  <a:gd name="T13" fmla="*/ 61 h 468"/>
                  <a:gd name="T14" fmla="*/ 0 w 279"/>
                  <a:gd name="T15" fmla="*/ 275 h 468"/>
                  <a:gd name="T16" fmla="*/ 0 w 279"/>
                  <a:gd name="T17" fmla="*/ 468 h 468"/>
                  <a:gd name="T18" fmla="*/ 279 w 279"/>
                  <a:gd name="T19" fmla="*/ 468 h 468"/>
                  <a:gd name="T20" fmla="*/ 279 w 279"/>
                  <a:gd name="T21" fmla="*/ 254 h 468"/>
                  <a:gd name="T22" fmla="*/ 279 w 279"/>
                  <a:gd name="T23" fmla="*/ 254 h 468"/>
                  <a:gd name="T24" fmla="*/ 279 w 279"/>
                  <a:gd name="T25" fmla="*/ 254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468">
                    <a:moveTo>
                      <a:pt x="279" y="254"/>
                    </a:moveTo>
                    <a:cubicBezTo>
                      <a:pt x="125" y="254"/>
                      <a:pt x="125" y="254"/>
                      <a:pt x="125" y="254"/>
                    </a:cubicBezTo>
                    <a:cubicBezTo>
                      <a:pt x="127" y="142"/>
                      <a:pt x="159" y="129"/>
                      <a:pt x="199" y="125"/>
                    </a:cubicBezTo>
                    <a:cubicBezTo>
                      <a:pt x="215" y="123"/>
                      <a:pt x="215" y="123"/>
                      <a:pt x="215" y="123"/>
                    </a:cubicBezTo>
                    <a:cubicBezTo>
                      <a:pt x="215" y="0"/>
                      <a:pt x="215" y="0"/>
                      <a:pt x="215" y="0"/>
                    </a:cubicBezTo>
                    <a:cubicBezTo>
                      <a:pt x="197" y="1"/>
                      <a:pt x="197" y="1"/>
                      <a:pt x="197" y="1"/>
                    </a:cubicBezTo>
                    <a:cubicBezTo>
                      <a:pt x="145" y="4"/>
                      <a:pt x="87" y="13"/>
                      <a:pt x="49" y="61"/>
                    </a:cubicBezTo>
                    <a:cubicBezTo>
                      <a:pt x="15" y="102"/>
                      <a:pt x="0" y="170"/>
                      <a:pt x="0" y="275"/>
                    </a:cubicBezTo>
                    <a:cubicBezTo>
                      <a:pt x="0" y="468"/>
                      <a:pt x="0" y="468"/>
                      <a:pt x="0" y="468"/>
                    </a:cubicBezTo>
                    <a:cubicBezTo>
                      <a:pt x="279" y="468"/>
                      <a:pt x="279" y="468"/>
                      <a:pt x="279" y="468"/>
                    </a:cubicBezTo>
                    <a:lnTo>
                      <a:pt x="279" y="254"/>
                    </a:lnTo>
                    <a:close/>
                    <a:moveTo>
                      <a:pt x="279" y="254"/>
                    </a:moveTo>
                    <a:cubicBezTo>
                      <a:pt x="279" y="254"/>
                      <a:pt x="279" y="254"/>
                      <a:pt x="279" y="254"/>
                    </a:cubicBezTo>
                  </a:path>
                </a:pathLst>
              </a:custGeom>
              <a:solidFill>
                <a:schemeClr val="bg1">
                  <a:alpha val="72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8">
                <a:extLst>
                  <a:ext uri="{FF2B5EF4-FFF2-40B4-BE49-F238E27FC236}">
                    <a16:creationId xmlns:a16="http://schemas.microsoft.com/office/drawing/2014/main" id="{FDE30B73-C13F-48AA-9722-F32BC63A1970}"/>
                  </a:ext>
                </a:extLst>
              </p:cNvPr>
              <p:cNvSpPr>
                <a:spLocks noEditPoints="1"/>
              </p:cNvSpPr>
              <p:nvPr/>
            </p:nvSpPr>
            <p:spPr bwMode="auto">
              <a:xfrm>
                <a:off x="7192963" y="984250"/>
                <a:ext cx="1003300" cy="1692275"/>
              </a:xfrm>
              <a:custGeom>
                <a:avLst/>
                <a:gdLst>
                  <a:gd name="T0" fmla="*/ 278 w 278"/>
                  <a:gd name="T1" fmla="*/ 468 h 468"/>
                  <a:gd name="T2" fmla="*/ 278 w 278"/>
                  <a:gd name="T3" fmla="*/ 254 h 468"/>
                  <a:gd name="T4" fmla="*/ 127 w 278"/>
                  <a:gd name="T5" fmla="*/ 254 h 468"/>
                  <a:gd name="T6" fmla="*/ 200 w 278"/>
                  <a:gd name="T7" fmla="*/ 125 h 468"/>
                  <a:gd name="T8" fmla="*/ 214 w 278"/>
                  <a:gd name="T9" fmla="*/ 123 h 468"/>
                  <a:gd name="T10" fmla="*/ 214 w 278"/>
                  <a:gd name="T11" fmla="*/ 0 h 468"/>
                  <a:gd name="T12" fmla="*/ 198 w 278"/>
                  <a:gd name="T13" fmla="*/ 1 h 468"/>
                  <a:gd name="T14" fmla="*/ 49 w 278"/>
                  <a:gd name="T15" fmla="*/ 61 h 468"/>
                  <a:gd name="T16" fmla="*/ 0 w 278"/>
                  <a:gd name="T17" fmla="*/ 275 h 468"/>
                  <a:gd name="T18" fmla="*/ 0 w 278"/>
                  <a:gd name="T19" fmla="*/ 468 h 468"/>
                  <a:gd name="T20" fmla="*/ 278 w 278"/>
                  <a:gd name="T21" fmla="*/ 468 h 468"/>
                  <a:gd name="T22" fmla="*/ 278 w 278"/>
                  <a:gd name="T23" fmla="*/ 468 h 468"/>
                  <a:gd name="T24" fmla="*/ 278 w 278"/>
                  <a:gd name="T25" fmla="*/ 46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468">
                    <a:moveTo>
                      <a:pt x="278" y="468"/>
                    </a:moveTo>
                    <a:cubicBezTo>
                      <a:pt x="278" y="254"/>
                      <a:pt x="278" y="254"/>
                      <a:pt x="278" y="254"/>
                    </a:cubicBezTo>
                    <a:cubicBezTo>
                      <a:pt x="127" y="254"/>
                      <a:pt x="127" y="254"/>
                      <a:pt x="127" y="254"/>
                    </a:cubicBezTo>
                    <a:cubicBezTo>
                      <a:pt x="129" y="142"/>
                      <a:pt x="160" y="129"/>
                      <a:pt x="200" y="125"/>
                    </a:cubicBezTo>
                    <a:cubicBezTo>
                      <a:pt x="214" y="123"/>
                      <a:pt x="214" y="123"/>
                      <a:pt x="214" y="123"/>
                    </a:cubicBezTo>
                    <a:cubicBezTo>
                      <a:pt x="214" y="0"/>
                      <a:pt x="214" y="0"/>
                      <a:pt x="214" y="0"/>
                    </a:cubicBezTo>
                    <a:cubicBezTo>
                      <a:pt x="198" y="1"/>
                      <a:pt x="198" y="1"/>
                      <a:pt x="198" y="1"/>
                    </a:cubicBezTo>
                    <a:cubicBezTo>
                      <a:pt x="146" y="4"/>
                      <a:pt x="87" y="13"/>
                      <a:pt x="49" y="61"/>
                    </a:cubicBezTo>
                    <a:cubicBezTo>
                      <a:pt x="15" y="102"/>
                      <a:pt x="0" y="170"/>
                      <a:pt x="0" y="275"/>
                    </a:cubicBezTo>
                    <a:cubicBezTo>
                      <a:pt x="0" y="468"/>
                      <a:pt x="0" y="468"/>
                      <a:pt x="0" y="468"/>
                    </a:cubicBezTo>
                    <a:lnTo>
                      <a:pt x="278" y="468"/>
                    </a:lnTo>
                    <a:close/>
                    <a:moveTo>
                      <a:pt x="278" y="468"/>
                    </a:moveTo>
                    <a:cubicBezTo>
                      <a:pt x="278" y="468"/>
                      <a:pt x="278" y="468"/>
                      <a:pt x="278" y="468"/>
                    </a:cubicBezTo>
                  </a:path>
                </a:pathLst>
              </a:custGeom>
              <a:solidFill>
                <a:schemeClr val="bg1">
                  <a:alpha val="72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27" name="Rectangle 9">
            <a:extLst>
              <a:ext uri="{FF2B5EF4-FFF2-40B4-BE49-F238E27FC236}">
                <a16:creationId xmlns:a16="http://schemas.microsoft.com/office/drawing/2014/main" id="{FA2C9B4B-1D4B-4047-86CC-62C9C78B05A8}"/>
              </a:ext>
            </a:extLst>
          </p:cNvPr>
          <p:cNvSpPr>
            <a:spLocks/>
          </p:cNvSpPr>
          <p:nvPr/>
        </p:nvSpPr>
        <p:spPr bwMode="auto">
          <a:xfrm>
            <a:off x="4063747" y="4455370"/>
            <a:ext cx="1911573" cy="855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letterhead design is meant to project an image of reliability. By using simple alignments we have created</a:t>
            </a:r>
          </a:p>
        </p:txBody>
      </p:sp>
      <p:cxnSp>
        <p:nvCxnSpPr>
          <p:cNvPr id="28" name="Straight Connector 27">
            <a:extLst>
              <a:ext uri="{FF2B5EF4-FFF2-40B4-BE49-F238E27FC236}">
                <a16:creationId xmlns:a16="http://schemas.microsoft.com/office/drawing/2014/main" id="{5BEEADAA-EFB0-4004-8BAB-01A5BCD54C4E}"/>
              </a:ext>
            </a:extLst>
          </p:cNvPr>
          <p:cNvCxnSpPr>
            <a:cxnSpLocks/>
          </p:cNvCxnSpPr>
          <p:nvPr/>
        </p:nvCxnSpPr>
        <p:spPr>
          <a:xfrm>
            <a:off x="3115097" y="4197350"/>
            <a:ext cx="48444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899D412-6E02-43F5-8560-32DDEF4EAB82}"/>
              </a:ext>
            </a:extLst>
          </p:cNvPr>
          <p:cNvCxnSpPr>
            <a:cxnSpLocks/>
          </p:cNvCxnSpPr>
          <p:nvPr/>
        </p:nvCxnSpPr>
        <p:spPr>
          <a:xfrm>
            <a:off x="3599543" y="4197350"/>
            <a:ext cx="2375777"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6DDAE67A-08A5-4F04-82DF-FAB911FEEB32}"/>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F1FFB4CC-37A0-4135-8C25-979CF0ADB70E}"/>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4AA36F6B-D99C-478F-A02E-1E31CB0FC79C}"/>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43E73B01-7A84-49DA-9A95-CF75D0280D5A}"/>
              </a:ext>
            </a:extLst>
          </p:cNvPr>
          <p:cNvSpPr>
            <a:spLocks noGrp="1"/>
          </p:cNvSpPr>
          <p:nvPr>
            <p:ph type="pic" sz="quarter" idx="16"/>
          </p:nvPr>
        </p:nvSpPr>
        <p:spPr/>
      </p:sp>
    </p:spTree>
    <p:extLst>
      <p:ext uri="{BB962C8B-B14F-4D97-AF65-F5344CB8AC3E}">
        <p14:creationId xmlns:p14="http://schemas.microsoft.com/office/powerpoint/2010/main" val="878506257"/>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39">
            <a:extLst>
              <a:ext uri="{FF2B5EF4-FFF2-40B4-BE49-F238E27FC236}">
                <a16:creationId xmlns:a16="http://schemas.microsoft.com/office/drawing/2014/main" id="{D1B094C7-1FCA-4B22-9E0F-93B7CEC7C14F}"/>
              </a:ext>
            </a:extLst>
          </p:cNvPr>
          <p:cNvGrpSpPr/>
          <p:nvPr/>
        </p:nvGrpSpPr>
        <p:grpSpPr>
          <a:xfrm>
            <a:off x="4057650" y="1764367"/>
            <a:ext cx="4078224" cy="4078224"/>
            <a:chOff x="2724082" y="45270"/>
            <a:chExt cx="6743836" cy="6743836"/>
          </a:xfrm>
        </p:grpSpPr>
        <p:sp>
          <p:nvSpPr>
            <p:cNvPr id="141" name="Freeform: Shape 140">
              <a:extLst>
                <a:ext uri="{FF2B5EF4-FFF2-40B4-BE49-F238E27FC236}">
                  <a16:creationId xmlns:a16="http://schemas.microsoft.com/office/drawing/2014/main" id="{7D84D78A-7E21-4647-8D46-34CAB592A020}"/>
                </a:ext>
              </a:extLst>
            </p:cNvPr>
            <p:cNvSpPr/>
            <p:nvPr/>
          </p:nvSpPr>
          <p:spPr>
            <a:xfrm>
              <a:off x="2724082" y="45270"/>
              <a:ext cx="6743836" cy="6743836"/>
            </a:xfrm>
            <a:custGeom>
              <a:avLst/>
              <a:gdLst>
                <a:gd name="connsiteX0" fmla="*/ 3371918 w 6743836"/>
                <a:gd name="connsiteY0" fmla="*/ 0 h 6743836"/>
                <a:gd name="connsiteX1" fmla="*/ 6675330 w 6743836"/>
                <a:gd name="connsiteY1" fmla="*/ 2692359 h 6743836"/>
                <a:gd name="connsiteX2" fmla="*/ 6704984 w 6743836"/>
                <a:gd name="connsiteY2" fmla="*/ 2858408 h 6743836"/>
                <a:gd name="connsiteX3" fmla="*/ 6743836 w 6743836"/>
                <a:gd name="connsiteY3" fmla="*/ 3371918 h 6743836"/>
                <a:gd name="connsiteX4" fmla="*/ 3371918 w 6743836"/>
                <a:gd name="connsiteY4" fmla="*/ 6743836 h 6743836"/>
                <a:gd name="connsiteX5" fmla="*/ 2858408 w 6743836"/>
                <a:gd name="connsiteY5" fmla="*/ 6704984 h 6743836"/>
                <a:gd name="connsiteX6" fmla="*/ 2692360 w 6743836"/>
                <a:gd name="connsiteY6" fmla="*/ 6675331 h 6743836"/>
                <a:gd name="connsiteX7" fmla="*/ 0 w 6743836"/>
                <a:gd name="connsiteY7" fmla="*/ 3371918 h 6743836"/>
                <a:gd name="connsiteX8" fmla="*/ 3371918 w 6743836"/>
                <a:gd name="connsiteY8" fmla="*/ 0 h 674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43836" h="6743836">
                  <a:moveTo>
                    <a:pt x="3371918" y="0"/>
                  </a:moveTo>
                  <a:cubicBezTo>
                    <a:pt x="5001394" y="0"/>
                    <a:pt x="6360912" y="1155833"/>
                    <a:pt x="6675330" y="2692359"/>
                  </a:cubicBezTo>
                  <a:cubicBezTo>
                    <a:pt x="6686560" y="2747235"/>
                    <a:pt x="6696456" y="2802597"/>
                    <a:pt x="6704984" y="2858408"/>
                  </a:cubicBezTo>
                  <a:cubicBezTo>
                    <a:pt x="6730568" y="3025844"/>
                    <a:pt x="6743836" y="3197331"/>
                    <a:pt x="6743836" y="3371918"/>
                  </a:cubicBezTo>
                  <a:cubicBezTo>
                    <a:pt x="6743836" y="5234177"/>
                    <a:pt x="5234176" y="6743836"/>
                    <a:pt x="3371918" y="6743836"/>
                  </a:cubicBezTo>
                  <a:cubicBezTo>
                    <a:pt x="3197332" y="6743836"/>
                    <a:pt x="3025844" y="6730568"/>
                    <a:pt x="2858408" y="6704984"/>
                  </a:cubicBezTo>
                  <a:cubicBezTo>
                    <a:pt x="2802596" y="6696456"/>
                    <a:pt x="2747236" y="6686560"/>
                    <a:pt x="2692360" y="6675331"/>
                  </a:cubicBezTo>
                  <a:cubicBezTo>
                    <a:pt x="1155832" y="6360912"/>
                    <a:pt x="0" y="5001395"/>
                    <a:pt x="0" y="3371918"/>
                  </a:cubicBezTo>
                  <a:cubicBezTo>
                    <a:pt x="0" y="1509659"/>
                    <a:pt x="1509660" y="0"/>
                    <a:pt x="3371918" y="0"/>
                  </a:cubicBezTo>
                  <a:close/>
                </a:path>
              </a:pathLst>
            </a:custGeom>
            <a:gradFill>
              <a:gsLst>
                <a:gs pos="0">
                  <a:schemeClr val="accent6"/>
                </a:gs>
                <a:gs pos="53000">
                  <a:schemeClr val="accent3"/>
                </a:gs>
                <a:gs pos="100000">
                  <a:schemeClr val="accent4"/>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miley Face 141">
              <a:extLst>
                <a:ext uri="{FF2B5EF4-FFF2-40B4-BE49-F238E27FC236}">
                  <a16:creationId xmlns:a16="http://schemas.microsoft.com/office/drawing/2014/main" id="{05733A8D-0718-45BD-BFBB-ACDCD36EF71D}"/>
                </a:ext>
              </a:extLst>
            </p:cNvPr>
            <p:cNvSpPr/>
            <p:nvPr/>
          </p:nvSpPr>
          <p:spPr>
            <a:xfrm>
              <a:off x="2724082" y="45270"/>
              <a:ext cx="6743836" cy="6743836"/>
            </a:xfrm>
            <a:prstGeom prst="smileyFac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a:t>0</a:t>
            </a:r>
            <a:fld id="{E72B8170-242D-42EF-8B64-B507C79780AD}" type="slidenum">
              <a:rPr lang="en-US" smtClean="0"/>
              <a:pPr/>
              <a:t>7</a:t>
            </a:fld>
            <a:endParaRPr lang="en-US" dirty="0"/>
          </a:p>
        </p:txBody>
      </p:sp>
      <p:sp>
        <p:nvSpPr>
          <p:cNvPr id="5" name="Text Placeholder 4">
            <a:extLst>
              <a:ext uri="{FF2B5EF4-FFF2-40B4-BE49-F238E27FC236}">
                <a16:creationId xmlns:a16="http://schemas.microsoft.com/office/drawing/2014/main" id="{D3D334F5-5B65-4DF9-939C-453429CA173E}"/>
              </a:ext>
            </a:extLst>
          </p:cNvPr>
          <p:cNvSpPr>
            <a:spLocks noGrp="1"/>
          </p:cNvSpPr>
          <p:nvPr>
            <p:ph type="body" sz="quarter" idx="12"/>
          </p:nvPr>
        </p:nvSpPr>
        <p:spPr>
          <a:xfrm>
            <a:off x="838200" y="1026890"/>
            <a:ext cx="10515600" cy="279400"/>
          </a:xfrm>
        </p:spPr>
        <p:txBody>
          <a:bodyPr/>
          <a:lstStyle/>
          <a:p>
            <a:r>
              <a:rPr lang="en-US"/>
              <a:t>Lorem ipsum dolor sit amet agam facer modo data lorem ipsum dolor sit amet agam facer modo data</a:t>
            </a:r>
            <a:endParaRPr lang="en-US" dirty="0"/>
          </a:p>
        </p:txBody>
      </p:sp>
      <p:sp>
        <p:nvSpPr>
          <p:cNvPr id="4" name="Title 3">
            <a:extLst>
              <a:ext uri="{FF2B5EF4-FFF2-40B4-BE49-F238E27FC236}">
                <a16:creationId xmlns:a16="http://schemas.microsoft.com/office/drawing/2014/main" id="{0C524D77-F69F-4615-9852-7A13113D27A5}"/>
              </a:ext>
            </a:extLst>
          </p:cNvPr>
          <p:cNvSpPr>
            <a:spLocks noGrp="1"/>
          </p:cNvSpPr>
          <p:nvPr>
            <p:ph type="title"/>
          </p:nvPr>
        </p:nvSpPr>
        <p:spPr/>
        <p:txBody>
          <a:bodyPr/>
          <a:lstStyle/>
          <a:p>
            <a:r>
              <a:rPr lang="en-US"/>
              <a:t>Timeline</a:t>
            </a:r>
            <a:endParaRPr lang="en-US" dirty="0"/>
          </a:p>
        </p:txBody>
      </p:sp>
      <p:grpSp>
        <p:nvGrpSpPr>
          <p:cNvPr id="120" name="Group 119">
            <a:extLst>
              <a:ext uri="{FF2B5EF4-FFF2-40B4-BE49-F238E27FC236}">
                <a16:creationId xmlns:a16="http://schemas.microsoft.com/office/drawing/2014/main" id="{0C9FE5A0-268A-4B3F-856A-66709EF70EBF}"/>
              </a:ext>
            </a:extLst>
          </p:cNvPr>
          <p:cNvGrpSpPr/>
          <p:nvPr/>
        </p:nvGrpSpPr>
        <p:grpSpPr>
          <a:xfrm>
            <a:off x="5225368" y="3708059"/>
            <a:ext cx="1741264" cy="1026208"/>
            <a:chOff x="3655619" y="1989716"/>
            <a:chExt cx="1741264" cy="1026208"/>
          </a:xfrm>
        </p:grpSpPr>
        <p:sp>
          <p:nvSpPr>
            <p:cNvPr id="132" name="Freeform 11">
              <a:extLst>
                <a:ext uri="{FF2B5EF4-FFF2-40B4-BE49-F238E27FC236}">
                  <a16:creationId xmlns:a16="http://schemas.microsoft.com/office/drawing/2014/main" id="{11712ABD-252E-415A-9DE5-38D7CB2A60A2}"/>
                </a:ext>
              </a:extLst>
            </p:cNvPr>
            <p:cNvSpPr>
              <a:spLocks/>
            </p:cNvSpPr>
            <p:nvPr/>
          </p:nvSpPr>
          <p:spPr bwMode="auto">
            <a:xfrm>
              <a:off x="4348641" y="1989716"/>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tx1"/>
            </a:solidFill>
            <a:ln>
              <a:noFill/>
            </a:ln>
          </p:spPr>
          <p:txBody>
            <a:bodyPr wrap="square" lIns="0" tIns="0" rIns="0" bIns="0">
              <a:noAutofit/>
            </a:bodyPr>
            <a:lstStyle/>
            <a:p>
              <a:endParaRPr lang="en-US"/>
            </a:p>
          </p:txBody>
        </p:sp>
        <p:grpSp>
          <p:nvGrpSpPr>
            <p:cNvPr id="129" name="Group 128">
              <a:extLst>
                <a:ext uri="{FF2B5EF4-FFF2-40B4-BE49-F238E27FC236}">
                  <a16:creationId xmlns:a16="http://schemas.microsoft.com/office/drawing/2014/main" id="{EF55882F-4EF8-4E89-810B-756FF98DDCBF}"/>
                </a:ext>
              </a:extLst>
            </p:cNvPr>
            <p:cNvGrpSpPr/>
            <p:nvPr/>
          </p:nvGrpSpPr>
          <p:grpSpPr>
            <a:xfrm>
              <a:off x="3655619" y="2468589"/>
              <a:ext cx="1741264" cy="547335"/>
              <a:chOff x="1230537" y="2337386"/>
              <a:chExt cx="1741264" cy="547335"/>
            </a:xfrm>
          </p:grpSpPr>
          <p:sp>
            <p:nvSpPr>
              <p:cNvPr id="130" name="TextBox 129">
                <a:extLst>
                  <a:ext uri="{FF2B5EF4-FFF2-40B4-BE49-F238E27FC236}">
                    <a16:creationId xmlns:a16="http://schemas.microsoft.com/office/drawing/2014/main" id="{913C3C63-FF9A-44B3-842A-F7ACDFB340BB}"/>
                  </a:ext>
                </a:extLst>
              </p:cNvPr>
              <p:cNvSpPr txBox="1"/>
              <p:nvPr/>
            </p:nvSpPr>
            <p:spPr>
              <a:xfrm>
                <a:off x="1230537" y="2337386"/>
                <a:ext cx="1741264" cy="323165"/>
              </a:xfrm>
              <a:prstGeom prst="rect">
                <a:avLst/>
              </a:prstGeom>
              <a:noFill/>
            </p:spPr>
            <p:txBody>
              <a:bodyPr wrap="square" rtlCol="0">
                <a:spAutoFit/>
              </a:bodyPr>
              <a:lstStyle/>
              <a:p>
                <a:pPr algn="ctr"/>
                <a:r>
                  <a:rPr lang="en-US" sz="1500" b="1" dirty="0">
                    <a:solidFill>
                      <a:schemeClr val="bg1"/>
                    </a:solidFill>
                    <a:latin typeface="PT Sans" panose="020B0503020203020204" pitchFamily="34" charset="0"/>
                    <a:ea typeface="PT Sans" panose="020B0503020203020204" pitchFamily="34" charset="0"/>
                  </a:rPr>
                  <a:t>Creative Template</a:t>
                </a:r>
              </a:p>
            </p:txBody>
          </p:sp>
          <p:sp>
            <p:nvSpPr>
              <p:cNvPr id="131" name="TextBox 130">
                <a:extLst>
                  <a:ext uri="{FF2B5EF4-FFF2-40B4-BE49-F238E27FC236}">
                    <a16:creationId xmlns:a16="http://schemas.microsoft.com/office/drawing/2014/main" id="{4A2B28A1-F5E3-4FCA-9BC0-20FC38EDD86C}"/>
                  </a:ext>
                </a:extLst>
              </p:cNvPr>
              <p:cNvSpPr txBox="1"/>
              <p:nvPr/>
            </p:nvSpPr>
            <p:spPr>
              <a:xfrm>
                <a:off x="1672499" y="2607722"/>
                <a:ext cx="857342" cy="276999"/>
              </a:xfrm>
              <a:prstGeom prst="rect">
                <a:avLst/>
              </a:prstGeom>
              <a:noFill/>
            </p:spPr>
            <p:txBody>
              <a:bodyPr wrap="square" rtlCol="0">
                <a:spAutoFit/>
              </a:bodyPr>
              <a:lstStyle/>
              <a:p>
                <a:pPr algn="ctr"/>
                <a:r>
                  <a:rPr lang="en-US" sz="1200" dirty="0">
                    <a:solidFill>
                      <a:schemeClr val="bg1"/>
                    </a:solidFill>
                    <a:latin typeface="PT Sans" panose="020B0503020203020204" pitchFamily="34" charset="0"/>
                    <a:ea typeface="PT Sans" panose="020B0503020203020204" pitchFamily="34" charset="0"/>
                  </a:rPr>
                  <a:t>Some text</a:t>
                </a:r>
              </a:p>
            </p:txBody>
          </p:sp>
        </p:grpSp>
      </p:grpSp>
      <p:grpSp>
        <p:nvGrpSpPr>
          <p:cNvPr id="8" name="Group 7">
            <a:extLst>
              <a:ext uri="{FF2B5EF4-FFF2-40B4-BE49-F238E27FC236}">
                <a16:creationId xmlns:a16="http://schemas.microsoft.com/office/drawing/2014/main" id="{251CFA23-AF6C-4F86-B7D0-D871561B4E34}"/>
              </a:ext>
            </a:extLst>
          </p:cNvPr>
          <p:cNvGrpSpPr/>
          <p:nvPr/>
        </p:nvGrpSpPr>
        <p:grpSpPr>
          <a:xfrm>
            <a:off x="2117693" y="1962193"/>
            <a:ext cx="7956615" cy="3692941"/>
            <a:chOff x="1081800" y="1962193"/>
            <a:chExt cx="7956615" cy="3692941"/>
          </a:xfrm>
        </p:grpSpPr>
        <p:grpSp>
          <p:nvGrpSpPr>
            <p:cNvPr id="7" name="Group 6">
              <a:extLst>
                <a:ext uri="{FF2B5EF4-FFF2-40B4-BE49-F238E27FC236}">
                  <a16:creationId xmlns:a16="http://schemas.microsoft.com/office/drawing/2014/main" id="{44F02D1F-41C4-418E-A1F9-0D22F8F13F40}"/>
                </a:ext>
              </a:extLst>
            </p:cNvPr>
            <p:cNvGrpSpPr/>
            <p:nvPr/>
          </p:nvGrpSpPr>
          <p:grpSpPr>
            <a:xfrm>
              <a:off x="1081800" y="1962193"/>
              <a:ext cx="1741264" cy="3692941"/>
              <a:chOff x="1081800" y="1962193"/>
              <a:chExt cx="1741264" cy="3692941"/>
            </a:xfrm>
          </p:grpSpPr>
          <p:grpSp>
            <p:nvGrpSpPr>
              <p:cNvPr id="92" name="Group 91">
                <a:extLst>
                  <a:ext uri="{FF2B5EF4-FFF2-40B4-BE49-F238E27FC236}">
                    <a16:creationId xmlns:a16="http://schemas.microsoft.com/office/drawing/2014/main" id="{7771FB33-357F-406E-BCF5-C8AC7AFB036E}"/>
                  </a:ext>
                </a:extLst>
              </p:cNvPr>
              <p:cNvGrpSpPr/>
              <p:nvPr/>
            </p:nvGrpSpPr>
            <p:grpSpPr>
              <a:xfrm>
                <a:off x="1081800" y="4286304"/>
                <a:ext cx="1741264" cy="1368830"/>
                <a:chOff x="2508026" y="1733593"/>
                <a:chExt cx="1741264" cy="1368830"/>
              </a:xfrm>
            </p:grpSpPr>
            <p:grpSp>
              <p:nvGrpSpPr>
                <p:cNvPr id="112" name="Group 111">
                  <a:extLst>
                    <a:ext uri="{FF2B5EF4-FFF2-40B4-BE49-F238E27FC236}">
                      <a16:creationId xmlns:a16="http://schemas.microsoft.com/office/drawing/2014/main" id="{EE5B7CB6-1400-49BB-887B-A0E42CFE9B21}"/>
                    </a:ext>
                  </a:extLst>
                </p:cNvPr>
                <p:cNvGrpSpPr/>
                <p:nvPr/>
              </p:nvGrpSpPr>
              <p:grpSpPr>
                <a:xfrm>
                  <a:off x="3013713" y="1733593"/>
                  <a:ext cx="729890" cy="729890"/>
                  <a:chOff x="3013714" y="2148363"/>
                  <a:chExt cx="729890" cy="729890"/>
                </a:xfrm>
              </p:grpSpPr>
              <p:sp>
                <p:nvSpPr>
                  <p:cNvPr id="116" name="Freeform 5">
                    <a:extLst>
                      <a:ext uri="{FF2B5EF4-FFF2-40B4-BE49-F238E27FC236}">
                        <a16:creationId xmlns:a16="http://schemas.microsoft.com/office/drawing/2014/main" id="{41717E49-D40B-4BBE-8E8F-528CFB8A559F}"/>
                      </a:ext>
                    </a:extLst>
                  </p:cNvPr>
                  <p:cNvSpPr>
                    <a:spLocks noEditPoints="1"/>
                  </p:cNvSpPr>
                  <p:nvPr/>
                </p:nvSpPr>
                <p:spPr bwMode="auto">
                  <a:xfrm>
                    <a:off x="3215456" y="2348961"/>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Oval 116">
                    <a:extLst>
                      <a:ext uri="{FF2B5EF4-FFF2-40B4-BE49-F238E27FC236}">
                        <a16:creationId xmlns:a16="http://schemas.microsoft.com/office/drawing/2014/main" id="{21A55BA8-1677-46D2-87A3-E4C49C003F72}"/>
                      </a:ext>
                    </a:extLst>
                  </p:cNvPr>
                  <p:cNvSpPr/>
                  <p:nvPr/>
                </p:nvSpPr>
                <p:spPr>
                  <a:xfrm rot="10800000">
                    <a:off x="3013714" y="2148363"/>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510AD38B-7143-4B5C-A0D1-3247CC3189D8}"/>
                    </a:ext>
                  </a:extLst>
                </p:cNvPr>
                <p:cNvGrpSpPr/>
                <p:nvPr/>
              </p:nvGrpSpPr>
              <p:grpSpPr>
                <a:xfrm>
                  <a:off x="2508026" y="2555088"/>
                  <a:ext cx="1741264" cy="547335"/>
                  <a:chOff x="1230537" y="2423885"/>
                  <a:chExt cx="1741264" cy="547335"/>
                </a:xfrm>
              </p:grpSpPr>
              <p:sp>
                <p:nvSpPr>
                  <p:cNvPr id="114" name="TextBox 113">
                    <a:extLst>
                      <a:ext uri="{FF2B5EF4-FFF2-40B4-BE49-F238E27FC236}">
                        <a16:creationId xmlns:a16="http://schemas.microsoft.com/office/drawing/2014/main" id="{89BE062B-52D1-4024-BCAB-1627DDFD8C7D}"/>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4">
                            <a:lumMod val="75000"/>
                          </a:schemeClr>
                        </a:solidFill>
                        <a:latin typeface="PT Sans" panose="020B0503020203020204" pitchFamily="34" charset="0"/>
                        <a:ea typeface="PT Sans" panose="020B0503020203020204" pitchFamily="34" charset="0"/>
                      </a:rPr>
                      <a:t>Creative Template</a:t>
                    </a:r>
                  </a:p>
                </p:txBody>
              </p:sp>
              <p:sp>
                <p:nvSpPr>
                  <p:cNvPr id="115" name="TextBox 114">
                    <a:extLst>
                      <a:ext uri="{FF2B5EF4-FFF2-40B4-BE49-F238E27FC236}">
                        <a16:creationId xmlns:a16="http://schemas.microsoft.com/office/drawing/2014/main" id="{819937B2-D926-42A7-95FA-B232BA22B685}"/>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nvGrpSpPr>
              <p:cNvPr id="119" name="Group 118">
                <a:extLst>
                  <a:ext uri="{FF2B5EF4-FFF2-40B4-BE49-F238E27FC236}">
                    <a16:creationId xmlns:a16="http://schemas.microsoft.com/office/drawing/2014/main" id="{20DB2118-1787-4B8B-AB25-58121AC3BDC4}"/>
                  </a:ext>
                </a:extLst>
              </p:cNvPr>
              <p:cNvGrpSpPr/>
              <p:nvPr/>
            </p:nvGrpSpPr>
            <p:grpSpPr>
              <a:xfrm>
                <a:off x="1081800" y="1962193"/>
                <a:ext cx="1741264" cy="1368830"/>
                <a:chOff x="1081800" y="1733593"/>
                <a:chExt cx="1741264" cy="1368830"/>
              </a:xfrm>
            </p:grpSpPr>
            <p:grpSp>
              <p:nvGrpSpPr>
                <p:cNvPr id="134" name="Group 133">
                  <a:extLst>
                    <a:ext uri="{FF2B5EF4-FFF2-40B4-BE49-F238E27FC236}">
                      <a16:creationId xmlns:a16="http://schemas.microsoft.com/office/drawing/2014/main" id="{FD1EEAC4-7803-423D-AD78-A1CE6F9D269C}"/>
                    </a:ext>
                  </a:extLst>
                </p:cNvPr>
                <p:cNvGrpSpPr/>
                <p:nvPr/>
              </p:nvGrpSpPr>
              <p:grpSpPr>
                <a:xfrm>
                  <a:off x="1587487" y="1733593"/>
                  <a:ext cx="729890" cy="729890"/>
                  <a:chOff x="1683904" y="1602390"/>
                  <a:chExt cx="729890" cy="729890"/>
                </a:xfrm>
              </p:grpSpPr>
              <p:sp>
                <p:nvSpPr>
                  <p:cNvPr id="138" name="Freeform 5">
                    <a:extLst>
                      <a:ext uri="{FF2B5EF4-FFF2-40B4-BE49-F238E27FC236}">
                        <a16:creationId xmlns:a16="http://schemas.microsoft.com/office/drawing/2014/main" id="{5E876B0D-3829-4863-80B8-73D79AF7F821}"/>
                      </a:ext>
                    </a:extLst>
                  </p:cNvPr>
                  <p:cNvSpPr>
                    <a:spLocks noEditPoints="1"/>
                  </p:cNvSpPr>
                  <p:nvPr/>
                </p:nvSpPr>
                <p:spPr bwMode="auto">
                  <a:xfrm>
                    <a:off x="1850838" y="180262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Oval 138">
                    <a:extLst>
                      <a:ext uri="{FF2B5EF4-FFF2-40B4-BE49-F238E27FC236}">
                        <a16:creationId xmlns:a16="http://schemas.microsoft.com/office/drawing/2014/main" id="{BFBF7D0F-FC9E-4444-825D-F44DED84AC3C}"/>
                      </a:ext>
                    </a:extLst>
                  </p:cNvPr>
                  <p:cNvSpPr/>
                  <p:nvPr/>
                </p:nvSpPr>
                <p:spPr>
                  <a:xfrm>
                    <a:off x="1683904" y="1602390"/>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oup 134">
                  <a:extLst>
                    <a:ext uri="{FF2B5EF4-FFF2-40B4-BE49-F238E27FC236}">
                      <a16:creationId xmlns:a16="http://schemas.microsoft.com/office/drawing/2014/main" id="{0EDBB761-00FA-44EB-BFC6-03E25397D7FE}"/>
                    </a:ext>
                  </a:extLst>
                </p:cNvPr>
                <p:cNvGrpSpPr/>
                <p:nvPr/>
              </p:nvGrpSpPr>
              <p:grpSpPr>
                <a:xfrm>
                  <a:off x="1081800" y="2555088"/>
                  <a:ext cx="1741264" cy="547335"/>
                  <a:chOff x="1230537" y="2423885"/>
                  <a:chExt cx="1741264" cy="547335"/>
                </a:xfrm>
              </p:grpSpPr>
              <p:sp>
                <p:nvSpPr>
                  <p:cNvPr id="136" name="TextBox 135">
                    <a:extLst>
                      <a:ext uri="{FF2B5EF4-FFF2-40B4-BE49-F238E27FC236}">
                        <a16:creationId xmlns:a16="http://schemas.microsoft.com/office/drawing/2014/main" id="{9450FB2E-E7FB-49C4-8BEA-CFB0B8F185BA}"/>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5"/>
                        </a:solidFill>
                        <a:latin typeface="PT Sans" panose="020B0503020203020204" pitchFamily="34" charset="0"/>
                        <a:ea typeface="PT Sans" panose="020B0503020203020204" pitchFamily="34" charset="0"/>
                      </a:rPr>
                      <a:t>Creative Template</a:t>
                    </a:r>
                  </a:p>
                </p:txBody>
              </p:sp>
              <p:sp>
                <p:nvSpPr>
                  <p:cNvPr id="137" name="TextBox 136">
                    <a:extLst>
                      <a:ext uri="{FF2B5EF4-FFF2-40B4-BE49-F238E27FC236}">
                        <a16:creationId xmlns:a16="http://schemas.microsoft.com/office/drawing/2014/main" id="{4C6B8387-9701-478E-BD83-D91592130AE1}"/>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grpSp>
          <p:nvGrpSpPr>
            <p:cNvPr id="6" name="Group 5">
              <a:extLst>
                <a:ext uri="{FF2B5EF4-FFF2-40B4-BE49-F238E27FC236}">
                  <a16:creationId xmlns:a16="http://schemas.microsoft.com/office/drawing/2014/main" id="{1FA09413-22B8-4DA8-98E7-3D856729CB06}"/>
                </a:ext>
              </a:extLst>
            </p:cNvPr>
            <p:cNvGrpSpPr/>
            <p:nvPr/>
          </p:nvGrpSpPr>
          <p:grpSpPr>
            <a:xfrm>
              <a:off x="7297151" y="1962193"/>
              <a:ext cx="1741264" cy="3692941"/>
              <a:chOff x="7297151" y="1962193"/>
              <a:chExt cx="1741264" cy="3692941"/>
            </a:xfrm>
          </p:grpSpPr>
          <p:grpSp>
            <p:nvGrpSpPr>
              <p:cNvPr id="93" name="Group 92">
                <a:extLst>
                  <a:ext uri="{FF2B5EF4-FFF2-40B4-BE49-F238E27FC236}">
                    <a16:creationId xmlns:a16="http://schemas.microsoft.com/office/drawing/2014/main" id="{A07CAD6E-AA21-491A-9741-74E3ACD35983}"/>
                  </a:ext>
                </a:extLst>
              </p:cNvPr>
              <p:cNvGrpSpPr/>
              <p:nvPr/>
            </p:nvGrpSpPr>
            <p:grpSpPr>
              <a:xfrm>
                <a:off x="7297151" y="4286304"/>
                <a:ext cx="1741264" cy="1368830"/>
                <a:chOff x="4833346" y="1733593"/>
                <a:chExt cx="1741264" cy="1368830"/>
              </a:xfrm>
            </p:grpSpPr>
            <p:grpSp>
              <p:nvGrpSpPr>
                <p:cNvPr id="94" name="Group 93">
                  <a:extLst>
                    <a:ext uri="{FF2B5EF4-FFF2-40B4-BE49-F238E27FC236}">
                      <a16:creationId xmlns:a16="http://schemas.microsoft.com/office/drawing/2014/main" id="{EBC3BD8C-59C0-4104-AE6E-EB3C29AD333F}"/>
                    </a:ext>
                  </a:extLst>
                </p:cNvPr>
                <p:cNvGrpSpPr/>
                <p:nvPr/>
              </p:nvGrpSpPr>
              <p:grpSpPr>
                <a:xfrm>
                  <a:off x="5339033" y="1733593"/>
                  <a:ext cx="729890" cy="729890"/>
                  <a:chOff x="4882252" y="2132258"/>
                  <a:chExt cx="729890" cy="729890"/>
                </a:xfrm>
              </p:grpSpPr>
              <p:grpSp>
                <p:nvGrpSpPr>
                  <p:cNvPr id="98" name="Group 97">
                    <a:extLst>
                      <a:ext uri="{FF2B5EF4-FFF2-40B4-BE49-F238E27FC236}">
                        <a16:creationId xmlns:a16="http://schemas.microsoft.com/office/drawing/2014/main" id="{5679AA1F-E0F2-4DAF-8322-6119343108A3}"/>
                      </a:ext>
                    </a:extLst>
                  </p:cNvPr>
                  <p:cNvGrpSpPr/>
                  <p:nvPr/>
                </p:nvGrpSpPr>
                <p:grpSpPr>
                  <a:xfrm>
                    <a:off x="5100306" y="2341080"/>
                    <a:ext cx="293782" cy="312247"/>
                    <a:chOff x="6670357" y="2277094"/>
                    <a:chExt cx="555626" cy="590551"/>
                  </a:xfrm>
                  <a:solidFill>
                    <a:schemeClr val="tx1"/>
                  </a:solidFill>
                </p:grpSpPr>
                <p:sp>
                  <p:nvSpPr>
                    <p:cNvPr id="100" name="Rectangle 10">
                      <a:extLst>
                        <a:ext uri="{FF2B5EF4-FFF2-40B4-BE49-F238E27FC236}">
                          <a16:creationId xmlns:a16="http://schemas.microsoft.com/office/drawing/2014/main" id="{31B4D95B-7D4F-47A4-9493-650B0E0F88AF}"/>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Rectangle 11">
                      <a:extLst>
                        <a:ext uri="{FF2B5EF4-FFF2-40B4-BE49-F238E27FC236}">
                          <a16:creationId xmlns:a16="http://schemas.microsoft.com/office/drawing/2014/main" id="{9983A42F-B404-4C8F-B01E-9E8F309F928C}"/>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2">
                      <a:extLst>
                        <a:ext uri="{FF2B5EF4-FFF2-40B4-BE49-F238E27FC236}">
                          <a16:creationId xmlns:a16="http://schemas.microsoft.com/office/drawing/2014/main" id="{9FFE94DD-D916-470C-9C75-FE139031DA6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3">
                      <a:extLst>
                        <a:ext uri="{FF2B5EF4-FFF2-40B4-BE49-F238E27FC236}">
                          <a16:creationId xmlns:a16="http://schemas.microsoft.com/office/drawing/2014/main" id="{3FD16FA3-2303-416D-9A74-580A91FFCC59}"/>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4">
                      <a:extLst>
                        <a:ext uri="{FF2B5EF4-FFF2-40B4-BE49-F238E27FC236}">
                          <a16:creationId xmlns:a16="http://schemas.microsoft.com/office/drawing/2014/main" id="{68036D5D-10BC-48BC-81FC-7E1212DBCA6E}"/>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5">
                      <a:extLst>
                        <a:ext uri="{FF2B5EF4-FFF2-40B4-BE49-F238E27FC236}">
                          <a16:creationId xmlns:a16="http://schemas.microsoft.com/office/drawing/2014/main" id="{FF18A613-E6AA-4104-8D40-A5959BB75FCB}"/>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6">
                      <a:extLst>
                        <a:ext uri="{FF2B5EF4-FFF2-40B4-BE49-F238E27FC236}">
                          <a16:creationId xmlns:a16="http://schemas.microsoft.com/office/drawing/2014/main" id="{4C9C6764-0F73-4F35-BE08-16B2867C6E8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7">
                      <a:extLst>
                        <a:ext uri="{FF2B5EF4-FFF2-40B4-BE49-F238E27FC236}">
                          <a16:creationId xmlns:a16="http://schemas.microsoft.com/office/drawing/2014/main" id="{6BE77F9F-35DA-4A83-86E5-7CDBDA556D4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8">
                      <a:extLst>
                        <a:ext uri="{FF2B5EF4-FFF2-40B4-BE49-F238E27FC236}">
                          <a16:creationId xmlns:a16="http://schemas.microsoft.com/office/drawing/2014/main" id="{86342AD5-DB26-4DEB-9987-2C97B408C6F8}"/>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9">
                      <a:extLst>
                        <a:ext uri="{FF2B5EF4-FFF2-40B4-BE49-F238E27FC236}">
                          <a16:creationId xmlns:a16="http://schemas.microsoft.com/office/drawing/2014/main" id="{C78E5688-5DAE-4990-BBE7-792FDDABAEE5}"/>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20">
                      <a:extLst>
                        <a:ext uri="{FF2B5EF4-FFF2-40B4-BE49-F238E27FC236}">
                          <a16:creationId xmlns:a16="http://schemas.microsoft.com/office/drawing/2014/main" id="{0CB381FD-3692-4AA4-A83F-1737FC48DA01}"/>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21">
                      <a:extLst>
                        <a:ext uri="{FF2B5EF4-FFF2-40B4-BE49-F238E27FC236}">
                          <a16:creationId xmlns:a16="http://schemas.microsoft.com/office/drawing/2014/main" id="{D0290528-BBA5-4230-A4CC-F557A58612CA}"/>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9" name="Oval 98">
                    <a:extLst>
                      <a:ext uri="{FF2B5EF4-FFF2-40B4-BE49-F238E27FC236}">
                        <a16:creationId xmlns:a16="http://schemas.microsoft.com/office/drawing/2014/main" id="{08A54539-EDD0-4B67-8D13-9D06A5B37483}"/>
                      </a:ext>
                    </a:extLst>
                  </p:cNvPr>
                  <p:cNvSpPr/>
                  <p:nvPr/>
                </p:nvSpPr>
                <p:spPr>
                  <a:xfrm>
                    <a:off x="4882252" y="2132258"/>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AFDD9BD6-6F31-4CDE-8EB2-0446947FB94A}"/>
                    </a:ext>
                  </a:extLst>
                </p:cNvPr>
                <p:cNvGrpSpPr/>
                <p:nvPr/>
              </p:nvGrpSpPr>
              <p:grpSpPr>
                <a:xfrm>
                  <a:off x="4833346" y="2555088"/>
                  <a:ext cx="1741264" cy="547335"/>
                  <a:chOff x="1230537" y="2423885"/>
                  <a:chExt cx="1741264" cy="547335"/>
                </a:xfrm>
              </p:grpSpPr>
              <p:sp>
                <p:nvSpPr>
                  <p:cNvPr id="96" name="TextBox 95">
                    <a:extLst>
                      <a:ext uri="{FF2B5EF4-FFF2-40B4-BE49-F238E27FC236}">
                        <a16:creationId xmlns:a16="http://schemas.microsoft.com/office/drawing/2014/main" id="{8F96F494-43AA-4DA0-9BC6-3207C6011E5F}"/>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97" name="TextBox 96">
                    <a:extLst>
                      <a:ext uri="{FF2B5EF4-FFF2-40B4-BE49-F238E27FC236}">
                        <a16:creationId xmlns:a16="http://schemas.microsoft.com/office/drawing/2014/main" id="{9BF53F93-438D-4CDF-87AB-366EA093734C}"/>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nvGrpSpPr>
              <p:cNvPr id="121" name="Group 120">
                <a:extLst>
                  <a:ext uri="{FF2B5EF4-FFF2-40B4-BE49-F238E27FC236}">
                    <a16:creationId xmlns:a16="http://schemas.microsoft.com/office/drawing/2014/main" id="{C303D73F-803D-4E22-A5FC-F3C9BD5F53A3}"/>
                  </a:ext>
                </a:extLst>
              </p:cNvPr>
              <p:cNvGrpSpPr/>
              <p:nvPr/>
            </p:nvGrpSpPr>
            <p:grpSpPr>
              <a:xfrm>
                <a:off x="7297151" y="1962193"/>
                <a:ext cx="1741264" cy="1368830"/>
                <a:chOff x="7771775" y="1733593"/>
                <a:chExt cx="1741264" cy="1368830"/>
              </a:xfrm>
            </p:grpSpPr>
            <p:grpSp>
              <p:nvGrpSpPr>
                <p:cNvPr id="122" name="Group 121">
                  <a:extLst>
                    <a:ext uri="{FF2B5EF4-FFF2-40B4-BE49-F238E27FC236}">
                      <a16:creationId xmlns:a16="http://schemas.microsoft.com/office/drawing/2014/main" id="{6E36A6C4-A874-4527-B854-0F9387E9ABA6}"/>
                    </a:ext>
                  </a:extLst>
                </p:cNvPr>
                <p:cNvGrpSpPr/>
                <p:nvPr/>
              </p:nvGrpSpPr>
              <p:grpSpPr>
                <a:xfrm>
                  <a:off x="8277462" y="1733593"/>
                  <a:ext cx="729890" cy="729890"/>
                  <a:chOff x="8277462" y="2132258"/>
                  <a:chExt cx="729890" cy="729890"/>
                </a:xfrm>
              </p:grpSpPr>
              <p:sp>
                <p:nvSpPr>
                  <p:cNvPr id="126" name="AutoShape 9">
                    <a:extLst>
                      <a:ext uri="{FF2B5EF4-FFF2-40B4-BE49-F238E27FC236}">
                        <a16:creationId xmlns:a16="http://schemas.microsoft.com/office/drawing/2014/main" id="{DF672AA3-10CC-429F-AF21-125971A1A9AF}"/>
                      </a:ext>
                    </a:extLst>
                  </p:cNvPr>
                  <p:cNvSpPr>
                    <a:spLocks/>
                  </p:cNvSpPr>
                  <p:nvPr/>
                </p:nvSpPr>
                <p:spPr bwMode="auto">
                  <a:xfrm>
                    <a:off x="8484692" y="2332856"/>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a:p>
                </p:txBody>
              </p:sp>
              <p:sp>
                <p:nvSpPr>
                  <p:cNvPr id="127" name="Oval 126">
                    <a:extLst>
                      <a:ext uri="{FF2B5EF4-FFF2-40B4-BE49-F238E27FC236}">
                        <a16:creationId xmlns:a16="http://schemas.microsoft.com/office/drawing/2014/main" id="{DDCE57D4-854E-49BF-993F-3B06EC671E1C}"/>
                      </a:ext>
                    </a:extLst>
                  </p:cNvPr>
                  <p:cNvSpPr/>
                  <p:nvPr/>
                </p:nvSpPr>
                <p:spPr>
                  <a:xfrm>
                    <a:off x="8277462" y="2132258"/>
                    <a:ext cx="729890" cy="729890"/>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3" name="Group 122">
                  <a:extLst>
                    <a:ext uri="{FF2B5EF4-FFF2-40B4-BE49-F238E27FC236}">
                      <a16:creationId xmlns:a16="http://schemas.microsoft.com/office/drawing/2014/main" id="{A7A8840E-AC31-421D-9BA0-12C3FF0EC22B}"/>
                    </a:ext>
                  </a:extLst>
                </p:cNvPr>
                <p:cNvGrpSpPr/>
                <p:nvPr/>
              </p:nvGrpSpPr>
              <p:grpSpPr>
                <a:xfrm>
                  <a:off x="7771775" y="2555088"/>
                  <a:ext cx="1741264" cy="547335"/>
                  <a:chOff x="1230537" y="2423885"/>
                  <a:chExt cx="1741264" cy="547335"/>
                </a:xfrm>
              </p:grpSpPr>
              <p:sp>
                <p:nvSpPr>
                  <p:cNvPr id="124" name="TextBox 123">
                    <a:extLst>
                      <a:ext uri="{FF2B5EF4-FFF2-40B4-BE49-F238E27FC236}">
                        <a16:creationId xmlns:a16="http://schemas.microsoft.com/office/drawing/2014/main" id="{F8393F92-4BFE-49B4-8312-C1A6C6977ABE}"/>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5"/>
                        </a:solidFill>
                        <a:latin typeface="PT Sans" panose="020B0503020203020204" pitchFamily="34" charset="0"/>
                        <a:ea typeface="PT Sans" panose="020B0503020203020204" pitchFamily="34" charset="0"/>
                      </a:rPr>
                      <a:t>Creative Template</a:t>
                    </a:r>
                  </a:p>
                </p:txBody>
              </p:sp>
              <p:sp>
                <p:nvSpPr>
                  <p:cNvPr id="125" name="TextBox 124">
                    <a:extLst>
                      <a:ext uri="{FF2B5EF4-FFF2-40B4-BE49-F238E27FC236}">
                        <a16:creationId xmlns:a16="http://schemas.microsoft.com/office/drawing/2014/main" id="{3ECE683D-E572-4C60-B8B6-94F7CA6892C8}"/>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grpSp>
      </p:grpSp>
    </p:spTree>
    <p:extLst>
      <p:ext uri="{BB962C8B-B14F-4D97-AF65-F5344CB8AC3E}">
        <p14:creationId xmlns:p14="http://schemas.microsoft.com/office/powerpoint/2010/main" val="3372938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lide Number Placeholder 11">
            <a:extLst>
              <a:ext uri="{FF2B5EF4-FFF2-40B4-BE49-F238E27FC236}">
                <a16:creationId xmlns:a16="http://schemas.microsoft.com/office/drawing/2014/main" id="{EF79C87E-1FBD-46C9-A3D8-46A9A30CEE79}"/>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solidFill>
                  <a:schemeClr val="bg1">
                    <a:lumMod val="50000"/>
                  </a:schemeClr>
                </a:solidFill>
              </a:rPr>
              <a:t>0</a:t>
            </a:r>
            <a:fld id="{E72B8170-242D-42EF-8B64-B507C79780AD}" type="slidenum">
              <a:rPr lang="en-US" smtClean="0">
                <a:solidFill>
                  <a:schemeClr val="bg1">
                    <a:lumMod val="50000"/>
                  </a:schemeClr>
                </a:solidFill>
              </a:rPr>
              <a:pPr/>
              <a:t>8</a:t>
            </a:fld>
            <a:endParaRPr lang="en-US" dirty="0">
              <a:solidFill>
                <a:schemeClr val="bg1">
                  <a:lumMod val="50000"/>
                </a:schemeClr>
              </a:solidFill>
            </a:endParaRPr>
          </a:p>
        </p:txBody>
      </p:sp>
      <p:sp>
        <p:nvSpPr>
          <p:cNvPr id="10" name="Rectangle 10">
            <a:extLst>
              <a:ext uri="{FF2B5EF4-FFF2-40B4-BE49-F238E27FC236}">
                <a16:creationId xmlns:a16="http://schemas.microsoft.com/office/drawing/2014/main" id="{09055E0B-348E-4574-AAC2-641BB2A34C0D}"/>
              </a:ext>
            </a:extLst>
          </p:cNvPr>
          <p:cNvSpPr>
            <a:spLocks noChangeArrowheads="1"/>
          </p:cNvSpPr>
          <p:nvPr/>
        </p:nvSpPr>
        <p:spPr bwMode="auto">
          <a:xfrm>
            <a:off x="0" y="0"/>
            <a:ext cx="12217720" cy="685800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ext Placeholder 2">
            <a:extLst>
              <a:ext uri="{FF2B5EF4-FFF2-40B4-BE49-F238E27FC236}">
                <a16:creationId xmlns:a16="http://schemas.microsoft.com/office/drawing/2014/main" id="{28F71009-71B6-4DEB-BBAD-46079202F028}"/>
              </a:ext>
            </a:extLst>
          </p:cNvPr>
          <p:cNvSpPr>
            <a:spLocks noGrp="1"/>
          </p:cNvSpPr>
          <p:nvPr>
            <p:ph type="body" sz="quarter" idx="12"/>
          </p:nvPr>
        </p:nvSpPr>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 name="Title 1">
            <a:extLst>
              <a:ext uri="{FF2B5EF4-FFF2-40B4-BE49-F238E27FC236}">
                <a16:creationId xmlns:a16="http://schemas.microsoft.com/office/drawing/2014/main" id="{58924AF0-6DA4-40C0-9300-78102C832B8D}"/>
              </a:ext>
            </a:extLst>
          </p:cNvPr>
          <p:cNvSpPr>
            <a:spLocks noGrp="1"/>
          </p:cNvSpPr>
          <p:nvPr>
            <p:ph type="title"/>
          </p:nvPr>
        </p:nvSpPr>
        <p:spPr/>
        <p:txBody>
          <a:bodyPr/>
          <a:lstStyle/>
          <a:p>
            <a:r>
              <a:rPr lang="en-US" dirty="0"/>
              <a:t>Infographic</a:t>
            </a:r>
          </a:p>
        </p:txBody>
      </p:sp>
      <p:sp>
        <p:nvSpPr>
          <p:cNvPr id="241" name="Rectangle 240">
            <a:extLst>
              <a:ext uri="{FF2B5EF4-FFF2-40B4-BE49-F238E27FC236}">
                <a16:creationId xmlns:a16="http://schemas.microsoft.com/office/drawing/2014/main" id="{8C2C31D6-AE33-4EBF-B007-D113B761AF3F}"/>
              </a:ext>
            </a:extLst>
          </p:cNvPr>
          <p:cNvSpPr/>
          <p:nvPr/>
        </p:nvSpPr>
        <p:spPr>
          <a:xfrm>
            <a:off x="6000750" y="1747837"/>
            <a:ext cx="6216970" cy="3128963"/>
          </a:xfrm>
          <a:prstGeom prst="rect">
            <a:avLst/>
          </a:prstGeom>
          <a:gradFill>
            <a:gsLst>
              <a:gs pos="0">
                <a:schemeClr val="accent6">
                  <a:alpha val="80000"/>
                </a:schemeClr>
              </a:gs>
              <a:gs pos="53000">
                <a:schemeClr val="accent3">
                  <a:alpha val="80000"/>
                </a:schemeClr>
              </a:gs>
              <a:gs pos="100000">
                <a:schemeClr val="accent4">
                  <a:alpha val="5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242" name="Chart 241">
            <a:extLst>
              <a:ext uri="{FF2B5EF4-FFF2-40B4-BE49-F238E27FC236}">
                <a16:creationId xmlns:a16="http://schemas.microsoft.com/office/drawing/2014/main" id="{EB9F363F-E472-47BF-AD0C-AEA39D43E2EC}"/>
              </a:ext>
            </a:extLst>
          </p:cNvPr>
          <p:cNvGraphicFramePr/>
          <p:nvPr>
            <p:extLst>
              <p:ext uri="{D42A27DB-BD31-4B8C-83A1-F6EECF244321}">
                <p14:modId xmlns:p14="http://schemas.microsoft.com/office/powerpoint/2010/main" val="159501340"/>
              </p:ext>
            </p:extLst>
          </p:nvPr>
        </p:nvGraphicFramePr>
        <p:xfrm>
          <a:off x="6905625" y="2280487"/>
          <a:ext cx="4381500" cy="2063662"/>
        </p:xfrm>
        <a:graphic>
          <a:graphicData uri="http://schemas.openxmlformats.org/drawingml/2006/chart">
            <c:chart xmlns:c="http://schemas.openxmlformats.org/drawingml/2006/chart" xmlns:r="http://schemas.openxmlformats.org/officeDocument/2006/relationships" r:id="rId3"/>
          </a:graphicData>
        </a:graphic>
      </p:graphicFrame>
      <p:sp>
        <p:nvSpPr>
          <p:cNvPr id="244" name="TextBox 243">
            <a:extLst>
              <a:ext uri="{FF2B5EF4-FFF2-40B4-BE49-F238E27FC236}">
                <a16:creationId xmlns:a16="http://schemas.microsoft.com/office/drawing/2014/main" id="{A259CB63-F926-48A7-A576-C94851033E7E}"/>
              </a:ext>
            </a:extLst>
          </p:cNvPr>
          <p:cNvSpPr txBox="1"/>
          <p:nvPr/>
        </p:nvSpPr>
        <p:spPr>
          <a:xfrm>
            <a:off x="838200" y="5089892"/>
            <a:ext cx="819150" cy="1631216"/>
          </a:xfrm>
          <a:prstGeom prst="rect">
            <a:avLst/>
          </a:prstGeom>
          <a:noFill/>
        </p:spPr>
        <p:txBody>
          <a:bodyPr wrap="square" rtlCol="0">
            <a:spAutoFit/>
          </a:bodyPr>
          <a:lstStyle/>
          <a:p>
            <a:pPr algn="ctr"/>
            <a:r>
              <a:rPr lang="en-US" sz="10000"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245" name="TextBox 244">
            <a:extLst>
              <a:ext uri="{FF2B5EF4-FFF2-40B4-BE49-F238E27FC236}">
                <a16:creationId xmlns:a16="http://schemas.microsoft.com/office/drawing/2014/main" id="{3D2E1BB9-CC34-4B5B-82EA-6FDAFB224920}"/>
              </a:ext>
            </a:extLst>
          </p:cNvPr>
          <p:cNvSpPr txBox="1"/>
          <p:nvPr/>
        </p:nvSpPr>
        <p:spPr>
          <a:xfrm>
            <a:off x="1743528" y="5322221"/>
            <a:ext cx="1875971" cy="323165"/>
          </a:xfrm>
          <a:prstGeom prst="rect">
            <a:avLst/>
          </a:prstGeom>
          <a:noFill/>
        </p:spPr>
        <p:txBody>
          <a:bodyPr wrap="square" rtlCol="0">
            <a:spAutoFit/>
          </a:bodyPr>
          <a:lstStyle/>
          <a:p>
            <a:r>
              <a:rPr lang="en-US" sz="1500" b="1" dirty="0">
                <a:latin typeface="Open Sans" panose="020B0606030504020204" pitchFamily="34" charset="0"/>
                <a:ea typeface="Open Sans" panose="020B0606030504020204" pitchFamily="34" charset="0"/>
                <a:cs typeface="Open Sans" panose="020B0606030504020204" pitchFamily="34" charset="0"/>
              </a:rPr>
              <a:t>HEADING TEXT</a:t>
            </a:r>
          </a:p>
        </p:txBody>
      </p:sp>
      <p:sp>
        <p:nvSpPr>
          <p:cNvPr id="246" name="Rectangle 245">
            <a:extLst>
              <a:ext uri="{FF2B5EF4-FFF2-40B4-BE49-F238E27FC236}">
                <a16:creationId xmlns:a16="http://schemas.microsoft.com/office/drawing/2014/main" id="{00545B33-E89E-457A-A6A4-4B2D14CAD21C}"/>
              </a:ext>
            </a:extLst>
          </p:cNvPr>
          <p:cNvSpPr>
            <a:spLocks/>
          </p:cNvSpPr>
          <p:nvPr/>
        </p:nvSpPr>
        <p:spPr bwMode="auto">
          <a:xfrm>
            <a:off x="1837491" y="5707568"/>
            <a:ext cx="1862969" cy="62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are This letterhead image of professionalism and lorem to reliability. </a:t>
            </a:r>
          </a:p>
        </p:txBody>
      </p:sp>
      <p:sp>
        <p:nvSpPr>
          <p:cNvPr id="248" name="TextBox 247">
            <a:extLst>
              <a:ext uri="{FF2B5EF4-FFF2-40B4-BE49-F238E27FC236}">
                <a16:creationId xmlns:a16="http://schemas.microsoft.com/office/drawing/2014/main" id="{11D1A383-BDDC-40BB-B535-8C9BD72FE3E5}"/>
              </a:ext>
            </a:extLst>
          </p:cNvPr>
          <p:cNvSpPr txBox="1"/>
          <p:nvPr/>
        </p:nvSpPr>
        <p:spPr>
          <a:xfrm>
            <a:off x="4664870" y="5089892"/>
            <a:ext cx="819150" cy="1631216"/>
          </a:xfrm>
          <a:prstGeom prst="rect">
            <a:avLst/>
          </a:prstGeom>
          <a:noFill/>
        </p:spPr>
        <p:txBody>
          <a:bodyPr wrap="square" rtlCol="0">
            <a:spAutoFit/>
          </a:bodyPr>
          <a:lstStyle/>
          <a:p>
            <a:pPr algn="ctr"/>
            <a:r>
              <a:rPr lang="en-US" sz="100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249" name="TextBox 248">
            <a:extLst>
              <a:ext uri="{FF2B5EF4-FFF2-40B4-BE49-F238E27FC236}">
                <a16:creationId xmlns:a16="http://schemas.microsoft.com/office/drawing/2014/main" id="{79704500-82D9-4BB5-B219-55C88964B6DC}"/>
              </a:ext>
            </a:extLst>
          </p:cNvPr>
          <p:cNvSpPr txBox="1"/>
          <p:nvPr/>
        </p:nvSpPr>
        <p:spPr>
          <a:xfrm>
            <a:off x="5570198" y="5322221"/>
            <a:ext cx="1875971" cy="323165"/>
          </a:xfrm>
          <a:prstGeom prst="rect">
            <a:avLst/>
          </a:prstGeom>
          <a:noFill/>
        </p:spPr>
        <p:txBody>
          <a:bodyPr wrap="square" rtlCol="0">
            <a:spAutoFit/>
          </a:bodyPr>
          <a:lstStyle/>
          <a:p>
            <a:r>
              <a:rPr lang="en-US" sz="1500" b="1" dirty="0">
                <a:latin typeface="Open Sans" panose="020B0606030504020204" pitchFamily="34" charset="0"/>
                <a:ea typeface="Open Sans" panose="020B0606030504020204" pitchFamily="34" charset="0"/>
                <a:cs typeface="Open Sans" panose="020B0606030504020204" pitchFamily="34" charset="0"/>
              </a:rPr>
              <a:t>HEADING TEXT</a:t>
            </a:r>
          </a:p>
        </p:txBody>
      </p:sp>
      <p:sp>
        <p:nvSpPr>
          <p:cNvPr id="250" name="Rectangle 249">
            <a:extLst>
              <a:ext uri="{FF2B5EF4-FFF2-40B4-BE49-F238E27FC236}">
                <a16:creationId xmlns:a16="http://schemas.microsoft.com/office/drawing/2014/main" id="{94D1E37E-0E4D-4F1D-9488-61841A92C5C0}"/>
              </a:ext>
            </a:extLst>
          </p:cNvPr>
          <p:cNvSpPr>
            <a:spLocks/>
          </p:cNvSpPr>
          <p:nvPr/>
        </p:nvSpPr>
        <p:spPr bwMode="auto">
          <a:xfrm>
            <a:off x="5664161" y="5707568"/>
            <a:ext cx="1862969" cy="62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are This letterhead image of professionalism and lorem to reliability. </a:t>
            </a:r>
          </a:p>
        </p:txBody>
      </p:sp>
      <p:sp>
        <p:nvSpPr>
          <p:cNvPr id="252" name="TextBox 251">
            <a:extLst>
              <a:ext uri="{FF2B5EF4-FFF2-40B4-BE49-F238E27FC236}">
                <a16:creationId xmlns:a16="http://schemas.microsoft.com/office/drawing/2014/main" id="{4A536E01-CC3A-4B97-A521-CC44740783AB}"/>
              </a:ext>
            </a:extLst>
          </p:cNvPr>
          <p:cNvSpPr txBox="1"/>
          <p:nvPr/>
        </p:nvSpPr>
        <p:spPr>
          <a:xfrm>
            <a:off x="8491540" y="5089892"/>
            <a:ext cx="819150" cy="1631216"/>
          </a:xfrm>
          <a:prstGeom prst="rect">
            <a:avLst/>
          </a:prstGeom>
          <a:noFill/>
        </p:spPr>
        <p:txBody>
          <a:bodyPr wrap="square" rtlCol="0">
            <a:spAutoFit/>
          </a:bodyPr>
          <a:lstStyle/>
          <a:p>
            <a:pPr algn="ctr"/>
            <a:r>
              <a:rPr lang="en-US" sz="100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3</a:t>
            </a:r>
          </a:p>
        </p:txBody>
      </p:sp>
      <p:sp>
        <p:nvSpPr>
          <p:cNvPr id="253" name="TextBox 252">
            <a:extLst>
              <a:ext uri="{FF2B5EF4-FFF2-40B4-BE49-F238E27FC236}">
                <a16:creationId xmlns:a16="http://schemas.microsoft.com/office/drawing/2014/main" id="{F00234F0-6DFE-4B8C-99E0-AE0698A7224A}"/>
              </a:ext>
            </a:extLst>
          </p:cNvPr>
          <p:cNvSpPr txBox="1"/>
          <p:nvPr/>
        </p:nvSpPr>
        <p:spPr>
          <a:xfrm>
            <a:off x="9396868" y="5322221"/>
            <a:ext cx="1875971" cy="323165"/>
          </a:xfrm>
          <a:prstGeom prst="rect">
            <a:avLst/>
          </a:prstGeom>
          <a:noFill/>
        </p:spPr>
        <p:txBody>
          <a:bodyPr wrap="square" rtlCol="0">
            <a:spAutoFit/>
          </a:bodyPr>
          <a:lstStyle/>
          <a:p>
            <a:r>
              <a:rPr lang="en-US" sz="1500" b="1" dirty="0">
                <a:latin typeface="Open Sans" panose="020B0606030504020204" pitchFamily="34" charset="0"/>
                <a:ea typeface="Open Sans" panose="020B0606030504020204" pitchFamily="34" charset="0"/>
                <a:cs typeface="Open Sans" panose="020B0606030504020204" pitchFamily="34" charset="0"/>
              </a:rPr>
              <a:t>HEADING TEXT</a:t>
            </a:r>
          </a:p>
        </p:txBody>
      </p:sp>
      <p:sp>
        <p:nvSpPr>
          <p:cNvPr id="254" name="Rectangle 253">
            <a:extLst>
              <a:ext uri="{FF2B5EF4-FFF2-40B4-BE49-F238E27FC236}">
                <a16:creationId xmlns:a16="http://schemas.microsoft.com/office/drawing/2014/main" id="{E8650BA9-DBBC-49F6-B9EB-3A9212FB47F1}"/>
              </a:ext>
            </a:extLst>
          </p:cNvPr>
          <p:cNvSpPr>
            <a:spLocks/>
          </p:cNvSpPr>
          <p:nvPr/>
        </p:nvSpPr>
        <p:spPr bwMode="auto">
          <a:xfrm>
            <a:off x="9490831" y="5707568"/>
            <a:ext cx="1862969" cy="62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are This letterhead image of professionalism and lorem to reliability. </a:t>
            </a:r>
          </a:p>
        </p:txBody>
      </p:sp>
      <p:sp>
        <p:nvSpPr>
          <p:cNvPr id="5" name="Picture Placeholder 4">
            <a:extLst>
              <a:ext uri="{FF2B5EF4-FFF2-40B4-BE49-F238E27FC236}">
                <a16:creationId xmlns:a16="http://schemas.microsoft.com/office/drawing/2014/main" id="{8AABB53F-41D0-420F-9A90-6A499ABABAAE}"/>
              </a:ext>
            </a:extLst>
          </p:cNvPr>
          <p:cNvSpPr>
            <a:spLocks noGrp="1"/>
          </p:cNvSpPr>
          <p:nvPr>
            <p:ph type="pic" sz="quarter" idx="13"/>
          </p:nvPr>
        </p:nvSpPr>
        <p:spPr/>
      </p:sp>
    </p:spTree>
    <p:extLst>
      <p:ext uri="{BB962C8B-B14F-4D97-AF65-F5344CB8AC3E}">
        <p14:creationId xmlns:p14="http://schemas.microsoft.com/office/powerpoint/2010/main" val="3248581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38EF51-938C-4CD2-912B-B28924001AA2}"/>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5215FD0-C3DD-44AC-8E91-96ACB0387D18}"/>
              </a:ext>
            </a:extLst>
          </p:cNvPr>
          <p:cNvSpPr txBox="1"/>
          <p:nvPr/>
        </p:nvSpPr>
        <p:spPr>
          <a:xfrm>
            <a:off x="1259828" y="2839124"/>
            <a:ext cx="8893822" cy="2400657"/>
          </a:xfrm>
          <a:prstGeom prst="rect">
            <a:avLst/>
          </a:prstGeom>
          <a:noFill/>
        </p:spPr>
        <p:txBody>
          <a:bodyPr wrap="square" rtlCol="0">
            <a:spAutoFit/>
          </a:bodyPr>
          <a:lstStyle/>
          <a:p>
            <a:pPr algn="ctr">
              <a:lnSpc>
                <a:spcPts val="18000"/>
              </a:lnSpc>
            </a:pPr>
            <a:r>
              <a:rPr lang="en-US" sz="30000" spc="-3000" dirty="0">
                <a:gradFill>
                  <a:gsLst>
                    <a:gs pos="0">
                      <a:schemeClr val="accent6">
                        <a:alpha val="80000"/>
                      </a:schemeClr>
                    </a:gs>
                    <a:gs pos="53000">
                      <a:schemeClr val="accent3">
                        <a:alpha val="80000"/>
                      </a:schemeClr>
                    </a:gs>
                    <a:gs pos="100000">
                      <a:schemeClr val="accent4">
                        <a:alpha val="50000"/>
                      </a:schemeClr>
                    </a:gs>
                  </a:gsLst>
                  <a:lin ang="162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Q&amp;A</a:t>
            </a:r>
          </a:p>
        </p:txBody>
      </p:sp>
      <p:pic>
        <p:nvPicPr>
          <p:cNvPr id="10" name="Picture 9">
            <a:extLst>
              <a:ext uri="{FF2B5EF4-FFF2-40B4-BE49-F238E27FC236}">
                <a16:creationId xmlns:a16="http://schemas.microsoft.com/office/drawing/2014/main" id="{BC1C5A38-B5E5-49DF-8EAA-B37DB4295D74}"/>
              </a:ext>
            </a:extLst>
          </p:cNvPr>
          <p:cNvPicPr>
            <a:picLocks noChangeAspect="1"/>
          </p:cNvPicPr>
          <p:nvPr/>
        </p:nvPicPr>
        <p:blipFill>
          <a:blip r:embed="rId3">
            <a:duotone>
              <a:prstClr val="black"/>
              <a:schemeClr val="tx2">
                <a:tint val="45000"/>
                <a:satMod val="400000"/>
              </a:schemeClr>
            </a:duotone>
            <a:lum bright="-18000" contrast="17000"/>
          </a:blip>
          <a:stretch>
            <a:fillRect/>
          </a:stretch>
        </p:blipFill>
        <p:spPr>
          <a:xfrm>
            <a:off x="581952" y="6290064"/>
            <a:ext cx="2938488" cy="275780"/>
          </a:xfrm>
          <a:prstGeom prst="rect">
            <a:avLst/>
          </a:prstGeom>
        </p:spPr>
      </p:pic>
      <p:sp>
        <p:nvSpPr>
          <p:cNvPr id="11" name="Rectangle 10">
            <a:extLst>
              <a:ext uri="{FF2B5EF4-FFF2-40B4-BE49-F238E27FC236}">
                <a16:creationId xmlns:a16="http://schemas.microsoft.com/office/drawing/2014/main" id="{80DA0944-F2DC-482B-A012-DF1CCA76700A}"/>
              </a:ext>
            </a:extLst>
          </p:cNvPr>
          <p:cNvSpPr/>
          <p:nvPr/>
        </p:nvSpPr>
        <p:spPr>
          <a:xfrm>
            <a:off x="3086100" y="3010957"/>
            <a:ext cx="6477000" cy="569387"/>
          </a:xfrm>
          <a:prstGeom prst="rect">
            <a:avLst/>
          </a:prstGeom>
        </p:spPr>
        <p:txBody>
          <a:bodyPr wrap="square">
            <a:spAutoFit/>
          </a:bodyPr>
          <a:lstStyle/>
          <a:p>
            <a:pPr algn="ctr"/>
            <a:r>
              <a:rPr lang="en-US" sz="3100" spc="6000" dirty="0">
                <a:solidFill>
                  <a:schemeClr val="tx1">
                    <a:alpha val="66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p:txBody>
      </p:sp>
      <p:sp>
        <p:nvSpPr>
          <p:cNvPr id="12" name="TextBox 11">
            <a:extLst>
              <a:ext uri="{FF2B5EF4-FFF2-40B4-BE49-F238E27FC236}">
                <a16:creationId xmlns:a16="http://schemas.microsoft.com/office/drawing/2014/main" id="{FC2589F6-0AA6-4D8D-943B-09BAD1FB98F1}"/>
              </a:ext>
            </a:extLst>
          </p:cNvPr>
          <p:cNvSpPr txBox="1"/>
          <p:nvPr/>
        </p:nvSpPr>
        <p:spPr>
          <a:xfrm>
            <a:off x="4159542" y="3871407"/>
            <a:ext cx="6372884" cy="2154629"/>
          </a:xfrm>
          <a:prstGeom prst="rect">
            <a:avLst/>
          </a:prstGeom>
          <a:noFill/>
        </p:spPr>
        <p:txBody>
          <a:bodyPr wrap="square" rtlCol="0">
            <a:spAutoFit/>
          </a:bodyPr>
          <a:lstStyle/>
          <a:p>
            <a:pPr algn="ctr">
              <a:lnSpc>
                <a:spcPts val="18000"/>
              </a:lnSpc>
            </a:pPr>
            <a:r>
              <a:rPr lang="en-US" sz="10000" dirty="0">
                <a:gradFill>
                  <a:gsLst>
                    <a:gs pos="0">
                      <a:schemeClr val="accent6">
                        <a:alpha val="80000"/>
                      </a:schemeClr>
                    </a:gs>
                    <a:gs pos="53000">
                      <a:schemeClr val="accent3">
                        <a:alpha val="80000"/>
                      </a:schemeClr>
                    </a:gs>
                    <a:gs pos="100000">
                      <a:schemeClr val="accent4">
                        <a:alpha val="50000"/>
                      </a:schemeClr>
                    </a:gs>
                  </a:gsLst>
                  <a:lin ang="162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SESSION</a:t>
            </a:r>
          </a:p>
        </p:txBody>
      </p:sp>
    </p:spTree>
    <p:extLst>
      <p:ext uri="{BB962C8B-B14F-4D97-AF65-F5344CB8AC3E}">
        <p14:creationId xmlns:p14="http://schemas.microsoft.com/office/powerpoint/2010/main" val="15883297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48">
      <a:dk1>
        <a:srgbClr val="000000"/>
      </a:dk1>
      <a:lt1>
        <a:srgbClr val="FFFFFF"/>
      </a:lt1>
      <a:dk2>
        <a:srgbClr val="2D3B41"/>
      </a:dk2>
      <a:lt2>
        <a:srgbClr val="E7E6E6"/>
      </a:lt2>
      <a:accent1>
        <a:srgbClr val="0074AE"/>
      </a:accent1>
      <a:accent2>
        <a:srgbClr val="ED0F69"/>
      </a:accent2>
      <a:accent3>
        <a:srgbClr val="B2D235"/>
      </a:accent3>
      <a:accent4>
        <a:srgbClr val="FFF217"/>
      </a:accent4>
      <a:accent5>
        <a:srgbClr val="DC4133"/>
      </a:accent5>
      <a:accent6>
        <a:srgbClr val="00AAA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25456</TotalTime>
  <Words>544</Words>
  <Application>Microsoft Office PowerPoint</Application>
  <PresentationFormat>Widescreen</PresentationFormat>
  <Paragraphs>94</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Company About Us</vt:lpstr>
      <vt:lpstr>COMPANY SERVICE</vt:lpstr>
      <vt:lpstr>PowerPoint Presentation</vt:lpstr>
      <vt:lpstr>Company Portfolio</vt:lpstr>
      <vt:lpstr>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4026</cp:revision>
  <dcterms:created xsi:type="dcterms:W3CDTF">2016-12-30T12:29:18Z</dcterms:created>
  <dcterms:modified xsi:type="dcterms:W3CDTF">2017-11-09T07:02:34Z</dcterms:modified>
</cp:coreProperties>
</file>