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302" r:id="rId2"/>
    <p:sldId id="298" r:id="rId3"/>
    <p:sldId id="304" r:id="rId4"/>
    <p:sldId id="307" r:id="rId5"/>
    <p:sldId id="306" r:id="rId6"/>
    <p:sldId id="305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E6E6"/>
    <a:srgbClr val="A6CE39"/>
    <a:srgbClr val="FFFFFF"/>
    <a:srgbClr val="404040"/>
    <a:srgbClr val="D9EBBC"/>
    <a:srgbClr val="003049"/>
    <a:srgbClr val="006092"/>
    <a:srgbClr val="EF4630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57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8-4DCF-BAA7-89DFF328A7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D8-4DCF-BAA7-89DFF328A76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D8-4DCF-BAA7-89DFF328A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7177288"/>
        <c:axId val="437179256"/>
        <c:axId val="0"/>
      </c:bar3DChart>
      <c:catAx>
        <c:axId val="437177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37179256"/>
        <c:crosses val="autoZero"/>
        <c:auto val="1"/>
        <c:lblAlgn val="ctr"/>
        <c:lblOffset val="100"/>
        <c:noMultiLvlLbl val="0"/>
      </c:catAx>
      <c:valAx>
        <c:axId val="43717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37177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36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19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5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8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0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181A88-884C-4E60-B60A-7396B56E283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98800" y="893763"/>
            <a:ext cx="2955926" cy="2949576"/>
          </a:xfrm>
          <a:custGeom>
            <a:avLst/>
            <a:gdLst>
              <a:gd name="connsiteX0" fmla="*/ 1477963 w 2955926"/>
              <a:gd name="connsiteY0" fmla="*/ 0 h 2949576"/>
              <a:gd name="connsiteX1" fmla="*/ 2955926 w 2955926"/>
              <a:gd name="connsiteY1" fmla="*/ 1474788 h 2949576"/>
              <a:gd name="connsiteX2" fmla="*/ 1477963 w 2955926"/>
              <a:gd name="connsiteY2" fmla="*/ 2949576 h 2949576"/>
              <a:gd name="connsiteX3" fmla="*/ 0 w 2955926"/>
              <a:gd name="connsiteY3" fmla="*/ 1474788 h 2949576"/>
              <a:gd name="connsiteX4" fmla="*/ 1477963 w 2955926"/>
              <a:gd name="connsiteY4" fmla="*/ 0 h 29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926" h="2949576">
                <a:moveTo>
                  <a:pt x="1477963" y="0"/>
                </a:moveTo>
                <a:cubicBezTo>
                  <a:pt x="2294219" y="0"/>
                  <a:pt x="2955926" y="660285"/>
                  <a:pt x="2955926" y="1474788"/>
                </a:cubicBezTo>
                <a:cubicBezTo>
                  <a:pt x="2955926" y="2289291"/>
                  <a:pt x="2294219" y="2949576"/>
                  <a:pt x="1477963" y="2949576"/>
                </a:cubicBezTo>
                <a:cubicBezTo>
                  <a:pt x="661707" y="2949576"/>
                  <a:pt x="0" y="2289291"/>
                  <a:pt x="0" y="1474788"/>
                </a:cubicBezTo>
                <a:cubicBezTo>
                  <a:pt x="0" y="660285"/>
                  <a:pt x="661707" y="0"/>
                  <a:pt x="14779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4720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66C16A5-3B87-49C0-8E89-76D2C6EEE8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46984" y="4233633"/>
            <a:ext cx="1723558" cy="1999327"/>
          </a:xfrm>
          <a:custGeom>
            <a:avLst/>
            <a:gdLst>
              <a:gd name="connsiteX0" fmla="*/ 861779 w 1723558"/>
              <a:gd name="connsiteY0" fmla="*/ 0 h 1999327"/>
              <a:gd name="connsiteX1" fmla="*/ 1723558 w 1723558"/>
              <a:gd name="connsiteY1" fmla="*/ 430890 h 1999327"/>
              <a:gd name="connsiteX2" fmla="*/ 1723558 w 1723558"/>
              <a:gd name="connsiteY2" fmla="*/ 1568438 h 1999327"/>
              <a:gd name="connsiteX3" fmla="*/ 861779 w 1723558"/>
              <a:gd name="connsiteY3" fmla="*/ 1999327 h 1999327"/>
              <a:gd name="connsiteX4" fmla="*/ 0 w 1723558"/>
              <a:gd name="connsiteY4" fmla="*/ 1568438 h 1999327"/>
              <a:gd name="connsiteX5" fmla="*/ 0 w 1723558"/>
              <a:gd name="connsiteY5" fmla="*/ 430890 h 19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3558" h="1999327">
                <a:moveTo>
                  <a:pt x="861779" y="0"/>
                </a:moveTo>
                <a:lnTo>
                  <a:pt x="1723558" y="430890"/>
                </a:lnTo>
                <a:lnTo>
                  <a:pt x="1723558" y="1568438"/>
                </a:lnTo>
                <a:lnTo>
                  <a:pt x="861779" y="1999327"/>
                </a:lnTo>
                <a:lnTo>
                  <a:pt x="0" y="1568438"/>
                </a:lnTo>
                <a:lnTo>
                  <a:pt x="0" y="430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9D08D79-96C8-4AFA-9CE3-F9A960EAF94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945877" y="2617081"/>
            <a:ext cx="1723558" cy="1999327"/>
          </a:xfrm>
          <a:custGeom>
            <a:avLst/>
            <a:gdLst>
              <a:gd name="connsiteX0" fmla="*/ 861779 w 1723558"/>
              <a:gd name="connsiteY0" fmla="*/ 0 h 1999327"/>
              <a:gd name="connsiteX1" fmla="*/ 1723558 w 1723558"/>
              <a:gd name="connsiteY1" fmla="*/ 430890 h 1999327"/>
              <a:gd name="connsiteX2" fmla="*/ 1723558 w 1723558"/>
              <a:gd name="connsiteY2" fmla="*/ 1568438 h 1999327"/>
              <a:gd name="connsiteX3" fmla="*/ 861779 w 1723558"/>
              <a:gd name="connsiteY3" fmla="*/ 1999327 h 1999327"/>
              <a:gd name="connsiteX4" fmla="*/ 0 w 1723558"/>
              <a:gd name="connsiteY4" fmla="*/ 1568438 h 1999327"/>
              <a:gd name="connsiteX5" fmla="*/ 0 w 1723558"/>
              <a:gd name="connsiteY5" fmla="*/ 430890 h 19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3558" h="1999327">
                <a:moveTo>
                  <a:pt x="861779" y="0"/>
                </a:moveTo>
                <a:lnTo>
                  <a:pt x="1723558" y="430890"/>
                </a:lnTo>
                <a:lnTo>
                  <a:pt x="1723558" y="1568438"/>
                </a:lnTo>
                <a:lnTo>
                  <a:pt x="861779" y="1999327"/>
                </a:lnTo>
                <a:lnTo>
                  <a:pt x="0" y="1568438"/>
                </a:lnTo>
                <a:lnTo>
                  <a:pt x="0" y="430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AC42CFC-93B1-46D8-8FD2-279EE10B96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21946" y="2617081"/>
            <a:ext cx="1723558" cy="1999327"/>
          </a:xfrm>
          <a:custGeom>
            <a:avLst/>
            <a:gdLst>
              <a:gd name="connsiteX0" fmla="*/ 861779 w 1723558"/>
              <a:gd name="connsiteY0" fmla="*/ 0 h 1999327"/>
              <a:gd name="connsiteX1" fmla="*/ 1723558 w 1723558"/>
              <a:gd name="connsiteY1" fmla="*/ 430890 h 1999327"/>
              <a:gd name="connsiteX2" fmla="*/ 1723558 w 1723558"/>
              <a:gd name="connsiteY2" fmla="*/ 1568438 h 1999327"/>
              <a:gd name="connsiteX3" fmla="*/ 861779 w 1723558"/>
              <a:gd name="connsiteY3" fmla="*/ 1999327 h 1999327"/>
              <a:gd name="connsiteX4" fmla="*/ 0 w 1723558"/>
              <a:gd name="connsiteY4" fmla="*/ 1568438 h 1999327"/>
              <a:gd name="connsiteX5" fmla="*/ 0 w 1723558"/>
              <a:gd name="connsiteY5" fmla="*/ 430890 h 19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3558" h="1999327">
                <a:moveTo>
                  <a:pt x="861779" y="0"/>
                </a:moveTo>
                <a:lnTo>
                  <a:pt x="1723558" y="430890"/>
                </a:lnTo>
                <a:lnTo>
                  <a:pt x="1723558" y="1568438"/>
                </a:lnTo>
                <a:lnTo>
                  <a:pt x="861779" y="1999327"/>
                </a:lnTo>
                <a:lnTo>
                  <a:pt x="0" y="1568438"/>
                </a:lnTo>
                <a:lnTo>
                  <a:pt x="0" y="430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5352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CF33B2D-B526-4CB5-BDD7-E718730CEC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47800" y="2365220"/>
            <a:ext cx="4012512" cy="3619531"/>
          </a:xfrm>
          <a:custGeom>
            <a:avLst/>
            <a:gdLst>
              <a:gd name="connsiteX0" fmla="*/ 0 w 4248150"/>
              <a:gd name="connsiteY0" fmla="*/ 0 h 4405564"/>
              <a:gd name="connsiteX1" fmla="*/ 4248150 w 4248150"/>
              <a:gd name="connsiteY1" fmla="*/ 0 h 4405564"/>
              <a:gd name="connsiteX2" fmla="*/ 4248150 w 4248150"/>
              <a:gd name="connsiteY2" fmla="*/ 4405564 h 4405564"/>
              <a:gd name="connsiteX3" fmla="*/ 0 w 4248150"/>
              <a:gd name="connsiteY3" fmla="*/ 4405564 h 440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4405564">
                <a:moveTo>
                  <a:pt x="0" y="0"/>
                </a:moveTo>
                <a:lnTo>
                  <a:pt x="4248150" y="0"/>
                </a:lnTo>
                <a:lnTo>
                  <a:pt x="4248150" y="4405564"/>
                </a:lnTo>
                <a:lnTo>
                  <a:pt x="0" y="4405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970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FBC770B-2478-4F4B-A1C2-1A65B8004F8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398839" y="2579158"/>
            <a:ext cx="1186190" cy="1375980"/>
          </a:xfrm>
          <a:custGeom>
            <a:avLst/>
            <a:gdLst>
              <a:gd name="connsiteX0" fmla="*/ 593095 w 1186190"/>
              <a:gd name="connsiteY0" fmla="*/ 0 h 1375980"/>
              <a:gd name="connsiteX1" fmla="*/ 1186190 w 1186190"/>
              <a:gd name="connsiteY1" fmla="*/ 296548 h 1375980"/>
              <a:gd name="connsiteX2" fmla="*/ 1186190 w 1186190"/>
              <a:gd name="connsiteY2" fmla="*/ 1079433 h 1375980"/>
              <a:gd name="connsiteX3" fmla="*/ 593095 w 1186190"/>
              <a:gd name="connsiteY3" fmla="*/ 1375980 h 1375980"/>
              <a:gd name="connsiteX4" fmla="*/ 0 w 1186190"/>
              <a:gd name="connsiteY4" fmla="*/ 1079433 h 1375980"/>
              <a:gd name="connsiteX5" fmla="*/ 0 w 1186190"/>
              <a:gd name="connsiteY5" fmla="*/ 296548 h 1375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6190" h="1375980">
                <a:moveTo>
                  <a:pt x="593095" y="0"/>
                </a:moveTo>
                <a:lnTo>
                  <a:pt x="1186190" y="296548"/>
                </a:lnTo>
                <a:lnTo>
                  <a:pt x="1186190" y="1079433"/>
                </a:lnTo>
                <a:lnTo>
                  <a:pt x="593095" y="1375980"/>
                </a:lnTo>
                <a:lnTo>
                  <a:pt x="0" y="1079433"/>
                </a:lnTo>
                <a:lnTo>
                  <a:pt x="0" y="2965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9639AEB-5FEE-4192-81C6-66EE9B0621E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162951" y="1870944"/>
            <a:ext cx="1796720" cy="2084194"/>
          </a:xfrm>
          <a:custGeom>
            <a:avLst/>
            <a:gdLst>
              <a:gd name="connsiteX0" fmla="*/ 898360 w 1796720"/>
              <a:gd name="connsiteY0" fmla="*/ 0 h 2084194"/>
              <a:gd name="connsiteX1" fmla="*/ 1796720 w 1796720"/>
              <a:gd name="connsiteY1" fmla="*/ 449180 h 2084194"/>
              <a:gd name="connsiteX2" fmla="*/ 1796720 w 1796720"/>
              <a:gd name="connsiteY2" fmla="*/ 1635014 h 2084194"/>
              <a:gd name="connsiteX3" fmla="*/ 898360 w 1796720"/>
              <a:gd name="connsiteY3" fmla="*/ 2084194 h 2084194"/>
              <a:gd name="connsiteX4" fmla="*/ 0 w 1796720"/>
              <a:gd name="connsiteY4" fmla="*/ 1635014 h 2084194"/>
              <a:gd name="connsiteX5" fmla="*/ 0 w 1796720"/>
              <a:gd name="connsiteY5" fmla="*/ 449180 h 2084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6720" h="2084194">
                <a:moveTo>
                  <a:pt x="898360" y="0"/>
                </a:moveTo>
                <a:lnTo>
                  <a:pt x="1796720" y="449180"/>
                </a:lnTo>
                <a:lnTo>
                  <a:pt x="1796720" y="1635014"/>
                </a:lnTo>
                <a:lnTo>
                  <a:pt x="898360" y="2084194"/>
                </a:lnTo>
                <a:lnTo>
                  <a:pt x="0" y="1635014"/>
                </a:lnTo>
                <a:lnTo>
                  <a:pt x="0" y="4491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0DF8B62-571E-492C-9527-2D28BA983EB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80121" y="2213820"/>
            <a:ext cx="1501136" cy="1741318"/>
          </a:xfrm>
          <a:custGeom>
            <a:avLst/>
            <a:gdLst>
              <a:gd name="connsiteX0" fmla="*/ 750568 w 1501136"/>
              <a:gd name="connsiteY0" fmla="*/ 0 h 1741318"/>
              <a:gd name="connsiteX1" fmla="*/ 1501136 w 1501136"/>
              <a:gd name="connsiteY1" fmla="*/ 375284 h 1741318"/>
              <a:gd name="connsiteX2" fmla="*/ 1501136 w 1501136"/>
              <a:gd name="connsiteY2" fmla="*/ 1366034 h 1741318"/>
              <a:gd name="connsiteX3" fmla="*/ 750568 w 1501136"/>
              <a:gd name="connsiteY3" fmla="*/ 1741318 h 1741318"/>
              <a:gd name="connsiteX4" fmla="*/ 0 w 1501136"/>
              <a:gd name="connsiteY4" fmla="*/ 1366034 h 1741318"/>
              <a:gd name="connsiteX5" fmla="*/ 0 w 1501136"/>
              <a:gd name="connsiteY5" fmla="*/ 375284 h 174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1136" h="1741318">
                <a:moveTo>
                  <a:pt x="750568" y="0"/>
                </a:moveTo>
                <a:lnTo>
                  <a:pt x="1501136" y="375284"/>
                </a:lnTo>
                <a:lnTo>
                  <a:pt x="1501136" y="1366034"/>
                </a:lnTo>
                <a:lnTo>
                  <a:pt x="750568" y="1741318"/>
                </a:lnTo>
                <a:lnTo>
                  <a:pt x="0" y="1366034"/>
                </a:lnTo>
                <a:lnTo>
                  <a:pt x="0" y="3752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5896B80-61C7-46AF-8065-E1400FBCA08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25620" y="1694422"/>
            <a:ext cx="1948894" cy="2260716"/>
          </a:xfrm>
          <a:custGeom>
            <a:avLst/>
            <a:gdLst>
              <a:gd name="connsiteX0" fmla="*/ 974447 w 1948894"/>
              <a:gd name="connsiteY0" fmla="*/ 0 h 2260716"/>
              <a:gd name="connsiteX1" fmla="*/ 1948894 w 1948894"/>
              <a:gd name="connsiteY1" fmla="*/ 487224 h 2260716"/>
              <a:gd name="connsiteX2" fmla="*/ 1948894 w 1948894"/>
              <a:gd name="connsiteY2" fmla="*/ 1773493 h 2260716"/>
              <a:gd name="connsiteX3" fmla="*/ 974447 w 1948894"/>
              <a:gd name="connsiteY3" fmla="*/ 2260716 h 2260716"/>
              <a:gd name="connsiteX4" fmla="*/ 0 w 1948894"/>
              <a:gd name="connsiteY4" fmla="*/ 1773493 h 2260716"/>
              <a:gd name="connsiteX5" fmla="*/ 0 w 1948894"/>
              <a:gd name="connsiteY5" fmla="*/ 487224 h 226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8894" h="2260716">
                <a:moveTo>
                  <a:pt x="974447" y="0"/>
                </a:moveTo>
                <a:lnTo>
                  <a:pt x="1948894" y="487224"/>
                </a:lnTo>
                <a:lnTo>
                  <a:pt x="1948894" y="1773493"/>
                </a:lnTo>
                <a:lnTo>
                  <a:pt x="974447" y="2260716"/>
                </a:lnTo>
                <a:lnTo>
                  <a:pt x="0" y="1773493"/>
                </a:lnTo>
                <a:lnTo>
                  <a:pt x="0" y="4872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9822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4A9747-E1D8-4032-869E-BE1268FA3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1558" y="6048862"/>
            <a:ext cx="463178" cy="463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C2E787-A7FA-4E56-B615-4B3D1C2920A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lum bright="70000" contrast="-70000"/>
          </a:blip>
          <a:stretch>
            <a:fillRect/>
          </a:stretch>
        </p:blipFill>
        <p:spPr>
          <a:xfrm>
            <a:off x="867267" y="5974443"/>
            <a:ext cx="1549774" cy="6120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30F382-5A65-402E-BF40-C8D800C95279}"/>
              </a:ext>
            </a:extLst>
          </p:cNvPr>
          <p:cNvCxnSpPr>
            <a:cxnSpLocks/>
          </p:cNvCxnSpPr>
          <p:nvPr userDrawn="1"/>
        </p:nvCxnSpPr>
        <p:spPr>
          <a:xfrm>
            <a:off x="2609850" y="6280453"/>
            <a:ext cx="8251708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09" r:id="rId2"/>
    <p:sldLayoutId id="2147483808" r:id="rId3"/>
    <p:sldLayoutId id="2147483807" r:id="rId4"/>
    <p:sldLayoutId id="2147483791" r:id="rId5"/>
    <p:sldLayoutId id="2147483801" r:id="rId6"/>
    <p:sldLayoutId id="2147483810" r:id="rId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7" name="Group 1996">
            <a:extLst>
              <a:ext uri="{FF2B5EF4-FFF2-40B4-BE49-F238E27FC236}">
                <a16:creationId xmlns:a16="http://schemas.microsoft.com/office/drawing/2014/main" id="{72F68B98-920B-4B48-9DB4-DF20FC4BE192}"/>
              </a:ext>
            </a:extLst>
          </p:cNvPr>
          <p:cNvGrpSpPr/>
          <p:nvPr/>
        </p:nvGrpSpPr>
        <p:grpSpPr>
          <a:xfrm>
            <a:off x="-3175" y="1588"/>
            <a:ext cx="12196763" cy="6848475"/>
            <a:chOff x="-3175" y="1588"/>
            <a:chExt cx="12196763" cy="6848475"/>
          </a:xfrm>
          <a:solidFill>
            <a:schemeClr val="bg1">
              <a:lumMod val="95000"/>
              <a:alpha val="71000"/>
            </a:schemeClr>
          </a:solidFill>
        </p:grpSpPr>
        <p:grpSp>
          <p:nvGrpSpPr>
            <p:cNvPr id="13" name="Group 205">
              <a:extLst>
                <a:ext uri="{FF2B5EF4-FFF2-40B4-BE49-F238E27FC236}">
                  <a16:creationId xmlns:a16="http://schemas.microsoft.com/office/drawing/2014/main" id="{240E6C83-9EEF-488B-94D0-178776DD82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175" y="1566863"/>
              <a:ext cx="12196763" cy="5283200"/>
              <a:chOff x="-2" y="987"/>
              <a:chExt cx="7683" cy="3328"/>
            </a:xfrm>
            <a:grpFill/>
          </p:grpSpPr>
          <p:sp>
            <p:nvSpPr>
              <p:cNvPr id="1797" name="Freeform 5">
                <a:extLst>
                  <a:ext uri="{FF2B5EF4-FFF2-40B4-BE49-F238E27FC236}">
                    <a16:creationId xmlns:a16="http://schemas.microsoft.com/office/drawing/2014/main" id="{6BC98CB9-D977-4BB8-8ACE-6DEC67195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" y="4309"/>
                <a:ext cx="45" cy="6"/>
              </a:xfrm>
              <a:custGeom>
                <a:avLst/>
                <a:gdLst>
                  <a:gd name="T0" fmla="*/ 15 w 30"/>
                  <a:gd name="T1" fmla="*/ 4 h 4"/>
                  <a:gd name="T2" fmla="*/ 30 w 30"/>
                  <a:gd name="T3" fmla="*/ 0 h 4"/>
                  <a:gd name="T4" fmla="*/ 0 w 30"/>
                  <a:gd name="T5" fmla="*/ 0 h 4"/>
                  <a:gd name="T6" fmla="*/ 15 w 30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">
                    <a:moveTo>
                      <a:pt x="15" y="4"/>
                    </a:moveTo>
                    <a:cubicBezTo>
                      <a:pt x="20" y="4"/>
                      <a:pt x="26" y="3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3"/>
                      <a:pt x="9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8" name="Freeform 6">
                <a:extLst>
                  <a:ext uri="{FF2B5EF4-FFF2-40B4-BE49-F238E27FC236}">
                    <a16:creationId xmlns:a16="http://schemas.microsoft.com/office/drawing/2014/main" id="{32A0B6D8-0E35-49CD-A57C-E7DAD6AB0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" y="4309"/>
                <a:ext cx="30" cy="3"/>
              </a:xfrm>
              <a:custGeom>
                <a:avLst/>
                <a:gdLst>
                  <a:gd name="T0" fmla="*/ 10 w 20"/>
                  <a:gd name="T1" fmla="*/ 2 h 2"/>
                  <a:gd name="T2" fmla="*/ 20 w 20"/>
                  <a:gd name="T3" fmla="*/ 0 h 2"/>
                  <a:gd name="T4" fmla="*/ 0 w 20"/>
                  <a:gd name="T5" fmla="*/ 0 h 2"/>
                  <a:gd name="T6" fmla="*/ 10 w 20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">
                    <a:moveTo>
                      <a:pt x="10" y="2"/>
                    </a:moveTo>
                    <a:cubicBezTo>
                      <a:pt x="13" y="2"/>
                      <a:pt x="17" y="1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6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9" name="Freeform 7">
                <a:extLst>
                  <a:ext uri="{FF2B5EF4-FFF2-40B4-BE49-F238E27FC236}">
                    <a16:creationId xmlns:a16="http://schemas.microsoft.com/office/drawing/2014/main" id="{1A9CC4B1-627E-408E-A7DA-53B9311F8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7" y="4309"/>
                <a:ext cx="30" cy="3"/>
              </a:xfrm>
              <a:custGeom>
                <a:avLst/>
                <a:gdLst>
                  <a:gd name="T0" fmla="*/ 10 w 20"/>
                  <a:gd name="T1" fmla="*/ 2 h 2"/>
                  <a:gd name="T2" fmla="*/ 20 w 20"/>
                  <a:gd name="T3" fmla="*/ 0 h 2"/>
                  <a:gd name="T4" fmla="*/ 0 w 20"/>
                  <a:gd name="T5" fmla="*/ 0 h 2"/>
                  <a:gd name="T6" fmla="*/ 10 w 20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">
                    <a:moveTo>
                      <a:pt x="10" y="2"/>
                    </a:moveTo>
                    <a:cubicBezTo>
                      <a:pt x="13" y="2"/>
                      <a:pt x="17" y="1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6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0" name="Freeform 8">
                <a:extLst>
                  <a:ext uri="{FF2B5EF4-FFF2-40B4-BE49-F238E27FC236}">
                    <a16:creationId xmlns:a16="http://schemas.microsoft.com/office/drawing/2014/main" id="{907C6B88-9982-440A-804A-AEBEC36B3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" y="4309"/>
                <a:ext cx="45" cy="6"/>
              </a:xfrm>
              <a:custGeom>
                <a:avLst/>
                <a:gdLst>
                  <a:gd name="T0" fmla="*/ 15 w 30"/>
                  <a:gd name="T1" fmla="*/ 4 h 4"/>
                  <a:gd name="T2" fmla="*/ 30 w 30"/>
                  <a:gd name="T3" fmla="*/ 0 h 4"/>
                  <a:gd name="T4" fmla="*/ 0 w 30"/>
                  <a:gd name="T5" fmla="*/ 0 h 4"/>
                  <a:gd name="T6" fmla="*/ 15 w 30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">
                    <a:moveTo>
                      <a:pt x="15" y="4"/>
                    </a:moveTo>
                    <a:cubicBezTo>
                      <a:pt x="20" y="4"/>
                      <a:pt x="25" y="3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3"/>
                      <a:pt x="9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1" name="Freeform 9">
                <a:extLst>
                  <a:ext uri="{FF2B5EF4-FFF2-40B4-BE49-F238E27FC236}">
                    <a16:creationId xmlns:a16="http://schemas.microsoft.com/office/drawing/2014/main" id="{610BBFD4-C655-4C69-A6CA-058142A48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" y="3539"/>
                <a:ext cx="2" cy="8"/>
              </a:xfrm>
              <a:custGeom>
                <a:avLst/>
                <a:gdLst>
                  <a:gd name="T0" fmla="*/ 0 w 1"/>
                  <a:gd name="T1" fmla="*/ 2 h 5"/>
                  <a:gd name="T2" fmla="*/ 1 w 1"/>
                  <a:gd name="T3" fmla="*/ 5 h 5"/>
                  <a:gd name="T4" fmla="*/ 1 w 1"/>
                  <a:gd name="T5" fmla="*/ 0 h 5"/>
                  <a:gd name="T6" fmla="*/ 0 w 1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2"/>
                    </a:moveTo>
                    <a:cubicBezTo>
                      <a:pt x="0" y="3"/>
                      <a:pt x="0" y="4"/>
                      <a:pt x="1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2" name="Freeform 10">
                <a:extLst>
                  <a:ext uri="{FF2B5EF4-FFF2-40B4-BE49-F238E27FC236}">
                    <a16:creationId xmlns:a16="http://schemas.microsoft.com/office/drawing/2014/main" id="{8D86F37C-4356-410E-94C7-935B45A5C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0" y="3349"/>
                <a:ext cx="1" cy="24"/>
              </a:xfrm>
              <a:custGeom>
                <a:avLst/>
                <a:gdLst>
                  <a:gd name="T0" fmla="*/ 1 w 1"/>
                  <a:gd name="T1" fmla="*/ 8 h 16"/>
                  <a:gd name="T2" fmla="*/ 0 w 1"/>
                  <a:gd name="T3" fmla="*/ 0 h 16"/>
                  <a:gd name="T4" fmla="*/ 0 w 1"/>
                  <a:gd name="T5" fmla="*/ 16 h 16"/>
                  <a:gd name="T6" fmla="*/ 1 w 1"/>
                  <a:gd name="T7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6">
                    <a:moveTo>
                      <a:pt x="1" y="8"/>
                    </a:moveTo>
                    <a:cubicBezTo>
                      <a:pt x="1" y="5"/>
                      <a:pt x="1" y="2"/>
                      <a:pt x="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3" name="Freeform 11">
                <a:extLst>
                  <a:ext uri="{FF2B5EF4-FFF2-40B4-BE49-F238E27FC236}">
                    <a16:creationId xmlns:a16="http://schemas.microsoft.com/office/drawing/2014/main" id="{9C04A338-BC17-49A0-8174-59A663DD3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0" y="1162"/>
                <a:ext cx="1" cy="24"/>
              </a:xfrm>
              <a:custGeom>
                <a:avLst/>
                <a:gdLst>
                  <a:gd name="T0" fmla="*/ 1 w 1"/>
                  <a:gd name="T1" fmla="*/ 8 h 16"/>
                  <a:gd name="T2" fmla="*/ 0 w 1"/>
                  <a:gd name="T3" fmla="*/ 0 h 16"/>
                  <a:gd name="T4" fmla="*/ 0 w 1"/>
                  <a:gd name="T5" fmla="*/ 16 h 16"/>
                  <a:gd name="T6" fmla="*/ 1 w 1"/>
                  <a:gd name="T7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6">
                    <a:moveTo>
                      <a:pt x="1" y="8"/>
                    </a:moveTo>
                    <a:cubicBezTo>
                      <a:pt x="1" y="5"/>
                      <a:pt x="1" y="2"/>
                      <a:pt x="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4" name="Freeform 12">
                <a:extLst>
                  <a:ext uri="{FF2B5EF4-FFF2-40B4-BE49-F238E27FC236}">
                    <a16:creationId xmlns:a16="http://schemas.microsoft.com/office/drawing/2014/main" id="{943A9A29-667B-488F-8BC5-1A90377BD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" y="987"/>
                <a:ext cx="2" cy="9"/>
              </a:xfrm>
              <a:custGeom>
                <a:avLst/>
                <a:gdLst>
                  <a:gd name="T0" fmla="*/ 0 w 1"/>
                  <a:gd name="T1" fmla="*/ 3 h 6"/>
                  <a:gd name="T2" fmla="*/ 1 w 1"/>
                  <a:gd name="T3" fmla="*/ 6 h 6"/>
                  <a:gd name="T4" fmla="*/ 1 w 1"/>
                  <a:gd name="T5" fmla="*/ 0 h 6"/>
                  <a:gd name="T6" fmla="*/ 0 w 1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">
                    <a:moveTo>
                      <a:pt x="0" y="3"/>
                    </a:moveTo>
                    <a:cubicBezTo>
                      <a:pt x="0" y="4"/>
                      <a:pt x="0" y="5"/>
                      <a:pt x="1" y="6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5" name="Freeform 13">
                <a:extLst>
                  <a:ext uri="{FF2B5EF4-FFF2-40B4-BE49-F238E27FC236}">
                    <a16:creationId xmlns:a16="http://schemas.microsoft.com/office/drawing/2014/main" id="{38D8B4BC-6336-45A0-B414-D9C048483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223"/>
                <a:ext cx="93" cy="86"/>
              </a:xfrm>
              <a:custGeom>
                <a:avLst/>
                <a:gdLst>
                  <a:gd name="T0" fmla="*/ 62 w 62"/>
                  <a:gd name="T1" fmla="*/ 33 h 58"/>
                  <a:gd name="T2" fmla="*/ 26 w 62"/>
                  <a:gd name="T3" fmla="*/ 0 h 58"/>
                  <a:gd name="T4" fmla="*/ 0 w 62"/>
                  <a:gd name="T5" fmla="*/ 11 h 58"/>
                  <a:gd name="T6" fmla="*/ 0 w 62"/>
                  <a:gd name="T7" fmla="*/ 55 h 58"/>
                  <a:gd name="T8" fmla="*/ 3 w 62"/>
                  <a:gd name="T9" fmla="*/ 58 h 58"/>
                  <a:gd name="T10" fmla="*/ 50 w 62"/>
                  <a:gd name="T11" fmla="*/ 58 h 58"/>
                  <a:gd name="T12" fmla="*/ 62 w 62"/>
                  <a:gd name="T13" fmla="*/ 3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8">
                    <a:moveTo>
                      <a:pt x="62" y="33"/>
                    </a:moveTo>
                    <a:cubicBezTo>
                      <a:pt x="62" y="15"/>
                      <a:pt x="46" y="0"/>
                      <a:pt x="26" y="0"/>
                    </a:cubicBezTo>
                    <a:cubicBezTo>
                      <a:pt x="16" y="0"/>
                      <a:pt x="6" y="4"/>
                      <a:pt x="0" y="1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1" y="56"/>
                      <a:pt x="2" y="57"/>
                      <a:pt x="3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7" y="52"/>
                      <a:pt x="62" y="43"/>
                      <a:pt x="62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6" name="Freeform 14">
                <a:extLst>
                  <a:ext uri="{FF2B5EF4-FFF2-40B4-BE49-F238E27FC236}">
                    <a16:creationId xmlns:a16="http://schemas.microsoft.com/office/drawing/2014/main" id="{824F254F-1921-44E5-AF92-47DDBF324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" y="4226"/>
                <a:ext cx="99" cy="83"/>
              </a:xfrm>
              <a:custGeom>
                <a:avLst/>
                <a:gdLst>
                  <a:gd name="T0" fmla="*/ 66 w 66"/>
                  <a:gd name="T1" fmla="*/ 31 h 56"/>
                  <a:gd name="T2" fmla="*/ 33 w 66"/>
                  <a:gd name="T3" fmla="*/ 0 h 56"/>
                  <a:gd name="T4" fmla="*/ 0 w 66"/>
                  <a:gd name="T5" fmla="*/ 31 h 56"/>
                  <a:gd name="T6" fmla="*/ 14 w 66"/>
                  <a:gd name="T7" fmla="*/ 56 h 56"/>
                  <a:gd name="T8" fmla="*/ 53 w 66"/>
                  <a:gd name="T9" fmla="*/ 56 h 56"/>
                  <a:gd name="T10" fmla="*/ 66 w 66"/>
                  <a:gd name="T11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6">
                    <a:moveTo>
                      <a:pt x="66" y="31"/>
                    </a:moveTo>
                    <a:cubicBezTo>
                      <a:pt x="66" y="14"/>
                      <a:pt x="51" y="0"/>
                      <a:pt x="33" y="0"/>
                    </a:cubicBezTo>
                    <a:cubicBezTo>
                      <a:pt x="15" y="0"/>
                      <a:pt x="0" y="14"/>
                      <a:pt x="0" y="31"/>
                    </a:cubicBezTo>
                    <a:cubicBezTo>
                      <a:pt x="0" y="41"/>
                      <a:pt x="5" y="51"/>
                      <a:pt x="14" y="56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61" y="51"/>
                      <a:pt x="66" y="41"/>
                      <a:pt x="6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7" name="Freeform 15">
                <a:extLst>
                  <a:ext uri="{FF2B5EF4-FFF2-40B4-BE49-F238E27FC236}">
                    <a16:creationId xmlns:a16="http://schemas.microsoft.com/office/drawing/2014/main" id="{A416C04E-C309-4728-8171-FF3074386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" y="4229"/>
                <a:ext cx="93" cy="80"/>
              </a:xfrm>
              <a:custGeom>
                <a:avLst/>
                <a:gdLst>
                  <a:gd name="T0" fmla="*/ 62 w 62"/>
                  <a:gd name="T1" fmla="*/ 29 h 54"/>
                  <a:gd name="T2" fmla="*/ 31 w 62"/>
                  <a:gd name="T3" fmla="*/ 0 h 54"/>
                  <a:gd name="T4" fmla="*/ 0 w 62"/>
                  <a:gd name="T5" fmla="*/ 29 h 54"/>
                  <a:gd name="T6" fmla="*/ 16 w 62"/>
                  <a:gd name="T7" fmla="*/ 54 h 54"/>
                  <a:gd name="T8" fmla="*/ 46 w 62"/>
                  <a:gd name="T9" fmla="*/ 54 h 54"/>
                  <a:gd name="T10" fmla="*/ 62 w 62"/>
                  <a:gd name="T11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4">
                    <a:moveTo>
                      <a:pt x="62" y="29"/>
                    </a:moveTo>
                    <a:cubicBezTo>
                      <a:pt x="62" y="13"/>
                      <a:pt x="48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40"/>
                      <a:pt x="6" y="49"/>
                      <a:pt x="1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5" y="49"/>
                      <a:pt x="62" y="40"/>
                      <a:pt x="6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8" name="Freeform 16">
                <a:extLst>
                  <a:ext uri="{FF2B5EF4-FFF2-40B4-BE49-F238E27FC236}">
                    <a16:creationId xmlns:a16="http://schemas.microsoft.com/office/drawing/2014/main" id="{6A8A1926-2A2D-40A8-A136-21D4BFD35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" y="4232"/>
                <a:ext cx="87" cy="77"/>
              </a:xfrm>
              <a:custGeom>
                <a:avLst/>
                <a:gdLst>
                  <a:gd name="T0" fmla="*/ 58 w 58"/>
                  <a:gd name="T1" fmla="*/ 27 h 52"/>
                  <a:gd name="T2" fmla="*/ 29 w 58"/>
                  <a:gd name="T3" fmla="*/ 0 h 52"/>
                  <a:gd name="T4" fmla="*/ 0 w 58"/>
                  <a:gd name="T5" fmla="*/ 27 h 52"/>
                  <a:gd name="T6" fmla="*/ 19 w 58"/>
                  <a:gd name="T7" fmla="*/ 52 h 52"/>
                  <a:gd name="T8" fmla="*/ 39 w 58"/>
                  <a:gd name="T9" fmla="*/ 52 h 52"/>
                  <a:gd name="T10" fmla="*/ 58 w 58"/>
                  <a:gd name="T11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52">
                    <a:moveTo>
                      <a:pt x="58" y="27"/>
                    </a:moveTo>
                    <a:cubicBezTo>
                      <a:pt x="58" y="12"/>
                      <a:pt x="45" y="0"/>
                      <a:pt x="29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39"/>
                      <a:pt x="8" y="48"/>
                      <a:pt x="1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50" y="48"/>
                      <a:pt x="58" y="39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9" name="Oval 17">
                <a:extLst>
                  <a:ext uri="{FF2B5EF4-FFF2-40B4-BE49-F238E27FC236}">
                    <a16:creationId xmlns:a16="http://schemas.microsoft.com/office/drawing/2014/main" id="{AD3E3BA9-B559-4E8B-AD35-1626E4226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" y="4235"/>
                <a:ext cx="81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0" name="Oval 18">
                <a:extLst>
                  <a:ext uri="{FF2B5EF4-FFF2-40B4-BE49-F238E27FC236}">
                    <a16:creationId xmlns:a16="http://schemas.microsoft.com/office/drawing/2014/main" id="{1A8E72E4-EC02-46D3-B399-C1C5F7021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7" y="4238"/>
                <a:ext cx="75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1" name="Oval 19">
                <a:extLst>
                  <a:ext uri="{FF2B5EF4-FFF2-40B4-BE49-F238E27FC236}">
                    <a16:creationId xmlns:a16="http://schemas.microsoft.com/office/drawing/2014/main" id="{E1C02009-FBCB-4471-933C-53A591EA5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4239"/>
                <a:ext cx="71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2" name="Oval 20">
                <a:extLst>
                  <a:ext uri="{FF2B5EF4-FFF2-40B4-BE49-F238E27FC236}">
                    <a16:creationId xmlns:a16="http://schemas.microsoft.com/office/drawing/2014/main" id="{36775CF5-AE0F-4EF6-93DB-9B9DA34AC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1" y="4242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3" name="Oval 21">
                <a:extLst>
                  <a:ext uri="{FF2B5EF4-FFF2-40B4-BE49-F238E27FC236}">
                    <a16:creationId xmlns:a16="http://schemas.microsoft.com/office/drawing/2014/main" id="{A6DA3F42-1C8A-4147-AF54-157E85E3A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8" y="4244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4" name="Oval 22">
                <a:extLst>
                  <a:ext uri="{FF2B5EF4-FFF2-40B4-BE49-F238E27FC236}">
                    <a16:creationId xmlns:a16="http://schemas.microsoft.com/office/drawing/2014/main" id="{8C51A0DA-1CB0-44AA-BE9D-6F751C489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6" y="4247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5" name="Oval 23">
                <a:extLst>
                  <a:ext uri="{FF2B5EF4-FFF2-40B4-BE49-F238E27FC236}">
                    <a16:creationId xmlns:a16="http://schemas.microsoft.com/office/drawing/2014/main" id="{50D2A00A-BC3F-4066-B8E5-EEE56A236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3" y="4248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6" name="Oval 24">
                <a:extLst>
                  <a:ext uri="{FF2B5EF4-FFF2-40B4-BE49-F238E27FC236}">
                    <a16:creationId xmlns:a16="http://schemas.microsoft.com/office/drawing/2014/main" id="{F05833E5-E5A3-4DBD-9EF5-AB158DED3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4250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7" name="Oval 25">
                <a:extLst>
                  <a:ext uri="{FF2B5EF4-FFF2-40B4-BE49-F238E27FC236}">
                    <a16:creationId xmlns:a16="http://schemas.microsoft.com/office/drawing/2014/main" id="{628CB5EF-1C6D-41C4-A2EE-D29D6994C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6" y="425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8" name="Oval 26">
                <a:extLst>
                  <a:ext uri="{FF2B5EF4-FFF2-40B4-BE49-F238E27FC236}">
                    <a16:creationId xmlns:a16="http://schemas.microsoft.com/office/drawing/2014/main" id="{2FD5F741-51AC-4A40-A3DD-E2E077F6A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" y="4253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9" name="Oval 27">
                <a:extLst>
                  <a:ext uri="{FF2B5EF4-FFF2-40B4-BE49-F238E27FC236}">
                    <a16:creationId xmlns:a16="http://schemas.microsoft.com/office/drawing/2014/main" id="{1D16F723-A871-4137-9AB3-358653B96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" y="4254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0" name="Oval 28">
                <a:extLst>
                  <a:ext uri="{FF2B5EF4-FFF2-40B4-BE49-F238E27FC236}">
                    <a16:creationId xmlns:a16="http://schemas.microsoft.com/office/drawing/2014/main" id="{2E319518-6A0B-4845-8C02-E788D2A9E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4255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1" name="Oval 29">
                <a:extLst>
                  <a:ext uri="{FF2B5EF4-FFF2-40B4-BE49-F238E27FC236}">
                    <a16:creationId xmlns:a16="http://schemas.microsoft.com/office/drawing/2014/main" id="{9B8A77CC-F420-4216-AFA7-F834A2634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1" y="4257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2" name="Oval 30">
                <a:extLst>
                  <a:ext uri="{FF2B5EF4-FFF2-40B4-BE49-F238E27FC236}">
                    <a16:creationId xmlns:a16="http://schemas.microsoft.com/office/drawing/2014/main" id="{98D39F12-35C9-420A-A62D-3A291F8F4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7" y="4257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3" name="Oval 31">
                <a:extLst>
                  <a:ext uri="{FF2B5EF4-FFF2-40B4-BE49-F238E27FC236}">
                    <a16:creationId xmlns:a16="http://schemas.microsoft.com/office/drawing/2014/main" id="{902EF758-6F76-4A17-B01E-7DDAEF81D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" y="4258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4" name="Oval 32">
                <a:extLst>
                  <a:ext uri="{FF2B5EF4-FFF2-40B4-BE49-F238E27FC236}">
                    <a16:creationId xmlns:a16="http://schemas.microsoft.com/office/drawing/2014/main" id="{63A029EC-9569-4F20-802E-30D6BF3E5D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9" y="4260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5" name="Oval 33">
                <a:extLst>
                  <a:ext uri="{FF2B5EF4-FFF2-40B4-BE49-F238E27FC236}">
                    <a16:creationId xmlns:a16="http://schemas.microsoft.com/office/drawing/2014/main" id="{D3A9A080-C342-4AE2-8629-F53D72B4A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4258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6" name="Oval 34">
                <a:extLst>
                  <a:ext uri="{FF2B5EF4-FFF2-40B4-BE49-F238E27FC236}">
                    <a16:creationId xmlns:a16="http://schemas.microsoft.com/office/drawing/2014/main" id="{87DDBF58-8E11-4FFF-BCE3-4406724F5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4257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7" name="Oval 35">
                <a:extLst>
                  <a:ext uri="{FF2B5EF4-FFF2-40B4-BE49-F238E27FC236}">
                    <a16:creationId xmlns:a16="http://schemas.microsoft.com/office/drawing/2014/main" id="{36F57082-6BAB-4995-9F0A-3D4D17985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4257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8" name="Oval 36">
                <a:extLst>
                  <a:ext uri="{FF2B5EF4-FFF2-40B4-BE49-F238E27FC236}">
                    <a16:creationId xmlns:a16="http://schemas.microsoft.com/office/drawing/2014/main" id="{7283BD3F-1A3C-419D-9DC5-F42F8D078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4255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9" name="Oval 37">
                <a:extLst>
                  <a:ext uri="{FF2B5EF4-FFF2-40B4-BE49-F238E27FC236}">
                    <a16:creationId xmlns:a16="http://schemas.microsoft.com/office/drawing/2014/main" id="{029DDA84-3D1C-4DAE-B2D8-40034C3D1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8" y="4254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0" name="Oval 38">
                <a:extLst>
                  <a:ext uri="{FF2B5EF4-FFF2-40B4-BE49-F238E27FC236}">
                    <a16:creationId xmlns:a16="http://schemas.microsoft.com/office/drawing/2014/main" id="{C67F4053-D4BC-4979-B78A-FE798E3FC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2" y="4253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1" name="Oval 39">
                <a:extLst>
                  <a:ext uri="{FF2B5EF4-FFF2-40B4-BE49-F238E27FC236}">
                    <a16:creationId xmlns:a16="http://schemas.microsoft.com/office/drawing/2014/main" id="{5EA798F6-864E-43D9-AC65-B66E59675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" y="425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2" name="Oval 40">
                <a:extLst>
                  <a:ext uri="{FF2B5EF4-FFF2-40B4-BE49-F238E27FC236}">
                    <a16:creationId xmlns:a16="http://schemas.microsoft.com/office/drawing/2014/main" id="{23361FBD-C04E-441E-874E-49EB56134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7" y="4250"/>
                <a:ext cx="50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3" name="Oval 41">
                <a:extLst>
                  <a:ext uri="{FF2B5EF4-FFF2-40B4-BE49-F238E27FC236}">
                    <a16:creationId xmlns:a16="http://schemas.microsoft.com/office/drawing/2014/main" id="{0383C21B-F4EE-4155-87E0-63AD5D95F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1" y="4248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4" name="Oval 42">
                <a:extLst>
                  <a:ext uri="{FF2B5EF4-FFF2-40B4-BE49-F238E27FC236}">
                    <a16:creationId xmlns:a16="http://schemas.microsoft.com/office/drawing/2014/main" id="{3727E665-3D11-4C3F-B08D-4BD66D128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5" y="4247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5" name="Oval 43">
                <a:extLst>
                  <a:ext uri="{FF2B5EF4-FFF2-40B4-BE49-F238E27FC236}">
                    <a16:creationId xmlns:a16="http://schemas.microsoft.com/office/drawing/2014/main" id="{8CBCE237-F628-40F1-BADA-B3F6D5ADB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7" y="4244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6" name="Oval 44">
                <a:extLst>
                  <a:ext uri="{FF2B5EF4-FFF2-40B4-BE49-F238E27FC236}">
                    <a16:creationId xmlns:a16="http://schemas.microsoft.com/office/drawing/2014/main" id="{B0557390-213E-496E-83A2-EC9B86CE4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0" y="4242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7" name="Oval 45">
                <a:extLst>
                  <a:ext uri="{FF2B5EF4-FFF2-40B4-BE49-F238E27FC236}">
                    <a16:creationId xmlns:a16="http://schemas.microsoft.com/office/drawing/2014/main" id="{5B236C86-C72A-47B8-B3E1-D606E3BC5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2" y="4239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8" name="Oval 46">
                <a:extLst>
                  <a:ext uri="{FF2B5EF4-FFF2-40B4-BE49-F238E27FC236}">
                    <a16:creationId xmlns:a16="http://schemas.microsoft.com/office/drawing/2014/main" id="{B74A8DC8-F6E4-4EB9-A148-E39FC6C68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4" y="4238"/>
                <a:ext cx="75" cy="6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9" name="Oval 47">
                <a:extLst>
                  <a:ext uri="{FF2B5EF4-FFF2-40B4-BE49-F238E27FC236}">
                    <a16:creationId xmlns:a16="http://schemas.microsoft.com/office/drawing/2014/main" id="{5C1BA119-BE8A-42BA-8C69-A61DA4D61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7" y="4235"/>
                <a:ext cx="81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0" name="Freeform 48">
                <a:extLst>
                  <a:ext uri="{FF2B5EF4-FFF2-40B4-BE49-F238E27FC236}">
                    <a16:creationId xmlns:a16="http://schemas.microsoft.com/office/drawing/2014/main" id="{4919D726-4ED5-4DE0-9196-07CD0CD8F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9" y="4232"/>
                <a:ext cx="87" cy="77"/>
              </a:xfrm>
              <a:custGeom>
                <a:avLst/>
                <a:gdLst>
                  <a:gd name="T0" fmla="*/ 58 w 58"/>
                  <a:gd name="T1" fmla="*/ 27 h 52"/>
                  <a:gd name="T2" fmla="*/ 29 w 58"/>
                  <a:gd name="T3" fmla="*/ 0 h 52"/>
                  <a:gd name="T4" fmla="*/ 0 w 58"/>
                  <a:gd name="T5" fmla="*/ 27 h 52"/>
                  <a:gd name="T6" fmla="*/ 19 w 58"/>
                  <a:gd name="T7" fmla="*/ 52 h 52"/>
                  <a:gd name="T8" fmla="*/ 39 w 58"/>
                  <a:gd name="T9" fmla="*/ 52 h 52"/>
                  <a:gd name="T10" fmla="*/ 58 w 58"/>
                  <a:gd name="T11" fmla="*/ 2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52">
                    <a:moveTo>
                      <a:pt x="58" y="27"/>
                    </a:moveTo>
                    <a:cubicBezTo>
                      <a:pt x="58" y="12"/>
                      <a:pt x="45" y="0"/>
                      <a:pt x="29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39"/>
                      <a:pt x="8" y="48"/>
                      <a:pt x="19" y="52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50" y="48"/>
                      <a:pt x="58" y="39"/>
                      <a:pt x="5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1" name="Freeform 49">
                <a:extLst>
                  <a:ext uri="{FF2B5EF4-FFF2-40B4-BE49-F238E27FC236}">
                    <a16:creationId xmlns:a16="http://schemas.microsoft.com/office/drawing/2014/main" id="{D7014424-3808-4C09-9C68-A37EE5EE8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4229"/>
                <a:ext cx="93" cy="80"/>
              </a:xfrm>
              <a:custGeom>
                <a:avLst/>
                <a:gdLst>
                  <a:gd name="T0" fmla="*/ 62 w 62"/>
                  <a:gd name="T1" fmla="*/ 29 h 54"/>
                  <a:gd name="T2" fmla="*/ 31 w 62"/>
                  <a:gd name="T3" fmla="*/ 0 h 54"/>
                  <a:gd name="T4" fmla="*/ 0 w 62"/>
                  <a:gd name="T5" fmla="*/ 29 h 54"/>
                  <a:gd name="T6" fmla="*/ 16 w 62"/>
                  <a:gd name="T7" fmla="*/ 54 h 54"/>
                  <a:gd name="T8" fmla="*/ 46 w 62"/>
                  <a:gd name="T9" fmla="*/ 54 h 54"/>
                  <a:gd name="T10" fmla="*/ 62 w 62"/>
                  <a:gd name="T11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4">
                    <a:moveTo>
                      <a:pt x="62" y="29"/>
                    </a:moveTo>
                    <a:cubicBezTo>
                      <a:pt x="62" y="13"/>
                      <a:pt x="48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40"/>
                      <a:pt x="6" y="49"/>
                      <a:pt x="1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5" y="49"/>
                      <a:pt x="62" y="40"/>
                      <a:pt x="6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2" name="Freeform 50">
                <a:extLst>
                  <a:ext uri="{FF2B5EF4-FFF2-40B4-BE49-F238E27FC236}">
                    <a16:creationId xmlns:a16="http://schemas.microsoft.com/office/drawing/2014/main" id="{ED3159A1-A766-49DB-838B-080FC2B96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1" y="4226"/>
                <a:ext cx="101" cy="83"/>
              </a:xfrm>
              <a:custGeom>
                <a:avLst/>
                <a:gdLst>
                  <a:gd name="T0" fmla="*/ 67 w 67"/>
                  <a:gd name="T1" fmla="*/ 31 h 56"/>
                  <a:gd name="T2" fmla="*/ 34 w 67"/>
                  <a:gd name="T3" fmla="*/ 0 h 56"/>
                  <a:gd name="T4" fmla="*/ 0 w 67"/>
                  <a:gd name="T5" fmla="*/ 31 h 56"/>
                  <a:gd name="T6" fmla="*/ 14 w 67"/>
                  <a:gd name="T7" fmla="*/ 56 h 56"/>
                  <a:gd name="T8" fmla="*/ 53 w 67"/>
                  <a:gd name="T9" fmla="*/ 56 h 56"/>
                  <a:gd name="T10" fmla="*/ 67 w 67"/>
                  <a:gd name="T11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56">
                    <a:moveTo>
                      <a:pt x="67" y="31"/>
                    </a:moveTo>
                    <a:cubicBezTo>
                      <a:pt x="67" y="14"/>
                      <a:pt x="52" y="0"/>
                      <a:pt x="34" y="0"/>
                    </a:cubicBezTo>
                    <a:cubicBezTo>
                      <a:pt x="15" y="0"/>
                      <a:pt x="0" y="14"/>
                      <a:pt x="0" y="31"/>
                    </a:cubicBezTo>
                    <a:cubicBezTo>
                      <a:pt x="0" y="41"/>
                      <a:pt x="6" y="51"/>
                      <a:pt x="14" y="56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61" y="51"/>
                      <a:pt x="67" y="41"/>
                      <a:pt x="67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3" name="Freeform 51">
                <a:extLst>
                  <a:ext uri="{FF2B5EF4-FFF2-40B4-BE49-F238E27FC236}">
                    <a16:creationId xmlns:a16="http://schemas.microsoft.com/office/drawing/2014/main" id="{4F854560-81C1-4950-ABA2-2B20A0291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3" y="4223"/>
                <a:ext cx="107" cy="86"/>
              </a:xfrm>
              <a:custGeom>
                <a:avLst/>
                <a:gdLst>
                  <a:gd name="T0" fmla="*/ 71 w 71"/>
                  <a:gd name="T1" fmla="*/ 33 h 58"/>
                  <a:gd name="T2" fmla="*/ 36 w 71"/>
                  <a:gd name="T3" fmla="*/ 0 h 58"/>
                  <a:gd name="T4" fmla="*/ 0 w 71"/>
                  <a:gd name="T5" fmla="*/ 33 h 58"/>
                  <a:gd name="T6" fmla="*/ 12 w 71"/>
                  <a:gd name="T7" fmla="*/ 58 h 58"/>
                  <a:gd name="T8" fmla="*/ 59 w 71"/>
                  <a:gd name="T9" fmla="*/ 58 h 58"/>
                  <a:gd name="T10" fmla="*/ 71 w 71"/>
                  <a:gd name="T11" fmla="*/ 3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58">
                    <a:moveTo>
                      <a:pt x="71" y="33"/>
                    </a:moveTo>
                    <a:cubicBezTo>
                      <a:pt x="71" y="15"/>
                      <a:pt x="55" y="0"/>
                      <a:pt x="36" y="0"/>
                    </a:cubicBezTo>
                    <a:cubicBezTo>
                      <a:pt x="16" y="0"/>
                      <a:pt x="0" y="15"/>
                      <a:pt x="0" y="33"/>
                    </a:cubicBezTo>
                    <a:cubicBezTo>
                      <a:pt x="0" y="43"/>
                      <a:pt x="5" y="52"/>
                      <a:pt x="12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7" y="52"/>
                      <a:pt x="71" y="43"/>
                      <a:pt x="7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4" name="Freeform 52">
                <a:extLst>
                  <a:ext uri="{FF2B5EF4-FFF2-40B4-BE49-F238E27FC236}">
                    <a16:creationId xmlns:a16="http://schemas.microsoft.com/office/drawing/2014/main" id="{5928246D-91AA-4E11-A6FF-CC41BE6FA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" y="4218"/>
                <a:ext cx="96" cy="91"/>
              </a:xfrm>
              <a:custGeom>
                <a:avLst/>
                <a:gdLst>
                  <a:gd name="T0" fmla="*/ 0 w 64"/>
                  <a:gd name="T1" fmla="*/ 36 h 61"/>
                  <a:gd name="T2" fmla="*/ 11 w 64"/>
                  <a:gd name="T3" fmla="*/ 61 h 61"/>
                  <a:gd name="T4" fmla="*/ 64 w 64"/>
                  <a:gd name="T5" fmla="*/ 61 h 61"/>
                  <a:gd name="T6" fmla="*/ 64 w 64"/>
                  <a:gd name="T7" fmla="*/ 9 h 61"/>
                  <a:gd name="T8" fmla="*/ 38 w 64"/>
                  <a:gd name="T9" fmla="*/ 0 h 61"/>
                  <a:gd name="T10" fmla="*/ 0 w 64"/>
                  <a:gd name="T11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61">
                    <a:moveTo>
                      <a:pt x="0" y="36"/>
                    </a:moveTo>
                    <a:cubicBezTo>
                      <a:pt x="0" y="46"/>
                      <a:pt x="4" y="55"/>
                      <a:pt x="11" y="61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57" y="4"/>
                      <a:pt x="48" y="0"/>
                      <a:pt x="38" y="0"/>
                    </a:cubicBezTo>
                    <a:cubicBezTo>
                      <a:pt x="17" y="0"/>
                      <a:pt x="0" y="16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5" name="Freeform 53">
                <a:extLst>
                  <a:ext uri="{FF2B5EF4-FFF2-40B4-BE49-F238E27FC236}">
                    <a16:creationId xmlns:a16="http://schemas.microsoft.com/office/drawing/2014/main" id="{6F9BF438-A28A-449C-A62D-19A3AA42E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4043"/>
                <a:ext cx="89" cy="94"/>
              </a:xfrm>
              <a:custGeom>
                <a:avLst/>
                <a:gdLst>
                  <a:gd name="T0" fmla="*/ 26 w 59"/>
                  <a:gd name="T1" fmla="*/ 63 h 63"/>
                  <a:gd name="T2" fmla="*/ 59 w 59"/>
                  <a:gd name="T3" fmla="*/ 31 h 63"/>
                  <a:gd name="T4" fmla="*/ 26 w 59"/>
                  <a:gd name="T5" fmla="*/ 0 h 63"/>
                  <a:gd name="T6" fmla="*/ 0 w 59"/>
                  <a:gd name="T7" fmla="*/ 13 h 63"/>
                  <a:gd name="T8" fmla="*/ 0 w 59"/>
                  <a:gd name="T9" fmla="*/ 50 h 63"/>
                  <a:gd name="T10" fmla="*/ 26 w 59"/>
                  <a:gd name="T11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3">
                    <a:moveTo>
                      <a:pt x="26" y="63"/>
                    </a:moveTo>
                    <a:cubicBezTo>
                      <a:pt x="45" y="63"/>
                      <a:pt x="59" y="49"/>
                      <a:pt x="59" y="31"/>
                    </a:cubicBezTo>
                    <a:cubicBezTo>
                      <a:pt x="59" y="14"/>
                      <a:pt x="45" y="0"/>
                      <a:pt x="26" y="0"/>
                    </a:cubicBezTo>
                    <a:cubicBezTo>
                      <a:pt x="15" y="0"/>
                      <a:pt x="6" y="5"/>
                      <a:pt x="0" y="13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6" y="58"/>
                      <a:pt x="15" y="63"/>
                      <a:pt x="2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6" name="Oval 54">
                <a:extLst>
                  <a:ext uri="{FF2B5EF4-FFF2-40B4-BE49-F238E27FC236}">
                    <a16:creationId xmlns:a16="http://schemas.microsoft.com/office/drawing/2014/main" id="{B137F90B-8FE6-4C2B-8419-00F3A404E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" y="4046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7" name="Oval 55">
                <a:extLst>
                  <a:ext uri="{FF2B5EF4-FFF2-40B4-BE49-F238E27FC236}">
                    <a16:creationId xmlns:a16="http://schemas.microsoft.com/office/drawing/2014/main" id="{D4F2C7EE-75A3-4461-BCBB-640C419AE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" y="4049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8" name="Oval 56">
                <a:extLst>
                  <a:ext uri="{FF2B5EF4-FFF2-40B4-BE49-F238E27FC236}">
                    <a16:creationId xmlns:a16="http://schemas.microsoft.com/office/drawing/2014/main" id="{B560C3BB-E931-484C-8B7D-0747B94EC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" y="4052"/>
                <a:ext cx="81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9" name="Oval 57">
                <a:extLst>
                  <a:ext uri="{FF2B5EF4-FFF2-40B4-BE49-F238E27FC236}">
                    <a16:creationId xmlns:a16="http://schemas.microsoft.com/office/drawing/2014/main" id="{FFDF1A1E-6AC0-4B10-818B-335C60CD4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" y="4055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0" name="Oval 58">
                <a:extLst>
                  <a:ext uri="{FF2B5EF4-FFF2-40B4-BE49-F238E27FC236}">
                    <a16:creationId xmlns:a16="http://schemas.microsoft.com/office/drawing/2014/main" id="{7EC4CDD7-2E8F-47A2-B19B-89D94E2C4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8" y="4058"/>
                <a:ext cx="71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1" name="Oval 59">
                <a:extLst>
                  <a:ext uri="{FF2B5EF4-FFF2-40B4-BE49-F238E27FC236}">
                    <a16:creationId xmlns:a16="http://schemas.microsoft.com/office/drawing/2014/main" id="{C7F6A30D-F8B1-4920-88D1-2C204ADBF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6" y="4059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2" name="Oval 60">
                <a:extLst>
                  <a:ext uri="{FF2B5EF4-FFF2-40B4-BE49-F238E27FC236}">
                    <a16:creationId xmlns:a16="http://schemas.microsoft.com/office/drawing/2014/main" id="{EC40B77E-9984-468B-B006-7290AEC94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3" y="4062"/>
                <a:ext cx="62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3" name="Oval 61">
                <a:extLst>
                  <a:ext uri="{FF2B5EF4-FFF2-40B4-BE49-F238E27FC236}">
                    <a16:creationId xmlns:a16="http://schemas.microsoft.com/office/drawing/2014/main" id="{0FCE033B-57D1-4B90-BDD2-22C8E9C37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4064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4" name="Oval 62">
                <a:extLst>
                  <a:ext uri="{FF2B5EF4-FFF2-40B4-BE49-F238E27FC236}">
                    <a16:creationId xmlns:a16="http://schemas.microsoft.com/office/drawing/2014/main" id="{2541BB47-9279-4F10-BE88-69870836F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" y="4065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5" name="Oval 63">
                <a:extLst>
                  <a:ext uri="{FF2B5EF4-FFF2-40B4-BE49-F238E27FC236}">
                    <a16:creationId xmlns:a16="http://schemas.microsoft.com/office/drawing/2014/main" id="{FED813DA-7C0A-4D5C-AF96-0E114AA17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4067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6" name="Oval 64">
                <a:extLst>
                  <a:ext uri="{FF2B5EF4-FFF2-40B4-BE49-F238E27FC236}">
                    <a16:creationId xmlns:a16="http://schemas.microsoft.com/office/drawing/2014/main" id="{450CBAD2-644B-40CF-94D2-5B791C01D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1" y="4068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7" name="Oval 65">
                <a:extLst>
                  <a:ext uri="{FF2B5EF4-FFF2-40B4-BE49-F238E27FC236}">
                    <a16:creationId xmlns:a16="http://schemas.microsoft.com/office/drawing/2014/main" id="{A402E83B-3EBD-41AF-8B06-C4AFF99FB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7" y="4070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8" name="Oval 66">
                <a:extLst>
                  <a:ext uri="{FF2B5EF4-FFF2-40B4-BE49-F238E27FC236}">
                    <a16:creationId xmlns:a16="http://schemas.microsoft.com/office/drawing/2014/main" id="{CF8E98B3-A809-4986-8643-4AA45BED5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4" y="4071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9" name="Oval 67">
                <a:extLst>
                  <a:ext uri="{FF2B5EF4-FFF2-40B4-BE49-F238E27FC236}">
                    <a16:creationId xmlns:a16="http://schemas.microsoft.com/office/drawing/2014/main" id="{F996D9C3-D8CD-448F-A30E-23978C6D5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4073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0" name="Oval 68">
                <a:extLst>
                  <a:ext uri="{FF2B5EF4-FFF2-40B4-BE49-F238E27FC236}">
                    <a16:creationId xmlns:a16="http://schemas.microsoft.com/office/drawing/2014/main" id="{CED1D973-BC44-44D3-B3A7-B30C1DAD0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4074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1" name="Oval 69">
                <a:extLst>
                  <a:ext uri="{FF2B5EF4-FFF2-40B4-BE49-F238E27FC236}">
                    <a16:creationId xmlns:a16="http://schemas.microsoft.com/office/drawing/2014/main" id="{49AD833D-E25C-4D90-AE99-5C6EE8B86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2" y="4076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2" name="Oval 70">
                <a:extLst>
                  <a:ext uri="{FF2B5EF4-FFF2-40B4-BE49-F238E27FC236}">
                    <a16:creationId xmlns:a16="http://schemas.microsoft.com/office/drawing/2014/main" id="{D808313F-6B02-4901-9ADC-DE6E1B5E2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9" y="4076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3" name="Oval 71">
                <a:extLst>
                  <a:ext uri="{FF2B5EF4-FFF2-40B4-BE49-F238E27FC236}">
                    <a16:creationId xmlns:a16="http://schemas.microsoft.com/office/drawing/2014/main" id="{E1EA6CCE-64F8-42E0-B582-A41662B66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" y="4077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4" name="Oval 72">
                <a:extLst>
                  <a:ext uri="{FF2B5EF4-FFF2-40B4-BE49-F238E27FC236}">
                    <a16:creationId xmlns:a16="http://schemas.microsoft.com/office/drawing/2014/main" id="{86248473-9761-4FC5-916A-AA1464F08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4079"/>
                <a:ext cx="26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5" name="Oval 73">
                <a:extLst>
                  <a:ext uri="{FF2B5EF4-FFF2-40B4-BE49-F238E27FC236}">
                    <a16:creationId xmlns:a16="http://schemas.microsoft.com/office/drawing/2014/main" id="{CAE4A64C-8AC5-4A28-B36B-D0533D746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4" y="407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6" name="Oval 74">
                <a:extLst>
                  <a:ext uri="{FF2B5EF4-FFF2-40B4-BE49-F238E27FC236}">
                    <a16:creationId xmlns:a16="http://schemas.microsoft.com/office/drawing/2014/main" id="{4F6E9D06-760D-491E-9562-3461629ED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4076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7" name="Oval 75">
                <a:extLst>
                  <a:ext uri="{FF2B5EF4-FFF2-40B4-BE49-F238E27FC236}">
                    <a16:creationId xmlns:a16="http://schemas.microsoft.com/office/drawing/2014/main" id="{EB056F96-DBA1-44D2-8DCF-76FAD09AD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4076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8" name="Oval 76">
                <a:extLst>
                  <a:ext uri="{FF2B5EF4-FFF2-40B4-BE49-F238E27FC236}">
                    <a16:creationId xmlns:a16="http://schemas.microsoft.com/office/drawing/2014/main" id="{9442C931-ADA4-466B-8A0C-77B8B8FE0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6" y="4074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9" name="Oval 77">
                <a:extLst>
                  <a:ext uri="{FF2B5EF4-FFF2-40B4-BE49-F238E27FC236}">
                    <a16:creationId xmlns:a16="http://schemas.microsoft.com/office/drawing/2014/main" id="{660DBEE6-94DF-407B-B356-AD9D7EB70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0" y="4073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0" name="Oval 78">
                <a:extLst>
                  <a:ext uri="{FF2B5EF4-FFF2-40B4-BE49-F238E27FC236}">
                    <a16:creationId xmlns:a16="http://schemas.microsoft.com/office/drawing/2014/main" id="{67DF44DD-30E9-4914-9FC5-E9DAA9B91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3" y="4071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1" name="Oval 79">
                <a:extLst>
                  <a:ext uri="{FF2B5EF4-FFF2-40B4-BE49-F238E27FC236}">
                    <a16:creationId xmlns:a16="http://schemas.microsoft.com/office/drawing/2014/main" id="{352E76E3-022D-41DD-9DCB-55479415C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4070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2" name="Oval 80">
                <a:extLst>
                  <a:ext uri="{FF2B5EF4-FFF2-40B4-BE49-F238E27FC236}">
                    <a16:creationId xmlns:a16="http://schemas.microsoft.com/office/drawing/2014/main" id="{B318B19F-3DC1-4D1C-8C96-FD968DBF5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0" y="4068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3" name="Oval 81">
                <a:extLst>
                  <a:ext uri="{FF2B5EF4-FFF2-40B4-BE49-F238E27FC236}">
                    <a16:creationId xmlns:a16="http://schemas.microsoft.com/office/drawing/2014/main" id="{D565D773-EE6D-4018-A2EA-69DA1C098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4067"/>
                <a:ext cx="49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4" name="Oval 82">
                <a:extLst>
                  <a:ext uri="{FF2B5EF4-FFF2-40B4-BE49-F238E27FC236}">
                    <a16:creationId xmlns:a16="http://schemas.microsoft.com/office/drawing/2014/main" id="{C04BC6AC-32C8-40FC-8FDA-BD6503AF9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6" y="4065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5" name="Oval 83">
                <a:extLst>
                  <a:ext uri="{FF2B5EF4-FFF2-40B4-BE49-F238E27FC236}">
                    <a16:creationId xmlns:a16="http://schemas.microsoft.com/office/drawing/2014/main" id="{05A59F64-3510-4434-9A62-5309B5FE4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0" y="4064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6" name="Oval 84">
                <a:extLst>
                  <a:ext uri="{FF2B5EF4-FFF2-40B4-BE49-F238E27FC236}">
                    <a16:creationId xmlns:a16="http://schemas.microsoft.com/office/drawing/2014/main" id="{9CC3D80A-880B-4B6E-AF31-A02D066DD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2" y="4062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7" name="Oval 85">
                <a:extLst>
                  <a:ext uri="{FF2B5EF4-FFF2-40B4-BE49-F238E27FC236}">
                    <a16:creationId xmlns:a16="http://schemas.microsoft.com/office/drawing/2014/main" id="{A43543E4-8D11-411F-96F4-1DE67591E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5" y="4059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8" name="Oval 86">
                <a:extLst>
                  <a:ext uri="{FF2B5EF4-FFF2-40B4-BE49-F238E27FC236}">
                    <a16:creationId xmlns:a16="http://schemas.microsoft.com/office/drawing/2014/main" id="{2CB28984-3454-4F97-BF62-F9D890353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" y="4058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9" name="Oval 87">
                <a:extLst>
                  <a:ext uri="{FF2B5EF4-FFF2-40B4-BE49-F238E27FC236}">
                    <a16:creationId xmlns:a16="http://schemas.microsoft.com/office/drawing/2014/main" id="{F7E8740B-6C16-4D89-9ACF-EB4643B43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0" y="4055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0" name="Oval 88">
                <a:extLst>
                  <a:ext uri="{FF2B5EF4-FFF2-40B4-BE49-F238E27FC236}">
                    <a16:creationId xmlns:a16="http://schemas.microsoft.com/office/drawing/2014/main" id="{2EAC6B64-3537-4437-AD37-158834A01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2" y="4052"/>
                <a:ext cx="81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1" name="Oval 89">
                <a:extLst>
                  <a:ext uri="{FF2B5EF4-FFF2-40B4-BE49-F238E27FC236}">
                    <a16:creationId xmlns:a16="http://schemas.microsoft.com/office/drawing/2014/main" id="{4BAF0809-EF08-4CC9-A247-B848FAA73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4" y="4049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2" name="Oval 90">
                <a:extLst>
                  <a:ext uri="{FF2B5EF4-FFF2-40B4-BE49-F238E27FC236}">
                    <a16:creationId xmlns:a16="http://schemas.microsoft.com/office/drawing/2014/main" id="{2C5C47A0-DAFB-414E-8D38-2C0B27841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6" y="4046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3" name="Oval 91">
                <a:extLst>
                  <a:ext uri="{FF2B5EF4-FFF2-40B4-BE49-F238E27FC236}">
                    <a16:creationId xmlns:a16="http://schemas.microsoft.com/office/drawing/2014/main" id="{70E7EEDC-094B-4F7E-9095-39339B5BE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6" y="4043"/>
                <a:ext cx="101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4" name="Freeform 92">
                <a:extLst>
                  <a:ext uri="{FF2B5EF4-FFF2-40B4-BE49-F238E27FC236}">
                    <a16:creationId xmlns:a16="http://schemas.microsoft.com/office/drawing/2014/main" id="{E0565C46-38B2-4F6E-959B-C1FBA54B2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" y="4040"/>
                <a:ext cx="92" cy="100"/>
              </a:xfrm>
              <a:custGeom>
                <a:avLst/>
                <a:gdLst>
                  <a:gd name="T0" fmla="*/ 35 w 61"/>
                  <a:gd name="T1" fmla="*/ 0 h 67"/>
                  <a:gd name="T2" fmla="*/ 0 w 61"/>
                  <a:gd name="T3" fmla="*/ 33 h 67"/>
                  <a:gd name="T4" fmla="*/ 35 w 61"/>
                  <a:gd name="T5" fmla="*/ 67 h 67"/>
                  <a:gd name="T6" fmla="*/ 61 w 61"/>
                  <a:gd name="T7" fmla="*/ 57 h 67"/>
                  <a:gd name="T8" fmla="*/ 61 w 61"/>
                  <a:gd name="T9" fmla="*/ 10 h 67"/>
                  <a:gd name="T10" fmla="*/ 35 w 61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7">
                    <a:moveTo>
                      <a:pt x="35" y="0"/>
                    </a:moveTo>
                    <a:cubicBezTo>
                      <a:pt x="16" y="0"/>
                      <a:pt x="0" y="15"/>
                      <a:pt x="0" y="33"/>
                    </a:cubicBezTo>
                    <a:cubicBezTo>
                      <a:pt x="0" y="52"/>
                      <a:pt x="16" y="67"/>
                      <a:pt x="35" y="67"/>
                    </a:cubicBezTo>
                    <a:cubicBezTo>
                      <a:pt x="45" y="67"/>
                      <a:pt x="54" y="63"/>
                      <a:pt x="61" y="57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54" y="4"/>
                      <a:pt x="45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5" name="Freeform 93">
                <a:extLst>
                  <a:ext uri="{FF2B5EF4-FFF2-40B4-BE49-F238E27FC236}">
                    <a16:creationId xmlns:a16="http://schemas.microsoft.com/office/drawing/2014/main" id="{2B3542B7-7362-4DE1-B5C6-93BFAF19E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865"/>
                <a:ext cx="86" cy="86"/>
              </a:xfrm>
              <a:custGeom>
                <a:avLst/>
                <a:gdLst>
                  <a:gd name="T0" fmla="*/ 26 w 57"/>
                  <a:gd name="T1" fmla="*/ 58 h 58"/>
                  <a:gd name="T2" fmla="*/ 57 w 57"/>
                  <a:gd name="T3" fmla="*/ 29 h 58"/>
                  <a:gd name="T4" fmla="*/ 26 w 57"/>
                  <a:gd name="T5" fmla="*/ 0 h 58"/>
                  <a:gd name="T6" fmla="*/ 0 w 57"/>
                  <a:gd name="T7" fmla="*/ 14 h 58"/>
                  <a:gd name="T8" fmla="*/ 0 w 57"/>
                  <a:gd name="T9" fmla="*/ 44 h 58"/>
                  <a:gd name="T10" fmla="*/ 26 w 57"/>
                  <a:gd name="T11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8">
                    <a:moveTo>
                      <a:pt x="26" y="58"/>
                    </a:moveTo>
                    <a:cubicBezTo>
                      <a:pt x="43" y="58"/>
                      <a:pt x="57" y="45"/>
                      <a:pt x="57" y="29"/>
                    </a:cubicBezTo>
                    <a:cubicBezTo>
                      <a:pt x="57" y="13"/>
                      <a:pt x="43" y="0"/>
                      <a:pt x="26" y="0"/>
                    </a:cubicBezTo>
                    <a:cubicBezTo>
                      <a:pt x="15" y="0"/>
                      <a:pt x="5" y="5"/>
                      <a:pt x="0" y="1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" y="52"/>
                      <a:pt x="15" y="58"/>
                      <a:pt x="26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6" name="Oval 94">
                <a:extLst>
                  <a:ext uri="{FF2B5EF4-FFF2-40B4-BE49-F238E27FC236}">
                    <a16:creationId xmlns:a16="http://schemas.microsoft.com/office/drawing/2014/main" id="{4B1DBFF7-A22E-4AE7-850B-39909636D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" y="3868"/>
                <a:ext cx="87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7" name="Oval 95">
                <a:extLst>
                  <a:ext uri="{FF2B5EF4-FFF2-40B4-BE49-F238E27FC236}">
                    <a16:creationId xmlns:a16="http://schemas.microsoft.com/office/drawing/2014/main" id="{0730FC62-78D4-4EBA-AC9F-AF53BC7E4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" y="3871"/>
                <a:ext cx="81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8" name="Oval 96">
                <a:extLst>
                  <a:ext uri="{FF2B5EF4-FFF2-40B4-BE49-F238E27FC236}">
                    <a16:creationId xmlns:a16="http://schemas.microsoft.com/office/drawing/2014/main" id="{95BD7C1B-7DED-47F4-A533-D827A62B4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" y="3872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9" name="Oval 97">
                <a:extLst>
                  <a:ext uri="{FF2B5EF4-FFF2-40B4-BE49-F238E27FC236}">
                    <a16:creationId xmlns:a16="http://schemas.microsoft.com/office/drawing/2014/main" id="{E000B996-4E4F-4F4A-A849-F5D18F3E4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3875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0" name="Oval 98">
                <a:extLst>
                  <a:ext uri="{FF2B5EF4-FFF2-40B4-BE49-F238E27FC236}">
                    <a16:creationId xmlns:a16="http://schemas.microsoft.com/office/drawing/2014/main" id="{A32D1106-4933-4EFC-9256-BDE464DA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" y="3878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1" name="Oval 99">
                <a:extLst>
                  <a:ext uri="{FF2B5EF4-FFF2-40B4-BE49-F238E27FC236}">
                    <a16:creationId xmlns:a16="http://schemas.microsoft.com/office/drawing/2014/main" id="{5CC5100F-E633-4D29-8839-4CA27EF42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" y="3880"/>
                <a:ext cx="61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2" name="Oval 100">
                <a:extLst>
                  <a:ext uri="{FF2B5EF4-FFF2-40B4-BE49-F238E27FC236}">
                    <a16:creationId xmlns:a16="http://schemas.microsoft.com/office/drawing/2014/main" id="{4AB39F8C-FA5A-4B81-9A60-CBE4DED47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3881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3" name="Oval 101">
                <a:extLst>
                  <a:ext uri="{FF2B5EF4-FFF2-40B4-BE49-F238E27FC236}">
                    <a16:creationId xmlns:a16="http://schemas.microsoft.com/office/drawing/2014/main" id="{65B84DA4-FFC0-44DC-A08B-2DE7FFA5A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" y="3883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4" name="Oval 102">
                <a:extLst>
                  <a:ext uri="{FF2B5EF4-FFF2-40B4-BE49-F238E27FC236}">
                    <a16:creationId xmlns:a16="http://schemas.microsoft.com/office/drawing/2014/main" id="{B46CA136-5453-4B57-8D56-2C4C874F8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9" y="3886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5" name="Oval 103">
                <a:extLst>
                  <a:ext uri="{FF2B5EF4-FFF2-40B4-BE49-F238E27FC236}">
                    <a16:creationId xmlns:a16="http://schemas.microsoft.com/office/drawing/2014/main" id="{B372323D-72EC-4BD3-AD9D-D06B9CDB0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3887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6" name="Oval 104">
                <a:extLst>
                  <a:ext uri="{FF2B5EF4-FFF2-40B4-BE49-F238E27FC236}">
                    <a16:creationId xmlns:a16="http://schemas.microsoft.com/office/drawing/2014/main" id="{582BC97B-F0F7-44AD-8B47-CE752E98C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2" y="3889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7" name="Oval 105">
                <a:extLst>
                  <a:ext uri="{FF2B5EF4-FFF2-40B4-BE49-F238E27FC236}">
                    <a16:creationId xmlns:a16="http://schemas.microsoft.com/office/drawing/2014/main" id="{146A58BF-074A-4496-B040-5BB0AEC32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9" y="389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8" name="Oval 106">
                <a:extLst>
                  <a:ext uri="{FF2B5EF4-FFF2-40B4-BE49-F238E27FC236}">
                    <a16:creationId xmlns:a16="http://schemas.microsoft.com/office/drawing/2014/main" id="{02753AE4-43A0-410D-9526-3CA8D24E5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" y="3890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9" name="Oval 107">
                <a:extLst>
                  <a:ext uri="{FF2B5EF4-FFF2-40B4-BE49-F238E27FC236}">
                    <a16:creationId xmlns:a16="http://schemas.microsoft.com/office/drawing/2014/main" id="{5ED12401-4084-4870-84D8-3527FC779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3892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0" name="Oval 108">
                <a:extLst>
                  <a:ext uri="{FF2B5EF4-FFF2-40B4-BE49-F238E27FC236}">
                    <a16:creationId xmlns:a16="http://schemas.microsoft.com/office/drawing/2014/main" id="{6C529427-FCF4-45D9-BF82-B67307EAC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7" y="3893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1" name="Oval 109">
                <a:extLst>
                  <a:ext uri="{FF2B5EF4-FFF2-40B4-BE49-F238E27FC236}">
                    <a16:creationId xmlns:a16="http://schemas.microsoft.com/office/drawing/2014/main" id="{98866380-3FC7-4973-B3F2-40F8D0F69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" y="3895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2" name="Oval 110">
                <a:extLst>
                  <a:ext uri="{FF2B5EF4-FFF2-40B4-BE49-F238E27FC236}">
                    <a16:creationId xmlns:a16="http://schemas.microsoft.com/office/drawing/2014/main" id="{2FD4FD27-76A1-4215-86C6-0895CDE98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9" y="3895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3" name="Oval 111">
                <a:extLst>
                  <a:ext uri="{FF2B5EF4-FFF2-40B4-BE49-F238E27FC236}">
                    <a16:creationId xmlns:a16="http://schemas.microsoft.com/office/drawing/2014/main" id="{740DDB5A-2E04-42BB-AA6D-54267AB33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5" y="3896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4" name="Oval 112">
                <a:extLst>
                  <a:ext uri="{FF2B5EF4-FFF2-40B4-BE49-F238E27FC236}">
                    <a16:creationId xmlns:a16="http://schemas.microsoft.com/office/drawing/2014/main" id="{B10FA296-EEB5-41AC-817E-C26CD78A5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2" y="3896"/>
                <a:ext cx="22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5" name="Oval 113">
                <a:extLst>
                  <a:ext uri="{FF2B5EF4-FFF2-40B4-BE49-F238E27FC236}">
                    <a16:creationId xmlns:a16="http://schemas.microsoft.com/office/drawing/2014/main" id="{9CFC04AC-95FC-488B-ADC3-5FDC476E1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5" y="3896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6" name="Oval 114">
                <a:extLst>
                  <a:ext uri="{FF2B5EF4-FFF2-40B4-BE49-F238E27FC236}">
                    <a16:creationId xmlns:a16="http://schemas.microsoft.com/office/drawing/2014/main" id="{7C475917-33EA-465F-A11F-8048EEA7E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" y="3895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7" name="Oval 115">
                <a:extLst>
                  <a:ext uri="{FF2B5EF4-FFF2-40B4-BE49-F238E27FC236}">
                    <a16:creationId xmlns:a16="http://schemas.microsoft.com/office/drawing/2014/main" id="{4400423B-C6AA-4D93-8A2B-E4C885DAE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3895"/>
                <a:ext cx="30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8" name="Oval 116">
                <a:extLst>
                  <a:ext uri="{FF2B5EF4-FFF2-40B4-BE49-F238E27FC236}">
                    <a16:creationId xmlns:a16="http://schemas.microsoft.com/office/drawing/2014/main" id="{B2D677FA-FA1D-4842-84D1-7F27B3852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8" y="3893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9" name="Oval 117">
                <a:extLst>
                  <a:ext uri="{FF2B5EF4-FFF2-40B4-BE49-F238E27FC236}">
                    <a16:creationId xmlns:a16="http://schemas.microsoft.com/office/drawing/2014/main" id="{97D9737C-E90E-48DF-A6B1-6DF900D7D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892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0" name="Oval 118">
                <a:extLst>
                  <a:ext uri="{FF2B5EF4-FFF2-40B4-BE49-F238E27FC236}">
                    <a16:creationId xmlns:a16="http://schemas.microsoft.com/office/drawing/2014/main" id="{8C0A65C5-ED0B-4A7C-8FAB-7DD39ACFD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5" y="3890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1" name="Oval 119">
                <a:extLst>
                  <a:ext uri="{FF2B5EF4-FFF2-40B4-BE49-F238E27FC236}">
                    <a16:creationId xmlns:a16="http://schemas.microsoft.com/office/drawing/2014/main" id="{D49DD5B9-96AA-4B5B-84F3-21EC7D149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389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2" name="Oval 120">
                <a:extLst>
                  <a:ext uri="{FF2B5EF4-FFF2-40B4-BE49-F238E27FC236}">
                    <a16:creationId xmlns:a16="http://schemas.microsoft.com/office/drawing/2014/main" id="{57B1C020-CD2F-4F26-9799-750D536FF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" y="3889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3" name="Oval 121">
                <a:extLst>
                  <a:ext uri="{FF2B5EF4-FFF2-40B4-BE49-F238E27FC236}">
                    <a16:creationId xmlns:a16="http://schemas.microsoft.com/office/drawing/2014/main" id="{B4798CE6-A33E-4DD6-9CB4-EE4A4FE95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887"/>
                <a:ext cx="47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4" name="Oval 122">
                <a:extLst>
                  <a:ext uri="{FF2B5EF4-FFF2-40B4-BE49-F238E27FC236}">
                    <a16:creationId xmlns:a16="http://schemas.microsoft.com/office/drawing/2014/main" id="{13FCB08A-14EE-4AA2-AD55-281CAE107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8" y="3886"/>
                <a:ext cx="49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5" name="Oval 123">
                <a:extLst>
                  <a:ext uri="{FF2B5EF4-FFF2-40B4-BE49-F238E27FC236}">
                    <a16:creationId xmlns:a16="http://schemas.microsoft.com/office/drawing/2014/main" id="{EAE34391-06F2-4F9B-86EE-5FCF9917A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1" y="3883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6" name="Oval 124">
                <a:extLst>
                  <a:ext uri="{FF2B5EF4-FFF2-40B4-BE49-F238E27FC236}">
                    <a16:creationId xmlns:a16="http://schemas.microsoft.com/office/drawing/2014/main" id="{D75554FF-57A7-485A-BFA9-633983CAA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5" y="3881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7" name="Oval 125">
                <a:extLst>
                  <a:ext uri="{FF2B5EF4-FFF2-40B4-BE49-F238E27FC236}">
                    <a16:creationId xmlns:a16="http://schemas.microsoft.com/office/drawing/2014/main" id="{AF1967D7-75C6-4820-9751-7A9D597ED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7" y="3880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8" name="Oval 126">
                <a:extLst>
                  <a:ext uri="{FF2B5EF4-FFF2-40B4-BE49-F238E27FC236}">
                    <a16:creationId xmlns:a16="http://schemas.microsoft.com/office/drawing/2014/main" id="{1676A9CB-9EE0-49F4-BD76-5E7CCBD80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9" y="3878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9" name="Oval 127">
                <a:extLst>
                  <a:ext uri="{FF2B5EF4-FFF2-40B4-BE49-F238E27FC236}">
                    <a16:creationId xmlns:a16="http://schemas.microsoft.com/office/drawing/2014/main" id="{B0FC7A90-7C0C-4D4B-8D32-06FFBA72C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3" y="3875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0" name="Oval 128">
                <a:extLst>
                  <a:ext uri="{FF2B5EF4-FFF2-40B4-BE49-F238E27FC236}">
                    <a16:creationId xmlns:a16="http://schemas.microsoft.com/office/drawing/2014/main" id="{A33AC9DD-482D-407F-B3C4-1DFD2785C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5" y="3872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1" name="Oval 129">
                <a:extLst>
                  <a:ext uri="{FF2B5EF4-FFF2-40B4-BE49-F238E27FC236}">
                    <a16:creationId xmlns:a16="http://schemas.microsoft.com/office/drawing/2014/main" id="{CECF1E57-ABC0-43C2-8C23-F5492CA80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7" y="3871"/>
                <a:ext cx="81" cy="7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2" name="Oval 130">
                <a:extLst>
                  <a:ext uri="{FF2B5EF4-FFF2-40B4-BE49-F238E27FC236}">
                    <a16:creationId xmlns:a16="http://schemas.microsoft.com/office/drawing/2014/main" id="{95E2F6E1-A384-4AE8-A50A-9A13AB47A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9" y="3868"/>
                <a:ext cx="87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3" name="Oval 131">
                <a:extLst>
                  <a:ext uri="{FF2B5EF4-FFF2-40B4-BE49-F238E27FC236}">
                    <a16:creationId xmlns:a16="http://schemas.microsoft.com/office/drawing/2014/main" id="{52C90249-7422-41B6-A3C8-7F68330CC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1" y="3865"/>
                <a:ext cx="93" cy="8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4" name="Freeform 132">
                <a:extLst>
                  <a:ext uri="{FF2B5EF4-FFF2-40B4-BE49-F238E27FC236}">
                    <a16:creationId xmlns:a16="http://schemas.microsoft.com/office/drawing/2014/main" id="{7B69B898-53AF-4541-85E2-3BED7C6BC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1" y="3862"/>
                <a:ext cx="89" cy="92"/>
              </a:xfrm>
              <a:custGeom>
                <a:avLst/>
                <a:gdLst>
                  <a:gd name="T0" fmla="*/ 33 w 59"/>
                  <a:gd name="T1" fmla="*/ 0 h 62"/>
                  <a:gd name="T2" fmla="*/ 0 w 59"/>
                  <a:gd name="T3" fmla="*/ 31 h 62"/>
                  <a:gd name="T4" fmla="*/ 33 w 59"/>
                  <a:gd name="T5" fmla="*/ 62 h 62"/>
                  <a:gd name="T6" fmla="*/ 59 w 59"/>
                  <a:gd name="T7" fmla="*/ 51 h 62"/>
                  <a:gd name="T8" fmla="*/ 59 w 59"/>
                  <a:gd name="T9" fmla="*/ 11 h 62"/>
                  <a:gd name="T10" fmla="*/ 33 w 59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33" y="0"/>
                    </a:moveTo>
                    <a:cubicBezTo>
                      <a:pt x="15" y="0"/>
                      <a:pt x="0" y="14"/>
                      <a:pt x="0" y="31"/>
                    </a:cubicBezTo>
                    <a:cubicBezTo>
                      <a:pt x="0" y="48"/>
                      <a:pt x="15" y="62"/>
                      <a:pt x="33" y="62"/>
                    </a:cubicBezTo>
                    <a:cubicBezTo>
                      <a:pt x="44" y="62"/>
                      <a:pt x="53" y="58"/>
                      <a:pt x="59" y="5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3" y="4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5" name="Freeform 133">
                <a:extLst>
                  <a:ext uri="{FF2B5EF4-FFF2-40B4-BE49-F238E27FC236}">
                    <a16:creationId xmlns:a16="http://schemas.microsoft.com/office/drawing/2014/main" id="{F20F48D2-6E06-4B17-8E4B-58F01419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685"/>
                <a:ext cx="83" cy="81"/>
              </a:xfrm>
              <a:custGeom>
                <a:avLst/>
                <a:gdLst>
                  <a:gd name="T0" fmla="*/ 26 w 55"/>
                  <a:gd name="T1" fmla="*/ 54 h 54"/>
                  <a:gd name="T2" fmla="*/ 55 w 55"/>
                  <a:gd name="T3" fmla="*/ 27 h 54"/>
                  <a:gd name="T4" fmla="*/ 26 w 55"/>
                  <a:gd name="T5" fmla="*/ 0 h 54"/>
                  <a:gd name="T6" fmla="*/ 0 w 55"/>
                  <a:gd name="T7" fmla="*/ 16 h 54"/>
                  <a:gd name="T8" fmla="*/ 0 w 55"/>
                  <a:gd name="T9" fmla="*/ 38 h 54"/>
                  <a:gd name="T10" fmla="*/ 26 w 55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54">
                    <a:moveTo>
                      <a:pt x="26" y="54"/>
                    </a:moveTo>
                    <a:cubicBezTo>
                      <a:pt x="42" y="54"/>
                      <a:pt x="55" y="42"/>
                      <a:pt x="55" y="27"/>
                    </a:cubicBezTo>
                    <a:cubicBezTo>
                      <a:pt x="55" y="12"/>
                      <a:pt x="42" y="0"/>
                      <a:pt x="26" y="0"/>
                    </a:cubicBezTo>
                    <a:cubicBezTo>
                      <a:pt x="14" y="0"/>
                      <a:pt x="4" y="7"/>
                      <a:pt x="0" y="1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4" y="47"/>
                      <a:pt x="14" y="54"/>
                      <a:pt x="26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6" name="Oval 134">
                <a:extLst>
                  <a:ext uri="{FF2B5EF4-FFF2-40B4-BE49-F238E27FC236}">
                    <a16:creationId xmlns:a16="http://schemas.microsoft.com/office/drawing/2014/main" id="{A73208AC-9F9D-4CF0-9200-C493136A6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3688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7" name="Oval 135">
                <a:extLst>
                  <a:ext uri="{FF2B5EF4-FFF2-40B4-BE49-F238E27FC236}">
                    <a16:creationId xmlns:a16="http://schemas.microsoft.com/office/drawing/2014/main" id="{A7C05427-2D9E-447D-B700-DAE146CD0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" y="3691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8" name="Oval 136">
                <a:extLst>
                  <a:ext uri="{FF2B5EF4-FFF2-40B4-BE49-F238E27FC236}">
                    <a16:creationId xmlns:a16="http://schemas.microsoft.com/office/drawing/2014/main" id="{F7493040-A3A6-44F7-B493-2E8498C31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" y="3692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9" name="Oval 137">
                <a:extLst>
                  <a:ext uri="{FF2B5EF4-FFF2-40B4-BE49-F238E27FC236}">
                    <a16:creationId xmlns:a16="http://schemas.microsoft.com/office/drawing/2014/main" id="{22C24F90-9AAA-4129-BE62-0D3C4A8BC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" y="3695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0" name="Oval 138">
                <a:extLst>
                  <a:ext uri="{FF2B5EF4-FFF2-40B4-BE49-F238E27FC236}">
                    <a16:creationId xmlns:a16="http://schemas.microsoft.com/office/drawing/2014/main" id="{0F06001E-0FC9-4496-8086-9BBBEDAD43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" y="3697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1" name="Oval 139">
                <a:extLst>
                  <a:ext uri="{FF2B5EF4-FFF2-40B4-BE49-F238E27FC236}">
                    <a16:creationId xmlns:a16="http://schemas.microsoft.com/office/drawing/2014/main" id="{C7F12BE7-FEEF-4494-B68B-69B1A5E27D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1" y="3700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2" name="Oval 140">
                <a:extLst>
                  <a:ext uri="{FF2B5EF4-FFF2-40B4-BE49-F238E27FC236}">
                    <a16:creationId xmlns:a16="http://schemas.microsoft.com/office/drawing/2014/main" id="{ED1857D3-B9FF-4486-841F-8AAF0C556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3701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3" name="Oval 141">
                <a:extLst>
                  <a:ext uri="{FF2B5EF4-FFF2-40B4-BE49-F238E27FC236}">
                    <a16:creationId xmlns:a16="http://schemas.microsoft.com/office/drawing/2014/main" id="{2C9B5527-8BE5-4D60-99BA-5AFFFAEF3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4" y="3703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4" name="Oval 142">
                <a:extLst>
                  <a:ext uri="{FF2B5EF4-FFF2-40B4-BE49-F238E27FC236}">
                    <a16:creationId xmlns:a16="http://schemas.microsoft.com/office/drawing/2014/main" id="{CA84C228-47F7-49FF-8B50-25C8E4479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1" y="3704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5" name="Oval 143">
                <a:extLst>
                  <a:ext uri="{FF2B5EF4-FFF2-40B4-BE49-F238E27FC236}">
                    <a16:creationId xmlns:a16="http://schemas.microsoft.com/office/drawing/2014/main" id="{D464CB6A-48FF-4A2B-8445-BA503F9B7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7" y="3706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6" name="Oval 144">
                <a:extLst>
                  <a:ext uri="{FF2B5EF4-FFF2-40B4-BE49-F238E27FC236}">
                    <a16:creationId xmlns:a16="http://schemas.microsoft.com/office/drawing/2014/main" id="{14EB047F-531E-42A9-941A-749C61733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3707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7" name="Oval 145">
                <a:extLst>
                  <a:ext uri="{FF2B5EF4-FFF2-40B4-BE49-F238E27FC236}">
                    <a16:creationId xmlns:a16="http://schemas.microsoft.com/office/drawing/2014/main" id="{146AE499-7C9E-4D54-A804-B3D84F2231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" y="3709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8" name="Oval 146">
                <a:extLst>
                  <a:ext uri="{FF2B5EF4-FFF2-40B4-BE49-F238E27FC236}">
                    <a16:creationId xmlns:a16="http://schemas.microsoft.com/office/drawing/2014/main" id="{13212340-A653-4603-98F4-1336A708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" y="3710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9" name="Oval 147">
                <a:extLst>
                  <a:ext uri="{FF2B5EF4-FFF2-40B4-BE49-F238E27FC236}">
                    <a16:creationId xmlns:a16="http://schemas.microsoft.com/office/drawing/2014/main" id="{911AB7C4-684D-4ADE-9F6B-8609A6EB5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3710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0" name="Oval 148">
                <a:extLst>
                  <a:ext uri="{FF2B5EF4-FFF2-40B4-BE49-F238E27FC236}">
                    <a16:creationId xmlns:a16="http://schemas.microsoft.com/office/drawing/2014/main" id="{8FFC1E9D-26C3-425F-AA56-ED8DA7833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9" y="3712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1" name="Oval 149">
                <a:extLst>
                  <a:ext uri="{FF2B5EF4-FFF2-40B4-BE49-F238E27FC236}">
                    <a16:creationId xmlns:a16="http://schemas.microsoft.com/office/drawing/2014/main" id="{362215F6-CD41-4167-86A1-CDF15B05F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5" y="3713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2" name="Oval 150">
                <a:extLst>
                  <a:ext uri="{FF2B5EF4-FFF2-40B4-BE49-F238E27FC236}">
                    <a16:creationId xmlns:a16="http://schemas.microsoft.com/office/drawing/2014/main" id="{71F9B113-A7D9-4AA9-B18A-1E826FA39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0" y="3713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3" name="Oval 151">
                <a:extLst>
                  <a:ext uri="{FF2B5EF4-FFF2-40B4-BE49-F238E27FC236}">
                    <a16:creationId xmlns:a16="http://schemas.microsoft.com/office/drawing/2014/main" id="{AF7BEAD6-AC44-4411-B8D2-A4B0E2FD6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7" y="3715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4" name="Oval 152">
                <a:extLst>
                  <a:ext uri="{FF2B5EF4-FFF2-40B4-BE49-F238E27FC236}">
                    <a16:creationId xmlns:a16="http://schemas.microsoft.com/office/drawing/2014/main" id="{EBB3DD57-3850-4867-8E63-6D990DFB8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2" y="3715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5" name="Oval 153">
                <a:extLst>
                  <a:ext uri="{FF2B5EF4-FFF2-40B4-BE49-F238E27FC236}">
                    <a16:creationId xmlns:a16="http://schemas.microsoft.com/office/drawing/2014/main" id="{48D327D1-9DC3-48BB-BA0E-90483966F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5" y="3715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6" name="Oval 154">
                <a:extLst>
                  <a:ext uri="{FF2B5EF4-FFF2-40B4-BE49-F238E27FC236}">
                    <a16:creationId xmlns:a16="http://schemas.microsoft.com/office/drawing/2014/main" id="{55BCF922-50C5-4D39-8D95-434A48445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3713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7" name="Oval 155">
                <a:extLst>
                  <a:ext uri="{FF2B5EF4-FFF2-40B4-BE49-F238E27FC236}">
                    <a16:creationId xmlns:a16="http://schemas.microsoft.com/office/drawing/2014/main" id="{F53D84C9-4341-4E5A-922A-249A2AB89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4" y="3713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8" name="Oval 156">
                <a:extLst>
                  <a:ext uri="{FF2B5EF4-FFF2-40B4-BE49-F238E27FC236}">
                    <a16:creationId xmlns:a16="http://schemas.microsoft.com/office/drawing/2014/main" id="{EE14752C-210F-4A3F-8E52-ED55C66F2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8" y="3712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9" name="Oval 157">
                <a:extLst>
                  <a:ext uri="{FF2B5EF4-FFF2-40B4-BE49-F238E27FC236}">
                    <a16:creationId xmlns:a16="http://schemas.microsoft.com/office/drawing/2014/main" id="{EC2496EB-A6E1-4A96-87D8-9DC68BB4D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710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0" name="Oval 158">
                <a:extLst>
                  <a:ext uri="{FF2B5EF4-FFF2-40B4-BE49-F238E27FC236}">
                    <a16:creationId xmlns:a16="http://schemas.microsoft.com/office/drawing/2014/main" id="{57BE7608-26D0-4DF9-A257-6F6482FFE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3710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1" name="Oval 159">
                <a:extLst>
                  <a:ext uri="{FF2B5EF4-FFF2-40B4-BE49-F238E27FC236}">
                    <a16:creationId xmlns:a16="http://schemas.microsoft.com/office/drawing/2014/main" id="{774EA20C-6560-4F04-A01C-6CA7BE1D9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0" y="3709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2" name="Oval 160">
                <a:extLst>
                  <a:ext uri="{FF2B5EF4-FFF2-40B4-BE49-F238E27FC236}">
                    <a16:creationId xmlns:a16="http://schemas.microsoft.com/office/drawing/2014/main" id="{08AE682B-9C56-4FA7-9B23-FE0BFF3CB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3" y="3707"/>
                <a:ext cx="40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3" name="Oval 161">
                <a:extLst>
                  <a:ext uri="{FF2B5EF4-FFF2-40B4-BE49-F238E27FC236}">
                    <a16:creationId xmlns:a16="http://schemas.microsoft.com/office/drawing/2014/main" id="{1693FBBC-A4D5-480E-9B67-76DE883F0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7" y="3706"/>
                <a:ext cx="41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4" name="Oval 162">
                <a:extLst>
                  <a:ext uri="{FF2B5EF4-FFF2-40B4-BE49-F238E27FC236}">
                    <a16:creationId xmlns:a16="http://schemas.microsoft.com/office/drawing/2014/main" id="{FD48F704-1005-400E-A2D7-AF570E105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9" y="3704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5" name="Oval 163">
                <a:extLst>
                  <a:ext uri="{FF2B5EF4-FFF2-40B4-BE49-F238E27FC236}">
                    <a16:creationId xmlns:a16="http://schemas.microsoft.com/office/drawing/2014/main" id="{B27962CB-D73B-4A6C-B7CC-1BEEADDE7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3" y="3703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6" name="Oval 164">
                <a:extLst>
                  <a:ext uri="{FF2B5EF4-FFF2-40B4-BE49-F238E27FC236}">
                    <a16:creationId xmlns:a16="http://schemas.microsoft.com/office/drawing/2014/main" id="{80416101-CBBF-49BC-9B82-EAA049630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6" y="3701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7" name="Oval 165">
                <a:extLst>
                  <a:ext uri="{FF2B5EF4-FFF2-40B4-BE49-F238E27FC236}">
                    <a16:creationId xmlns:a16="http://schemas.microsoft.com/office/drawing/2014/main" id="{77F8DD66-16D6-4D72-B809-420F3A485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8" y="3700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8" name="Oval 166">
                <a:extLst>
                  <a:ext uri="{FF2B5EF4-FFF2-40B4-BE49-F238E27FC236}">
                    <a16:creationId xmlns:a16="http://schemas.microsoft.com/office/drawing/2014/main" id="{548C3585-D7BE-4D33-8D3B-3F4D68E75E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2" y="3697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9" name="Oval 167">
                <a:extLst>
                  <a:ext uri="{FF2B5EF4-FFF2-40B4-BE49-F238E27FC236}">
                    <a16:creationId xmlns:a16="http://schemas.microsoft.com/office/drawing/2014/main" id="{3CCDAE8D-57AD-4134-B019-BCC5D4C7B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4" y="3695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0" name="Oval 168">
                <a:extLst>
                  <a:ext uri="{FF2B5EF4-FFF2-40B4-BE49-F238E27FC236}">
                    <a16:creationId xmlns:a16="http://schemas.microsoft.com/office/drawing/2014/main" id="{1B4FACDE-7A1D-486A-8964-F37898069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8" y="3692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" name="Oval 169">
                <a:extLst>
                  <a:ext uri="{FF2B5EF4-FFF2-40B4-BE49-F238E27FC236}">
                    <a16:creationId xmlns:a16="http://schemas.microsoft.com/office/drawing/2014/main" id="{604D71BE-761D-4DDA-BA1C-FC8C3DE80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0" y="3691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" name="Oval 170">
                <a:extLst>
                  <a:ext uri="{FF2B5EF4-FFF2-40B4-BE49-F238E27FC236}">
                    <a16:creationId xmlns:a16="http://schemas.microsoft.com/office/drawing/2014/main" id="{3191EC2F-9491-42D0-B797-E02981422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2" y="3688"/>
                <a:ext cx="79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" name="Oval 171">
                <a:extLst>
                  <a:ext uri="{FF2B5EF4-FFF2-40B4-BE49-F238E27FC236}">
                    <a16:creationId xmlns:a16="http://schemas.microsoft.com/office/drawing/2014/main" id="{80BC77AA-1A0A-4760-8F04-0FD95E741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4" y="3685"/>
                <a:ext cx="85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4" name="Freeform 172">
                <a:extLst>
                  <a:ext uri="{FF2B5EF4-FFF2-40B4-BE49-F238E27FC236}">
                    <a16:creationId xmlns:a16="http://schemas.microsoft.com/office/drawing/2014/main" id="{EFAA42AC-7A21-49C6-8E9A-7B6721791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4" y="3682"/>
                <a:ext cx="86" cy="87"/>
              </a:xfrm>
              <a:custGeom>
                <a:avLst/>
                <a:gdLst>
                  <a:gd name="T0" fmla="*/ 31 w 57"/>
                  <a:gd name="T1" fmla="*/ 0 h 58"/>
                  <a:gd name="T2" fmla="*/ 0 w 57"/>
                  <a:gd name="T3" fmla="*/ 29 h 58"/>
                  <a:gd name="T4" fmla="*/ 31 w 57"/>
                  <a:gd name="T5" fmla="*/ 58 h 58"/>
                  <a:gd name="T6" fmla="*/ 57 w 57"/>
                  <a:gd name="T7" fmla="*/ 46 h 58"/>
                  <a:gd name="T8" fmla="*/ 57 w 57"/>
                  <a:gd name="T9" fmla="*/ 12 h 58"/>
                  <a:gd name="T10" fmla="*/ 31 w 57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8">
                    <a:moveTo>
                      <a:pt x="31" y="0"/>
                    </a:moveTo>
                    <a:cubicBezTo>
                      <a:pt x="14" y="0"/>
                      <a:pt x="0" y="13"/>
                      <a:pt x="0" y="29"/>
                    </a:cubicBezTo>
                    <a:cubicBezTo>
                      <a:pt x="0" y="45"/>
                      <a:pt x="14" y="58"/>
                      <a:pt x="31" y="58"/>
                    </a:cubicBezTo>
                    <a:cubicBezTo>
                      <a:pt x="42" y="58"/>
                      <a:pt x="51" y="53"/>
                      <a:pt x="57" y="46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1" y="5"/>
                      <a:pt x="42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5" name="Freeform 173">
                <a:extLst>
                  <a:ext uri="{FF2B5EF4-FFF2-40B4-BE49-F238E27FC236}">
                    <a16:creationId xmlns:a16="http://schemas.microsoft.com/office/drawing/2014/main" id="{F5CE8B9B-E77A-4FE4-8D87-55400527C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505"/>
                <a:ext cx="80" cy="76"/>
              </a:xfrm>
              <a:custGeom>
                <a:avLst/>
                <a:gdLst>
                  <a:gd name="T0" fmla="*/ 26 w 53"/>
                  <a:gd name="T1" fmla="*/ 51 h 51"/>
                  <a:gd name="T2" fmla="*/ 53 w 53"/>
                  <a:gd name="T3" fmla="*/ 25 h 51"/>
                  <a:gd name="T4" fmla="*/ 26 w 53"/>
                  <a:gd name="T5" fmla="*/ 0 h 51"/>
                  <a:gd name="T6" fmla="*/ 0 w 53"/>
                  <a:gd name="T7" fmla="*/ 23 h 51"/>
                  <a:gd name="T8" fmla="*/ 0 w 53"/>
                  <a:gd name="T9" fmla="*/ 28 h 51"/>
                  <a:gd name="T10" fmla="*/ 26 w 53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51">
                    <a:moveTo>
                      <a:pt x="26" y="51"/>
                    </a:moveTo>
                    <a:cubicBezTo>
                      <a:pt x="41" y="51"/>
                      <a:pt x="53" y="39"/>
                      <a:pt x="53" y="25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1" y="10"/>
                      <a:pt x="0" y="2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41"/>
                      <a:pt x="12" y="51"/>
                      <a:pt x="2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6" name="Oval 174">
                <a:extLst>
                  <a:ext uri="{FF2B5EF4-FFF2-40B4-BE49-F238E27FC236}">
                    <a16:creationId xmlns:a16="http://schemas.microsoft.com/office/drawing/2014/main" id="{266FC3C6-8895-47BA-87BF-CD1B8D1F4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" y="3508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7" name="Oval 175">
                <a:extLst>
                  <a:ext uri="{FF2B5EF4-FFF2-40B4-BE49-F238E27FC236}">
                    <a16:creationId xmlns:a16="http://schemas.microsoft.com/office/drawing/2014/main" id="{1E16935D-DC87-41B8-AA38-66268F738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511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8" name="Oval 176">
                <a:extLst>
                  <a:ext uri="{FF2B5EF4-FFF2-40B4-BE49-F238E27FC236}">
                    <a16:creationId xmlns:a16="http://schemas.microsoft.com/office/drawing/2014/main" id="{972D6013-3913-4B6F-B236-C86420227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" y="3513"/>
                <a:ext cx="65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9" name="Oval 177">
                <a:extLst>
                  <a:ext uri="{FF2B5EF4-FFF2-40B4-BE49-F238E27FC236}">
                    <a16:creationId xmlns:a16="http://schemas.microsoft.com/office/drawing/2014/main" id="{9620D020-9CE9-44C4-8741-7FDA121F5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" y="3516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0" name="Oval 178">
                <a:extLst>
                  <a:ext uri="{FF2B5EF4-FFF2-40B4-BE49-F238E27FC236}">
                    <a16:creationId xmlns:a16="http://schemas.microsoft.com/office/drawing/2014/main" id="{1C1C424A-B0F0-4B96-A032-D6F350031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" y="3517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1" name="Oval 179">
                <a:extLst>
                  <a:ext uri="{FF2B5EF4-FFF2-40B4-BE49-F238E27FC236}">
                    <a16:creationId xmlns:a16="http://schemas.microsoft.com/office/drawing/2014/main" id="{F7554601-1284-4D86-8DFD-08DC1C5D2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" y="3519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2" name="Oval 180">
                <a:extLst>
                  <a:ext uri="{FF2B5EF4-FFF2-40B4-BE49-F238E27FC236}">
                    <a16:creationId xmlns:a16="http://schemas.microsoft.com/office/drawing/2014/main" id="{98647C8A-3009-4632-A49B-6B4F9EF83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3520"/>
                <a:ext cx="50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3" name="Oval 181">
                <a:extLst>
                  <a:ext uri="{FF2B5EF4-FFF2-40B4-BE49-F238E27FC236}">
                    <a16:creationId xmlns:a16="http://schemas.microsoft.com/office/drawing/2014/main" id="{D613177D-FF8A-4254-A5BA-CA22A6E79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6" y="3522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4" name="Oval 182">
                <a:extLst>
                  <a:ext uri="{FF2B5EF4-FFF2-40B4-BE49-F238E27FC236}">
                    <a16:creationId xmlns:a16="http://schemas.microsoft.com/office/drawing/2014/main" id="{6B3207BD-AFF9-419E-9CA7-5130F5F5F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2" y="3523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5" name="Oval 183">
                <a:extLst>
                  <a:ext uri="{FF2B5EF4-FFF2-40B4-BE49-F238E27FC236}">
                    <a16:creationId xmlns:a16="http://schemas.microsoft.com/office/drawing/2014/main" id="{08E08D20-4CC5-4F20-B340-8D8578D54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" y="3525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6" name="Oval 184">
                <a:extLst>
                  <a:ext uri="{FF2B5EF4-FFF2-40B4-BE49-F238E27FC236}">
                    <a16:creationId xmlns:a16="http://schemas.microsoft.com/office/drawing/2014/main" id="{0D3707B2-D04A-4D39-B374-3983D4D62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5" y="3526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7" name="Oval 185">
                <a:extLst>
                  <a:ext uri="{FF2B5EF4-FFF2-40B4-BE49-F238E27FC236}">
                    <a16:creationId xmlns:a16="http://schemas.microsoft.com/office/drawing/2014/main" id="{4E3E21D4-CD76-4865-9C39-62A711D20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3528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8" name="Oval 186">
                <a:extLst>
                  <a:ext uri="{FF2B5EF4-FFF2-40B4-BE49-F238E27FC236}">
                    <a16:creationId xmlns:a16="http://schemas.microsoft.com/office/drawing/2014/main" id="{D1FA550E-ACE8-4C90-AEA8-05196D12A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" y="3529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9" name="Oval 187">
                <a:extLst>
                  <a:ext uri="{FF2B5EF4-FFF2-40B4-BE49-F238E27FC236}">
                    <a16:creationId xmlns:a16="http://schemas.microsoft.com/office/drawing/2014/main" id="{ECD13F68-1BA1-4B19-9E78-9FF997B8D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4" y="3529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0" name="Oval 188">
                <a:extLst>
                  <a:ext uri="{FF2B5EF4-FFF2-40B4-BE49-F238E27FC236}">
                    <a16:creationId xmlns:a16="http://schemas.microsoft.com/office/drawing/2014/main" id="{A36519CD-6058-4B0B-B540-840D939CF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531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1" name="Oval 189">
                <a:extLst>
                  <a:ext uri="{FF2B5EF4-FFF2-40B4-BE49-F238E27FC236}">
                    <a16:creationId xmlns:a16="http://schemas.microsoft.com/office/drawing/2014/main" id="{AF65A583-3ECA-4D9E-BF70-810913EF4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5" y="3532"/>
                <a:ext cx="26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2" name="Oval 190">
                <a:extLst>
                  <a:ext uri="{FF2B5EF4-FFF2-40B4-BE49-F238E27FC236}">
                    <a16:creationId xmlns:a16="http://schemas.microsoft.com/office/drawing/2014/main" id="{D9C89DE2-F07E-4C60-AA68-3511D8303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3532"/>
                <a:ext cx="22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3" name="Oval 191">
                <a:extLst>
                  <a:ext uri="{FF2B5EF4-FFF2-40B4-BE49-F238E27FC236}">
                    <a16:creationId xmlns:a16="http://schemas.microsoft.com/office/drawing/2014/main" id="{ACCC1014-0352-48AA-A9E8-9EE28536A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7" y="3534"/>
                <a:ext cx="22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4" name="Oval 192">
                <a:extLst>
                  <a:ext uri="{FF2B5EF4-FFF2-40B4-BE49-F238E27FC236}">
                    <a16:creationId xmlns:a16="http://schemas.microsoft.com/office/drawing/2014/main" id="{B12E0F5E-CB7E-44B5-8B64-94590F6EB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3534"/>
                <a:ext cx="20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5" name="Oval 193">
                <a:extLst>
                  <a:ext uri="{FF2B5EF4-FFF2-40B4-BE49-F238E27FC236}">
                    <a16:creationId xmlns:a16="http://schemas.microsoft.com/office/drawing/2014/main" id="{15FA18B2-CD62-4994-87E5-78E12DE9C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7" y="3534"/>
                <a:ext cx="22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6" name="Oval 194">
                <a:extLst>
                  <a:ext uri="{FF2B5EF4-FFF2-40B4-BE49-F238E27FC236}">
                    <a16:creationId xmlns:a16="http://schemas.microsoft.com/office/drawing/2014/main" id="{E7094FB5-A7DF-44F1-AA95-8370D4377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3532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7" name="Oval 195">
                <a:extLst>
                  <a:ext uri="{FF2B5EF4-FFF2-40B4-BE49-F238E27FC236}">
                    <a16:creationId xmlns:a16="http://schemas.microsoft.com/office/drawing/2014/main" id="{D84DFBA7-222F-428E-9853-348504EF8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6" y="3532"/>
                <a:ext cx="25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8" name="Oval 196">
                <a:extLst>
                  <a:ext uri="{FF2B5EF4-FFF2-40B4-BE49-F238E27FC236}">
                    <a16:creationId xmlns:a16="http://schemas.microsoft.com/office/drawing/2014/main" id="{CFA80615-EDBA-4B17-BE2F-E130623C8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" y="3531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9" name="Oval 197">
                <a:extLst>
                  <a:ext uri="{FF2B5EF4-FFF2-40B4-BE49-F238E27FC236}">
                    <a16:creationId xmlns:a16="http://schemas.microsoft.com/office/drawing/2014/main" id="{911577D9-D362-4485-BB98-A5E126801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3" y="3529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0" name="Oval 198">
                <a:extLst>
                  <a:ext uri="{FF2B5EF4-FFF2-40B4-BE49-F238E27FC236}">
                    <a16:creationId xmlns:a16="http://schemas.microsoft.com/office/drawing/2014/main" id="{C353BFC6-E867-43C0-BD99-BE05E22AC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3529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1" name="Oval 199">
                <a:extLst>
                  <a:ext uri="{FF2B5EF4-FFF2-40B4-BE49-F238E27FC236}">
                    <a16:creationId xmlns:a16="http://schemas.microsoft.com/office/drawing/2014/main" id="{4DCEE299-D597-4597-AE1D-8AD716AB5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0" y="3528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2" name="Oval 200">
                <a:extLst>
                  <a:ext uri="{FF2B5EF4-FFF2-40B4-BE49-F238E27FC236}">
                    <a16:creationId xmlns:a16="http://schemas.microsoft.com/office/drawing/2014/main" id="{0407D445-685F-40B5-837C-D30374DF0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5" y="3526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3" name="Oval 201">
                <a:extLst>
                  <a:ext uri="{FF2B5EF4-FFF2-40B4-BE49-F238E27FC236}">
                    <a16:creationId xmlns:a16="http://schemas.microsoft.com/office/drawing/2014/main" id="{9260B311-ADC9-4E1E-9D10-BFA8E1CE0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3525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4" name="Oval 202">
                <a:extLst>
                  <a:ext uri="{FF2B5EF4-FFF2-40B4-BE49-F238E27FC236}">
                    <a16:creationId xmlns:a16="http://schemas.microsoft.com/office/drawing/2014/main" id="{C5277601-01CA-4003-9259-5C5C8E974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1" y="3523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5" name="Oval 203">
                <a:extLst>
                  <a:ext uri="{FF2B5EF4-FFF2-40B4-BE49-F238E27FC236}">
                    <a16:creationId xmlns:a16="http://schemas.microsoft.com/office/drawing/2014/main" id="{EAEB3A0F-AEF9-4913-A2DD-50CB860C0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4" y="3522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6" name="Oval 204">
                <a:extLst>
                  <a:ext uri="{FF2B5EF4-FFF2-40B4-BE49-F238E27FC236}">
                    <a16:creationId xmlns:a16="http://schemas.microsoft.com/office/drawing/2014/main" id="{1A03FD39-9C35-47B3-BB70-7AA40EEDE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8" y="3520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406">
              <a:extLst>
                <a:ext uri="{FF2B5EF4-FFF2-40B4-BE49-F238E27FC236}">
                  <a16:creationId xmlns:a16="http://schemas.microsoft.com/office/drawing/2014/main" id="{B7CF2A58-E5E3-4848-824E-265DD84A5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8" y="4137026"/>
              <a:ext cx="12190413" cy="1550988"/>
              <a:chOff x="1" y="2606"/>
              <a:chExt cx="7679" cy="977"/>
            </a:xfrm>
            <a:grpFill/>
          </p:grpSpPr>
          <p:sp>
            <p:nvSpPr>
              <p:cNvPr id="1597" name="Oval 206">
                <a:extLst>
                  <a:ext uri="{FF2B5EF4-FFF2-40B4-BE49-F238E27FC236}">
                    <a16:creationId xmlns:a16="http://schemas.microsoft.com/office/drawing/2014/main" id="{3F78CEE9-AC24-4D23-B54F-B6308F7FF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1" y="3519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8" name="Oval 207">
                <a:extLst>
                  <a:ext uri="{FF2B5EF4-FFF2-40B4-BE49-F238E27FC236}">
                    <a16:creationId xmlns:a16="http://schemas.microsoft.com/office/drawing/2014/main" id="{B532C475-8241-4A64-B9F5-EF898BF63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3" y="3517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9" name="Oval 208">
                <a:extLst>
                  <a:ext uri="{FF2B5EF4-FFF2-40B4-BE49-F238E27FC236}">
                    <a16:creationId xmlns:a16="http://schemas.microsoft.com/office/drawing/2014/main" id="{BDAFAE3C-E28E-4D89-8D13-944C2D203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7" y="3516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0" name="Oval 209">
                <a:extLst>
                  <a:ext uri="{FF2B5EF4-FFF2-40B4-BE49-F238E27FC236}">
                    <a16:creationId xmlns:a16="http://schemas.microsoft.com/office/drawing/2014/main" id="{1417997B-DC06-4F9A-B9C2-FAC7B01F2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9" y="3513"/>
                <a:ext cx="65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1" name="Oval 210">
                <a:extLst>
                  <a:ext uri="{FF2B5EF4-FFF2-40B4-BE49-F238E27FC236}">
                    <a16:creationId xmlns:a16="http://schemas.microsoft.com/office/drawing/2014/main" id="{A91814D2-D5D1-4A00-8BAF-A5A34AA7C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3" y="3511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2" name="Oval 211">
                <a:extLst>
                  <a:ext uri="{FF2B5EF4-FFF2-40B4-BE49-F238E27FC236}">
                    <a16:creationId xmlns:a16="http://schemas.microsoft.com/office/drawing/2014/main" id="{BCA5B37B-A4D5-4866-804B-F99375353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3508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3" name="Oval 212">
                <a:extLst>
                  <a:ext uri="{FF2B5EF4-FFF2-40B4-BE49-F238E27FC236}">
                    <a16:creationId xmlns:a16="http://schemas.microsoft.com/office/drawing/2014/main" id="{106BF604-F10D-4053-9457-0C3373D48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7" y="3505"/>
                <a:ext cx="79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4" name="Freeform 213">
                <a:extLst>
                  <a:ext uri="{FF2B5EF4-FFF2-40B4-BE49-F238E27FC236}">
                    <a16:creationId xmlns:a16="http://schemas.microsoft.com/office/drawing/2014/main" id="{737D52F4-C417-4911-89F3-F999EA0CA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9" y="3502"/>
                <a:ext cx="81" cy="81"/>
              </a:xfrm>
              <a:custGeom>
                <a:avLst/>
                <a:gdLst>
                  <a:gd name="T0" fmla="*/ 28 w 54"/>
                  <a:gd name="T1" fmla="*/ 0 h 54"/>
                  <a:gd name="T2" fmla="*/ 0 w 54"/>
                  <a:gd name="T3" fmla="*/ 27 h 54"/>
                  <a:gd name="T4" fmla="*/ 28 w 54"/>
                  <a:gd name="T5" fmla="*/ 54 h 54"/>
                  <a:gd name="T6" fmla="*/ 54 w 54"/>
                  <a:gd name="T7" fmla="*/ 40 h 54"/>
                  <a:gd name="T8" fmla="*/ 54 w 54"/>
                  <a:gd name="T9" fmla="*/ 15 h 54"/>
                  <a:gd name="T10" fmla="*/ 28 w 54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54">
                    <a:moveTo>
                      <a:pt x="28" y="0"/>
                    </a:moveTo>
                    <a:cubicBezTo>
                      <a:pt x="13" y="0"/>
                      <a:pt x="0" y="13"/>
                      <a:pt x="0" y="27"/>
                    </a:cubicBezTo>
                    <a:cubicBezTo>
                      <a:pt x="0" y="42"/>
                      <a:pt x="13" y="54"/>
                      <a:pt x="28" y="54"/>
                    </a:cubicBezTo>
                    <a:cubicBezTo>
                      <a:pt x="39" y="54"/>
                      <a:pt x="49" y="49"/>
                      <a:pt x="54" y="40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49" y="6"/>
                      <a:pt x="3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5" name="Oval 214">
                <a:extLst>
                  <a:ext uri="{FF2B5EF4-FFF2-40B4-BE49-F238E27FC236}">
                    <a16:creationId xmlns:a16="http://schemas.microsoft.com/office/drawing/2014/main" id="{1158CF51-F69F-40FF-9884-013306BBC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" y="3325"/>
                <a:ext cx="76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6" name="Oval 215">
                <a:extLst>
                  <a:ext uri="{FF2B5EF4-FFF2-40B4-BE49-F238E27FC236}">
                    <a16:creationId xmlns:a16="http://schemas.microsoft.com/office/drawing/2014/main" id="{C938470F-7C91-4F47-975B-C1205D41D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" y="3328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7" name="Oval 216">
                <a:extLst>
                  <a:ext uri="{FF2B5EF4-FFF2-40B4-BE49-F238E27FC236}">
                    <a16:creationId xmlns:a16="http://schemas.microsoft.com/office/drawing/2014/main" id="{080B629A-6608-43DE-9A09-4FF3AC2DA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3331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8" name="Oval 217">
                <a:extLst>
                  <a:ext uri="{FF2B5EF4-FFF2-40B4-BE49-F238E27FC236}">
                    <a16:creationId xmlns:a16="http://schemas.microsoft.com/office/drawing/2014/main" id="{927CC56A-C5F9-4C0E-A0E1-8C338BC0B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" y="3333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9" name="Oval 218">
                <a:extLst>
                  <a:ext uri="{FF2B5EF4-FFF2-40B4-BE49-F238E27FC236}">
                    <a16:creationId xmlns:a16="http://schemas.microsoft.com/office/drawing/2014/main" id="{C60939F1-EF14-4D28-BD25-5C2A01CEA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3334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0" name="Oval 219">
                <a:extLst>
                  <a:ext uri="{FF2B5EF4-FFF2-40B4-BE49-F238E27FC236}">
                    <a16:creationId xmlns:a16="http://schemas.microsoft.com/office/drawing/2014/main" id="{B63A7FC7-A05A-4856-BF60-E9BC1E8A3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" y="3336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1" name="Oval 220">
                <a:extLst>
                  <a:ext uri="{FF2B5EF4-FFF2-40B4-BE49-F238E27FC236}">
                    <a16:creationId xmlns:a16="http://schemas.microsoft.com/office/drawing/2014/main" id="{227640C1-C100-4F79-AB17-8C730A9B7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" y="3339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2" name="Oval 221">
                <a:extLst>
                  <a:ext uri="{FF2B5EF4-FFF2-40B4-BE49-F238E27FC236}">
                    <a16:creationId xmlns:a16="http://schemas.microsoft.com/office/drawing/2014/main" id="{314661A8-CC6D-4837-8F3F-D87EF1023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" y="3340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3" name="Oval 222">
                <a:extLst>
                  <a:ext uri="{FF2B5EF4-FFF2-40B4-BE49-F238E27FC236}">
                    <a16:creationId xmlns:a16="http://schemas.microsoft.com/office/drawing/2014/main" id="{DA34B7D0-BA9D-4D0B-B4AB-24CE331D0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3342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4" name="Oval 223">
                <a:extLst>
                  <a:ext uri="{FF2B5EF4-FFF2-40B4-BE49-F238E27FC236}">
                    <a16:creationId xmlns:a16="http://schemas.microsoft.com/office/drawing/2014/main" id="{1D228CA4-ED93-4998-9199-59AADB507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334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5" name="Oval 224">
                <a:extLst>
                  <a:ext uri="{FF2B5EF4-FFF2-40B4-BE49-F238E27FC236}">
                    <a16:creationId xmlns:a16="http://schemas.microsoft.com/office/drawing/2014/main" id="{91103E79-64D4-42C2-910A-6925D3808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0" y="3343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6" name="Oval 225">
                <a:extLst>
                  <a:ext uri="{FF2B5EF4-FFF2-40B4-BE49-F238E27FC236}">
                    <a16:creationId xmlns:a16="http://schemas.microsoft.com/office/drawing/2014/main" id="{68310D76-35C9-4520-A25D-EDD0E0398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3345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7" name="Oval 226">
                <a:extLst>
                  <a:ext uri="{FF2B5EF4-FFF2-40B4-BE49-F238E27FC236}">
                    <a16:creationId xmlns:a16="http://schemas.microsoft.com/office/drawing/2014/main" id="{4FF500AF-33AC-453C-ABB4-6E87848CC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3" y="3346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8" name="Oval 227">
                <a:extLst>
                  <a:ext uri="{FF2B5EF4-FFF2-40B4-BE49-F238E27FC236}">
                    <a16:creationId xmlns:a16="http://schemas.microsoft.com/office/drawing/2014/main" id="{8339601D-BB0B-4975-912E-6E0C00D7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8" y="3348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9" name="Oval 228">
                <a:extLst>
                  <a:ext uri="{FF2B5EF4-FFF2-40B4-BE49-F238E27FC236}">
                    <a16:creationId xmlns:a16="http://schemas.microsoft.com/office/drawing/2014/main" id="{F01E18B8-E211-4980-879B-40B9D6C4F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5" y="3348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0" name="Oval 229">
                <a:extLst>
                  <a:ext uri="{FF2B5EF4-FFF2-40B4-BE49-F238E27FC236}">
                    <a16:creationId xmlns:a16="http://schemas.microsoft.com/office/drawing/2014/main" id="{75F51201-D50E-4699-9DD1-CF593D425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349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1" name="Oval 230">
                <a:extLst>
                  <a:ext uri="{FF2B5EF4-FFF2-40B4-BE49-F238E27FC236}">
                    <a16:creationId xmlns:a16="http://schemas.microsoft.com/office/drawing/2014/main" id="{EE788E38-2252-4F46-ADE1-24B67A3379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7" y="3349"/>
                <a:ext cx="22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2" name="Oval 231">
                <a:extLst>
                  <a:ext uri="{FF2B5EF4-FFF2-40B4-BE49-F238E27FC236}">
                    <a16:creationId xmlns:a16="http://schemas.microsoft.com/office/drawing/2014/main" id="{BBEE0706-BFE3-4D9A-A081-A0C27D3E1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3351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3" name="Oval 232">
                <a:extLst>
                  <a:ext uri="{FF2B5EF4-FFF2-40B4-BE49-F238E27FC236}">
                    <a16:creationId xmlns:a16="http://schemas.microsoft.com/office/drawing/2014/main" id="{78B39376-5D69-445A-A690-FC08A18D2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3351"/>
                <a:ext cx="20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4" name="Oval 233">
                <a:extLst>
                  <a:ext uri="{FF2B5EF4-FFF2-40B4-BE49-F238E27FC236}">
                    <a16:creationId xmlns:a16="http://schemas.microsoft.com/office/drawing/2014/main" id="{CE437DFC-06D5-4AF4-AE0D-958B62C21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3352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5" name="Oval 234">
                <a:extLst>
                  <a:ext uri="{FF2B5EF4-FFF2-40B4-BE49-F238E27FC236}">
                    <a16:creationId xmlns:a16="http://schemas.microsoft.com/office/drawing/2014/main" id="{C57DD786-A748-40D3-9776-3C0FA731F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7" y="3351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6" name="Oval 235">
                <a:extLst>
                  <a:ext uri="{FF2B5EF4-FFF2-40B4-BE49-F238E27FC236}">
                    <a16:creationId xmlns:a16="http://schemas.microsoft.com/office/drawing/2014/main" id="{4EC134B6-835F-44A3-8FE5-5F398892A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2" y="3351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7" name="Oval 236">
                <a:extLst>
                  <a:ext uri="{FF2B5EF4-FFF2-40B4-BE49-F238E27FC236}">
                    <a16:creationId xmlns:a16="http://schemas.microsoft.com/office/drawing/2014/main" id="{70527B45-253F-4AB9-9A23-29AC156E7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6" y="334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8" name="Oval 237">
                <a:extLst>
                  <a:ext uri="{FF2B5EF4-FFF2-40B4-BE49-F238E27FC236}">
                    <a16:creationId xmlns:a16="http://schemas.microsoft.com/office/drawing/2014/main" id="{25E5B36C-1EC1-45F5-AFC7-B2853ED50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3349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9" name="Oval 238">
                <a:extLst>
                  <a:ext uri="{FF2B5EF4-FFF2-40B4-BE49-F238E27FC236}">
                    <a16:creationId xmlns:a16="http://schemas.microsoft.com/office/drawing/2014/main" id="{682077FF-12B9-409D-A038-AE3BE7E29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4" y="3348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0" name="Oval 239">
                <a:extLst>
                  <a:ext uri="{FF2B5EF4-FFF2-40B4-BE49-F238E27FC236}">
                    <a16:creationId xmlns:a16="http://schemas.microsoft.com/office/drawing/2014/main" id="{BCAACCC9-7605-4DB3-876D-B56582199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8" y="3348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1" name="Oval 240">
                <a:extLst>
                  <a:ext uri="{FF2B5EF4-FFF2-40B4-BE49-F238E27FC236}">
                    <a16:creationId xmlns:a16="http://schemas.microsoft.com/office/drawing/2014/main" id="{3FA534CE-FF7C-4AF6-853B-78E536BB7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334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2" name="Oval 241">
                <a:extLst>
                  <a:ext uri="{FF2B5EF4-FFF2-40B4-BE49-F238E27FC236}">
                    <a16:creationId xmlns:a16="http://schemas.microsoft.com/office/drawing/2014/main" id="{2AA1DAE4-20A0-4EC0-9E95-7C22EE986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5" y="3345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3" name="Oval 242">
                <a:extLst>
                  <a:ext uri="{FF2B5EF4-FFF2-40B4-BE49-F238E27FC236}">
                    <a16:creationId xmlns:a16="http://schemas.microsoft.com/office/drawing/2014/main" id="{2C375380-03D5-4A77-80AD-CD404A790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3343"/>
                <a:ext cx="37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4" name="Oval 243">
                <a:extLst>
                  <a:ext uri="{FF2B5EF4-FFF2-40B4-BE49-F238E27FC236}">
                    <a16:creationId xmlns:a16="http://schemas.microsoft.com/office/drawing/2014/main" id="{7525F32F-9E30-48BE-88F5-DDE275E62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2" y="334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5" name="Oval 244">
                <a:extLst>
                  <a:ext uri="{FF2B5EF4-FFF2-40B4-BE49-F238E27FC236}">
                    <a16:creationId xmlns:a16="http://schemas.microsoft.com/office/drawing/2014/main" id="{0E73DC3E-7707-42B1-8E25-EE171E1C2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6" y="3342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6" name="Oval 245">
                <a:extLst>
                  <a:ext uri="{FF2B5EF4-FFF2-40B4-BE49-F238E27FC236}">
                    <a16:creationId xmlns:a16="http://schemas.microsoft.com/office/drawing/2014/main" id="{1F254A6F-1951-4C53-B200-5B0A95F7E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9" y="334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7" name="Oval 246">
                <a:extLst>
                  <a:ext uri="{FF2B5EF4-FFF2-40B4-BE49-F238E27FC236}">
                    <a16:creationId xmlns:a16="http://schemas.microsoft.com/office/drawing/2014/main" id="{1A18460E-4423-4F37-B236-D79F9EAB4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3" y="3339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8" name="Oval 247">
                <a:extLst>
                  <a:ext uri="{FF2B5EF4-FFF2-40B4-BE49-F238E27FC236}">
                    <a16:creationId xmlns:a16="http://schemas.microsoft.com/office/drawing/2014/main" id="{69FFC2EE-1F5C-4E3C-83BC-DF4015679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6" y="3336"/>
                <a:ext cx="51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9" name="Oval 248">
                <a:extLst>
                  <a:ext uri="{FF2B5EF4-FFF2-40B4-BE49-F238E27FC236}">
                    <a16:creationId xmlns:a16="http://schemas.microsoft.com/office/drawing/2014/main" id="{D98F5A43-AE24-4E2E-948B-E271671DF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9" y="3334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0" name="Oval 249">
                <a:extLst>
                  <a:ext uri="{FF2B5EF4-FFF2-40B4-BE49-F238E27FC236}">
                    <a16:creationId xmlns:a16="http://schemas.microsoft.com/office/drawing/2014/main" id="{1F77A2A5-8EFC-4296-A29D-DCD139629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2" y="3333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" name="Oval 250">
                <a:extLst>
                  <a:ext uri="{FF2B5EF4-FFF2-40B4-BE49-F238E27FC236}">
                    <a16:creationId xmlns:a16="http://schemas.microsoft.com/office/drawing/2014/main" id="{DE5B2935-6EC5-49FC-9A2F-67B16687F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4" y="3331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" name="Oval 251">
                <a:extLst>
                  <a:ext uri="{FF2B5EF4-FFF2-40B4-BE49-F238E27FC236}">
                    <a16:creationId xmlns:a16="http://schemas.microsoft.com/office/drawing/2014/main" id="{7CE5D7C3-C0A6-4D77-9B09-F292F9486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6" y="3328"/>
                <a:ext cx="71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3" name="Oval 252">
                <a:extLst>
                  <a:ext uri="{FF2B5EF4-FFF2-40B4-BE49-F238E27FC236}">
                    <a16:creationId xmlns:a16="http://schemas.microsoft.com/office/drawing/2014/main" id="{8567086A-AE42-4961-9A78-C98684BCE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0" y="3325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" name="Freeform 253">
                <a:extLst>
                  <a:ext uri="{FF2B5EF4-FFF2-40B4-BE49-F238E27FC236}">
                    <a16:creationId xmlns:a16="http://schemas.microsoft.com/office/drawing/2014/main" id="{8580F92F-4A17-4E85-9AA9-C6FC3E9FD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2" y="3324"/>
                <a:ext cx="78" cy="75"/>
              </a:xfrm>
              <a:custGeom>
                <a:avLst/>
                <a:gdLst>
                  <a:gd name="T0" fmla="*/ 26 w 52"/>
                  <a:gd name="T1" fmla="*/ 0 h 50"/>
                  <a:gd name="T2" fmla="*/ 0 w 52"/>
                  <a:gd name="T3" fmla="*/ 25 h 50"/>
                  <a:gd name="T4" fmla="*/ 26 w 52"/>
                  <a:gd name="T5" fmla="*/ 50 h 50"/>
                  <a:gd name="T6" fmla="*/ 52 w 52"/>
                  <a:gd name="T7" fmla="*/ 33 h 50"/>
                  <a:gd name="T8" fmla="*/ 52 w 52"/>
                  <a:gd name="T9" fmla="*/ 17 h 50"/>
                  <a:gd name="T10" fmla="*/ 26 w 52"/>
                  <a:gd name="T1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0">
                    <a:moveTo>
                      <a:pt x="26" y="0"/>
                    </a:move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6" y="50"/>
                    </a:cubicBezTo>
                    <a:cubicBezTo>
                      <a:pt x="38" y="50"/>
                      <a:pt x="48" y="43"/>
                      <a:pt x="52" y="33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8" y="7"/>
                      <a:pt x="38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5" name="Oval 254">
                <a:extLst>
                  <a:ext uri="{FF2B5EF4-FFF2-40B4-BE49-F238E27FC236}">
                    <a16:creationId xmlns:a16="http://schemas.microsoft.com/office/drawing/2014/main" id="{7C8DEBEE-BEEC-4C2F-8298-02DC1D433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" y="3146"/>
                <a:ext cx="70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6" name="Oval 255">
                <a:extLst>
                  <a:ext uri="{FF2B5EF4-FFF2-40B4-BE49-F238E27FC236}">
                    <a16:creationId xmlns:a16="http://schemas.microsoft.com/office/drawing/2014/main" id="{9935B720-CA22-42C1-8271-7709B2BFA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" y="3149"/>
                <a:ext cx="66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7" name="Oval 256">
                <a:extLst>
                  <a:ext uri="{FF2B5EF4-FFF2-40B4-BE49-F238E27FC236}">
                    <a16:creationId xmlns:a16="http://schemas.microsoft.com/office/drawing/2014/main" id="{B8327898-5A31-4849-B5F7-F99280B9D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150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8" name="Oval 257">
                <a:extLst>
                  <a:ext uri="{FF2B5EF4-FFF2-40B4-BE49-F238E27FC236}">
                    <a16:creationId xmlns:a16="http://schemas.microsoft.com/office/drawing/2014/main" id="{68C7D8E6-8F1D-4BC9-B32F-51A9F05CE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" y="3153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9" name="Oval 258">
                <a:extLst>
                  <a:ext uri="{FF2B5EF4-FFF2-40B4-BE49-F238E27FC236}">
                    <a16:creationId xmlns:a16="http://schemas.microsoft.com/office/drawing/2014/main" id="{86F0E8DD-9503-4A04-B845-A782ADF97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3155"/>
                <a:ext cx="53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0" name="Oval 259">
                <a:extLst>
                  <a:ext uri="{FF2B5EF4-FFF2-40B4-BE49-F238E27FC236}">
                    <a16:creationId xmlns:a16="http://schemas.microsoft.com/office/drawing/2014/main" id="{7CC6031E-EF2B-4279-ACA3-622F535FE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3156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1" name="Oval 260">
                <a:extLst>
                  <a:ext uri="{FF2B5EF4-FFF2-40B4-BE49-F238E27FC236}">
                    <a16:creationId xmlns:a16="http://schemas.microsoft.com/office/drawing/2014/main" id="{574119F8-4835-4871-9ADD-306ADE786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7" y="3158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2" name="Oval 261">
                <a:extLst>
                  <a:ext uri="{FF2B5EF4-FFF2-40B4-BE49-F238E27FC236}">
                    <a16:creationId xmlns:a16="http://schemas.microsoft.com/office/drawing/2014/main" id="{4BD35BE1-1CED-43E0-83CF-080DB4615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3159"/>
                <a:ext cx="40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3" name="Oval 262">
                <a:extLst>
                  <a:ext uri="{FF2B5EF4-FFF2-40B4-BE49-F238E27FC236}">
                    <a16:creationId xmlns:a16="http://schemas.microsoft.com/office/drawing/2014/main" id="{E8CA09D2-41A1-4241-B268-9986E7963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3161"/>
                <a:ext cx="39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4" name="Oval 263">
                <a:extLst>
                  <a:ext uri="{FF2B5EF4-FFF2-40B4-BE49-F238E27FC236}">
                    <a16:creationId xmlns:a16="http://schemas.microsoft.com/office/drawing/2014/main" id="{A3730C33-A8EE-47B7-AB5B-9D56D7E97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5" y="3162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5" name="Oval 264">
                <a:extLst>
                  <a:ext uri="{FF2B5EF4-FFF2-40B4-BE49-F238E27FC236}">
                    <a16:creationId xmlns:a16="http://schemas.microsoft.com/office/drawing/2014/main" id="{A93FE4B5-10D1-40A6-BF51-1C81ACB80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3164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6" name="Oval 265">
                <a:extLst>
                  <a:ext uri="{FF2B5EF4-FFF2-40B4-BE49-F238E27FC236}">
                    <a16:creationId xmlns:a16="http://schemas.microsoft.com/office/drawing/2014/main" id="{94BD73D0-1CE8-4DA9-B89C-19442146B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164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7" name="Oval 266">
                <a:extLst>
                  <a:ext uri="{FF2B5EF4-FFF2-40B4-BE49-F238E27FC236}">
                    <a16:creationId xmlns:a16="http://schemas.microsoft.com/office/drawing/2014/main" id="{02A1752E-C09D-498D-AD8A-2F6FE7CC7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3" y="3165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8" name="Oval 267">
                <a:extLst>
                  <a:ext uri="{FF2B5EF4-FFF2-40B4-BE49-F238E27FC236}">
                    <a16:creationId xmlns:a16="http://schemas.microsoft.com/office/drawing/2014/main" id="{864EA817-EAF8-4852-B808-83F53175D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3167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9" name="Oval 268">
                <a:extLst>
                  <a:ext uri="{FF2B5EF4-FFF2-40B4-BE49-F238E27FC236}">
                    <a16:creationId xmlns:a16="http://schemas.microsoft.com/office/drawing/2014/main" id="{9BDFB05C-214B-4B8B-BD9F-42973B578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5" y="3167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0" name="Oval 269">
                <a:extLst>
                  <a:ext uri="{FF2B5EF4-FFF2-40B4-BE49-F238E27FC236}">
                    <a16:creationId xmlns:a16="http://schemas.microsoft.com/office/drawing/2014/main" id="{4395D656-DABF-4DE9-83B5-DCEBFE23D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2" y="3168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1" name="Oval 270">
                <a:extLst>
                  <a:ext uri="{FF2B5EF4-FFF2-40B4-BE49-F238E27FC236}">
                    <a16:creationId xmlns:a16="http://schemas.microsoft.com/office/drawing/2014/main" id="{EA587248-F13A-459D-9A42-857E40F8B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7" y="3168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2" name="Oval 271">
                <a:extLst>
                  <a:ext uri="{FF2B5EF4-FFF2-40B4-BE49-F238E27FC236}">
                    <a16:creationId xmlns:a16="http://schemas.microsoft.com/office/drawing/2014/main" id="{EB2CCEB2-048C-4646-9A8A-9A9AAC0F6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3" y="3170"/>
                <a:ext cx="20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3" name="Oval 272">
                <a:extLst>
                  <a:ext uri="{FF2B5EF4-FFF2-40B4-BE49-F238E27FC236}">
                    <a16:creationId xmlns:a16="http://schemas.microsoft.com/office/drawing/2014/main" id="{B35B5406-E81E-40E8-824D-B72C1C5D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3170"/>
                <a:ext cx="20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4" name="Oval 273">
                <a:extLst>
                  <a:ext uri="{FF2B5EF4-FFF2-40B4-BE49-F238E27FC236}">
                    <a16:creationId xmlns:a16="http://schemas.microsoft.com/office/drawing/2014/main" id="{D1709C16-2725-4D94-B837-D825EA28A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3171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5" name="Oval 274">
                <a:extLst>
                  <a:ext uri="{FF2B5EF4-FFF2-40B4-BE49-F238E27FC236}">
                    <a16:creationId xmlns:a16="http://schemas.microsoft.com/office/drawing/2014/main" id="{E5083555-D8EA-452D-ADBC-48A734BCE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3170"/>
                <a:ext cx="20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6" name="Oval 275">
                <a:extLst>
                  <a:ext uri="{FF2B5EF4-FFF2-40B4-BE49-F238E27FC236}">
                    <a16:creationId xmlns:a16="http://schemas.microsoft.com/office/drawing/2014/main" id="{C959AEBB-86BE-4B81-B726-0B8A89E17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2" y="3170"/>
                <a:ext cx="21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7" name="Oval 276">
                <a:extLst>
                  <a:ext uri="{FF2B5EF4-FFF2-40B4-BE49-F238E27FC236}">
                    <a16:creationId xmlns:a16="http://schemas.microsoft.com/office/drawing/2014/main" id="{76FC642B-F43B-49AA-9D1C-1C9DCBBF0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7" y="316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8" name="Oval 277">
                <a:extLst>
                  <a:ext uri="{FF2B5EF4-FFF2-40B4-BE49-F238E27FC236}">
                    <a16:creationId xmlns:a16="http://schemas.microsoft.com/office/drawing/2014/main" id="{75B42AAD-714B-479B-8BEC-9922E1FA2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3168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" name="Oval 278">
                <a:extLst>
                  <a:ext uri="{FF2B5EF4-FFF2-40B4-BE49-F238E27FC236}">
                    <a16:creationId xmlns:a16="http://schemas.microsoft.com/office/drawing/2014/main" id="{EA0A1C58-D5B1-4343-B70F-7DBCF9C18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4" y="3167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" name="Oval 279">
                <a:extLst>
                  <a:ext uri="{FF2B5EF4-FFF2-40B4-BE49-F238E27FC236}">
                    <a16:creationId xmlns:a16="http://schemas.microsoft.com/office/drawing/2014/main" id="{05449967-5AE1-4725-9814-76DAF991B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3167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1" name="Oval 280">
                <a:extLst>
                  <a:ext uri="{FF2B5EF4-FFF2-40B4-BE49-F238E27FC236}">
                    <a16:creationId xmlns:a16="http://schemas.microsoft.com/office/drawing/2014/main" id="{B7A521D4-C73F-404A-B382-837516714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3" y="3165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2" name="Oval 281">
                <a:extLst>
                  <a:ext uri="{FF2B5EF4-FFF2-40B4-BE49-F238E27FC236}">
                    <a16:creationId xmlns:a16="http://schemas.microsoft.com/office/drawing/2014/main" id="{2057063D-5ADB-4297-8379-BF7F3D226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6" y="3164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3" name="Oval 282">
                <a:extLst>
                  <a:ext uri="{FF2B5EF4-FFF2-40B4-BE49-F238E27FC236}">
                    <a16:creationId xmlns:a16="http://schemas.microsoft.com/office/drawing/2014/main" id="{5C938615-C402-446E-9C73-E6194C45D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0" y="3164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4" name="Oval 283">
                <a:extLst>
                  <a:ext uri="{FF2B5EF4-FFF2-40B4-BE49-F238E27FC236}">
                    <a16:creationId xmlns:a16="http://schemas.microsoft.com/office/drawing/2014/main" id="{3373194E-EA89-4941-8713-5B22B3ED4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4" y="3162"/>
                <a:ext cx="37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5" name="Oval 284">
                <a:extLst>
                  <a:ext uri="{FF2B5EF4-FFF2-40B4-BE49-F238E27FC236}">
                    <a16:creationId xmlns:a16="http://schemas.microsoft.com/office/drawing/2014/main" id="{10E2F5DF-9915-432C-800E-389D4F7D5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7" y="3161"/>
                <a:ext cx="39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6" name="Oval 285">
                <a:extLst>
                  <a:ext uri="{FF2B5EF4-FFF2-40B4-BE49-F238E27FC236}">
                    <a16:creationId xmlns:a16="http://schemas.microsoft.com/office/drawing/2014/main" id="{AB6B27C1-3F07-4779-9D2E-1BB4B637E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1" y="3159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7" name="Oval 286">
                <a:extLst>
                  <a:ext uri="{FF2B5EF4-FFF2-40B4-BE49-F238E27FC236}">
                    <a16:creationId xmlns:a16="http://schemas.microsoft.com/office/drawing/2014/main" id="{D65DFD65-6571-4241-ACB0-CD6E65A26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" y="3158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8" name="Oval 287">
                <a:extLst>
                  <a:ext uri="{FF2B5EF4-FFF2-40B4-BE49-F238E27FC236}">
                    <a16:creationId xmlns:a16="http://schemas.microsoft.com/office/drawing/2014/main" id="{745CE718-965A-4D09-8E65-A94B5A714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8" y="3156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9" name="Oval 288">
                <a:extLst>
                  <a:ext uri="{FF2B5EF4-FFF2-40B4-BE49-F238E27FC236}">
                    <a16:creationId xmlns:a16="http://schemas.microsoft.com/office/drawing/2014/main" id="{C065D9A9-BB68-4990-81D2-0CB3744A6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2" y="3155"/>
                <a:ext cx="51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0" name="Oval 289">
                <a:extLst>
                  <a:ext uri="{FF2B5EF4-FFF2-40B4-BE49-F238E27FC236}">
                    <a16:creationId xmlns:a16="http://schemas.microsoft.com/office/drawing/2014/main" id="{7CD1DE61-ED54-4183-A278-5D80A8537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4" y="3153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1" name="Oval 290">
                <a:extLst>
                  <a:ext uri="{FF2B5EF4-FFF2-40B4-BE49-F238E27FC236}">
                    <a16:creationId xmlns:a16="http://schemas.microsoft.com/office/drawing/2014/main" id="{97A69925-E165-47E0-BA51-55C040ACB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7" y="3150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2" name="Oval 291">
                <a:extLst>
                  <a:ext uri="{FF2B5EF4-FFF2-40B4-BE49-F238E27FC236}">
                    <a16:creationId xmlns:a16="http://schemas.microsoft.com/office/drawing/2014/main" id="{038E0C00-0807-4E07-9B55-88DEC98BB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9" y="3149"/>
                <a:ext cx="65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3" name="Oval 292">
                <a:extLst>
                  <a:ext uri="{FF2B5EF4-FFF2-40B4-BE49-F238E27FC236}">
                    <a16:creationId xmlns:a16="http://schemas.microsoft.com/office/drawing/2014/main" id="{161EEB5C-31DE-4C62-8355-7087A4822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1" y="3146"/>
                <a:ext cx="71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4" name="Oval 293">
                <a:extLst>
                  <a:ext uri="{FF2B5EF4-FFF2-40B4-BE49-F238E27FC236}">
                    <a16:creationId xmlns:a16="http://schemas.microsoft.com/office/drawing/2014/main" id="{2824037E-C28F-4FDD-A201-89BAB85FC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5" y="3144"/>
                <a:ext cx="73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5" name="Oval 294">
                <a:extLst>
                  <a:ext uri="{FF2B5EF4-FFF2-40B4-BE49-F238E27FC236}">
                    <a16:creationId xmlns:a16="http://schemas.microsoft.com/office/drawing/2014/main" id="{38E22983-9E2B-4E75-A5C1-03AE400BF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" y="2966"/>
                <a:ext cx="65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6" name="Oval 295">
                <a:extLst>
                  <a:ext uri="{FF2B5EF4-FFF2-40B4-BE49-F238E27FC236}">
                    <a16:creationId xmlns:a16="http://schemas.microsoft.com/office/drawing/2014/main" id="{9199C1C4-C686-45D1-A2EB-2FEDF1323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2969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7" name="Oval 296">
                <a:extLst>
                  <a:ext uri="{FF2B5EF4-FFF2-40B4-BE49-F238E27FC236}">
                    <a16:creationId xmlns:a16="http://schemas.microsoft.com/office/drawing/2014/main" id="{C8A90554-63D8-449F-B458-55BD5EF7D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" y="2970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8" name="Oval 297">
                <a:extLst>
                  <a:ext uri="{FF2B5EF4-FFF2-40B4-BE49-F238E27FC236}">
                    <a16:creationId xmlns:a16="http://schemas.microsoft.com/office/drawing/2014/main" id="{00500E6D-961F-45DE-920F-ABFF50349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972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9" name="Oval 298">
                <a:extLst>
                  <a:ext uri="{FF2B5EF4-FFF2-40B4-BE49-F238E27FC236}">
                    <a16:creationId xmlns:a16="http://schemas.microsoft.com/office/drawing/2014/main" id="{02C00902-BEA5-4A82-909D-A728935A3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" y="2973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0" name="Oval 299">
                <a:extLst>
                  <a:ext uri="{FF2B5EF4-FFF2-40B4-BE49-F238E27FC236}">
                    <a16:creationId xmlns:a16="http://schemas.microsoft.com/office/drawing/2014/main" id="{3DDA2834-1DCA-46DE-ADFA-1750F8262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" y="2975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1" name="Oval 300">
                <a:extLst>
                  <a:ext uri="{FF2B5EF4-FFF2-40B4-BE49-F238E27FC236}">
                    <a16:creationId xmlns:a16="http://schemas.microsoft.com/office/drawing/2014/main" id="{2B012095-CE96-4498-B0EC-10ACEC76F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8" y="2976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2" name="Oval 301">
                <a:extLst>
                  <a:ext uri="{FF2B5EF4-FFF2-40B4-BE49-F238E27FC236}">
                    <a16:creationId xmlns:a16="http://schemas.microsoft.com/office/drawing/2014/main" id="{3BE01E22-FD08-4169-B87E-8D6619E2F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978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3" name="Oval 302">
                <a:extLst>
                  <a:ext uri="{FF2B5EF4-FFF2-40B4-BE49-F238E27FC236}">
                    <a16:creationId xmlns:a16="http://schemas.microsoft.com/office/drawing/2014/main" id="{A9998A8E-28B0-4416-9B61-624511B2B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0" y="2979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4" name="Oval 303">
                <a:extLst>
                  <a:ext uri="{FF2B5EF4-FFF2-40B4-BE49-F238E27FC236}">
                    <a16:creationId xmlns:a16="http://schemas.microsoft.com/office/drawing/2014/main" id="{CDED9C24-ECEA-4565-AB2D-EC902C149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7" y="2981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5" name="Oval 304">
                <a:extLst>
                  <a:ext uri="{FF2B5EF4-FFF2-40B4-BE49-F238E27FC236}">
                    <a16:creationId xmlns:a16="http://schemas.microsoft.com/office/drawing/2014/main" id="{32F91D38-72F0-4BD8-BCC4-68DA8670E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2982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6" name="Oval 305">
                <a:extLst>
                  <a:ext uri="{FF2B5EF4-FFF2-40B4-BE49-F238E27FC236}">
                    <a16:creationId xmlns:a16="http://schemas.microsoft.com/office/drawing/2014/main" id="{342DA3B3-3A77-4A59-ACAF-1939B365B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982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7" name="Oval 306">
                <a:extLst>
                  <a:ext uri="{FF2B5EF4-FFF2-40B4-BE49-F238E27FC236}">
                    <a16:creationId xmlns:a16="http://schemas.microsoft.com/office/drawing/2014/main" id="{A8C0F383-C298-4CDB-8475-9A09AABBE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5" y="2984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8" name="Oval 307">
                <a:extLst>
                  <a:ext uri="{FF2B5EF4-FFF2-40B4-BE49-F238E27FC236}">
                    <a16:creationId xmlns:a16="http://schemas.microsoft.com/office/drawing/2014/main" id="{BFABA35F-601B-4BD6-9EAC-1866ED91D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2984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9" name="Oval 308">
                <a:extLst>
                  <a:ext uri="{FF2B5EF4-FFF2-40B4-BE49-F238E27FC236}">
                    <a16:creationId xmlns:a16="http://schemas.microsoft.com/office/drawing/2014/main" id="{87CF978A-4696-4932-A529-07EBC3DCD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985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0" name="Oval 309">
                <a:extLst>
                  <a:ext uri="{FF2B5EF4-FFF2-40B4-BE49-F238E27FC236}">
                    <a16:creationId xmlns:a16="http://schemas.microsoft.com/office/drawing/2014/main" id="{F503649E-20A2-4476-99C7-92B97D2A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2" y="2987"/>
                <a:ext cx="22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1" name="Oval 310">
                <a:extLst>
                  <a:ext uri="{FF2B5EF4-FFF2-40B4-BE49-F238E27FC236}">
                    <a16:creationId xmlns:a16="http://schemas.microsoft.com/office/drawing/2014/main" id="{3B56CEF2-6612-4563-87AC-89B98C57F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987"/>
                <a:ext cx="20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2" name="Oval 311">
                <a:extLst>
                  <a:ext uri="{FF2B5EF4-FFF2-40B4-BE49-F238E27FC236}">
                    <a16:creationId xmlns:a16="http://schemas.microsoft.com/office/drawing/2014/main" id="{713ADFA1-6234-4360-87D8-83262D752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3" y="2987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3" name="Oval 312">
                <a:extLst>
                  <a:ext uri="{FF2B5EF4-FFF2-40B4-BE49-F238E27FC236}">
                    <a16:creationId xmlns:a16="http://schemas.microsoft.com/office/drawing/2014/main" id="{69E92EEB-D556-4BCD-819E-9DF959F1F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2988"/>
                <a:ext cx="16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4" name="Oval 313">
                <a:extLst>
                  <a:ext uri="{FF2B5EF4-FFF2-40B4-BE49-F238E27FC236}">
                    <a16:creationId xmlns:a16="http://schemas.microsoft.com/office/drawing/2014/main" id="{3FD77E30-EC04-4ADD-A22C-0876A020E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5" y="2988"/>
                <a:ext cx="16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5" name="Oval 314">
                <a:extLst>
                  <a:ext uri="{FF2B5EF4-FFF2-40B4-BE49-F238E27FC236}">
                    <a16:creationId xmlns:a16="http://schemas.microsoft.com/office/drawing/2014/main" id="{988F351E-01B4-44A6-B44B-62E11A345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2988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6" name="Oval 315">
                <a:extLst>
                  <a:ext uri="{FF2B5EF4-FFF2-40B4-BE49-F238E27FC236}">
                    <a16:creationId xmlns:a16="http://schemas.microsoft.com/office/drawing/2014/main" id="{A7A0FE7C-7CAF-4FCC-8EB8-91AAF3E3A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4" y="2987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7" name="Oval 316">
                <a:extLst>
                  <a:ext uri="{FF2B5EF4-FFF2-40B4-BE49-F238E27FC236}">
                    <a16:creationId xmlns:a16="http://schemas.microsoft.com/office/drawing/2014/main" id="{17A2EF0E-D9BF-4BEB-898F-1AC5236BA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7" y="2987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8" name="Oval 317">
                <a:extLst>
                  <a:ext uri="{FF2B5EF4-FFF2-40B4-BE49-F238E27FC236}">
                    <a16:creationId xmlns:a16="http://schemas.microsoft.com/office/drawing/2014/main" id="{2CD633E9-591C-4474-8253-BB36AC4E3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2987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9" name="Oval 318">
                <a:extLst>
                  <a:ext uri="{FF2B5EF4-FFF2-40B4-BE49-F238E27FC236}">
                    <a16:creationId xmlns:a16="http://schemas.microsoft.com/office/drawing/2014/main" id="{699023A8-8394-4318-99F9-785C774EA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6" y="2985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0" name="Oval 319">
                <a:extLst>
                  <a:ext uri="{FF2B5EF4-FFF2-40B4-BE49-F238E27FC236}">
                    <a16:creationId xmlns:a16="http://schemas.microsoft.com/office/drawing/2014/main" id="{E87F5924-2A0D-4874-97E2-58502FB61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2984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1" name="Oval 320">
                <a:extLst>
                  <a:ext uri="{FF2B5EF4-FFF2-40B4-BE49-F238E27FC236}">
                    <a16:creationId xmlns:a16="http://schemas.microsoft.com/office/drawing/2014/main" id="{872FC2FE-3A8A-410B-BDE2-0A5BBD4E4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984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2" name="Oval 321">
                <a:extLst>
                  <a:ext uri="{FF2B5EF4-FFF2-40B4-BE49-F238E27FC236}">
                    <a16:creationId xmlns:a16="http://schemas.microsoft.com/office/drawing/2014/main" id="{CB10FEBA-AF81-4224-9072-880BFF7E9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8" y="2982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3" name="Oval 322">
                <a:extLst>
                  <a:ext uri="{FF2B5EF4-FFF2-40B4-BE49-F238E27FC236}">
                    <a16:creationId xmlns:a16="http://schemas.microsoft.com/office/drawing/2014/main" id="{3DD6148A-6E7C-415B-B37F-D157B19C0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2" y="2982"/>
                <a:ext cx="31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4" name="Oval 323">
                <a:extLst>
                  <a:ext uri="{FF2B5EF4-FFF2-40B4-BE49-F238E27FC236}">
                    <a16:creationId xmlns:a16="http://schemas.microsoft.com/office/drawing/2014/main" id="{3E9CF8BB-1B0A-458C-BF5D-9FFA958D0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" y="2981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5" name="Oval 324">
                <a:extLst>
                  <a:ext uri="{FF2B5EF4-FFF2-40B4-BE49-F238E27FC236}">
                    <a16:creationId xmlns:a16="http://schemas.microsoft.com/office/drawing/2014/main" id="{A3A63BFF-DBA5-4BAC-99F1-BB6DCF1BE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9" y="2979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6" name="Oval 325">
                <a:extLst>
                  <a:ext uri="{FF2B5EF4-FFF2-40B4-BE49-F238E27FC236}">
                    <a16:creationId xmlns:a16="http://schemas.microsoft.com/office/drawing/2014/main" id="{5A7CEBFB-CA1E-4636-B842-2623AD820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2" y="2978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7" name="Oval 326">
                <a:extLst>
                  <a:ext uri="{FF2B5EF4-FFF2-40B4-BE49-F238E27FC236}">
                    <a16:creationId xmlns:a16="http://schemas.microsoft.com/office/drawing/2014/main" id="{0489EBFF-196D-4700-B120-38C4A068B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6" y="2976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8" name="Oval 327">
                <a:extLst>
                  <a:ext uri="{FF2B5EF4-FFF2-40B4-BE49-F238E27FC236}">
                    <a16:creationId xmlns:a16="http://schemas.microsoft.com/office/drawing/2014/main" id="{A72AD9BD-8AEB-48C0-8790-E1BEFBE49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9" y="2975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9" name="Oval 328">
                <a:extLst>
                  <a:ext uri="{FF2B5EF4-FFF2-40B4-BE49-F238E27FC236}">
                    <a16:creationId xmlns:a16="http://schemas.microsoft.com/office/drawing/2014/main" id="{13C5F3E1-21EE-48EA-875B-4B488BCB0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" y="2973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0" name="Oval 329">
                <a:extLst>
                  <a:ext uri="{FF2B5EF4-FFF2-40B4-BE49-F238E27FC236}">
                    <a16:creationId xmlns:a16="http://schemas.microsoft.com/office/drawing/2014/main" id="{0E83CDCB-A958-4299-AC82-31A32D40D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5" y="2972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1" name="Oval 330">
                <a:extLst>
                  <a:ext uri="{FF2B5EF4-FFF2-40B4-BE49-F238E27FC236}">
                    <a16:creationId xmlns:a16="http://schemas.microsoft.com/office/drawing/2014/main" id="{4224EDFD-BD00-4B86-BB88-77C8FF9D3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9" y="2970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2" name="Oval 331">
                <a:extLst>
                  <a:ext uri="{FF2B5EF4-FFF2-40B4-BE49-F238E27FC236}">
                    <a16:creationId xmlns:a16="http://schemas.microsoft.com/office/drawing/2014/main" id="{9629FAEE-EF3C-4E66-9CF4-050FF224C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2" y="2969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3" name="Oval 332">
                <a:extLst>
                  <a:ext uri="{FF2B5EF4-FFF2-40B4-BE49-F238E27FC236}">
                    <a16:creationId xmlns:a16="http://schemas.microsoft.com/office/drawing/2014/main" id="{58ABAA71-431E-406D-B1EB-04E23E8DE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4" y="2966"/>
                <a:ext cx="65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4" name="Oval 333">
                <a:extLst>
                  <a:ext uri="{FF2B5EF4-FFF2-40B4-BE49-F238E27FC236}">
                    <a16:creationId xmlns:a16="http://schemas.microsoft.com/office/drawing/2014/main" id="{E194E53B-C2A3-45BD-B9E5-BB5DA3A79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" y="2964"/>
                <a:ext cx="71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5" name="Oval 334">
                <a:extLst>
                  <a:ext uri="{FF2B5EF4-FFF2-40B4-BE49-F238E27FC236}">
                    <a16:creationId xmlns:a16="http://schemas.microsoft.com/office/drawing/2014/main" id="{232B5BCA-47BB-4FA4-8623-1C652DCF1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" y="2786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6" name="Oval 335">
                <a:extLst>
                  <a:ext uri="{FF2B5EF4-FFF2-40B4-BE49-F238E27FC236}">
                    <a16:creationId xmlns:a16="http://schemas.microsoft.com/office/drawing/2014/main" id="{CC542856-93A9-4856-815B-04EF3573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" y="2788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7" name="Oval 336">
                <a:extLst>
                  <a:ext uri="{FF2B5EF4-FFF2-40B4-BE49-F238E27FC236}">
                    <a16:creationId xmlns:a16="http://schemas.microsoft.com/office/drawing/2014/main" id="{009B8426-DC02-4E1F-898D-6630E4A12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" y="2789"/>
                <a:ext cx="51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8" name="Oval 337">
                <a:extLst>
                  <a:ext uri="{FF2B5EF4-FFF2-40B4-BE49-F238E27FC236}">
                    <a16:creationId xmlns:a16="http://schemas.microsoft.com/office/drawing/2014/main" id="{89FE7239-CDAB-40C9-A4E8-5AF93E387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792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9" name="Oval 338">
                <a:extLst>
                  <a:ext uri="{FF2B5EF4-FFF2-40B4-BE49-F238E27FC236}">
                    <a16:creationId xmlns:a16="http://schemas.microsoft.com/office/drawing/2014/main" id="{25B8D0DF-5308-4869-8511-FECBB46CA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7" y="2794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0" name="Oval 339">
                <a:extLst>
                  <a:ext uri="{FF2B5EF4-FFF2-40B4-BE49-F238E27FC236}">
                    <a16:creationId xmlns:a16="http://schemas.microsoft.com/office/drawing/2014/main" id="{D5986122-B48D-47EF-B0B8-CAC2BFC36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2795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1" name="Oval 340">
                <a:extLst>
                  <a:ext uri="{FF2B5EF4-FFF2-40B4-BE49-F238E27FC236}">
                    <a16:creationId xmlns:a16="http://schemas.microsoft.com/office/drawing/2014/main" id="{FC07ABE4-E348-4541-B5A8-C6987B03C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" y="2797"/>
                <a:ext cx="39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2" name="Oval 341">
                <a:extLst>
                  <a:ext uri="{FF2B5EF4-FFF2-40B4-BE49-F238E27FC236}">
                    <a16:creationId xmlns:a16="http://schemas.microsoft.com/office/drawing/2014/main" id="{57A201F1-CB14-4E80-9002-F0C780C8E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5" y="2797"/>
                <a:ext cx="38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3" name="Oval 342">
                <a:extLst>
                  <a:ext uri="{FF2B5EF4-FFF2-40B4-BE49-F238E27FC236}">
                    <a16:creationId xmlns:a16="http://schemas.microsoft.com/office/drawing/2014/main" id="{D0B4437D-9AB5-4391-960F-A43F55225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2" y="2798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4" name="Oval 343">
                <a:extLst>
                  <a:ext uri="{FF2B5EF4-FFF2-40B4-BE49-F238E27FC236}">
                    <a16:creationId xmlns:a16="http://schemas.microsoft.com/office/drawing/2014/main" id="{238480B9-A06A-4237-9070-A8FB4484E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2800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5" name="Oval 344">
                <a:extLst>
                  <a:ext uri="{FF2B5EF4-FFF2-40B4-BE49-F238E27FC236}">
                    <a16:creationId xmlns:a16="http://schemas.microsoft.com/office/drawing/2014/main" id="{86BD30A6-E4F4-4F16-9CB6-B47EF1CBD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2801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6" name="Oval 345">
                <a:extLst>
                  <a:ext uri="{FF2B5EF4-FFF2-40B4-BE49-F238E27FC236}">
                    <a16:creationId xmlns:a16="http://schemas.microsoft.com/office/drawing/2014/main" id="{084AACF8-FBC3-4391-9553-31C8337C9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801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7" name="Oval 346">
                <a:extLst>
                  <a:ext uri="{FF2B5EF4-FFF2-40B4-BE49-F238E27FC236}">
                    <a16:creationId xmlns:a16="http://schemas.microsoft.com/office/drawing/2014/main" id="{597F4E96-2FA0-473C-829A-6157C30E4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" y="2803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8" name="Oval 347">
                <a:extLst>
                  <a:ext uri="{FF2B5EF4-FFF2-40B4-BE49-F238E27FC236}">
                    <a16:creationId xmlns:a16="http://schemas.microsoft.com/office/drawing/2014/main" id="{21533DD7-145D-4F48-B9E9-90F8BBFC6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1" y="2803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9" name="Oval 348">
                <a:extLst>
                  <a:ext uri="{FF2B5EF4-FFF2-40B4-BE49-F238E27FC236}">
                    <a16:creationId xmlns:a16="http://schemas.microsoft.com/office/drawing/2014/main" id="{E4779E82-6DB9-459F-B30A-80936A707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804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0" name="Oval 349">
                <a:extLst>
                  <a:ext uri="{FF2B5EF4-FFF2-40B4-BE49-F238E27FC236}">
                    <a16:creationId xmlns:a16="http://schemas.microsoft.com/office/drawing/2014/main" id="{838DF646-E914-459E-B941-16ADD35FB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3" y="2804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" name="Oval 350">
                <a:extLst>
                  <a:ext uri="{FF2B5EF4-FFF2-40B4-BE49-F238E27FC236}">
                    <a16:creationId xmlns:a16="http://schemas.microsoft.com/office/drawing/2014/main" id="{7F669A09-E57B-4E3E-BD64-415E2CDFD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806"/>
                <a:ext cx="20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" name="Oval 351">
                <a:extLst>
                  <a:ext uri="{FF2B5EF4-FFF2-40B4-BE49-F238E27FC236}">
                    <a16:creationId xmlns:a16="http://schemas.microsoft.com/office/drawing/2014/main" id="{F5D9F171-BF4E-43F3-9D41-B64BC6F7C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806"/>
                <a:ext cx="16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" name="Oval 352">
                <a:extLst>
                  <a:ext uri="{FF2B5EF4-FFF2-40B4-BE49-F238E27FC236}">
                    <a16:creationId xmlns:a16="http://schemas.microsoft.com/office/drawing/2014/main" id="{C39EBBCC-4D9C-4E49-A647-8098A7FF9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2807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" name="Oval 353">
                <a:extLst>
                  <a:ext uri="{FF2B5EF4-FFF2-40B4-BE49-F238E27FC236}">
                    <a16:creationId xmlns:a16="http://schemas.microsoft.com/office/drawing/2014/main" id="{7296CF64-91BA-41D1-8977-018BE02B5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5" y="2807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5" name="Oval 354">
                <a:extLst>
                  <a:ext uri="{FF2B5EF4-FFF2-40B4-BE49-F238E27FC236}">
                    <a16:creationId xmlns:a16="http://schemas.microsoft.com/office/drawing/2014/main" id="{3A0C5601-5E09-4399-A5EF-3B98714E1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0" y="2807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6" name="Oval 355">
                <a:extLst>
                  <a:ext uri="{FF2B5EF4-FFF2-40B4-BE49-F238E27FC236}">
                    <a16:creationId xmlns:a16="http://schemas.microsoft.com/office/drawing/2014/main" id="{2D7FB645-8735-46EE-A62F-EF0F45D00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4" y="2806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7" name="Oval 356">
                <a:extLst>
                  <a:ext uri="{FF2B5EF4-FFF2-40B4-BE49-F238E27FC236}">
                    <a16:creationId xmlns:a16="http://schemas.microsoft.com/office/drawing/2014/main" id="{A5C88595-3125-46E0-8BF5-D01746CBA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9" y="2806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8" name="Oval 357">
                <a:extLst>
                  <a:ext uri="{FF2B5EF4-FFF2-40B4-BE49-F238E27FC236}">
                    <a16:creationId xmlns:a16="http://schemas.microsoft.com/office/drawing/2014/main" id="{ABC4990F-E52F-42FC-A9A1-3E72D0470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2804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9" name="Oval 358">
                <a:extLst>
                  <a:ext uri="{FF2B5EF4-FFF2-40B4-BE49-F238E27FC236}">
                    <a16:creationId xmlns:a16="http://schemas.microsoft.com/office/drawing/2014/main" id="{97417746-4B64-4746-86CF-168F0E98C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2804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0" name="Oval 359">
                <a:extLst>
                  <a:ext uri="{FF2B5EF4-FFF2-40B4-BE49-F238E27FC236}">
                    <a16:creationId xmlns:a16="http://schemas.microsoft.com/office/drawing/2014/main" id="{4063612F-73EF-4E4E-B3D2-58BE1002F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2803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1" name="Oval 360">
                <a:extLst>
                  <a:ext uri="{FF2B5EF4-FFF2-40B4-BE49-F238E27FC236}">
                    <a16:creationId xmlns:a16="http://schemas.microsoft.com/office/drawing/2014/main" id="{473B3298-FB79-456B-9C0B-5A4EC44E3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803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2" name="Oval 361">
                <a:extLst>
                  <a:ext uri="{FF2B5EF4-FFF2-40B4-BE49-F238E27FC236}">
                    <a16:creationId xmlns:a16="http://schemas.microsoft.com/office/drawing/2014/main" id="{01E2AC26-DA1A-4D73-8647-407B4B1FC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9" y="2801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3" name="Oval 362">
                <a:extLst>
                  <a:ext uri="{FF2B5EF4-FFF2-40B4-BE49-F238E27FC236}">
                    <a16:creationId xmlns:a16="http://schemas.microsoft.com/office/drawing/2014/main" id="{F866208A-7571-45CD-909F-D238FBCB5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3" y="2801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4" name="Oval 363">
                <a:extLst>
                  <a:ext uri="{FF2B5EF4-FFF2-40B4-BE49-F238E27FC236}">
                    <a16:creationId xmlns:a16="http://schemas.microsoft.com/office/drawing/2014/main" id="{F00B94FE-1F2D-40AD-9686-C2952B0F2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7" y="2800"/>
                <a:ext cx="31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5" name="Oval 364">
                <a:extLst>
                  <a:ext uri="{FF2B5EF4-FFF2-40B4-BE49-F238E27FC236}">
                    <a16:creationId xmlns:a16="http://schemas.microsoft.com/office/drawing/2014/main" id="{CFF06BCE-098D-46E7-A06D-38AAA343E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0" y="2798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6" name="Oval 365">
                <a:extLst>
                  <a:ext uri="{FF2B5EF4-FFF2-40B4-BE49-F238E27FC236}">
                    <a16:creationId xmlns:a16="http://schemas.microsoft.com/office/drawing/2014/main" id="{C8689538-B549-4967-9411-8CFE40EB9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4" y="2797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7" name="Oval 366">
                <a:extLst>
                  <a:ext uri="{FF2B5EF4-FFF2-40B4-BE49-F238E27FC236}">
                    <a16:creationId xmlns:a16="http://schemas.microsoft.com/office/drawing/2014/main" id="{792BBF12-3737-444E-83BE-C0A1E28B5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7" y="2797"/>
                <a:ext cx="39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8" name="Oval 367">
                <a:extLst>
                  <a:ext uri="{FF2B5EF4-FFF2-40B4-BE49-F238E27FC236}">
                    <a16:creationId xmlns:a16="http://schemas.microsoft.com/office/drawing/2014/main" id="{234DC23B-91B7-4653-8836-DD0546753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1" y="2795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9" name="Oval 368">
                <a:extLst>
                  <a:ext uri="{FF2B5EF4-FFF2-40B4-BE49-F238E27FC236}">
                    <a16:creationId xmlns:a16="http://schemas.microsoft.com/office/drawing/2014/main" id="{46DD0896-392E-47BE-A24C-ACE319AB3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94"/>
                <a:ext cx="45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0" name="Oval 369">
                <a:extLst>
                  <a:ext uri="{FF2B5EF4-FFF2-40B4-BE49-F238E27FC236}">
                    <a16:creationId xmlns:a16="http://schemas.microsoft.com/office/drawing/2014/main" id="{FFDC37D0-4BEB-4371-89A0-193226D02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8" y="2792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1" name="Oval 370">
                <a:extLst>
                  <a:ext uri="{FF2B5EF4-FFF2-40B4-BE49-F238E27FC236}">
                    <a16:creationId xmlns:a16="http://schemas.microsoft.com/office/drawing/2014/main" id="{A0419982-DA86-4059-8454-940C4D221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" y="2789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2" name="Oval 371">
                <a:extLst>
                  <a:ext uri="{FF2B5EF4-FFF2-40B4-BE49-F238E27FC236}">
                    <a16:creationId xmlns:a16="http://schemas.microsoft.com/office/drawing/2014/main" id="{91C76CFB-8CD1-430F-A15C-8312EBFF8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4" y="2788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3" name="Oval 372">
                <a:extLst>
                  <a:ext uri="{FF2B5EF4-FFF2-40B4-BE49-F238E27FC236}">
                    <a16:creationId xmlns:a16="http://schemas.microsoft.com/office/drawing/2014/main" id="{23533ABC-1067-4E1E-858F-169006DDA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2786"/>
                <a:ext cx="61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4" name="Oval 373">
                <a:extLst>
                  <a:ext uri="{FF2B5EF4-FFF2-40B4-BE49-F238E27FC236}">
                    <a16:creationId xmlns:a16="http://schemas.microsoft.com/office/drawing/2014/main" id="{70287D3F-47C4-4355-B1A0-44F3C0545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9" y="2785"/>
                <a:ext cx="65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5" name="Oval 374">
                <a:extLst>
                  <a:ext uri="{FF2B5EF4-FFF2-40B4-BE49-F238E27FC236}">
                    <a16:creationId xmlns:a16="http://schemas.microsoft.com/office/drawing/2014/main" id="{51F7EC56-2B22-41F2-986A-D79A9B3F4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" y="2606"/>
                <a:ext cx="58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6" name="Oval 375">
                <a:extLst>
                  <a:ext uri="{FF2B5EF4-FFF2-40B4-BE49-F238E27FC236}">
                    <a16:creationId xmlns:a16="http://schemas.microsoft.com/office/drawing/2014/main" id="{8E061B41-2A1C-41FA-866E-356A280B1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" y="2608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7" name="Oval 376">
                <a:extLst>
                  <a:ext uri="{FF2B5EF4-FFF2-40B4-BE49-F238E27FC236}">
                    <a16:creationId xmlns:a16="http://schemas.microsoft.com/office/drawing/2014/main" id="{0583E51F-DE30-4543-BD97-4EB401A8A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" y="2609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8" name="Oval 377">
                <a:extLst>
                  <a:ext uri="{FF2B5EF4-FFF2-40B4-BE49-F238E27FC236}">
                    <a16:creationId xmlns:a16="http://schemas.microsoft.com/office/drawing/2014/main" id="{31E7C059-0250-4765-A09E-FDCF7BAE3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" y="261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9" name="Oval 378">
                <a:extLst>
                  <a:ext uri="{FF2B5EF4-FFF2-40B4-BE49-F238E27FC236}">
                    <a16:creationId xmlns:a16="http://schemas.microsoft.com/office/drawing/2014/main" id="{EE00F61A-8CB9-4C09-87A7-4B0A83445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2612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0" name="Oval 379">
                <a:extLst>
                  <a:ext uri="{FF2B5EF4-FFF2-40B4-BE49-F238E27FC236}">
                    <a16:creationId xmlns:a16="http://schemas.microsoft.com/office/drawing/2014/main" id="{A9F6B02A-1490-4BCC-98EC-D667139D5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" y="2614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1" name="Oval 380">
                <a:extLst>
                  <a:ext uri="{FF2B5EF4-FFF2-40B4-BE49-F238E27FC236}">
                    <a16:creationId xmlns:a16="http://schemas.microsoft.com/office/drawing/2014/main" id="{790BD801-BC38-4EDC-B751-025EF5B11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" y="2615"/>
                <a:ext cx="37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2" name="Oval 381">
                <a:extLst>
                  <a:ext uri="{FF2B5EF4-FFF2-40B4-BE49-F238E27FC236}">
                    <a16:creationId xmlns:a16="http://schemas.microsoft.com/office/drawing/2014/main" id="{A126C4B2-8C68-459D-A7B6-A60DAA18C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7" y="2617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3" name="Oval 382">
                <a:extLst>
                  <a:ext uri="{FF2B5EF4-FFF2-40B4-BE49-F238E27FC236}">
                    <a16:creationId xmlns:a16="http://schemas.microsoft.com/office/drawing/2014/main" id="{923F8CB1-F3EE-43A8-A456-F66939B40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2617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4" name="Oval 383">
                <a:extLst>
                  <a:ext uri="{FF2B5EF4-FFF2-40B4-BE49-F238E27FC236}">
                    <a16:creationId xmlns:a16="http://schemas.microsoft.com/office/drawing/2014/main" id="{02EA9DBE-505E-42BC-9366-3F85CE3B2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618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5" name="Oval 384">
                <a:extLst>
                  <a:ext uri="{FF2B5EF4-FFF2-40B4-BE49-F238E27FC236}">
                    <a16:creationId xmlns:a16="http://schemas.microsoft.com/office/drawing/2014/main" id="{3A645391-12CC-4762-8142-0B5F10F53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5" y="2620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6" name="Oval 385">
                <a:extLst>
                  <a:ext uri="{FF2B5EF4-FFF2-40B4-BE49-F238E27FC236}">
                    <a16:creationId xmlns:a16="http://schemas.microsoft.com/office/drawing/2014/main" id="{41DDED9B-810E-4955-8D63-F818C46EE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2620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7" name="Oval 386">
                <a:extLst>
                  <a:ext uri="{FF2B5EF4-FFF2-40B4-BE49-F238E27FC236}">
                    <a16:creationId xmlns:a16="http://schemas.microsoft.com/office/drawing/2014/main" id="{F5B00842-0098-4BF4-8FE6-1AE3BAD4E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" y="2621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8" name="Oval 387">
                <a:extLst>
                  <a:ext uri="{FF2B5EF4-FFF2-40B4-BE49-F238E27FC236}">
                    <a16:creationId xmlns:a16="http://schemas.microsoft.com/office/drawing/2014/main" id="{00D534B9-0AE5-43D0-BF27-FDC509B24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3" y="2621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9" name="Oval 388">
                <a:extLst>
                  <a:ext uri="{FF2B5EF4-FFF2-40B4-BE49-F238E27FC236}">
                    <a16:creationId xmlns:a16="http://schemas.microsoft.com/office/drawing/2014/main" id="{116182C9-76ED-484B-BF1B-4A3873217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623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0" name="Oval 389">
                <a:extLst>
                  <a:ext uri="{FF2B5EF4-FFF2-40B4-BE49-F238E27FC236}">
                    <a16:creationId xmlns:a16="http://schemas.microsoft.com/office/drawing/2014/main" id="{73FAB49E-8110-4547-83F7-C0086D37C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3" y="2623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1" name="Oval 390">
                <a:extLst>
                  <a:ext uri="{FF2B5EF4-FFF2-40B4-BE49-F238E27FC236}">
                    <a16:creationId xmlns:a16="http://schemas.microsoft.com/office/drawing/2014/main" id="{8FAABF23-0FA5-408A-AFB3-F925631C9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0" y="2624"/>
                <a:ext cx="16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2" name="Oval 391">
                <a:extLst>
                  <a:ext uri="{FF2B5EF4-FFF2-40B4-BE49-F238E27FC236}">
                    <a16:creationId xmlns:a16="http://schemas.microsoft.com/office/drawing/2014/main" id="{0502E061-AD60-4E56-AA91-B0DFB7FD7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624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3" name="Oval 392">
                <a:extLst>
                  <a:ext uri="{FF2B5EF4-FFF2-40B4-BE49-F238E27FC236}">
                    <a16:creationId xmlns:a16="http://schemas.microsoft.com/office/drawing/2014/main" id="{8D12ED1F-F0ED-44CD-B5AF-F0F2F9FBB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2624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4" name="Oval 393">
                <a:extLst>
                  <a:ext uri="{FF2B5EF4-FFF2-40B4-BE49-F238E27FC236}">
                    <a16:creationId xmlns:a16="http://schemas.microsoft.com/office/drawing/2014/main" id="{78527233-658E-4852-874B-FA5B75327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626"/>
                <a:ext cx="14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5" name="Oval 394">
                <a:extLst>
                  <a:ext uri="{FF2B5EF4-FFF2-40B4-BE49-F238E27FC236}">
                    <a16:creationId xmlns:a16="http://schemas.microsoft.com/office/drawing/2014/main" id="{E71A8D26-43A8-4558-B7B9-76CE0A9D8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0" y="2624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6" name="Oval 395">
                <a:extLst>
                  <a:ext uri="{FF2B5EF4-FFF2-40B4-BE49-F238E27FC236}">
                    <a16:creationId xmlns:a16="http://schemas.microsoft.com/office/drawing/2014/main" id="{6282C84D-08C8-4B49-8208-518C29956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2624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7" name="Oval 396">
                <a:extLst>
                  <a:ext uri="{FF2B5EF4-FFF2-40B4-BE49-F238E27FC236}">
                    <a16:creationId xmlns:a16="http://schemas.microsoft.com/office/drawing/2014/main" id="{1F8F09CC-83A9-487C-8BA5-A2F425FDE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9" y="2624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8" name="Oval 397">
                <a:extLst>
                  <a:ext uri="{FF2B5EF4-FFF2-40B4-BE49-F238E27FC236}">
                    <a16:creationId xmlns:a16="http://schemas.microsoft.com/office/drawing/2014/main" id="{08111853-DED0-45DE-B8F0-944FDBD39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623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9" name="Oval 398">
                <a:extLst>
                  <a:ext uri="{FF2B5EF4-FFF2-40B4-BE49-F238E27FC236}">
                    <a16:creationId xmlns:a16="http://schemas.microsoft.com/office/drawing/2014/main" id="{628782DC-D2D7-49E5-80A5-586DA638B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2623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0" name="Oval 399">
                <a:extLst>
                  <a:ext uri="{FF2B5EF4-FFF2-40B4-BE49-F238E27FC236}">
                    <a16:creationId xmlns:a16="http://schemas.microsoft.com/office/drawing/2014/main" id="{D5D5ECA5-CBA5-4C95-AC77-F6F3085A8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2621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1" name="Oval 400">
                <a:extLst>
                  <a:ext uri="{FF2B5EF4-FFF2-40B4-BE49-F238E27FC236}">
                    <a16:creationId xmlns:a16="http://schemas.microsoft.com/office/drawing/2014/main" id="{316C6365-2B50-4180-B08E-00E8DF145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621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2" name="Oval 401">
                <a:extLst>
                  <a:ext uri="{FF2B5EF4-FFF2-40B4-BE49-F238E27FC236}">
                    <a16:creationId xmlns:a16="http://schemas.microsoft.com/office/drawing/2014/main" id="{CBD9BB27-0FC7-455C-96EF-B015F409E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9" y="2620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3" name="Oval 402">
                <a:extLst>
                  <a:ext uri="{FF2B5EF4-FFF2-40B4-BE49-F238E27FC236}">
                    <a16:creationId xmlns:a16="http://schemas.microsoft.com/office/drawing/2014/main" id="{7AC153C2-F7C5-42F7-B75C-25A30DD6F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3" y="2620"/>
                <a:ext cx="29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4" name="Oval 403">
                <a:extLst>
                  <a:ext uri="{FF2B5EF4-FFF2-40B4-BE49-F238E27FC236}">
                    <a16:creationId xmlns:a16="http://schemas.microsoft.com/office/drawing/2014/main" id="{03A80FE2-7F9D-441E-A0C7-7A2C8FB7D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8" y="2618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5" name="Oval 404">
                <a:extLst>
                  <a:ext uri="{FF2B5EF4-FFF2-40B4-BE49-F238E27FC236}">
                    <a16:creationId xmlns:a16="http://schemas.microsoft.com/office/drawing/2014/main" id="{9C6DAD47-B5F0-4A75-9E5A-C393044EA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" y="2617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6" name="Oval 405">
                <a:extLst>
                  <a:ext uri="{FF2B5EF4-FFF2-40B4-BE49-F238E27FC236}">
                    <a16:creationId xmlns:a16="http://schemas.microsoft.com/office/drawing/2014/main" id="{A25ADFF8-5B7B-485F-B742-3F845B8B8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5" y="2617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607">
              <a:extLst>
                <a:ext uri="{FF2B5EF4-FFF2-40B4-BE49-F238E27FC236}">
                  <a16:creationId xmlns:a16="http://schemas.microsoft.com/office/drawing/2014/main" id="{3C5580E0-3473-42C0-890D-1287F6A31D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8" y="2687638"/>
              <a:ext cx="12165013" cy="1535113"/>
              <a:chOff x="9" y="1693"/>
              <a:chExt cx="7663" cy="967"/>
            </a:xfrm>
            <a:grpFill/>
          </p:grpSpPr>
          <p:sp>
            <p:nvSpPr>
              <p:cNvPr id="1397" name="Oval 407">
                <a:extLst>
                  <a:ext uri="{FF2B5EF4-FFF2-40B4-BE49-F238E27FC236}">
                    <a16:creationId xmlns:a16="http://schemas.microsoft.com/office/drawing/2014/main" id="{9E9F0CFD-4AEE-4934-AB64-ADB536B4F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9" y="2615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8" name="Oval 408">
                <a:extLst>
                  <a:ext uri="{FF2B5EF4-FFF2-40B4-BE49-F238E27FC236}">
                    <a16:creationId xmlns:a16="http://schemas.microsoft.com/office/drawing/2014/main" id="{0D4A5BF4-481D-4DCA-A4CC-06CA162FF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2" y="2614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9" name="Oval 409">
                <a:extLst>
                  <a:ext uri="{FF2B5EF4-FFF2-40B4-BE49-F238E27FC236}">
                    <a16:creationId xmlns:a16="http://schemas.microsoft.com/office/drawing/2014/main" id="{A55D488D-755A-44F1-91E9-7B662A289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2612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0" name="Oval 410">
                <a:extLst>
                  <a:ext uri="{FF2B5EF4-FFF2-40B4-BE49-F238E27FC236}">
                    <a16:creationId xmlns:a16="http://schemas.microsoft.com/office/drawing/2014/main" id="{9A24EF36-88E8-4157-98A6-E31C81EAE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0" y="261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1" name="Oval 411">
                <a:extLst>
                  <a:ext uri="{FF2B5EF4-FFF2-40B4-BE49-F238E27FC236}">
                    <a16:creationId xmlns:a16="http://schemas.microsoft.com/office/drawing/2014/main" id="{A8F15BBB-94AD-4E22-BF2E-526FCA63D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3" y="2609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2" name="Oval 412">
                <a:extLst>
                  <a:ext uri="{FF2B5EF4-FFF2-40B4-BE49-F238E27FC236}">
                    <a16:creationId xmlns:a16="http://schemas.microsoft.com/office/drawing/2014/main" id="{F7D55A11-D869-4F4C-8181-D8D42DABD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5" y="2608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3" name="Oval 413">
                <a:extLst>
                  <a:ext uri="{FF2B5EF4-FFF2-40B4-BE49-F238E27FC236}">
                    <a16:creationId xmlns:a16="http://schemas.microsoft.com/office/drawing/2014/main" id="{0EBC36C3-80B9-416C-99A1-B1023AA23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9" y="2606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4" name="Oval 414">
                <a:extLst>
                  <a:ext uri="{FF2B5EF4-FFF2-40B4-BE49-F238E27FC236}">
                    <a16:creationId xmlns:a16="http://schemas.microsoft.com/office/drawing/2014/main" id="{B8A83383-43E0-4EC5-BDEF-A09D864EF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1" y="2603"/>
                <a:ext cx="61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5" name="Oval 415">
                <a:extLst>
                  <a:ext uri="{FF2B5EF4-FFF2-40B4-BE49-F238E27FC236}">
                    <a16:creationId xmlns:a16="http://schemas.microsoft.com/office/drawing/2014/main" id="{2E245040-1183-40A2-B244-7407E9CC6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" y="2425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6" name="Oval 416">
                <a:extLst>
                  <a:ext uri="{FF2B5EF4-FFF2-40B4-BE49-F238E27FC236}">
                    <a16:creationId xmlns:a16="http://schemas.microsoft.com/office/drawing/2014/main" id="{885E254D-4F83-404D-8A0C-C4FC2DFA9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" y="2427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7" name="Oval 417">
                <a:extLst>
                  <a:ext uri="{FF2B5EF4-FFF2-40B4-BE49-F238E27FC236}">
                    <a16:creationId xmlns:a16="http://schemas.microsoft.com/office/drawing/2014/main" id="{9088ACCE-9EA6-486D-AB6B-C69244E39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" y="2428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8" name="Oval 418">
                <a:extLst>
                  <a:ext uri="{FF2B5EF4-FFF2-40B4-BE49-F238E27FC236}">
                    <a16:creationId xmlns:a16="http://schemas.microsoft.com/office/drawing/2014/main" id="{F97B2CDF-2565-4AB8-9B88-67D45CF0B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" y="2430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9" name="Oval 419">
                <a:extLst>
                  <a:ext uri="{FF2B5EF4-FFF2-40B4-BE49-F238E27FC236}">
                    <a16:creationId xmlns:a16="http://schemas.microsoft.com/office/drawing/2014/main" id="{1E0FB56F-2037-4CB4-BE65-36AE12A6B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" y="2431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0" name="Oval 420">
                <a:extLst>
                  <a:ext uri="{FF2B5EF4-FFF2-40B4-BE49-F238E27FC236}">
                    <a16:creationId xmlns:a16="http://schemas.microsoft.com/office/drawing/2014/main" id="{E77036D4-0211-43C3-88BF-07F997606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" y="2433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1" name="Oval 421">
                <a:extLst>
                  <a:ext uri="{FF2B5EF4-FFF2-40B4-BE49-F238E27FC236}">
                    <a16:creationId xmlns:a16="http://schemas.microsoft.com/office/drawing/2014/main" id="{3CCBD32B-ADB8-4F69-9EA2-F3C138050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434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2" name="Oval 422">
                <a:extLst>
                  <a:ext uri="{FF2B5EF4-FFF2-40B4-BE49-F238E27FC236}">
                    <a16:creationId xmlns:a16="http://schemas.microsoft.com/office/drawing/2014/main" id="{487D3069-34C0-423B-8A21-76720538C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2436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3" name="Oval 423">
                <a:extLst>
                  <a:ext uri="{FF2B5EF4-FFF2-40B4-BE49-F238E27FC236}">
                    <a16:creationId xmlns:a16="http://schemas.microsoft.com/office/drawing/2014/main" id="{D9E7D756-6CE9-486B-BD08-CA91495DC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436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4" name="Oval 424">
                <a:extLst>
                  <a:ext uri="{FF2B5EF4-FFF2-40B4-BE49-F238E27FC236}">
                    <a16:creationId xmlns:a16="http://schemas.microsoft.com/office/drawing/2014/main" id="{5F523650-E26B-4FD3-9E19-378235E9C0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437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5" name="Oval 425">
                <a:extLst>
                  <a:ext uri="{FF2B5EF4-FFF2-40B4-BE49-F238E27FC236}">
                    <a16:creationId xmlns:a16="http://schemas.microsoft.com/office/drawing/2014/main" id="{2597112D-5083-4FB5-B944-666E9FC05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437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6" name="Oval 426">
                <a:extLst>
                  <a:ext uri="{FF2B5EF4-FFF2-40B4-BE49-F238E27FC236}">
                    <a16:creationId xmlns:a16="http://schemas.microsoft.com/office/drawing/2014/main" id="{FB8E4F74-07E8-4A96-8792-495B7B7E1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2439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7" name="Oval 427">
                <a:extLst>
                  <a:ext uri="{FF2B5EF4-FFF2-40B4-BE49-F238E27FC236}">
                    <a16:creationId xmlns:a16="http://schemas.microsoft.com/office/drawing/2014/main" id="{6EE05F1B-889C-46D1-B856-894D50588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440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8" name="Oval 428">
                <a:extLst>
                  <a:ext uri="{FF2B5EF4-FFF2-40B4-BE49-F238E27FC236}">
                    <a16:creationId xmlns:a16="http://schemas.microsoft.com/office/drawing/2014/main" id="{F7AFBE86-0C58-43C0-AE13-F4CA381BE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3" y="2440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9" name="Oval 429">
                <a:extLst>
                  <a:ext uri="{FF2B5EF4-FFF2-40B4-BE49-F238E27FC236}">
                    <a16:creationId xmlns:a16="http://schemas.microsoft.com/office/drawing/2014/main" id="{62A698FA-A603-4C61-B6D8-D482E95F3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442"/>
                <a:ext cx="20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0" name="Oval 430">
                <a:extLst>
                  <a:ext uri="{FF2B5EF4-FFF2-40B4-BE49-F238E27FC236}">
                    <a16:creationId xmlns:a16="http://schemas.microsoft.com/office/drawing/2014/main" id="{C14E07A8-0E1F-4F9E-B683-A01228CCD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5" y="2442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1" name="Oval 431">
                <a:extLst>
                  <a:ext uri="{FF2B5EF4-FFF2-40B4-BE49-F238E27FC236}">
                    <a16:creationId xmlns:a16="http://schemas.microsoft.com/office/drawing/2014/main" id="{7CE7EE52-6B50-4B0B-8876-12E45B9CA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0" y="2442"/>
                <a:ext cx="16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2" name="Oval 432">
                <a:extLst>
                  <a:ext uri="{FF2B5EF4-FFF2-40B4-BE49-F238E27FC236}">
                    <a16:creationId xmlns:a16="http://schemas.microsoft.com/office/drawing/2014/main" id="{CA7FDC4A-6142-451D-99CC-8E28F6B46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443"/>
                <a:ext cx="16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3" name="Oval 433">
                <a:extLst>
                  <a:ext uri="{FF2B5EF4-FFF2-40B4-BE49-F238E27FC236}">
                    <a16:creationId xmlns:a16="http://schemas.microsoft.com/office/drawing/2014/main" id="{2DA22DFF-4DA7-4E1A-B3FD-CFFD1D3F1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" y="2443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4" name="Oval 434">
                <a:extLst>
                  <a:ext uri="{FF2B5EF4-FFF2-40B4-BE49-F238E27FC236}">
                    <a16:creationId xmlns:a16="http://schemas.microsoft.com/office/drawing/2014/main" id="{68CCB0DB-D5AE-41E5-9DDA-983C134EF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443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5" name="Oval 435">
                <a:extLst>
                  <a:ext uri="{FF2B5EF4-FFF2-40B4-BE49-F238E27FC236}">
                    <a16:creationId xmlns:a16="http://schemas.microsoft.com/office/drawing/2014/main" id="{F1885E2B-A3A9-4C48-BA59-B295BF325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1" y="2443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6" name="Oval 436">
                <a:extLst>
                  <a:ext uri="{FF2B5EF4-FFF2-40B4-BE49-F238E27FC236}">
                    <a16:creationId xmlns:a16="http://schemas.microsoft.com/office/drawing/2014/main" id="{11AE979E-8909-4F40-ABA4-350763F56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2443"/>
                <a:ext cx="15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7" name="Oval 437">
                <a:extLst>
                  <a:ext uri="{FF2B5EF4-FFF2-40B4-BE49-F238E27FC236}">
                    <a16:creationId xmlns:a16="http://schemas.microsoft.com/office/drawing/2014/main" id="{09485664-79B2-4400-84B4-B80A92347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0" y="2442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8" name="Oval 438">
                <a:extLst>
                  <a:ext uri="{FF2B5EF4-FFF2-40B4-BE49-F238E27FC236}">
                    <a16:creationId xmlns:a16="http://schemas.microsoft.com/office/drawing/2014/main" id="{2B1F2503-15F7-4CA4-B1EE-AD1FA7AF7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442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9" name="Oval 439">
                <a:extLst>
                  <a:ext uri="{FF2B5EF4-FFF2-40B4-BE49-F238E27FC236}">
                    <a16:creationId xmlns:a16="http://schemas.microsoft.com/office/drawing/2014/main" id="{268EE783-EB34-4260-8FE9-A812BEEA3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9" y="2442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0" name="Oval 440">
                <a:extLst>
                  <a:ext uri="{FF2B5EF4-FFF2-40B4-BE49-F238E27FC236}">
                    <a16:creationId xmlns:a16="http://schemas.microsoft.com/office/drawing/2014/main" id="{08983B86-1331-40DB-97E2-F2EDF5AA3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" y="2440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1" name="Oval 441">
                <a:extLst>
                  <a:ext uri="{FF2B5EF4-FFF2-40B4-BE49-F238E27FC236}">
                    <a16:creationId xmlns:a16="http://schemas.microsoft.com/office/drawing/2014/main" id="{06ABDCD8-E542-49AD-9BEC-934AA6AAA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440"/>
                <a:ext cx="22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2" name="Oval 442">
                <a:extLst>
                  <a:ext uri="{FF2B5EF4-FFF2-40B4-BE49-F238E27FC236}">
                    <a16:creationId xmlns:a16="http://schemas.microsoft.com/office/drawing/2014/main" id="{6810B7B5-E617-4D7D-860E-1B988EF99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" y="2439"/>
                <a:ext cx="23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3" name="Oval 443">
                <a:extLst>
                  <a:ext uri="{FF2B5EF4-FFF2-40B4-BE49-F238E27FC236}">
                    <a16:creationId xmlns:a16="http://schemas.microsoft.com/office/drawing/2014/main" id="{DC2A20FD-39A5-4749-8784-71551CFBF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5" y="2437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4" name="Oval 444">
                <a:extLst>
                  <a:ext uri="{FF2B5EF4-FFF2-40B4-BE49-F238E27FC236}">
                    <a16:creationId xmlns:a16="http://schemas.microsoft.com/office/drawing/2014/main" id="{55FFAE8E-A318-4D25-A89F-EB028CD47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8" y="2437"/>
                <a:ext cx="29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5" name="Oval 445">
                <a:extLst>
                  <a:ext uri="{FF2B5EF4-FFF2-40B4-BE49-F238E27FC236}">
                    <a16:creationId xmlns:a16="http://schemas.microsoft.com/office/drawing/2014/main" id="{597198E9-BC38-44FC-A0CE-F0C69F284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3" y="2436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6" name="Oval 446">
                <a:extLst>
                  <a:ext uri="{FF2B5EF4-FFF2-40B4-BE49-F238E27FC236}">
                    <a16:creationId xmlns:a16="http://schemas.microsoft.com/office/drawing/2014/main" id="{C26889BB-92C7-4020-868F-787FEAD44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7" y="2436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7" name="Oval 447">
                <a:extLst>
                  <a:ext uri="{FF2B5EF4-FFF2-40B4-BE49-F238E27FC236}">
                    <a16:creationId xmlns:a16="http://schemas.microsoft.com/office/drawing/2014/main" id="{94B8A689-6A82-45D1-869A-C96321B97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0" y="2434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8" name="Oval 448">
                <a:extLst>
                  <a:ext uri="{FF2B5EF4-FFF2-40B4-BE49-F238E27FC236}">
                    <a16:creationId xmlns:a16="http://schemas.microsoft.com/office/drawing/2014/main" id="{0E90BFFD-8AD4-4D1B-BC09-88D595790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4" y="2433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9" name="Oval 449">
                <a:extLst>
                  <a:ext uri="{FF2B5EF4-FFF2-40B4-BE49-F238E27FC236}">
                    <a16:creationId xmlns:a16="http://schemas.microsoft.com/office/drawing/2014/main" id="{E577751C-B2D0-4FAE-BF6F-EEE56F8F2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2431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0" name="Oval 450">
                <a:extLst>
                  <a:ext uri="{FF2B5EF4-FFF2-40B4-BE49-F238E27FC236}">
                    <a16:creationId xmlns:a16="http://schemas.microsoft.com/office/drawing/2014/main" id="{5E5B8EF1-B138-41F8-A3FF-4A476392E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1" y="2430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1" name="Oval 451">
                <a:extLst>
                  <a:ext uri="{FF2B5EF4-FFF2-40B4-BE49-F238E27FC236}">
                    <a16:creationId xmlns:a16="http://schemas.microsoft.com/office/drawing/2014/main" id="{CCE103C4-5332-4160-B6F7-78C7E65AF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" y="2428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2" name="Oval 452">
                <a:extLst>
                  <a:ext uri="{FF2B5EF4-FFF2-40B4-BE49-F238E27FC236}">
                    <a16:creationId xmlns:a16="http://schemas.microsoft.com/office/drawing/2014/main" id="{1FB75A12-1F86-4EC1-A608-F41C2F151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8" y="2427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3" name="Oval 453">
                <a:extLst>
                  <a:ext uri="{FF2B5EF4-FFF2-40B4-BE49-F238E27FC236}">
                    <a16:creationId xmlns:a16="http://schemas.microsoft.com/office/drawing/2014/main" id="{288A1987-F2A0-4CD2-B297-C168D3E66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0" y="2425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4" name="Oval 454">
                <a:extLst>
                  <a:ext uri="{FF2B5EF4-FFF2-40B4-BE49-F238E27FC236}">
                    <a16:creationId xmlns:a16="http://schemas.microsoft.com/office/drawing/2014/main" id="{4A5748C2-DD28-4D1D-BCDE-E975D0C5E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4" y="2424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5" name="Oval 455">
                <a:extLst>
                  <a:ext uri="{FF2B5EF4-FFF2-40B4-BE49-F238E27FC236}">
                    <a16:creationId xmlns:a16="http://schemas.microsoft.com/office/drawing/2014/main" id="{56BA00E8-C3EC-4FF4-8543-2391E8F3E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" y="2245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6" name="Oval 456">
                <a:extLst>
                  <a:ext uri="{FF2B5EF4-FFF2-40B4-BE49-F238E27FC236}">
                    <a16:creationId xmlns:a16="http://schemas.microsoft.com/office/drawing/2014/main" id="{D00D2B90-1B3C-497A-B79C-B40C03F08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" y="2247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7" name="Oval 457">
                <a:extLst>
                  <a:ext uri="{FF2B5EF4-FFF2-40B4-BE49-F238E27FC236}">
                    <a16:creationId xmlns:a16="http://schemas.microsoft.com/office/drawing/2014/main" id="{B619C353-BA2D-419D-8B83-2B030D0A7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" y="2248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8" name="Oval 458">
                <a:extLst>
                  <a:ext uri="{FF2B5EF4-FFF2-40B4-BE49-F238E27FC236}">
                    <a16:creationId xmlns:a16="http://schemas.microsoft.com/office/drawing/2014/main" id="{6EC5EE8D-67D5-47D2-A112-C69A46BB8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" y="225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9" name="Oval 459">
                <a:extLst>
                  <a:ext uri="{FF2B5EF4-FFF2-40B4-BE49-F238E27FC236}">
                    <a16:creationId xmlns:a16="http://schemas.microsoft.com/office/drawing/2014/main" id="{3FDE1798-60E6-43D8-AEA0-6354D92BC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" y="2250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0" name="Oval 460">
                <a:extLst>
                  <a:ext uri="{FF2B5EF4-FFF2-40B4-BE49-F238E27FC236}">
                    <a16:creationId xmlns:a16="http://schemas.microsoft.com/office/drawing/2014/main" id="{D92A12D4-B083-43DD-929F-6668BA258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" y="2251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1" name="Oval 461">
                <a:extLst>
                  <a:ext uri="{FF2B5EF4-FFF2-40B4-BE49-F238E27FC236}">
                    <a16:creationId xmlns:a16="http://schemas.microsoft.com/office/drawing/2014/main" id="{714302C5-0210-4103-9C7A-96C3AD5BF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2253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2" name="Oval 462">
                <a:extLst>
                  <a:ext uri="{FF2B5EF4-FFF2-40B4-BE49-F238E27FC236}">
                    <a16:creationId xmlns:a16="http://schemas.microsoft.com/office/drawing/2014/main" id="{B79FACC0-E60C-437F-87BE-25DA4550A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0" y="2254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3" name="Oval 463">
                <a:extLst>
                  <a:ext uri="{FF2B5EF4-FFF2-40B4-BE49-F238E27FC236}">
                    <a16:creationId xmlns:a16="http://schemas.microsoft.com/office/drawing/2014/main" id="{D1215B94-EB41-4506-BCF4-55E9AD379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25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4" name="Oval 464">
                <a:extLst>
                  <a:ext uri="{FF2B5EF4-FFF2-40B4-BE49-F238E27FC236}">
                    <a16:creationId xmlns:a16="http://schemas.microsoft.com/office/drawing/2014/main" id="{99688D3D-0F2A-4A65-9A00-FE7353559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1" y="2256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5" name="Oval 465">
                <a:extLst>
                  <a:ext uri="{FF2B5EF4-FFF2-40B4-BE49-F238E27FC236}">
                    <a16:creationId xmlns:a16="http://schemas.microsoft.com/office/drawing/2014/main" id="{3CD89D5C-9CFF-40B0-9E11-865817571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256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6" name="Oval 466">
                <a:extLst>
                  <a:ext uri="{FF2B5EF4-FFF2-40B4-BE49-F238E27FC236}">
                    <a16:creationId xmlns:a16="http://schemas.microsoft.com/office/drawing/2014/main" id="{F9437E16-361E-494C-B67F-4F9F6D05E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" y="2257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7" name="Oval 467">
                <a:extLst>
                  <a:ext uri="{FF2B5EF4-FFF2-40B4-BE49-F238E27FC236}">
                    <a16:creationId xmlns:a16="http://schemas.microsoft.com/office/drawing/2014/main" id="{6B4703D1-27A7-47AE-A55B-B97038E13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257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8" name="Oval 468">
                <a:extLst>
                  <a:ext uri="{FF2B5EF4-FFF2-40B4-BE49-F238E27FC236}">
                    <a16:creationId xmlns:a16="http://schemas.microsoft.com/office/drawing/2014/main" id="{82E4642F-F310-44E9-9F69-FE314F470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2259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9" name="Oval 469">
                <a:extLst>
                  <a:ext uri="{FF2B5EF4-FFF2-40B4-BE49-F238E27FC236}">
                    <a16:creationId xmlns:a16="http://schemas.microsoft.com/office/drawing/2014/main" id="{DD392B67-E591-4B3F-A63A-92EB06672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0" y="2259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0" name="Oval 470">
                <a:extLst>
                  <a:ext uri="{FF2B5EF4-FFF2-40B4-BE49-F238E27FC236}">
                    <a16:creationId xmlns:a16="http://schemas.microsoft.com/office/drawing/2014/main" id="{2E48A9A9-E34E-4821-8E32-FD1756AD8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5" y="2260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1" name="Oval 471">
                <a:extLst>
                  <a:ext uri="{FF2B5EF4-FFF2-40B4-BE49-F238E27FC236}">
                    <a16:creationId xmlns:a16="http://schemas.microsoft.com/office/drawing/2014/main" id="{7AB94190-7915-4F81-B290-F2DDA1D12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1" y="2260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2" name="Oval 472">
                <a:extLst>
                  <a:ext uri="{FF2B5EF4-FFF2-40B4-BE49-F238E27FC236}">
                    <a16:creationId xmlns:a16="http://schemas.microsoft.com/office/drawing/2014/main" id="{BB55DAC4-EC09-49DE-B113-1353F82FD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260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3" name="Oval 473">
                <a:extLst>
                  <a:ext uri="{FF2B5EF4-FFF2-40B4-BE49-F238E27FC236}">
                    <a16:creationId xmlns:a16="http://schemas.microsoft.com/office/drawing/2014/main" id="{D287B24A-CE81-4F20-A1B8-FC2FBC2B9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" y="2262"/>
                <a:ext cx="14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4" name="Oval 474">
                <a:extLst>
                  <a:ext uri="{FF2B5EF4-FFF2-40B4-BE49-F238E27FC236}">
                    <a16:creationId xmlns:a16="http://schemas.microsoft.com/office/drawing/2014/main" id="{766E17B0-9212-4505-8D99-FD2AE7BB5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262"/>
                <a:ext cx="12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5" name="Oval 475">
                <a:extLst>
                  <a:ext uri="{FF2B5EF4-FFF2-40B4-BE49-F238E27FC236}">
                    <a16:creationId xmlns:a16="http://schemas.microsoft.com/office/drawing/2014/main" id="{CD5573C7-18CD-41E6-A1D0-F52051B00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1" y="2262"/>
                <a:ext cx="14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6" name="Oval 476">
                <a:extLst>
                  <a:ext uri="{FF2B5EF4-FFF2-40B4-BE49-F238E27FC236}">
                    <a16:creationId xmlns:a16="http://schemas.microsoft.com/office/drawing/2014/main" id="{14BBC867-6802-43D2-8C1B-0B96DE144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2260"/>
                <a:ext cx="15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7" name="Oval 477">
                <a:extLst>
                  <a:ext uri="{FF2B5EF4-FFF2-40B4-BE49-F238E27FC236}">
                    <a16:creationId xmlns:a16="http://schemas.microsoft.com/office/drawing/2014/main" id="{CC6F9488-D87D-4A4C-9197-656BC37C9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0" y="2260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8" name="Oval 478">
                <a:extLst>
                  <a:ext uri="{FF2B5EF4-FFF2-40B4-BE49-F238E27FC236}">
                    <a16:creationId xmlns:a16="http://schemas.microsoft.com/office/drawing/2014/main" id="{81CE11F7-101B-450D-8589-E6F6E635C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5" y="2260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9" name="Oval 479">
                <a:extLst>
                  <a:ext uri="{FF2B5EF4-FFF2-40B4-BE49-F238E27FC236}">
                    <a16:creationId xmlns:a16="http://schemas.microsoft.com/office/drawing/2014/main" id="{73FEFD82-1F5E-422E-9228-88F6A5C27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9" y="2259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0" name="Oval 480">
                <a:extLst>
                  <a:ext uri="{FF2B5EF4-FFF2-40B4-BE49-F238E27FC236}">
                    <a16:creationId xmlns:a16="http://schemas.microsoft.com/office/drawing/2014/main" id="{FAF8B81A-18EB-4562-A7AB-E17FAA127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4" y="2259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1" name="Oval 481">
                <a:extLst>
                  <a:ext uri="{FF2B5EF4-FFF2-40B4-BE49-F238E27FC236}">
                    <a16:creationId xmlns:a16="http://schemas.microsoft.com/office/drawing/2014/main" id="{A649E845-B7C9-4B19-9959-0F47BC9F9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" y="2257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2" name="Oval 482">
                <a:extLst>
                  <a:ext uri="{FF2B5EF4-FFF2-40B4-BE49-F238E27FC236}">
                    <a16:creationId xmlns:a16="http://schemas.microsoft.com/office/drawing/2014/main" id="{76795EDB-7B4C-4511-9FF8-2EF92032B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" y="2257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3" name="Oval 483">
                <a:extLst>
                  <a:ext uri="{FF2B5EF4-FFF2-40B4-BE49-F238E27FC236}">
                    <a16:creationId xmlns:a16="http://schemas.microsoft.com/office/drawing/2014/main" id="{D6D2561C-211A-4D58-A4B0-8358EEB4E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6" y="2256"/>
                <a:ext cx="23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4" name="Oval 484">
                <a:extLst>
                  <a:ext uri="{FF2B5EF4-FFF2-40B4-BE49-F238E27FC236}">
                    <a16:creationId xmlns:a16="http://schemas.microsoft.com/office/drawing/2014/main" id="{9F1F9DC2-DC91-4C4C-85A7-C24601C44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0" y="2256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5" name="Oval 485">
                <a:extLst>
                  <a:ext uri="{FF2B5EF4-FFF2-40B4-BE49-F238E27FC236}">
                    <a16:creationId xmlns:a16="http://schemas.microsoft.com/office/drawing/2014/main" id="{1EFC4E85-7E10-496B-A4FB-4FFC40495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3" y="225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6" name="Oval 486">
                <a:extLst>
                  <a:ext uri="{FF2B5EF4-FFF2-40B4-BE49-F238E27FC236}">
                    <a16:creationId xmlns:a16="http://schemas.microsoft.com/office/drawing/2014/main" id="{34BCFBBA-C647-4CBA-9D25-6B6743D33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7" y="2254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7" name="Oval 487">
                <a:extLst>
                  <a:ext uri="{FF2B5EF4-FFF2-40B4-BE49-F238E27FC236}">
                    <a16:creationId xmlns:a16="http://schemas.microsoft.com/office/drawing/2014/main" id="{9F292646-621E-42A6-AEDA-BBBF583BF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2" y="2253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8" name="Oval 488">
                <a:extLst>
                  <a:ext uri="{FF2B5EF4-FFF2-40B4-BE49-F238E27FC236}">
                    <a16:creationId xmlns:a16="http://schemas.microsoft.com/office/drawing/2014/main" id="{48505F92-840B-4813-9077-3E3524D43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5" y="2251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9" name="Oval 489">
                <a:extLst>
                  <a:ext uri="{FF2B5EF4-FFF2-40B4-BE49-F238E27FC236}">
                    <a16:creationId xmlns:a16="http://schemas.microsoft.com/office/drawing/2014/main" id="{3841153C-D13E-4E2D-9C24-E7203F7DD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9" y="2250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0" name="Oval 490">
                <a:extLst>
                  <a:ext uri="{FF2B5EF4-FFF2-40B4-BE49-F238E27FC236}">
                    <a16:creationId xmlns:a16="http://schemas.microsoft.com/office/drawing/2014/main" id="{116F3BCC-473C-432F-A27D-3E837E96C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3" y="225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1" name="Oval 491">
                <a:extLst>
                  <a:ext uri="{FF2B5EF4-FFF2-40B4-BE49-F238E27FC236}">
                    <a16:creationId xmlns:a16="http://schemas.microsoft.com/office/drawing/2014/main" id="{5E169388-EC7F-4A58-A7EB-B5256331C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6" y="2248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2" name="Oval 492">
                <a:extLst>
                  <a:ext uri="{FF2B5EF4-FFF2-40B4-BE49-F238E27FC236}">
                    <a16:creationId xmlns:a16="http://schemas.microsoft.com/office/drawing/2014/main" id="{B31D0949-80C3-43E6-9629-D5AD736B4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30" y="2247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3" name="Oval 493">
                <a:extLst>
                  <a:ext uri="{FF2B5EF4-FFF2-40B4-BE49-F238E27FC236}">
                    <a16:creationId xmlns:a16="http://schemas.microsoft.com/office/drawing/2014/main" id="{4FBAA0A8-ED3C-45F6-B741-E6A600BFD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2" y="2245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4" name="Oval 494">
                <a:extLst>
                  <a:ext uri="{FF2B5EF4-FFF2-40B4-BE49-F238E27FC236}">
                    <a16:creationId xmlns:a16="http://schemas.microsoft.com/office/drawing/2014/main" id="{7F450E37-2C99-4098-BA02-5E24E78B6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5" y="2244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5" name="Oval 495">
                <a:extLst>
                  <a:ext uri="{FF2B5EF4-FFF2-40B4-BE49-F238E27FC236}">
                    <a16:creationId xmlns:a16="http://schemas.microsoft.com/office/drawing/2014/main" id="{5CF89333-CE60-4C75-97B2-30B132AD8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" y="2061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6" name="Oval 496">
                <a:extLst>
                  <a:ext uri="{FF2B5EF4-FFF2-40B4-BE49-F238E27FC236}">
                    <a16:creationId xmlns:a16="http://schemas.microsoft.com/office/drawing/2014/main" id="{D24976B8-7DDD-43B1-82A7-7C96C01DD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" y="2063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7" name="Oval 497">
                <a:extLst>
                  <a:ext uri="{FF2B5EF4-FFF2-40B4-BE49-F238E27FC236}">
                    <a16:creationId xmlns:a16="http://schemas.microsoft.com/office/drawing/2014/main" id="{973E8BFC-3BB9-43D4-B930-40A0EA7EF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" y="2064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8" name="Oval 498">
                <a:extLst>
                  <a:ext uri="{FF2B5EF4-FFF2-40B4-BE49-F238E27FC236}">
                    <a16:creationId xmlns:a16="http://schemas.microsoft.com/office/drawing/2014/main" id="{5A0CE496-8B6C-4C34-B538-7917DB709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" y="2066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9" name="Oval 499">
                <a:extLst>
                  <a:ext uri="{FF2B5EF4-FFF2-40B4-BE49-F238E27FC236}">
                    <a16:creationId xmlns:a16="http://schemas.microsoft.com/office/drawing/2014/main" id="{55CA2C88-48AF-487D-8A06-DB574D013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" y="2067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0" name="Oval 500">
                <a:extLst>
                  <a:ext uri="{FF2B5EF4-FFF2-40B4-BE49-F238E27FC236}">
                    <a16:creationId xmlns:a16="http://schemas.microsoft.com/office/drawing/2014/main" id="{4426E542-53DC-4B7E-8C1A-DD87AC3C7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" y="2069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1" name="Oval 501">
                <a:extLst>
                  <a:ext uri="{FF2B5EF4-FFF2-40B4-BE49-F238E27FC236}">
                    <a16:creationId xmlns:a16="http://schemas.microsoft.com/office/drawing/2014/main" id="{52BC5A67-E5F2-4501-A512-220F13074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070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2" name="Oval 502">
                <a:extLst>
                  <a:ext uri="{FF2B5EF4-FFF2-40B4-BE49-F238E27FC236}">
                    <a16:creationId xmlns:a16="http://schemas.microsoft.com/office/drawing/2014/main" id="{EF6CD08C-F3D1-4A9B-9306-7A9FE2E04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8" y="2070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3" name="Oval 503">
                <a:extLst>
                  <a:ext uri="{FF2B5EF4-FFF2-40B4-BE49-F238E27FC236}">
                    <a16:creationId xmlns:a16="http://schemas.microsoft.com/office/drawing/2014/main" id="{2CE4FE41-E2AD-4A84-B822-363728BB5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072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4" name="Oval 504">
                <a:extLst>
                  <a:ext uri="{FF2B5EF4-FFF2-40B4-BE49-F238E27FC236}">
                    <a16:creationId xmlns:a16="http://schemas.microsoft.com/office/drawing/2014/main" id="{484AE5E4-F05B-48E6-BBE5-0EE3744BC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073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5" name="Oval 505">
                <a:extLst>
                  <a:ext uri="{FF2B5EF4-FFF2-40B4-BE49-F238E27FC236}">
                    <a16:creationId xmlns:a16="http://schemas.microsoft.com/office/drawing/2014/main" id="{341F6EB8-5C35-4894-AB3C-5ABECB4D2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073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6" name="Oval 506">
                <a:extLst>
                  <a:ext uri="{FF2B5EF4-FFF2-40B4-BE49-F238E27FC236}">
                    <a16:creationId xmlns:a16="http://schemas.microsoft.com/office/drawing/2014/main" id="{3DDE4A29-5AFB-4195-BE81-208B40E33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2075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7" name="Oval 507">
                <a:extLst>
                  <a:ext uri="{FF2B5EF4-FFF2-40B4-BE49-F238E27FC236}">
                    <a16:creationId xmlns:a16="http://schemas.microsoft.com/office/drawing/2014/main" id="{E95ECD00-5DED-4A36-A69B-BA6C4E280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075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8" name="Oval 508">
                <a:extLst>
                  <a:ext uri="{FF2B5EF4-FFF2-40B4-BE49-F238E27FC236}">
                    <a16:creationId xmlns:a16="http://schemas.microsoft.com/office/drawing/2014/main" id="{02C5892F-7348-4566-A3BF-EE5B9C53E8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3" y="207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9" name="Oval 509">
                <a:extLst>
                  <a:ext uri="{FF2B5EF4-FFF2-40B4-BE49-F238E27FC236}">
                    <a16:creationId xmlns:a16="http://schemas.microsoft.com/office/drawing/2014/main" id="{F95E21D5-12F1-496F-9098-001A53B54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076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0" name="Oval 510">
                <a:extLst>
                  <a:ext uri="{FF2B5EF4-FFF2-40B4-BE49-F238E27FC236}">
                    <a16:creationId xmlns:a16="http://schemas.microsoft.com/office/drawing/2014/main" id="{83D67294-8DBA-42DC-9519-F8236CAA2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5" y="2078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1" name="Oval 511">
                <a:extLst>
                  <a:ext uri="{FF2B5EF4-FFF2-40B4-BE49-F238E27FC236}">
                    <a16:creationId xmlns:a16="http://schemas.microsoft.com/office/drawing/2014/main" id="{E59CDAF4-45E4-4DBE-A0FB-0EA02B495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0" y="2078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2" name="Oval 512">
                <a:extLst>
                  <a:ext uri="{FF2B5EF4-FFF2-40B4-BE49-F238E27FC236}">
                    <a16:creationId xmlns:a16="http://schemas.microsoft.com/office/drawing/2014/main" id="{F2865588-8FEF-4926-AD37-04E5A4AA2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078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3" name="Oval 513">
                <a:extLst>
                  <a:ext uri="{FF2B5EF4-FFF2-40B4-BE49-F238E27FC236}">
                    <a16:creationId xmlns:a16="http://schemas.microsoft.com/office/drawing/2014/main" id="{0DD9A0BE-5CA3-4145-8712-3D12676F1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" y="2079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4" name="Oval 514">
                <a:extLst>
                  <a:ext uri="{FF2B5EF4-FFF2-40B4-BE49-F238E27FC236}">
                    <a16:creationId xmlns:a16="http://schemas.microsoft.com/office/drawing/2014/main" id="{BFC4DF71-6881-4DE5-94F2-EE9019D06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079"/>
                <a:ext cx="14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5" name="Oval 515">
                <a:extLst>
                  <a:ext uri="{FF2B5EF4-FFF2-40B4-BE49-F238E27FC236}">
                    <a16:creationId xmlns:a16="http://schemas.microsoft.com/office/drawing/2014/main" id="{C07E60AD-E2B6-47F1-A961-03768ABEA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1" y="2079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6" name="Oval 516">
                <a:extLst>
                  <a:ext uri="{FF2B5EF4-FFF2-40B4-BE49-F238E27FC236}">
                    <a16:creationId xmlns:a16="http://schemas.microsoft.com/office/drawing/2014/main" id="{79B083E4-680F-429B-947C-3C421213B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2078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7" name="Oval 517">
                <a:extLst>
                  <a:ext uri="{FF2B5EF4-FFF2-40B4-BE49-F238E27FC236}">
                    <a16:creationId xmlns:a16="http://schemas.microsoft.com/office/drawing/2014/main" id="{F2563B87-4BB6-4162-8D20-65351A537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0" y="2078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8" name="Oval 518">
                <a:extLst>
                  <a:ext uri="{FF2B5EF4-FFF2-40B4-BE49-F238E27FC236}">
                    <a16:creationId xmlns:a16="http://schemas.microsoft.com/office/drawing/2014/main" id="{72839B94-47B9-4540-BAE3-AB47AFF82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078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9" name="Oval 519">
                <a:extLst>
                  <a:ext uri="{FF2B5EF4-FFF2-40B4-BE49-F238E27FC236}">
                    <a16:creationId xmlns:a16="http://schemas.microsoft.com/office/drawing/2014/main" id="{05CE7F8C-AC5A-478C-B18D-2CFC77386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9" y="2076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0" name="Oval 520">
                <a:extLst>
                  <a:ext uri="{FF2B5EF4-FFF2-40B4-BE49-F238E27FC236}">
                    <a16:creationId xmlns:a16="http://schemas.microsoft.com/office/drawing/2014/main" id="{4C8B462E-655A-4909-80FF-441C4230C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" y="207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1" name="Oval 521">
                <a:extLst>
                  <a:ext uri="{FF2B5EF4-FFF2-40B4-BE49-F238E27FC236}">
                    <a16:creationId xmlns:a16="http://schemas.microsoft.com/office/drawing/2014/main" id="{3EE2F2B4-B234-41E1-8F14-8BD73B619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075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2" name="Oval 522">
                <a:extLst>
                  <a:ext uri="{FF2B5EF4-FFF2-40B4-BE49-F238E27FC236}">
                    <a16:creationId xmlns:a16="http://schemas.microsoft.com/office/drawing/2014/main" id="{D205D780-6B68-4056-96C6-D38319DDE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1" y="2075"/>
                <a:ext cx="23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3" name="Oval 523">
                <a:extLst>
                  <a:ext uri="{FF2B5EF4-FFF2-40B4-BE49-F238E27FC236}">
                    <a16:creationId xmlns:a16="http://schemas.microsoft.com/office/drawing/2014/main" id="{BD0C7CB7-535F-42FD-AF82-518497026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5" y="2073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4" name="Oval 524">
                <a:extLst>
                  <a:ext uri="{FF2B5EF4-FFF2-40B4-BE49-F238E27FC236}">
                    <a16:creationId xmlns:a16="http://schemas.microsoft.com/office/drawing/2014/main" id="{1E2100B0-C0C5-428A-BF13-E22EA8752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8" y="2073"/>
                <a:ext cx="29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5" name="Oval 525">
                <a:extLst>
                  <a:ext uri="{FF2B5EF4-FFF2-40B4-BE49-F238E27FC236}">
                    <a16:creationId xmlns:a16="http://schemas.microsoft.com/office/drawing/2014/main" id="{9798AF36-E233-4E21-B498-891EBC541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3" y="207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6" name="Oval 526">
                <a:extLst>
                  <a:ext uri="{FF2B5EF4-FFF2-40B4-BE49-F238E27FC236}">
                    <a16:creationId xmlns:a16="http://schemas.microsoft.com/office/drawing/2014/main" id="{65FBB483-9A71-4099-B16A-03A1D51E5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7" y="2070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7" name="Oval 527">
                <a:extLst>
                  <a:ext uri="{FF2B5EF4-FFF2-40B4-BE49-F238E27FC236}">
                    <a16:creationId xmlns:a16="http://schemas.microsoft.com/office/drawing/2014/main" id="{3281FC77-3E8F-4A9D-9F8A-9AE680CBA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0" y="2070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8" name="Oval 528">
                <a:extLst>
                  <a:ext uri="{FF2B5EF4-FFF2-40B4-BE49-F238E27FC236}">
                    <a16:creationId xmlns:a16="http://schemas.microsoft.com/office/drawing/2014/main" id="{4A6D2183-D241-422F-A1D4-0A0AF4BA5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4" y="2069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9" name="Oval 529">
                <a:extLst>
                  <a:ext uri="{FF2B5EF4-FFF2-40B4-BE49-F238E27FC236}">
                    <a16:creationId xmlns:a16="http://schemas.microsoft.com/office/drawing/2014/main" id="{2B83FB11-5628-4CDF-94F9-35E73596C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2067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0" name="Oval 530">
                <a:extLst>
                  <a:ext uri="{FF2B5EF4-FFF2-40B4-BE49-F238E27FC236}">
                    <a16:creationId xmlns:a16="http://schemas.microsoft.com/office/drawing/2014/main" id="{260B08CF-317D-4B7C-AA6B-E312D0E52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1" y="2066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1" name="Oval 531">
                <a:extLst>
                  <a:ext uri="{FF2B5EF4-FFF2-40B4-BE49-F238E27FC236}">
                    <a16:creationId xmlns:a16="http://schemas.microsoft.com/office/drawing/2014/main" id="{DB91E52C-C7C7-42E6-9759-6D5BC0428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" y="2064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2" name="Oval 532">
                <a:extLst>
                  <a:ext uri="{FF2B5EF4-FFF2-40B4-BE49-F238E27FC236}">
                    <a16:creationId xmlns:a16="http://schemas.microsoft.com/office/drawing/2014/main" id="{21AB3EEF-095F-4344-A7D1-6CEACD19F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8" y="2063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3" name="Oval 533">
                <a:extLst>
                  <a:ext uri="{FF2B5EF4-FFF2-40B4-BE49-F238E27FC236}">
                    <a16:creationId xmlns:a16="http://schemas.microsoft.com/office/drawing/2014/main" id="{C8499637-49A7-4726-8F3C-15F6143F8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0" y="2061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4" name="Oval 534">
                <a:extLst>
                  <a:ext uri="{FF2B5EF4-FFF2-40B4-BE49-F238E27FC236}">
                    <a16:creationId xmlns:a16="http://schemas.microsoft.com/office/drawing/2014/main" id="{6425332C-121A-46CF-BA59-B0774D1B3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4" y="2060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5" name="Oval 535">
                <a:extLst>
                  <a:ext uri="{FF2B5EF4-FFF2-40B4-BE49-F238E27FC236}">
                    <a16:creationId xmlns:a16="http://schemas.microsoft.com/office/drawing/2014/main" id="{BA0CB27E-5D8A-4541-B5DD-020261E94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" y="1877"/>
                <a:ext cx="58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6" name="Oval 536">
                <a:extLst>
                  <a:ext uri="{FF2B5EF4-FFF2-40B4-BE49-F238E27FC236}">
                    <a16:creationId xmlns:a16="http://schemas.microsoft.com/office/drawing/2014/main" id="{29652918-59C5-4C62-B54C-CFFA26849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" y="1878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7" name="Oval 537">
                <a:extLst>
                  <a:ext uri="{FF2B5EF4-FFF2-40B4-BE49-F238E27FC236}">
                    <a16:creationId xmlns:a16="http://schemas.microsoft.com/office/drawing/2014/main" id="{8BF31FF6-B754-438F-8CAD-3FF00753F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" y="1880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8" name="Oval 538">
                <a:extLst>
                  <a:ext uri="{FF2B5EF4-FFF2-40B4-BE49-F238E27FC236}">
                    <a16:creationId xmlns:a16="http://schemas.microsoft.com/office/drawing/2014/main" id="{B5AA1D83-4EAA-4C71-8A9F-C615C9754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" y="1881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9" name="Oval 539">
                <a:extLst>
                  <a:ext uri="{FF2B5EF4-FFF2-40B4-BE49-F238E27FC236}">
                    <a16:creationId xmlns:a16="http://schemas.microsoft.com/office/drawing/2014/main" id="{6104AA3B-7F61-4A03-A080-F87A6383B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" y="1883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0" name="Oval 540">
                <a:extLst>
                  <a:ext uri="{FF2B5EF4-FFF2-40B4-BE49-F238E27FC236}">
                    <a16:creationId xmlns:a16="http://schemas.microsoft.com/office/drawing/2014/main" id="{56DD59D8-CF73-4609-856D-F9B5024F18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" y="1884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1" name="Oval 541">
                <a:extLst>
                  <a:ext uri="{FF2B5EF4-FFF2-40B4-BE49-F238E27FC236}">
                    <a16:creationId xmlns:a16="http://schemas.microsoft.com/office/drawing/2014/main" id="{044BDA51-2AFF-4F7E-A90B-9D9203611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" y="1886"/>
                <a:ext cx="37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2" name="Oval 542">
                <a:extLst>
                  <a:ext uri="{FF2B5EF4-FFF2-40B4-BE49-F238E27FC236}">
                    <a16:creationId xmlns:a16="http://schemas.microsoft.com/office/drawing/2014/main" id="{6D4EB376-CCDD-4ABE-9F9A-802ABAA83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7" y="1887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3" name="Oval 543">
                <a:extLst>
                  <a:ext uri="{FF2B5EF4-FFF2-40B4-BE49-F238E27FC236}">
                    <a16:creationId xmlns:a16="http://schemas.microsoft.com/office/drawing/2014/main" id="{21F0601A-49FC-4322-9E56-F192E2403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3" y="1889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4" name="Oval 544">
                <a:extLst>
                  <a:ext uri="{FF2B5EF4-FFF2-40B4-BE49-F238E27FC236}">
                    <a16:creationId xmlns:a16="http://schemas.microsoft.com/office/drawing/2014/main" id="{2E5E5CFB-B96A-466C-9056-BB33B8A1F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1889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5" name="Oval 545">
                <a:extLst>
                  <a:ext uri="{FF2B5EF4-FFF2-40B4-BE49-F238E27FC236}">
                    <a16:creationId xmlns:a16="http://schemas.microsoft.com/office/drawing/2014/main" id="{94B200F4-9EE0-49C9-A34B-C4997AAA4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5" y="1890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6" name="Oval 546">
                <a:extLst>
                  <a:ext uri="{FF2B5EF4-FFF2-40B4-BE49-F238E27FC236}">
                    <a16:creationId xmlns:a16="http://schemas.microsoft.com/office/drawing/2014/main" id="{07913A95-91B2-486B-8670-9F4549C35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1" y="1892"/>
                <a:ext cx="26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7" name="Oval 547">
                <a:extLst>
                  <a:ext uri="{FF2B5EF4-FFF2-40B4-BE49-F238E27FC236}">
                    <a16:creationId xmlns:a16="http://schemas.microsoft.com/office/drawing/2014/main" id="{DB186100-7800-4B64-B5E6-43A229CB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" y="1892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8" name="Oval 548">
                <a:extLst>
                  <a:ext uri="{FF2B5EF4-FFF2-40B4-BE49-F238E27FC236}">
                    <a16:creationId xmlns:a16="http://schemas.microsoft.com/office/drawing/2014/main" id="{5CE0E639-816E-42C7-96BD-18864C251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3" y="1893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9" name="Oval 549">
                <a:extLst>
                  <a:ext uri="{FF2B5EF4-FFF2-40B4-BE49-F238E27FC236}">
                    <a16:creationId xmlns:a16="http://schemas.microsoft.com/office/drawing/2014/main" id="{D12735D0-62F4-4160-AD84-A96377748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1893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0" name="Oval 550">
                <a:extLst>
                  <a:ext uri="{FF2B5EF4-FFF2-40B4-BE49-F238E27FC236}">
                    <a16:creationId xmlns:a16="http://schemas.microsoft.com/office/drawing/2014/main" id="{6419D198-2FC3-4B90-8400-D2AA84D20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3" y="1895"/>
                <a:ext cx="20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1" name="Oval 551">
                <a:extLst>
                  <a:ext uri="{FF2B5EF4-FFF2-40B4-BE49-F238E27FC236}">
                    <a16:creationId xmlns:a16="http://schemas.microsoft.com/office/drawing/2014/main" id="{3CCA8F8F-8776-4A89-ABE1-4A95E14FB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0" y="1895"/>
                <a:ext cx="16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2" name="Oval 552">
                <a:extLst>
                  <a:ext uri="{FF2B5EF4-FFF2-40B4-BE49-F238E27FC236}">
                    <a16:creationId xmlns:a16="http://schemas.microsoft.com/office/drawing/2014/main" id="{3707DFEB-C00F-47FA-8C40-A90352178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1895"/>
                <a:ext cx="16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3" name="Oval 553">
                <a:extLst>
                  <a:ext uri="{FF2B5EF4-FFF2-40B4-BE49-F238E27FC236}">
                    <a16:creationId xmlns:a16="http://schemas.microsoft.com/office/drawing/2014/main" id="{8602EC32-D253-4BF6-9AA4-88BC69F79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896"/>
                <a:ext cx="16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4" name="Oval 554">
                <a:extLst>
                  <a:ext uri="{FF2B5EF4-FFF2-40B4-BE49-F238E27FC236}">
                    <a16:creationId xmlns:a16="http://schemas.microsoft.com/office/drawing/2014/main" id="{27D3CBC4-11A6-4A85-9FA1-F14F50193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1896"/>
                <a:ext cx="14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5" name="Oval 555">
                <a:extLst>
                  <a:ext uri="{FF2B5EF4-FFF2-40B4-BE49-F238E27FC236}">
                    <a16:creationId xmlns:a16="http://schemas.microsoft.com/office/drawing/2014/main" id="{91C2FC0D-DCAD-4C3A-9BA2-719CDAE1A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0" y="1896"/>
                <a:ext cx="15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6" name="Oval 556">
                <a:extLst>
                  <a:ext uri="{FF2B5EF4-FFF2-40B4-BE49-F238E27FC236}">
                    <a16:creationId xmlns:a16="http://schemas.microsoft.com/office/drawing/2014/main" id="{AFD1B852-F641-4600-9835-F0891D550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1895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7" name="Oval 557">
                <a:extLst>
                  <a:ext uri="{FF2B5EF4-FFF2-40B4-BE49-F238E27FC236}">
                    <a16:creationId xmlns:a16="http://schemas.microsoft.com/office/drawing/2014/main" id="{5ECA89F2-6975-4E1F-98B3-9E82D7F09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9" y="1895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8" name="Oval 558">
                <a:extLst>
                  <a:ext uri="{FF2B5EF4-FFF2-40B4-BE49-F238E27FC236}">
                    <a16:creationId xmlns:a16="http://schemas.microsoft.com/office/drawing/2014/main" id="{8C50E23A-BCF0-4A12-86CC-68520C891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1895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9" name="Oval 559">
                <a:extLst>
                  <a:ext uri="{FF2B5EF4-FFF2-40B4-BE49-F238E27FC236}">
                    <a16:creationId xmlns:a16="http://schemas.microsoft.com/office/drawing/2014/main" id="{8756F99C-0908-499A-A4B7-1A00C45FA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1893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0" name="Oval 560">
                <a:extLst>
                  <a:ext uri="{FF2B5EF4-FFF2-40B4-BE49-F238E27FC236}">
                    <a16:creationId xmlns:a16="http://schemas.microsoft.com/office/drawing/2014/main" id="{31E0AF4A-2A73-4355-A61C-F7A046C9E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1893"/>
                <a:ext cx="22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1" name="Oval 561">
                <a:extLst>
                  <a:ext uri="{FF2B5EF4-FFF2-40B4-BE49-F238E27FC236}">
                    <a16:creationId xmlns:a16="http://schemas.microsoft.com/office/drawing/2014/main" id="{F77F7E29-EEFE-4241-A1A9-2EADC0ED5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1892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2" name="Oval 562">
                <a:extLst>
                  <a:ext uri="{FF2B5EF4-FFF2-40B4-BE49-F238E27FC236}">
                    <a16:creationId xmlns:a16="http://schemas.microsoft.com/office/drawing/2014/main" id="{7FC0BFF3-D6F4-4F93-B016-56C42EFBB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9" y="1892"/>
                <a:ext cx="26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3" name="Oval 563">
                <a:extLst>
                  <a:ext uri="{FF2B5EF4-FFF2-40B4-BE49-F238E27FC236}">
                    <a16:creationId xmlns:a16="http://schemas.microsoft.com/office/drawing/2014/main" id="{BEC62A79-440A-4AC3-B51D-B0AD461AF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3" y="189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4" name="Oval 564">
                <a:extLst>
                  <a:ext uri="{FF2B5EF4-FFF2-40B4-BE49-F238E27FC236}">
                    <a16:creationId xmlns:a16="http://schemas.microsoft.com/office/drawing/2014/main" id="{794D2616-4597-4DE4-9ED7-E435B7381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8" y="188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5" name="Oval 565">
                <a:extLst>
                  <a:ext uri="{FF2B5EF4-FFF2-40B4-BE49-F238E27FC236}">
                    <a16:creationId xmlns:a16="http://schemas.microsoft.com/office/drawing/2014/main" id="{D8DC9F86-3049-43DA-AC35-FA0F45DC6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2" y="1889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6" name="Oval 566">
                <a:extLst>
                  <a:ext uri="{FF2B5EF4-FFF2-40B4-BE49-F238E27FC236}">
                    <a16:creationId xmlns:a16="http://schemas.microsoft.com/office/drawing/2014/main" id="{E7F03B31-5578-48AE-9260-A8F275A9E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5" y="1887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7" name="Oval 567">
                <a:extLst>
                  <a:ext uri="{FF2B5EF4-FFF2-40B4-BE49-F238E27FC236}">
                    <a16:creationId xmlns:a16="http://schemas.microsoft.com/office/drawing/2014/main" id="{1F6D081C-F98A-44F5-88AB-F0F4C3C78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9" y="1886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8" name="Oval 568">
                <a:extLst>
                  <a:ext uri="{FF2B5EF4-FFF2-40B4-BE49-F238E27FC236}">
                    <a16:creationId xmlns:a16="http://schemas.microsoft.com/office/drawing/2014/main" id="{CA83AD51-8588-445F-9225-A4584BCDD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2" y="1884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9" name="Oval 569">
                <a:extLst>
                  <a:ext uri="{FF2B5EF4-FFF2-40B4-BE49-F238E27FC236}">
                    <a16:creationId xmlns:a16="http://schemas.microsoft.com/office/drawing/2014/main" id="{822C8435-64A8-4EBB-9ECE-0966F43EF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6" y="1883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0" name="Oval 570">
                <a:extLst>
                  <a:ext uri="{FF2B5EF4-FFF2-40B4-BE49-F238E27FC236}">
                    <a16:creationId xmlns:a16="http://schemas.microsoft.com/office/drawing/2014/main" id="{44C6D467-7AC0-47B8-9F3C-4DF921977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0" y="1881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1" name="Oval 571">
                <a:extLst>
                  <a:ext uri="{FF2B5EF4-FFF2-40B4-BE49-F238E27FC236}">
                    <a16:creationId xmlns:a16="http://schemas.microsoft.com/office/drawing/2014/main" id="{6037635E-D61F-4591-9774-CC3CA5B0A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3" y="1880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2" name="Oval 572">
                <a:extLst>
                  <a:ext uri="{FF2B5EF4-FFF2-40B4-BE49-F238E27FC236}">
                    <a16:creationId xmlns:a16="http://schemas.microsoft.com/office/drawing/2014/main" id="{1761CA15-FB54-4D90-B495-C73A54F26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5" y="187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3" name="Oval 573">
                <a:extLst>
                  <a:ext uri="{FF2B5EF4-FFF2-40B4-BE49-F238E27FC236}">
                    <a16:creationId xmlns:a16="http://schemas.microsoft.com/office/drawing/2014/main" id="{E2F5D4FE-A7A0-4E0D-B86F-D66A7299C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9" y="1877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4" name="Oval 574">
                <a:extLst>
                  <a:ext uri="{FF2B5EF4-FFF2-40B4-BE49-F238E27FC236}">
                    <a16:creationId xmlns:a16="http://schemas.microsoft.com/office/drawing/2014/main" id="{DBCDFCCB-1A4F-48D9-A2F0-CC9032F5F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1" y="1875"/>
                <a:ext cx="61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5" name="Oval 575">
                <a:extLst>
                  <a:ext uri="{FF2B5EF4-FFF2-40B4-BE49-F238E27FC236}">
                    <a16:creationId xmlns:a16="http://schemas.microsoft.com/office/drawing/2014/main" id="{87D4D214-3FEC-49C3-A6C4-569F8DFB9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" y="1693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6" name="Oval 576">
                <a:extLst>
                  <a:ext uri="{FF2B5EF4-FFF2-40B4-BE49-F238E27FC236}">
                    <a16:creationId xmlns:a16="http://schemas.microsoft.com/office/drawing/2014/main" id="{9C900F05-633D-435B-AAA9-D5CDA0A3A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" y="1694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7" name="Oval 577">
                <a:extLst>
                  <a:ext uri="{FF2B5EF4-FFF2-40B4-BE49-F238E27FC236}">
                    <a16:creationId xmlns:a16="http://schemas.microsoft.com/office/drawing/2014/main" id="{E79AAF7E-D653-43AF-847D-789170CCC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" y="1697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" name="Oval 578">
                <a:extLst>
                  <a:ext uri="{FF2B5EF4-FFF2-40B4-BE49-F238E27FC236}">
                    <a16:creationId xmlns:a16="http://schemas.microsoft.com/office/drawing/2014/main" id="{A52E9013-EEBA-4A8D-8AD5-45B5E1B01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1699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" name="Oval 579">
                <a:extLst>
                  <a:ext uri="{FF2B5EF4-FFF2-40B4-BE49-F238E27FC236}">
                    <a16:creationId xmlns:a16="http://schemas.microsoft.com/office/drawing/2014/main" id="{FDD6F081-A6E3-4FBB-86C0-96CBF502E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7" y="170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" name="Oval 580">
                <a:extLst>
                  <a:ext uri="{FF2B5EF4-FFF2-40B4-BE49-F238E27FC236}">
                    <a16:creationId xmlns:a16="http://schemas.microsoft.com/office/drawing/2014/main" id="{AA83BB3D-EA49-46BA-809A-68227C77C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1702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1" name="Oval 581">
                <a:extLst>
                  <a:ext uri="{FF2B5EF4-FFF2-40B4-BE49-F238E27FC236}">
                    <a16:creationId xmlns:a16="http://schemas.microsoft.com/office/drawing/2014/main" id="{1CDDCE57-9F3B-436A-94B2-DE2BDAEC9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0" y="170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2" name="Oval 582">
                <a:extLst>
                  <a:ext uri="{FF2B5EF4-FFF2-40B4-BE49-F238E27FC236}">
                    <a16:creationId xmlns:a16="http://schemas.microsoft.com/office/drawing/2014/main" id="{E7BFEC3F-CE09-4143-AFC8-C503BA37A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5" y="1703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3" name="Oval 583">
                <a:extLst>
                  <a:ext uri="{FF2B5EF4-FFF2-40B4-BE49-F238E27FC236}">
                    <a16:creationId xmlns:a16="http://schemas.microsoft.com/office/drawing/2014/main" id="{7FE35A70-08FF-4D6E-9500-923ADE0B3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2" y="1705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4" name="Oval 584">
                <a:extLst>
                  <a:ext uri="{FF2B5EF4-FFF2-40B4-BE49-F238E27FC236}">
                    <a16:creationId xmlns:a16="http://schemas.microsoft.com/office/drawing/2014/main" id="{EA6684F2-D5F1-4B51-A4B1-ED5281131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8" y="170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5" name="Oval 585">
                <a:extLst>
                  <a:ext uri="{FF2B5EF4-FFF2-40B4-BE49-F238E27FC236}">
                    <a16:creationId xmlns:a16="http://schemas.microsoft.com/office/drawing/2014/main" id="{F8EE554A-F157-48FD-BA91-4B2E9F54F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1708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6" name="Oval 586">
                <a:extLst>
                  <a:ext uri="{FF2B5EF4-FFF2-40B4-BE49-F238E27FC236}">
                    <a16:creationId xmlns:a16="http://schemas.microsoft.com/office/drawing/2014/main" id="{BF09B0A9-5C07-4740-935A-CEAF28959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1708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7" name="Oval 587">
                <a:extLst>
                  <a:ext uri="{FF2B5EF4-FFF2-40B4-BE49-F238E27FC236}">
                    <a16:creationId xmlns:a16="http://schemas.microsoft.com/office/drawing/2014/main" id="{1534C542-74D4-4A04-849C-94E7E3C64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" y="1709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8" name="Oval 588">
                <a:extLst>
                  <a:ext uri="{FF2B5EF4-FFF2-40B4-BE49-F238E27FC236}">
                    <a16:creationId xmlns:a16="http://schemas.microsoft.com/office/drawing/2014/main" id="{52419F0E-3357-4852-8300-869B46909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1" y="170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9" name="Oval 589">
                <a:extLst>
                  <a:ext uri="{FF2B5EF4-FFF2-40B4-BE49-F238E27FC236}">
                    <a16:creationId xmlns:a16="http://schemas.microsoft.com/office/drawing/2014/main" id="{DDC6D292-2A2D-41F6-BC82-71FBE514F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1711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0" name="Oval 590">
                <a:extLst>
                  <a:ext uri="{FF2B5EF4-FFF2-40B4-BE49-F238E27FC236}">
                    <a16:creationId xmlns:a16="http://schemas.microsoft.com/office/drawing/2014/main" id="{89EB0766-5C39-45A7-8FC9-0867165B7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3" y="1711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1" name="Oval 591">
                <a:extLst>
                  <a:ext uri="{FF2B5EF4-FFF2-40B4-BE49-F238E27FC236}">
                    <a16:creationId xmlns:a16="http://schemas.microsoft.com/office/drawing/2014/main" id="{AA971CAF-5AA1-47A5-A9F3-D9AC90A66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1712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2" name="Oval 592">
                <a:extLst>
                  <a:ext uri="{FF2B5EF4-FFF2-40B4-BE49-F238E27FC236}">
                    <a16:creationId xmlns:a16="http://schemas.microsoft.com/office/drawing/2014/main" id="{0383100F-EE1C-4729-AD06-990E03F67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1712"/>
                <a:ext cx="16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3" name="Oval 593">
                <a:extLst>
                  <a:ext uri="{FF2B5EF4-FFF2-40B4-BE49-F238E27FC236}">
                    <a16:creationId xmlns:a16="http://schemas.microsoft.com/office/drawing/2014/main" id="{F50972AC-CDA7-47C3-A2E2-3EADC497B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714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4" name="Oval 594">
                <a:extLst>
                  <a:ext uri="{FF2B5EF4-FFF2-40B4-BE49-F238E27FC236}">
                    <a16:creationId xmlns:a16="http://schemas.microsoft.com/office/drawing/2014/main" id="{2D450C1F-4DC0-40CA-BCEF-B27ECAFBC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5" y="1714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5" name="Oval 595">
                <a:extLst>
                  <a:ext uri="{FF2B5EF4-FFF2-40B4-BE49-F238E27FC236}">
                    <a16:creationId xmlns:a16="http://schemas.microsoft.com/office/drawing/2014/main" id="{9A416674-EA23-4B8A-9ED3-3235E4E5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0" y="1714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6" name="Oval 596">
                <a:extLst>
                  <a:ext uri="{FF2B5EF4-FFF2-40B4-BE49-F238E27FC236}">
                    <a16:creationId xmlns:a16="http://schemas.microsoft.com/office/drawing/2014/main" id="{02E5E46B-2279-4A31-8A29-7BFBA8EE9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4" y="1712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7" name="Oval 597">
                <a:extLst>
                  <a:ext uri="{FF2B5EF4-FFF2-40B4-BE49-F238E27FC236}">
                    <a16:creationId xmlns:a16="http://schemas.microsoft.com/office/drawing/2014/main" id="{E5DE4229-3460-4F94-8705-C3EE41F75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9" y="1712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8" name="Oval 598">
                <a:extLst>
                  <a:ext uri="{FF2B5EF4-FFF2-40B4-BE49-F238E27FC236}">
                    <a16:creationId xmlns:a16="http://schemas.microsoft.com/office/drawing/2014/main" id="{E3C95E0B-C386-46D1-8597-77D10D32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1711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9" name="Oval 599">
                <a:extLst>
                  <a:ext uri="{FF2B5EF4-FFF2-40B4-BE49-F238E27FC236}">
                    <a16:creationId xmlns:a16="http://schemas.microsoft.com/office/drawing/2014/main" id="{1CD79E95-A5C7-44B4-B47A-04CB5FC02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1711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0" name="Oval 600">
                <a:extLst>
                  <a:ext uri="{FF2B5EF4-FFF2-40B4-BE49-F238E27FC236}">
                    <a16:creationId xmlns:a16="http://schemas.microsoft.com/office/drawing/2014/main" id="{CB2E8D58-3287-4B0F-B98F-C04F60018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1709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1" name="Oval 601">
                <a:extLst>
                  <a:ext uri="{FF2B5EF4-FFF2-40B4-BE49-F238E27FC236}">
                    <a16:creationId xmlns:a16="http://schemas.microsoft.com/office/drawing/2014/main" id="{624031D4-2665-4C37-9159-91BBAF90A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1709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2" name="Oval 602">
                <a:extLst>
                  <a:ext uri="{FF2B5EF4-FFF2-40B4-BE49-F238E27FC236}">
                    <a16:creationId xmlns:a16="http://schemas.microsoft.com/office/drawing/2014/main" id="{9BB69C38-89A0-451B-9F7B-D9F80CFC0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9" y="1708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3" name="Oval 603">
                <a:extLst>
                  <a:ext uri="{FF2B5EF4-FFF2-40B4-BE49-F238E27FC236}">
                    <a16:creationId xmlns:a16="http://schemas.microsoft.com/office/drawing/2014/main" id="{59C455A5-7FC2-495A-AAFE-1C89688E5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3" y="1708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4" name="Oval 604">
                <a:extLst>
                  <a:ext uri="{FF2B5EF4-FFF2-40B4-BE49-F238E27FC236}">
                    <a16:creationId xmlns:a16="http://schemas.microsoft.com/office/drawing/2014/main" id="{BFC98890-18CF-4F80-B736-9B8248023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7" y="1706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5" name="Oval 605">
                <a:extLst>
                  <a:ext uri="{FF2B5EF4-FFF2-40B4-BE49-F238E27FC236}">
                    <a16:creationId xmlns:a16="http://schemas.microsoft.com/office/drawing/2014/main" id="{E6AF166B-C791-4CAD-8ECF-8E8F50836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0" y="1705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6" name="Oval 606">
                <a:extLst>
                  <a:ext uri="{FF2B5EF4-FFF2-40B4-BE49-F238E27FC236}">
                    <a16:creationId xmlns:a16="http://schemas.microsoft.com/office/drawing/2014/main" id="{D438FF6D-FC76-4855-94F9-71B921E78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4" y="1703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808">
              <a:extLst>
                <a:ext uri="{FF2B5EF4-FFF2-40B4-BE49-F238E27FC236}">
                  <a16:creationId xmlns:a16="http://schemas.microsoft.com/office/drawing/2014/main" id="{6AF5245A-049D-4982-B05E-7C0F214E5B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1219201"/>
              <a:ext cx="12192000" cy="1560513"/>
              <a:chOff x="0" y="768"/>
              <a:chExt cx="7680" cy="983"/>
            </a:xfrm>
            <a:grpFill/>
          </p:grpSpPr>
          <p:sp>
            <p:nvSpPr>
              <p:cNvPr id="1197" name="Oval 608">
                <a:extLst>
                  <a:ext uri="{FF2B5EF4-FFF2-40B4-BE49-F238E27FC236}">
                    <a16:creationId xmlns:a16="http://schemas.microsoft.com/office/drawing/2014/main" id="{46710265-B2A9-4056-B3A9-A0535D572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7" y="170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" name="Oval 609">
                <a:extLst>
                  <a:ext uri="{FF2B5EF4-FFF2-40B4-BE49-F238E27FC236}">
                    <a16:creationId xmlns:a16="http://schemas.microsoft.com/office/drawing/2014/main" id="{00301C88-7E3C-45D6-9FAD-40E124BA3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51" y="1702"/>
                <a:ext cx="42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9" name="Oval 610">
                <a:extLst>
                  <a:ext uri="{FF2B5EF4-FFF2-40B4-BE49-F238E27FC236}">
                    <a16:creationId xmlns:a16="http://schemas.microsoft.com/office/drawing/2014/main" id="{D490976D-F957-43A0-B9C3-6A19BCDAA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170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0" name="Oval 611">
                <a:extLst>
                  <a:ext uri="{FF2B5EF4-FFF2-40B4-BE49-F238E27FC236}">
                    <a16:creationId xmlns:a16="http://schemas.microsoft.com/office/drawing/2014/main" id="{8C52C504-8405-4A05-9F8D-E203C2AF3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8" y="1699"/>
                <a:ext cx="48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1" name="Oval 612">
                <a:extLst>
                  <a:ext uri="{FF2B5EF4-FFF2-40B4-BE49-F238E27FC236}">
                    <a16:creationId xmlns:a16="http://schemas.microsoft.com/office/drawing/2014/main" id="{5309F338-4D43-4D69-B5DE-BFC153B84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" y="1697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2" name="Oval 613">
                <a:extLst>
                  <a:ext uri="{FF2B5EF4-FFF2-40B4-BE49-F238E27FC236}">
                    <a16:creationId xmlns:a16="http://schemas.microsoft.com/office/drawing/2014/main" id="{A51424CE-D448-40C2-8CA1-2977E9776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4" y="1694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3" name="Oval 614">
                <a:extLst>
                  <a:ext uri="{FF2B5EF4-FFF2-40B4-BE49-F238E27FC236}">
                    <a16:creationId xmlns:a16="http://schemas.microsoft.com/office/drawing/2014/main" id="{E4A4EBEA-D03A-425C-B62A-A0B798E12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6" y="1693"/>
                <a:ext cx="61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4" name="Oval 615">
                <a:extLst>
                  <a:ext uri="{FF2B5EF4-FFF2-40B4-BE49-F238E27FC236}">
                    <a16:creationId xmlns:a16="http://schemas.microsoft.com/office/drawing/2014/main" id="{36A941D5-07FA-4FF5-8BCF-69DA8AF3B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9" y="1691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5" name="Oval 616">
                <a:extLst>
                  <a:ext uri="{FF2B5EF4-FFF2-40B4-BE49-F238E27FC236}">
                    <a16:creationId xmlns:a16="http://schemas.microsoft.com/office/drawing/2014/main" id="{5EBA7498-09D7-4F1B-A126-76BE36626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" y="1508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6" name="Oval 617">
                <a:extLst>
                  <a:ext uri="{FF2B5EF4-FFF2-40B4-BE49-F238E27FC236}">
                    <a16:creationId xmlns:a16="http://schemas.microsoft.com/office/drawing/2014/main" id="{03E78378-9DCA-4A7E-B0E7-25F104971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510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7" name="Oval 618">
                <a:extLst>
                  <a:ext uri="{FF2B5EF4-FFF2-40B4-BE49-F238E27FC236}">
                    <a16:creationId xmlns:a16="http://schemas.microsoft.com/office/drawing/2014/main" id="{28A0F76A-B863-409F-8A44-D37B4BE2F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" y="1513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8" name="Oval 619">
                <a:extLst>
                  <a:ext uri="{FF2B5EF4-FFF2-40B4-BE49-F238E27FC236}">
                    <a16:creationId xmlns:a16="http://schemas.microsoft.com/office/drawing/2014/main" id="{A5EFB055-8F0C-448A-A326-9ABD88AA6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514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9" name="Oval 620">
                <a:extLst>
                  <a:ext uri="{FF2B5EF4-FFF2-40B4-BE49-F238E27FC236}">
                    <a16:creationId xmlns:a16="http://schemas.microsoft.com/office/drawing/2014/main" id="{8036F099-3298-4A59-826D-F928729B2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" y="1516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0" name="Oval 621">
                <a:extLst>
                  <a:ext uri="{FF2B5EF4-FFF2-40B4-BE49-F238E27FC236}">
                    <a16:creationId xmlns:a16="http://schemas.microsoft.com/office/drawing/2014/main" id="{234CB811-9B01-417B-AD6B-9E945617C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" y="1517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1" name="Oval 622">
                <a:extLst>
                  <a:ext uri="{FF2B5EF4-FFF2-40B4-BE49-F238E27FC236}">
                    <a16:creationId xmlns:a16="http://schemas.microsoft.com/office/drawing/2014/main" id="{481982E8-9B60-4E60-86E2-0EA3C85F8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8" y="1519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2" name="Oval 623">
                <a:extLst>
                  <a:ext uri="{FF2B5EF4-FFF2-40B4-BE49-F238E27FC236}">
                    <a16:creationId xmlns:a16="http://schemas.microsoft.com/office/drawing/2014/main" id="{13EF8440-7BC1-4300-B842-B48B137BD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52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3" name="Oval 624">
                <a:extLst>
                  <a:ext uri="{FF2B5EF4-FFF2-40B4-BE49-F238E27FC236}">
                    <a16:creationId xmlns:a16="http://schemas.microsoft.com/office/drawing/2014/main" id="{2DBD50CD-4D9A-4806-91CB-B00ECEF19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0" y="1522"/>
                <a:ext cx="38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4" name="Oval 625">
                <a:extLst>
                  <a:ext uri="{FF2B5EF4-FFF2-40B4-BE49-F238E27FC236}">
                    <a16:creationId xmlns:a16="http://schemas.microsoft.com/office/drawing/2014/main" id="{AA271A39-F954-402A-AC12-B9B1BA433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7" y="1523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5" name="Oval 626">
                <a:extLst>
                  <a:ext uri="{FF2B5EF4-FFF2-40B4-BE49-F238E27FC236}">
                    <a16:creationId xmlns:a16="http://schemas.microsoft.com/office/drawing/2014/main" id="{DD768A28-82AD-432F-8A19-F72F35FE26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1523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6" name="Oval 627">
                <a:extLst>
                  <a:ext uri="{FF2B5EF4-FFF2-40B4-BE49-F238E27FC236}">
                    <a16:creationId xmlns:a16="http://schemas.microsoft.com/office/drawing/2014/main" id="{4A770BA4-8120-4303-B8B5-28345826E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1525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7" name="Oval 628">
                <a:extLst>
                  <a:ext uri="{FF2B5EF4-FFF2-40B4-BE49-F238E27FC236}">
                    <a16:creationId xmlns:a16="http://schemas.microsoft.com/office/drawing/2014/main" id="{D99D4901-D6E2-4B6C-BA51-2B987D139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5" y="152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8" name="Oval 629">
                <a:extLst>
                  <a:ext uri="{FF2B5EF4-FFF2-40B4-BE49-F238E27FC236}">
                    <a16:creationId xmlns:a16="http://schemas.microsoft.com/office/drawing/2014/main" id="{8525BDC0-F39D-43D8-B9E5-29BAF3A99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1526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" name="Oval 630">
                <a:extLst>
                  <a:ext uri="{FF2B5EF4-FFF2-40B4-BE49-F238E27FC236}">
                    <a16:creationId xmlns:a16="http://schemas.microsoft.com/office/drawing/2014/main" id="{07A2325A-FE91-43F3-AD93-E4F99AD82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528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0" name="Oval 631">
                <a:extLst>
                  <a:ext uri="{FF2B5EF4-FFF2-40B4-BE49-F238E27FC236}">
                    <a16:creationId xmlns:a16="http://schemas.microsoft.com/office/drawing/2014/main" id="{72A88C1A-B5F0-470F-BEE6-60967DFCC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2" y="1528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1" name="Oval 632">
                <a:extLst>
                  <a:ext uri="{FF2B5EF4-FFF2-40B4-BE49-F238E27FC236}">
                    <a16:creationId xmlns:a16="http://schemas.microsoft.com/office/drawing/2014/main" id="{D1F1368C-96A2-4776-9937-1CCD6CEF9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1529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2" name="Oval 633">
                <a:extLst>
                  <a:ext uri="{FF2B5EF4-FFF2-40B4-BE49-F238E27FC236}">
                    <a16:creationId xmlns:a16="http://schemas.microsoft.com/office/drawing/2014/main" id="{9D05B7DF-A152-46A4-8237-34D5360C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3" y="1529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3" name="Oval 634">
                <a:extLst>
                  <a:ext uri="{FF2B5EF4-FFF2-40B4-BE49-F238E27FC236}">
                    <a16:creationId xmlns:a16="http://schemas.microsoft.com/office/drawing/2014/main" id="{302FED36-7470-40A3-9F0E-3CFFE9B51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531"/>
                <a:ext cx="16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4" name="Oval 635">
                <a:extLst>
                  <a:ext uri="{FF2B5EF4-FFF2-40B4-BE49-F238E27FC236}">
                    <a16:creationId xmlns:a16="http://schemas.microsoft.com/office/drawing/2014/main" id="{A3A9B141-69E1-4BD0-97EA-1C993C43D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5" y="1531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5" name="Oval 636">
                <a:extLst>
                  <a:ext uri="{FF2B5EF4-FFF2-40B4-BE49-F238E27FC236}">
                    <a16:creationId xmlns:a16="http://schemas.microsoft.com/office/drawing/2014/main" id="{73872A3F-E51F-4DAD-85F1-0CBC52BED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531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6" name="Oval 637">
                <a:extLst>
                  <a:ext uri="{FF2B5EF4-FFF2-40B4-BE49-F238E27FC236}">
                    <a16:creationId xmlns:a16="http://schemas.microsoft.com/office/drawing/2014/main" id="{9E515B0B-184D-465E-BECD-A63A862C9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4" y="1529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7" name="Oval 638">
                <a:extLst>
                  <a:ext uri="{FF2B5EF4-FFF2-40B4-BE49-F238E27FC236}">
                    <a16:creationId xmlns:a16="http://schemas.microsoft.com/office/drawing/2014/main" id="{E3A79435-163E-4EC0-AB84-AFD458EC3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7" y="1529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8" name="Oval 639">
                <a:extLst>
                  <a:ext uri="{FF2B5EF4-FFF2-40B4-BE49-F238E27FC236}">
                    <a16:creationId xmlns:a16="http://schemas.microsoft.com/office/drawing/2014/main" id="{8BC19531-87D8-4622-9E63-091B2F4D7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152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9" name="Oval 640">
                <a:extLst>
                  <a:ext uri="{FF2B5EF4-FFF2-40B4-BE49-F238E27FC236}">
                    <a16:creationId xmlns:a16="http://schemas.microsoft.com/office/drawing/2014/main" id="{D3189850-355A-4D2C-BF8A-089628CDE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6" y="1528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0" name="Oval 641">
                <a:extLst>
                  <a:ext uri="{FF2B5EF4-FFF2-40B4-BE49-F238E27FC236}">
                    <a16:creationId xmlns:a16="http://schemas.microsoft.com/office/drawing/2014/main" id="{2E1D0F7F-6DE3-4BEA-BBD1-86F07A4CC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1526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1" name="Oval 642">
                <a:extLst>
                  <a:ext uri="{FF2B5EF4-FFF2-40B4-BE49-F238E27FC236}">
                    <a16:creationId xmlns:a16="http://schemas.microsoft.com/office/drawing/2014/main" id="{3C7F3DF9-634E-4D5C-8B03-2B9C37674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152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2" name="Oval 643">
                <a:extLst>
                  <a:ext uri="{FF2B5EF4-FFF2-40B4-BE49-F238E27FC236}">
                    <a16:creationId xmlns:a16="http://schemas.microsoft.com/office/drawing/2014/main" id="{CC85DA6F-3182-4735-AB5A-FD8EE16AF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8" y="1525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3" name="Oval 644">
                <a:extLst>
                  <a:ext uri="{FF2B5EF4-FFF2-40B4-BE49-F238E27FC236}">
                    <a16:creationId xmlns:a16="http://schemas.microsoft.com/office/drawing/2014/main" id="{CEFAB758-8662-4110-8419-7E9A65529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2" y="1523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4" name="Oval 645">
                <a:extLst>
                  <a:ext uri="{FF2B5EF4-FFF2-40B4-BE49-F238E27FC236}">
                    <a16:creationId xmlns:a16="http://schemas.microsoft.com/office/drawing/2014/main" id="{FED3F97F-18DF-4DC2-BD30-91B2934ED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" y="1523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5" name="Oval 646">
                <a:extLst>
                  <a:ext uri="{FF2B5EF4-FFF2-40B4-BE49-F238E27FC236}">
                    <a16:creationId xmlns:a16="http://schemas.microsoft.com/office/drawing/2014/main" id="{396CAECD-F643-4757-AECD-079229203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9" y="1522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6" name="Oval 647">
                <a:extLst>
                  <a:ext uri="{FF2B5EF4-FFF2-40B4-BE49-F238E27FC236}">
                    <a16:creationId xmlns:a16="http://schemas.microsoft.com/office/drawing/2014/main" id="{41E5E67F-DA54-4EC8-A05A-9BC13C496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2" y="152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7" name="Oval 648">
                <a:extLst>
                  <a:ext uri="{FF2B5EF4-FFF2-40B4-BE49-F238E27FC236}">
                    <a16:creationId xmlns:a16="http://schemas.microsoft.com/office/drawing/2014/main" id="{737B2A20-C95C-43D2-8CF4-C2D24F092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6" y="1519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8" name="Oval 649">
                <a:extLst>
                  <a:ext uri="{FF2B5EF4-FFF2-40B4-BE49-F238E27FC236}">
                    <a16:creationId xmlns:a16="http://schemas.microsoft.com/office/drawing/2014/main" id="{1A92AAC7-841C-4C45-9647-1C6A6021B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9" y="1517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9" name="Oval 650">
                <a:extLst>
                  <a:ext uri="{FF2B5EF4-FFF2-40B4-BE49-F238E27FC236}">
                    <a16:creationId xmlns:a16="http://schemas.microsoft.com/office/drawing/2014/main" id="{32FA3BAA-9C90-4123-BD6B-D1A408926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" y="1516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0" name="Oval 651">
                <a:extLst>
                  <a:ext uri="{FF2B5EF4-FFF2-40B4-BE49-F238E27FC236}">
                    <a16:creationId xmlns:a16="http://schemas.microsoft.com/office/drawing/2014/main" id="{A1789270-DF2C-490E-9028-A5EC3F8C3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5" y="1514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1" name="Oval 652">
                <a:extLst>
                  <a:ext uri="{FF2B5EF4-FFF2-40B4-BE49-F238E27FC236}">
                    <a16:creationId xmlns:a16="http://schemas.microsoft.com/office/drawing/2014/main" id="{2219D1E2-27B6-46F4-B1F5-58B8ABB8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9" y="1513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2" name="Oval 653">
                <a:extLst>
                  <a:ext uri="{FF2B5EF4-FFF2-40B4-BE49-F238E27FC236}">
                    <a16:creationId xmlns:a16="http://schemas.microsoft.com/office/drawing/2014/main" id="{9654FB8A-1721-4805-A944-29203F195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22" y="1510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3" name="Oval 654">
                <a:extLst>
                  <a:ext uri="{FF2B5EF4-FFF2-40B4-BE49-F238E27FC236}">
                    <a16:creationId xmlns:a16="http://schemas.microsoft.com/office/drawing/2014/main" id="{45BDF45F-74E0-44F2-A1CA-2769D04CE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4" y="1508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4" name="Oval 655">
                <a:extLst>
                  <a:ext uri="{FF2B5EF4-FFF2-40B4-BE49-F238E27FC236}">
                    <a16:creationId xmlns:a16="http://schemas.microsoft.com/office/drawing/2014/main" id="{DA6FEC2B-FFF4-42DF-86FB-128E844FA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6" y="1505"/>
                <a:ext cx="71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5" name="Oval 656">
                <a:extLst>
                  <a:ext uri="{FF2B5EF4-FFF2-40B4-BE49-F238E27FC236}">
                    <a16:creationId xmlns:a16="http://schemas.microsoft.com/office/drawing/2014/main" id="{75EDED03-CE0A-4806-ACCA-5CB4A9159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" y="1324"/>
                <a:ext cx="70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6" name="Oval 657">
                <a:extLst>
                  <a:ext uri="{FF2B5EF4-FFF2-40B4-BE49-F238E27FC236}">
                    <a16:creationId xmlns:a16="http://schemas.microsoft.com/office/drawing/2014/main" id="{D70CB216-E492-4981-A8C0-4BDD7BE47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" y="1326"/>
                <a:ext cx="66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7" name="Oval 658">
                <a:extLst>
                  <a:ext uri="{FF2B5EF4-FFF2-40B4-BE49-F238E27FC236}">
                    <a16:creationId xmlns:a16="http://schemas.microsoft.com/office/drawing/2014/main" id="{BAE580C8-1221-4EAC-BF8F-CB144AA43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329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8" name="Oval 659">
                <a:extLst>
                  <a:ext uri="{FF2B5EF4-FFF2-40B4-BE49-F238E27FC236}">
                    <a16:creationId xmlns:a16="http://schemas.microsoft.com/office/drawing/2014/main" id="{C05601F8-D50F-483E-A4E1-17D9A49AA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" y="1330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9" name="Oval 660">
                <a:extLst>
                  <a:ext uri="{FF2B5EF4-FFF2-40B4-BE49-F238E27FC236}">
                    <a16:creationId xmlns:a16="http://schemas.microsoft.com/office/drawing/2014/main" id="{B545045D-4161-4A7D-9B92-ED6959B10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" y="1332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0" name="Oval 661">
                <a:extLst>
                  <a:ext uri="{FF2B5EF4-FFF2-40B4-BE49-F238E27FC236}">
                    <a16:creationId xmlns:a16="http://schemas.microsoft.com/office/drawing/2014/main" id="{7AC09D0C-26CC-47FD-A3E1-BADF3FA26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" y="1333"/>
                <a:ext cx="49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1" name="Oval 662">
                <a:extLst>
                  <a:ext uri="{FF2B5EF4-FFF2-40B4-BE49-F238E27FC236}">
                    <a16:creationId xmlns:a16="http://schemas.microsoft.com/office/drawing/2014/main" id="{EC74C819-50B4-4B5E-B061-D55B0718E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7" y="1335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2" name="Oval 663">
                <a:extLst>
                  <a:ext uri="{FF2B5EF4-FFF2-40B4-BE49-F238E27FC236}">
                    <a16:creationId xmlns:a16="http://schemas.microsoft.com/office/drawing/2014/main" id="{DE9E9A1F-82F4-44D0-A0BF-D432328A6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1336"/>
                <a:ext cx="40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3" name="Oval 664">
                <a:extLst>
                  <a:ext uri="{FF2B5EF4-FFF2-40B4-BE49-F238E27FC236}">
                    <a16:creationId xmlns:a16="http://schemas.microsoft.com/office/drawing/2014/main" id="{3FB2DDEC-370B-47D8-AA38-2D8DA094B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9" y="1338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4" name="Oval 665">
                <a:extLst>
                  <a:ext uri="{FF2B5EF4-FFF2-40B4-BE49-F238E27FC236}">
                    <a16:creationId xmlns:a16="http://schemas.microsoft.com/office/drawing/2014/main" id="{FE6D6A19-619B-4DF3-8C1B-73510E687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5" y="1339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5" name="Oval 666">
                <a:extLst>
                  <a:ext uri="{FF2B5EF4-FFF2-40B4-BE49-F238E27FC236}">
                    <a16:creationId xmlns:a16="http://schemas.microsoft.com/office/drawing/2014/main" id="{C2EFE114-B7E8-4F50-BFEB-90223A9C3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1341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6" name="Oval 667">
                <a:extLst>
                  <a:ext uri="{FF2B5EF4-FFF2-40B4-BE49-F238E27FC236}">
                    <a16:creationId xmlns:a16="http://schemas.microsoft.com/office/drawing/2014/main" id="{BDC3A532-59BB-4E2C-A02F-381D2D1D8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1342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7" name="Oval 668">
                <a:extLst>
                  <a:ext uri="{FF2B5EF4-FFF2-40B4-BE49-F238E27FC236}">
                    <a16:creationId xmlns:a16="http://schemas.microsoft.com/office/drawing/2014/main" id="{7E100AE7-58D0-4A8E-B9C9-1CD1EBB73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3" y="1342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8" name="Oval 669">
                <a:extLst>
                  <a:ext uri="{FF2B5EF4-FFF2-40B4-BE49-F238E27FC236}">
                    <a16:creationId xmlns:a16="http://schemas.microsoft.com/office/drawing/2014/main" id="{1D6D7014-3CB6-4789-A481-61CB65A5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1344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" name="Oval 670">
                <a:extLst>
                  <a:ext uri="{FF2B5EF4-FFF2-40B4-BE49-F238E27FC236}">
                    <a16:creationId xmlns:a16="http://schemas.microsoft.com/office/drawing/2014/main" id="{B1CE08FF-E2B1-41A3-A0D7-EAAD71FA7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5" y="1345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" name="Oval 671">
                <a:extLst>
                  <a:ext uri="{FF2B5EF4-FFF2-40B4-BE49-F238E27FC236}">
                    <a16:creationId xmlns:a16="http://schemas.microsoft.com/office/drawing/2014/main" id="{382D1F6B-64CB-4D2E-8AF0-7ED5114A4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2" y="1345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1" name="Oval 672">
                <a:extLst>
                  <a:ext uri="{FF2B5EF4-FFF2-40B4-BE49-F238E27FC236}">
                    <a16:creationId xmlns:a16="http://schemas.microsoft.com/office/drawing/2014/main" id="{7AE2DD43-41BE-4470-80EB-1CAF43AB2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7" y="1347"/>
                <a:ext cx="22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2" name="Oval 673">
                <a:extLst>
                  <a:ext uri="{FF2B5EF4-FFF2-40B4-BE49-F238E27FC236}">
                    <a16:creationId xmlns:a16="http://schemas.microsoft.com/office/drawing/2014/main" id="{FB599F3B-33FB-45B9-A10F-C736EB3DF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3" y="1347"/>
                <a:ext cx="20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3" name="Oval 674">
                <a:extLst>
                  <a:ext uri="{FF2B5EF4-FFF2-40B4-BE49-F238E27FC236}">
                    <a16:creationId xmlns:a16="http://schemas.microsoft.com/office/drawing/2014/main" id="{4198BD39-156E-4116-ACA3-C46EBD2AA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1348"/>
                <a:ext cx="20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4" name="Oval 675">
                <a:extLst>
                  <a:ext uri="{FF2B5EF4-FFF2-40B4-BE49-F238E27FC236}">
                    <a16:creationId xmlns:a16="http://schemas.microsoft.com/office/drawing/2014/main" id="{73CC55C9-2F08-44EA-9629-95A698533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1348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5" name="Oval 676">
                <a:extLst>
                  <a:ext uri="{FF2B5EF4-FFF2-40B4-BE49-F238E27FC236}">
                    <a16:creationId xmlns:a16="http://schemas.microsoft.com/office/drawing/2014/main" id="{66BB977E-F5C3-4F6A-9C04-1076E6CE1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348"/>
                <a:ext cx="20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6" name="Oval 677">
                <a:extLst>
                  <a:ext uri="{FF2B5EF4-FFF2-40B4-BE49-F238E27FC236}">
                    <a16:creationId xmlns:a16="http://schemas.microsoft.com/office/drawing/2014/main" id="{5A188EA8-79AA-4418-8267-5624B4A1E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2" y="1347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7" name="Oval 678">
                <a:extLst>
                  <a:ext uri="{FF2B5EF4-FFF2-40B4-BE49-F238E27FC236}">
                    <a16:creationId xmlns:a16="http://schemas.microsoft.com/office/drawing/2014/main" id="{04642DA1-9215-488E-9BF0-3BAAB8272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7" y="1347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8" name="Oval 679">
                <a:extLst>
                  <a:ext uri="{FF2B5EF4-FFF2-40B4-BE49-F238E27FC236}">
                    <a16:creationId xmlns:a16="http://schemas.microsoft.com/office/drawing/2014/main" id="{1C120BD2-9709-4B7A-9823-D367433A7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1345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9" name="Oval 680">
                <a:extLst>
                  <a:ext uri="{FF2B5EF4-FFF2-40B4-BE49-F238E27FC236}">
                    <a16:creationId xmlns:a16="http://schemas.microsoft.com/office/drawing/2014/main" id="{7C96AABA-27F6-4C2E-AC22-9D8F9A0EA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4" y="1345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0" name="Oval 681">
                <a:extLst>
                  <a:ext uri="{FF2B5EF4-FFF2-40B4-BE49-F238E27FC236}">
                    <a16:creationId xmlns:a16="http://schemas.microsoft.com/office/drawing/2014/main" id="{DFDC2D79-1B12-4AD6-A5BE-65A74251A9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1344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1" name="Oval 682">
                <a:extLst>
                  <a:ext uri="{FF2B5EF4-FFF2-40B4-BE49-F238E27FC236}">
                    <a16:creationId xmlns:a16="http://schemas.microsoft.com/office/drawing/2014/main" id="{C91A22F2-76EE-49D6-8138-E252801F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3" y="1342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2" name="Oval 683">
                <a:extLst>
                  <a:ext uri="{FF2B5EF4-FFF2-40B4-BE49-F238E27FC236}">
                    <a16:creationId xmlns:a16="http://schemas.microsoft.com/office/drawing/2014/main" id="{34AEED64-3E8E-42E2-B1BA-F7D4CFFA6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6" y="1342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3" name="Oval 684">
                <a:extLst>
                  <a:ext uri="{FF2B5EF4-FFF2-40B4-BE49-F238E27FC236}">
                    <a16:creationId xmlns:a16="http://schemas.microsoft.com/office/drawing/2014/main" id="{8887A86A-BB09-468E-A656-9E04BD8F5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0" y="1341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4" name="Oval 685">
                <a:extLst>
                  <a:ext uri="{FF2B5EF4-FFF2-40B4-BE49-F238E27FC236}">
                    <a16:creationId xmlns:a16="http://schemas.microsoft.com/office/drawing/2014/main" id="{14B33B67-971F-4293-8A60-C60926FDD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4" y="1339"/>
                <a:ext cx="37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5" name="Oval 686">
                <a:extLst>
                  <a:ext uri="{FF2B5EF4-FFF2-40B4-BE49-F238E27FC236}">
                    <a16:creationId xmlns:a16="http://schemas.microsoft.com/office/drawing/2014/main" id="{141EA4B1-3662-4DAF-957B-FF2AB95D3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7" y="1338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6" name="Oval 687">
                <a:extLst>
                  <a:ext uri="{FF2B5EF4-FFF2-40B4-BE49-F238E27FC236}">
                    <a16:creationId xmlns:a16="http://schemas.microsoft.com/office/drawing/2014/main" id="{F8B19618-300D-4837-9984-1EB644408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1" y="1336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7" name="Oval 688">
                <a:extLst>
                  <a:ext uri="{FF2B5EF4-FFF2-40B4-BE49-F238E27FC236}">
                    <a16:creationId xmlns:a16="http://schemas.microsoft.com/office/drawing/2014/main" id="{A8497FC0-6D39-4918-BECA-124086504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" y="1335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8" name="Oval 689">
                <a:extLst>
                  <a:ext uri="{FF2B5EF4-FFF2-40B4-BE49-F238E27FC236}">
                    <a16:creationId xmlns:a16="http://schemas.microsoft.com/office/drawing/2014/main" id="{1191DA5B-6481-491D-8E3B-6371727BE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8" y="1333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9" name="Oval 690">
                <a:extLst>
                  <a:ext uri="{FF2B5EF4-FFF2-40B4-BE49-F238E27FC236}">
                    <a16:creationId xmlns:a16="http://schemas.microsoft.com/office/drawing/2014/main" id="{A5074CF5-E10A-4E7C-B727-84171003D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2" y="1332"/>
                <a:ext cx="51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" name="Oval 691">
                <a:extLst>
                  <a:ext uri="{FF2B5EF4-FFF2-40B4-BE49-F238E27FC236}">
                    <a16:creationId xmlns:a16="http://schemas.microsoft.com/office/drawing/2014/main" id="{3F469955-D00E-4380-8A91-BBC55E452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4" y="1330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1" name="Oval 692">
                <a:extLst>
                  <a:ext uri="{FF2B5EF4-FFF2-40B4-BE49-F238E27FC236}">
                    <a16:creationId xmlns:a16="http://schemas.microsoft.com/office/drawing/2014/main" id="{52B0C6D3-F876-478E-A667-0A37D8412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7" y="1329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2" name="Oval 693">
                <a:extLst>
                  <a:ext uri="{FF2B5EF4-FFF2-40B4-BE49-F238E27FC236}">
                    <a16:creationId xmlns:a16="http://schemas.microsoft.com/office/drawing/2014/main" id="{661847C2-41B4-4C59-A02D-D1853678A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9" y="1326"/>
                <a:ext cx="65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3" name="Oval 694">
                <a:extLst>
                  <a:ext uri="{FF2B5EF4-FFF2-40B4-BE49-F238E27FC236}">
                    <a16:creationId xmlns:a16="http://schemas.microsoft.com/office/drawing/2014/main" id="{2A25035E-58EC-4632-88D1-9DCC39CB9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1" y="1324"/>
                <a:ext cx="71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4" name="Oval 695">
                <a:extLst>
                  <a:ext uri="{FF2B5EF4-FFF2-40B4-BE49-F238E27FC236}">
                    <a16:creationId xmlns:a16="http://schemas.microsoft.com/office/drawing/2014/main" id="{A7B8B79C-FA2C-4511-AA9F-B0825856B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05" y="1321"/>
                <a:ext cx="73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5" name="Oval 696">
                <a:extLst>
                  <a:ext uri="{FF2B5EF4-FFF2-40B4-BE49-F238E27FC236}">
                    <a16:creationId xmlns:a16="http://schemas.microsoft.com/office/drawing/2014/main" id="{46B05F7C-2AE9-42A7-8C0D-B553EB349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" y="1138"/>
                <a:ext cx="76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6" name="Oval 697">
                <a:extLst>
                  <a:ext uri="{FF2B5EF4-FFF2-40B4-BE49-F238E27FC236}">
                    <a16:creationId xmlns:a16="http://schemas.microsoft.com/office/drawing/2014/main" id="{6B0912E2-78A6-4D61-923A-D38294931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" y="1141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7" name="Oval 698">
                <a:extLst>
                  <a:ext uri="{FF2B5EF4-FFF2-40B4-BE49-F238E27FC236}">
                    <a16:creationId xmlns:a16="http://schemas.microsoft.com/office/drawing/2014/main" id="{93077443-B5D6-4223-91BE-EB8906258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" y="1144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8" name="Oval 699">
                <a:extLst>
                  <a:ext uri="{FF2B5EF4-FFF2-40B4-BE49-F238E27FC236}">
                    <a16:creationId xmlns:a16="http://schemas.microsoft.com/office/drawing/2014/main" id="{3A962F03-F529-45B0-988B-509088333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" y="1146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9" name="Oval 700">
                <a:extLst>
                  <a:ext uri="{FF2B5EF4-FFF2-40B4-BE49-F238E27FC236}">
                    <a16:creationId xmlns:a16="http://schemas.microsoft.com/office/drawing/2014/main" id="{CF371EF5-177F-4D94-AB81-EFDC20EC9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1147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0" name="Oval 701">
                <a:extLst>
                  <a:ext uri="{FF2B5EF4-FFF2-40B4-BE49-F238E27FC236}">
                    <a16:creationId xmlns:a16="http://schemas.microsoft.com/office/drawing/2014/main" id="{A470B4AD-D65F-4E70-8AF4-6984F0934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" y="1150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1" name="Oval 702">
                <a:extLst>
                  <a:ext uri="{FF2B5EF4-FFF2-40B4-BE49-F238E27FC236}">
                    <a16:creationId xmlns:a16="http://schemas.microsoft.com/office/drawing/2014/main" id="{07F687DA-25CD-4931-A8F7-73931AB1A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4" y="1152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2" name="Oval 703">
                <a:extLst>
                  <a:ext uri="{FF2B5EF4-FFF2-40B4-BE49-F238E27FC236}">
                    <a16:creationId xmlns:a16="http://schemas.microsoft.com/office/drawing/2014/main" id="{18C7D351-8170-4E91-A525-3ED79938F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" y="1153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3" name="Oval 704">
                <a:extLst>
                  <a:ext uri="{FF2B5EF4-FFF2-40B4-BE49-F238E27FC236}">
                    <a16:creationId xmlns:a16="http://schemas.microsoft.com/office/drawing/2014/main" id="{3362F3F5-A287-46B7-9259-30440D3BB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1155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4" name="Oval 705">
                <a:extLst>
                  <a:ext uri="{FF2B5EF4-FFF2-40B4-BE49-F238E27FC236}">
                    <a16:creationId xmlns:a16="http://schemas.microsoft.com/office/drawing/2014/main" id="{A2575A03-11C4-442A-8658-2171451FC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1156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5" name="Oval 706">
                <a:extLst>
                  <a:ext uri="{FF2B5EF4-FFF2-40B4-BE49-F238E27FC236}">
                    <a16:creationId xmlns:a16="http://schemas.microsoft.com/office/drawing/2014/main" id="{E180EFF4-2861-4D22-AA82-88C509235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0" y="1156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6" name="Oval 707">
                <a:extLst>
                  <a:ext uri="{FF2B5EF4-FFF2-40B4-BE49-F238E27FC236}">
                    <a16:creationId xmlns:a16="http://schemas.microsoft.com/office/drawing/2014/main" id="{2C190CE2-5429-44B6-AD27-A4E34046E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158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7" name="Oval 708">
                <a:extLst>
                  <a:ext uri="{FF2B5EF4-FFF2-40B4-BE49-F238E27FC236}">
                    <a16:creationId xmlns:a16="http://schemas.microsoft.com/office/drawing/2014/main" id="{24C507BC-22AB-4BF3-9121-1CCEE17C1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3" y="1159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8" name="Oval 709">
                <a:extLst>
                  <a:ext uri="{FF2B5EF4-FFF2-40B4-BE49-F238E27FC236}">
                    <a16:creationId xmlns:a16="http://schemas.microsoft.com/office/drawing/2014/main" id="{BFAD0078-09F8-48EE-AB5A-69117AD52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8" y="1161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9" name="Oval 710">
                <a:extLst>
                  <a:ext uri="{FF2B5EF4-FFF2-40B4-BE49-F238E27FC236}">
                    <a16:creationId xmlns:a16="http://schemas.microsoft.com/office/drawing/2014/main" id="{43143B1A-A43C-4514-B03D-3FE71BF78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5" y="1161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0" name="Oval 711">
                <a:extLst>
                  <a:ext uri="{FF2B5EF4-FFF2-40B4-BE49-F238E27FC236}">
                    <a16:creationId xmlns:a16="http://schemas.microsoft.com/office/drawing/2014/main" id="{515BCC27-AA76-4CD5-8C0E-D827825BC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1162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1" name="Oval 712">
                <a:extLst>
                  <a:ext uri="{FF2B5EF4-FFF2-40B4-BE49-F238E27FC236}">
                    <a16:creationId xmlns:a16="http://schemas.microsoft.com/office/drawing/2014/main" id="{9B8D38DB-3198-4BAD-A842-134E83340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7" y="1162"/>
                <a:ext cx="22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2" name="Oval 713">
                <a:extLst>
                  <a:ext uri="{FF2B5EF4-FFF2-40B4-BE49-F238E27FC236}">
                    <a16:creationId xmlns:a16="http://schemas.microsoft.com/office/drawing/2014/main" id="{3464F8B1-3C8D-44B6-A2AB-D486E3A9C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1164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3" name="Oval 714">
                <a:extLst>
                  <a:ext uri="{FF2B5EF4-FFF2-40B4-BE49-F238E27FC236}">
                    <a16:creationId xmlns:a16="http://schemas.microsoft.com/office/drawing/2014/main" id="{E49541C4-DB9A-42EE-9214-FFB9EB53C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1164"/>
                <a:ext cx="20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4" name="Oval 715">
                <a:extLst>
                  <a:ext uri="{FF2B5EF4-FFF2-40B4-BE49-F238E27FC236}">
                    <a16:creationId xmlns:a16="http://schemas.microsoft.com/office/drawing/2014/main" id="{34C527A7-6705-4684-844E-2FEA8F4F6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1165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5" name="Oval 716">
                <a:extLst>
                  <a:ext uri="{FF2B5EF4-FFF2-40B4-BE49-F238E27FC236}">
                    <a16:creationId xmlns:a16="http://schemas.microsoft.com/office/drawing/2014/main" id="{52F403F6-F1E2-459A-B06E-130315827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7" y="1164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6" name="Oval 717">
                <a:extLst>
                  <a:ext uri="{FF2B5EF4-FFF2-40B4-BE49-F238E27FC236}">
                    <a16:creationId xmlns:a16="http://schemas.microsoft.com/office/drawing/2014/main" id="{73053AB1-636B-426F-B2C4-12D3C29B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2" y="1164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7" name="Oval 718">
                <a:extLst>
                  <a:ext uri="{FF2B5EF4-FFF2-40B4-BE49-F238E27FC236}">
                    <a16:creationId xmlns:a16="http://schemas.microsoft.com/office/drawing/2014/main" id="{DB67FA4E-A8F6-431B-9011-7A3B9C0FA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6" y="1162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8" name="Oval 719">
                <a:extLst>
                  <a:ext uri="{FF2B5EF4-FFF2-40B4-BE49-F238E27FC236}">
                    <a16:creationId xmlns:a16="http://schemas.microsoft.com/office/drawing/2014/main" id="{755B4EE5-C8F5-480F-BF5D-D1807AB41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1162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9" name="Oval 720">
                <a:extLst>
                  <a:ext uri="{FF2B5EF4-FFF2-40B4-BE49-F238E27FC236}">
                    <a16:creationId xmlns:a16="http://schemas.microsoft.com/office/drawing/2014/main" id="{4C207459-D751-4F54-915F-5534771FA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4" y="1161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0" name="Oval 721">
                <a:extLst>
                  <a:ext uri="{FF2B5EF4-FFF2-40B4-BE49-F238E27FC236}">
                    <a16:creationId xmlns:a16="http://schemas.microsoft.com/office/drawing/2014/main" id="{14169FBF-2C5C-4FE9-B411-402F0BC72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8" y="1161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1" name="Oval 722">
                <a:extLst>
                  <a:ext uri="{FF2B5EF4-FFF2-40B4-BE49-F238E27FC236}">
                    <a16:creationId xmlns:a16="http://schemas.microsoft.com/office/drawing/2014/main" id="{303B0E80-B53D-45C6-A6B5-85E2E8411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1159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2" name="Oval 723">
                <a:extLst>
                  <a:ext uri="{FF2B5EF4-FFF2-40B4-BE49-F238E27FC236}">
                    <a16:creationId xmlns:a16="http://schemas.microsoft.com/office/drawing/2014/main" id="{7A1AAC91-BBCA-4970-8645-C5F963B5B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5" y="1158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3" name="Oval 724">
                <a:extLst>
                  <a:ext uri="{FF2B5EF4-FFF2-40B4-BE49-F238E27FC236}">
                    <a16:creationId xmlns:a16="http://schemas.microsoft.com/office/drawing/2014/main" id="{A98FD27B-6524-4099-917B-E4DB8E969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156"/>
                <a:ext cx="37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4" name="Oval 725">
                <a:extLst>
                  <a:ext uri="{FF2B5EF4-FFF2-40B4-BE49-F238E27FC236}">
                    <a16:creationId xmlns:a16="http://schemas.microsoft.com/office/drawing/2014/main" id="{37ACA92C-F5A5-4375-94B7-59BCE1C2C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2" y="1156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5" name="Oval 726">
                <a:extLst>
                  <a:ext uri="{FF2B5EF4-FFF2-40B4-BE49-F238E27FC236}">
                    <a16:creationId xmlns:a16="http://schemas.microsoft.com/office/drawing/2014/main" id="{2CC3C3A4-6B52-4D65-B9A5-B03A76C48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6" y="1155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6" name="Oval 727">
                <a:extLst>
                  <a:ext uri="{FF2B5EF4-FFF2-40B4-BE49-F238E27FC236}">
                    <a16:creationId xmlns:a16="http://schemas.microsoft.com/office/drawing/2014/main" id="{FFBDA66E-C72F-4374-8B8E-F5258D369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9" y="1153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7" name="Oval 728">
                <a:extLst>
                  <a:ext uri="{FF2B5EF4-FFF2-40B4-BE49-F238E27FC236}">
                    <a16:creationId xmlns:a16="http://schemas.microsoft.com/office/drawing/2014/main" id="{836DEDF6-A239-48F7-BC0E-CFCD0E567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3" y="1152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8" name="Oval 729">
                <a:extLst>
                  <a:ext uri="{FF2B5EF4-FFF2-40B4-BE49-F238E27FC236}">
                    <a16:creationId xmlns:a16="http://schemas.microsoft.com/office/drawing/2014/main" id="{E41CA7B7-2BF5-4D92-8BA4-2F96542CD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6" y="1150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9" name="Oval 730">
                <a:extLst>
                  <a:ext uri="{FF2B5EF4-FFF2-40B4-BE49-F238E27FC236}">
                    <a16:creationId xmlns:a16="http://schemas.microsoft.com/office/drawing/2014/main" id="{9F1CB0E0-35C9-49BC-9F55-79FDECD5C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9" y="1147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0" name="Oval 731">
                <a:extLst>
                  <a:ext uri="{FF2B5EF4-FFF2-40B4-BE49-F238E27FC236}">
                    <a16:creationId xmlns:a16="http://schemas.microsoft.com/office/drawing/2014/main" id="{7182975A-5425-4FCD-A3B5-7FAA3685F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2" y="1146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1" name="Oval 732">
                <a:extLst>
                  <a:ext uri="{FF2B5EF4-FFF2-40B4-BE49-F238E27FC236}">
                    <a16:creationId xmlns:a16="http://schemas.microsoft.com/office/drawing/2014/main" id="{EA384D69-FD44-485F-AEE8-5DCA2C6B2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4" y="1144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2" name="Oval 733">
                <a:extLst>
                  <a:ext uri="{FF2B5EF4-FFF2-40B4-BE49-F238E27FC236}">
                    <a16:creationId xmlns:a16="http://schemas.microsoft.com/office/drawing/2014/main" id="{EF1C14DF-AA40-4A4C-BA2F-10B636CB7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6" y="1141"/>
                <a:ext cx="71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3" name="Oval 734">
                <a:extLst>
                  <a:ext uri="{FF2B5EF4-FFF2-40B4-BE49-F238E27FC236}">
                    <a16:creationId xmlns:a16="http://schemas.microsoft.com/office/drawing/2014/main" id="{04EF55F8-5BD1-4908-B522-8111E81FF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0" y="1138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4" name="Freeform 735">
                <a:extLst>
                  <a:ext uri="{FF2B5EF4-FFF2-40B4-BE49-F238E27FC236}">
                    <a16:creationId xmlns:a16="http://schemas.microsoft.com/office/drawing/2014/main" id="{B93FF56F-2A8D-4FF1-B296-F8BAFBE71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2" y="1137"/>
                <a:ext cx="78" cy="75"/>
              </a:xfrm>
              <a:custGeom>
                <a:avLst/>
                <a:gdLst>
                  <a:gd name="T0" fmla="*/ 26 w 52"/>
                  <a:gd name="T1" fmla="*/ 0 h 50"/>
                  <a:gd name="T2" fmla="*/ 0 w 52"/>
                  <a:gd name="T3" fmla="*/ 25 h 50"/>
                  <a:gd name="T4" fmla="*/ 26 w 52"/>
                  <a:gd name="T5" fmla="*/ 50 h 50"/>
                  <a:gd name="T6" fmla="*/ 52 w 52"/>
                  <a:gd name="T7" fmla="*/ 33 h 50"/>
                  <a:gd name="T8" fmla="*/ 52 w 52"/>
                  <a:gd name="T9" fmla="*/ 17 h 50"/>
                  <a:gd name="T10" fmla="*/ 26 w 52"/>
                  <a:gd name="T1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0">
                    <a:moveTo>
                      <a:pt x="26" y="0"/>
                    </a:move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6" y="50"/>
                    </a:cubicBezTo>
                    <a:cubicBezTo>
                      <a:pt x="38" y="50"/>
                      <a:pt x="48" y="43"/>
                      <a:pt x="52" y="33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8" y="7"/>
                      <a:pt x="38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5" name="Freeform 736">
                <a:extLst>
                  <a:ext uri="{FF2B5EF4-FFF2-40B4-BE49-F238E27FC236}">
                    <a16:creationId xmlns:a16="http://schemas.microsoft.com/office/drawing/2014/main" id="{97E237EE-8572-4457-BE3A-82A05B045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954"/>
                <a:ext cx="80" cy="75"/>
              </a:xfrm>
              <a:custGeom>
                <a:avLst/>
                <a:gdLst>
                  <a:gd name="T0" fmla="*/ 26 w 53"/>
                  <a:gd name="T1" fmla="*/ 50 h 50"/>
                  <a:gd name="T2" fmla="*/ 53 w 53"/>
                  <a:gd name="T3" fmla="*/ 25 h 50"/>
                  <a:gd name="T4" fmla="*/ 26 w 53"/>
                  <a:gd name="T5" fmla="*/ 0 h 50"/>
                  <a:gd name="T6" fmla="*/ 0 w 53"/>
                  <a:gd name="T7" fmla="*/ 22 h 50"/>
                  <a:gd name="T8" fmla="*/ 0 w 53"/>
                  <a:gd name="T9" fmla="*/ 28 h 50"/>
                  <a:gd name="T10" fmla="*/ 26 w 53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50">
                    <a:moveTo>
                      <a:pt x="26" y="50"/>
                    </a:moveTo>
                    <a:cubicBezTo>
                      <a:pt x="41" y="50"/>
                      <a:pt x="53" y="39"/>
                      <a:pt x="53" y="25"/>
                    </a:cubicBezTo>
                    <a:cubicBezTo>
                      <a:pt x="53" y="11"/>
                      <a:pt x="41" y="0"/>
                      <a:pt x="26" y="0"/>
                    </a:cubicBezTo>
                    <a:cubicBezTo>
                      <a:pt x="12" y="0"/>
                      <a:pt x="1" y="10"/>
                      <a:pt x="0" y="2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41"/>
                      <a:pt x="12" y="50"/>
                      <a:pt x="2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6" name="Oval 737">
                <a:extLst>
                  <a:ext uri="{FF2B5EF4-FFF2-40B4-BE49-F238E27FC236}">
                    <a16:creationId xmlns:a16="http://schemas.microsoft.com/office/drawing/2014/main" id="{9BB25A2C-B743-4B41-A721-F1F512F4A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" y="957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7" name="Oval 738">
                <a:extLst>
                  <a:ext uri="{FF2B5EF4-FFF2-40B4-BE49-F238E27FC236}">
                    <a16:creationId xmlns:a16="http://schemas.microsoft.com/office/drawing/2014/main" id="{8E866634-08E9-4DF0-8A18-F8099AEDC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959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8" name="Oval 739">
                <a:extLst>
                  <a:ext uri="{FF2B5EF4-FFF2-40B4-BE49-F238E27FC236}">
                    <a16:creationId xmlns:a16="http://schemas.microsoft.com/office/drawing/2014/main" id="{B14246D7-C11D-4012-8E8B-9B7775F92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" y="962"/>
                <a:ext cx="65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9" name="Oval 740">
                <a:extLst>
                  <a:ext uri="{FF2B5EF4-FFF2-40B4-BE49-F238E27FC236}">
                    <a16:creationId xmlns:a16="http://schemas.microsoft.com/office/drawing/2014/main" id="{37A84E3E-F838-4EB6-81C3-F94A4AFD4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" y="963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0" name="Oval 741">
                <a:extLst>
                  <a:ext uri="{FF2B5EF4-FFF2-40B4-BE49-F238E27FC236}">
                    <a16:creationId xmlns:a16="http://schemas.microsoft.com/office/drawing/2014/main" id="{DDA1E902-FFAA-423B-98AC-7B0AE50CE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" y="966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1" name="Oval 742">
                <a:extLst>
                  <a:ext uri="{FF2B5EF4-FFF2-40B4-BE49-F238E27FC236}">
                    <a16:creationId xmlns:a16="http://schemas.microsoft.com/office/drawing/2014/main" id="{9F5AD4F9-625B-4A50-A952-82AB33208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" y="968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2" name="Oval 743">
                <a:extLst>
                  <a:ext uri="{FF2B5EF4-FFF2-40B4-BE49-F238E27FC236}">
                    <a16:creationId xmlns:a16="http://schemas.microsoft.com/office/drawing/2014/main" id="{A2A2F0E8-A160-4C6C-80BC-97A29BAB0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" y="969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3" name="Oval 744">
                <a:extLst>
                  <a:ext uri="{FF2B5EF4-FFF2-40B4-BE49-F238E27FC236}">
                    <a16:creationId xmlns:a16="http://schemas.microsoft.com/office/drawing/2014/main" id="{47E38AC8-909B-41DE-AA98-D99D011F1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6" y="97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4" name="Oval 745">
                <a:extLst>
                  <a:ext uri="{FF2B5EF4-FFF2-40B4-BE49-F238E27FC236}">
                    <a16:creationId xmlns:a16="http://schemas.microsoft.com/office/drawing/2014/main" id="{5C7D1213-65AC-400A-A9F9-B15D48157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2" y="972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5" name="Oval 746">
                <a:extLst>
                  <a:ext uri="{FF2B5EF4-FFF2-40B4-BE49-F238E27FC236}">
                    <a16:creationId xmlns:a16="http://schemas.microsoft.com/office/drawing/2014/main" id="{1E89DCBD-D654-44CE-8A1C-D4EB2D840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" y="974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6" name="Oval 747">
                <a:extLst>
                  <a:ext uri="{FF2B5EF4-FFF2-40B4-BE49-F238E27FC236}">
                    <a16:creationId xmlns:a16="http://schemas.microsoft.com/office/drawing/2014/main" id="{01910ACC-80AA-4B18-8F98-3B5B8253D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5" y="975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7" name="Oval 748">
                <a:extLst>
                  <a:ext uri="{FF2B5EF4-FFF2-40B4-BE49-F238E27FC236}">
                    <a16:creationId xmlns:a16="http://schemas.microsoft.com/office/drawing/2014/main" id="{4703D14D-BD76-46AF-B626-299AEE1A1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977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8" name="Oval 749">
                <a:extLst>
                  <a:ext uri="{FF2B5EF4-FFF2-40B4-BE49-F238E27FC236}">
                    <a16:creationId xmlns:a16="http://schemas.microsoft.com/office/drawing/2014/main" id="{F786BF4C-C807-4553-9AA1-5962D4D48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" y="977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9" name="Oval 750">
                <a:extLst>
                  <a:ext uri="{FF2B5EF4-FFF2-40B4-BE49-F238E27FC236}">
                    <a16:creationId xmlns:a16="http://schemas.microsoft.com/office/drawing/2014/main" id="{01360A4B-1379-4E09-9F97-9E2518475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4" y="978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0" name="Oval 751">
                <a:extLst>
                  <a:ext uri="{FF2B5EF4-FFF2-40B4-BE49-F238E27FC236}">
                    <a16:creationId xmlns:a16="http://schemas.microsoft.com/office/drawing/2014/main" id="{74CBEA55-90DD-4094-BAD2-B5D69170E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980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1" name="Oval 752">
                <a:extLst>
                  <a:ext uri="{FF2B5EF4-FFF2-40B4-BE49-F238E27FC236}">
                    <a16:creationId xmlns:a16="http://schemas.microsoft.com/office/drawing/2014/main" id="{129849D3-2581-4FD4-AE49-0FD62D155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5" y="980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2" name="Oval 753">
                <a:extLst>
                  <a:ext uri="{FF2B5EF4-FFF2-40B4-BE49-F238E27FC236}">
                    <a16:creationId xmlns:a16="http://schemas.microsoft.com/office/drawing/2014/main" id="{FCFB0032-DAEE-4E3F-9ED9-BFBCA3F3A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981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3" name="Oval 754">
                <a:extLst>
                  <a:ext uri="{FF2B5EF4-FFF2-40B4-BE49-F238E27FC236}">
                    <a16:creationId xmlns:a16="http://schemas.microsoft.com/office/drawing/2014/main" id="{9719956D-4D4F-4B11-9610-37113DC3D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7" y="981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4" name="Oval 755">
                <a:extLst>
                  <a:ext uri="{FF2B5EF4-FFF2-40B4-BE49-F238E27FC236}">
                    <a16:creationId xmlns:a16="http://schemas.microsoft.com/office/drawing/2014/main" id="{ECFEF6A5-7E0A-49BC-ADB3-BFD041F8C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983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5" name="Oval 756">
                <a:extLst>
                  <a:ext uri="{FF2B5EF4-FFF2-40B4-BE49-F238E27FC236}">
                    <a16:creationId xmlns:a16="http://schemas.microsoft.com/office/drawing/2014/main" id="{0955CF28-5C07-49E5-ABAB-F314433A5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7" y="981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6" name="Oval 757">
                <a:extLst>
                  <a:ext uri="{FF2B5EF4-FFF2-40B4-BE49-F238E27FC236}">
                    <a16:creationId xmlns:a16="http://schemas.microsoft.com/office/drawing/2014/main" id="{AB7E15CB-08DF-486C-868C-EE408F5C5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981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7" name="Oval 758">
                <a:extLst>
                  <a:ext uri="{FF2B5EF4-FFF2-40B4-BE49-F238E27FC236}">
                    <a16:creationId xmlns:a16="http://schemas.microsoft.com/office/drawing/2014/main" id="{276156E5-6D80-4A21-BF51-4E996EC69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6" y="980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8" name="Oval 759">
                <a:extLst>
                  <a:ext uri="{FF2B5EF4-FFF2-40B4-BE49-F238E27FC236}">
                    <a16:creationId xmlns:a16="http://schemas.microsoft.com/office/drawing/2014/main" id="{0F17FF75-2D48-436A-BFE0-8602914F0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" y="980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9" name="Oval 760">
                <a:extLst>
                  <a:ext uri="{FF2B5EF4-FFF2-40B4-BE49-F238E27FC236}">
                    <a16:creationId xmlns:a16="http://schemas.microsoft.com/office/drawing/2014/main" id="{AC40D180-A945-4EDE-A5C7-E1A9FE2BC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3" y="978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0" name="Oval 761">
                <a:extLst>
                  <a:ext uri="{FF2B5EF4-FFF2-40B4-BE49-F238E27FC236}">
                    <a16:creationId xmlns:a16="http://schemas.microsoft.com/office/drawing/2014/main" id="{F000B6DF-1852-4E5B-B0B8-EC7A4294C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977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1" name="Oval 762">
                <a:extLst>
                  <a:ext uri="{FF2B5EF4-FFF2-40B4-BE49-F238E27FC236}">
                    <a16:creationId xmlns:a16="http://schemas.microsoft.com/office/drawing/2014/main" id="{B5E4C1C2-D545-4C31-A14B-755C38CDA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0" y="977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2" name="Oval 763">
                <a:extLst>
                  <a:ext uri="{FF2B5EF4-FFF2-40B4-BE49-F238E27FC236}">
                    <a16:creationId xmlns:a16="http://schemas.microsoft.com/office/drawing/2014/main" id="{6381F53E-9F7B-4DDB-BF4B-68F7AEB0B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5" y="975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3" name="Oval 764">
                <a:extLst>
                  <a:ext uri="{FF2B5EF4-FFF2-40B4-BE49-F238E27FC236}">
                    <a16:creationId xmlns:a16="http://schemas.microsoft.com/office/drawing/2014/main" id="{6A843E86-8457-46A2-B6A4-4BFB06516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974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4" name="Oval 765">
                <a:extLst>
                  <a:ext uri="{FF2B5EF4-FFF2-40B4-BE49-F238E27FC236}">
                    <a16:creationId xmlns:a16="http://schemas.microsoft.com/office/drawing/2014/main" id="{3A570D7E-1B9A-4970-B7F1-FC217D84C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1" y="972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5" name="Oval 766">
                <a:extLst>
                  <a:ext uri="{FF2B5EF4-FFF2-40B4-BE49-F238E27FC236}">
                    <a16:creationId xmlns:a16="http://schemas.microsoft.com/office/drawing/2014/main" id="{F630A532-56F3-490A-B07E-8F6A60294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4" y="97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6" name="Oval 767">
                <a:extLst>
                  <a:ext uri="{FF2B5EF4-FFF2-40B4-BE49-F238E27FC236}">
                    <a16:creationId xmlns:a16="http://schemas.microsoft.com/office/drawing/2014/main" id="{7F48C7D8-C4F6-4B7E-BF85-CA10E5E30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8" y="969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7" name="Oval 768">
                <a:extLst>
                  <a:ext uri="{FF2B5EF4-FFF2-40B4-BE49-F238E27FC236}">
                    <a16:creationId xmlns:a16="http://schemas.microsoft.com/office/drawing/2014/main" id="{C1C702AE-1084-4078-8155-42D6D7835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1" y="968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8" name="Oval 769">
                <a:extLst>
                  <a:ext uri="{FF2B5EF4-FFF2-40B4-BE49-F238E27FC236}">
                    <a16:creationId xmlns:a16="http://schemas.microsoft.com/office/drawing/2014/main" id="{185D7E27-B6CB-4720-8C19-4169E7543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3" y="966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9" name="Oval 770">
                <a:extLst>
                  <a:ext uri="{FF2B5EF4-FFF2-40B4-BE49-F238E27FC236}">
                    <a16:creationId xmlns:a16="http://schemas.microsoft.com/office/drawing/2014/main" id="{A9202B07-07C1-46AD-9036-462A5C3F3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7" y="963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0" name="Oval 771">
                <a:extLst>
                  <a:ext uri="{FF2B5EF4-FFF2-40B4-BE49-F238E27FC236}">
                    <a16:creationId xmlns:a16="http://schemas.microsoft.com/office/drawing/2014/main" id="{3A9B9CA6-60D5-41FF-A2C0-6D1FF909B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9" y="962"/>
                <a:ext cx="65" cy="5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" name="Oval 772">
                <a:extLst>
                  <a:ext uri="{FF2B5EF4-FFF2-40B4-BE49-F238E27FC236}">
                    <a16:creationId xmlns:a16="http://schemas.microsoft.com/office/drawing/2014/main" id="{38934AE2-99C6-47CB-9D67-080655337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3" y="959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2" name="Oval 773">
                <a:extLst>
                  <a:ext uri="{FF2B5EF4-FFF2-40B4-BE49-F238E27FC236}">
                    <a16:creationId xmlns:a16="http://schemas.microsoft.com/office/drawing/2014/main" id="{16B47A5E-027C-4724-87C7-8FD3529B3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5" y="957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3" name="Oval 774">
                <a:extLst>
                  <a:ext uri="{FF2B5EF4-FFF2-40B4-BE49-F238E27FC236}">
                    <a16:creationId xmlns:a16="http://schemas.microsoft.com/office/drawing/2014/main" id="{A39C7371-40C1-4A41-89CA-086E2B93C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7" y="954"/>
                <a:ext cx="79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4" name="Freeform 775">
                <a:extLst>
                  <a:ext uri="{FF2B5EF4-FFF2-40B4-BE49-F238E27FC236}">
                    <a16:creationId xmlns:a16="http://schemas.microsoft.com/office/drawing/2014/main" id="{82D8C58A-41EF-4325-B459-BD72D48AC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9" y="951"/>
                <a:ext cx="81" cy="81"/>
              </a:xfrm>
              <a:custGeom>
                <a:avLst/>
                <a:gdLst>
                  <a:gd name="T0" fmla="*/ 28 w 54"/>
                  <a:gd name="T1" fmla="*/ 0 h 54"/>
                  <a:gd name="T2" fmla="*/ 0 w 54"/>
                  <a:gd name="T3" fmla="*/ 27 h 54"/>
                  <a:gd name="T4" fmla="*/ 28 w 54"/>
                  <a:gd name="T5" fmla="*/ 54 h 54"/>
                  <a:gd name="T6" fmla="*/ 54 w 54"/>
                  <a:gd name="T7" fmla="*/ 40 h 54"/>
                  <a:gd name="T8" fmla="*/ 54 w 54"/>
                  <a:gd name="T9" fmla="*/ 14 h 54"/>
                  <a:gd name="T10" fmla="*/ 28 w 54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54">
                    <a:moveTo>
                      <a:pt x="28" y="0"/>
                    </a:moveTo>
                    <a:cubicBezTo>
                      <a:pt x="13" y="0"/>
                      <a:pt x="0" y="12"/>
                      <a:pt x="0" y="27"/>
                    </a:cubicBezTo>
                    <a:cubicBezTo>
                      <a:pt x="0" y="42"/>
                      <a:pt x="13" y="54"/>
                      <a:pt x="28" y="54"/>
                    </a:cubicBezTo>
                    <a:cubicBezTo>
                      <a:pt x="39" y="54"/>
                      <a:pt x="49" y="48"/>
                      <a:pt x="54" y="40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49" y="6"/>
                      <a:pt x="3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5" name="Freeform 776">
                <a:extLst>
                  <a:ext uri="{FF2B5EF4-FFF2-40B4-BE49-F238E27FC236}">
                    <a16:creationId xmlns:a16="http://schemas.microsoft.com/office/drawing/2014/main" id="{018A96B1-617E-4BCB-AC99-61F892CB9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768"/>
                <a:ext cx="83" cy="81"/>
              </a:xfrm>
              <a:custGeom>
                <a:avLst/>
                <a:gdLst>
                  <a:gd name="T0" fmla="*/ 26 w 55"/>
                  <a:gd name="T1" fmla="*/ 54 h 54"/>
                  <a:gd name="T2" fmla="*/ 55 w 55"/>
                  <a:gd name="T3" fmla="*/ 27 h 54"/>
                  <a:gd name="T4" fmla="*/ 26 w 55"/>
                  <a:gd name="T5" fmla="*/ 0 h 54"/>
                  <a:gd name="T6" fmla="*/ 0 w 55"/>
                  <a:gd name="T7" fmla="*/ 17 h 54"/>
                  <a:gd name="T8" fmla="*/ 0 w 55"/>
                  <a:gd name="T9" fmla="*/ 38 h 54"/>
                  <a:gd name="T10" fmla="*/ 26 w 55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54">
                    <a:moveTo>
                      <a:pt x="26" y="54"/>
                    </a:moveTo>
                    <a:cubicBezTo>
                      <a:pt x="42" y="54"/>
                      <a:pt x="55" y="42"/>
                      <a:pt x="55" y="27"/>
                    </a:cubicBezTo>
                    <a:cubicBezTo>
                      <a:pt x="55" y="13"/>
                      <a:pt x="42" y="0"/>
                      <a:pt x="26" y="0"/>
                    </a:cubicBezTo>
                    <a:cubicBezTo>
                      <a:pt x="14" y="0"/>
                      <a:pt x="4" y="7"/>
                      <a:pt x="0" y="17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4" y="48"/>
                      <a:pt x="14" y="54"/>
                      <a:pt x="26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6" name="Oval 777">
                <a:extLst>
                  <a:ext uri="{FF2B5EF4-FFF2-40B4-BE49-F238E27FC236}">
                    <a16:creationId xmlns:a16="http://schemas.microsoft.com/office/drawing/2014/main" id="{2F523A64-EAEF-4510-ABBE-AC3135F18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" y="771"/>
                <a:ext cx="81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7" name="Oval 778">
                <a:extLst>
                  <a:ext uri="{FF2B5EF4-FFF2-40B4-BE49-F238E27FC236}">
                    <a16:creationId xmlns:a16="http://schemas.microsoft.com/office/drawing/2014/main" id="{DD0E2088-9DC8-412D-A198-79AA48FC2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" y="774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8" name="Oval 779">
                <a:extLst>
                  <a:ext uri="{FF2B5EF4-FFF2-40B4-BE49-F238E27FC236}">
                    <a16:creationId xmlns:a16="http://schemas.microsoft.com/office/drawing/2014/main" id="{BF52AB64-01C7-4471-826A-1B5752A76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" y="777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9" name="Oval 780">
                <a:extLst>
                  <a:ext uri="{FF2B5EF4-FFF2-40B4-BE49-F238E27FC236}">
                    <a16:creationId xmlns:a16="http://schemas.microsoft.com/office/drawing/2014/main" id="{32E97C6F-65DB-4ADE-8515-A4EDBB7C3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" y="779"/>
                <a:ext cx="65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0" name="Oval 781">
                <a:extLst>
                  <a:ext uri="{FF2B5EF4-FFF2-40B4-BE49-F238E27FC236}">
                    <a16:creationId xmlns:a16="http://schemas.microsoft.com/office/drawing/2014/main" id="{4608BAE2-3943-4C44-B0C3-5A86D2D15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" y="782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1" name="Oval 782">
                <a:extLst>
                  <a:ext uri="{FF2B5EF4-FFF2-40B4-BE49-F238E27FC236}">
                    <a16:creationId xmlns:a16="http://schemas.microsoft.com/office/drawing/2014/main" id="{4883BDE2-521D-4678-B0E1-1180886EC4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1" y="783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2" name="Oval 783">
                <a:extLst>
                  <a:ext uri="{FF2B5EF4-FFF2-40B4-BE49-F238E27FC236}">
                    <a16:creationId xmlns:a16="http://schemas.microsoft.com/office/drawing/2014/main" id="{3C1BCA99-8146-4DCB-849F-A3AC2476F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785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3" name="Oval 784">
                <a:extLst>
                  <a:ext uri="{FF2B5EF4-FFF2-40B4-BE49-F238E27FC236}">
                    <a16:creationId xmlns:a16="http://schemas.microsoft.com/office/drawing/2014/main" id="{6C0C30ED-4C10-44B0-8CBE-13E633357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4" y="786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4" name="Oval 785">
                <a:extLst>
                  <a:ext uri="{FF2B5EF4-FFF2-40B4-BE49-F238E27FC236}">
                    <a16:creationId xmlns:a16="http://schemas.microsoft.com/office/drawing/2014/main" id="{73E97F6C-BAA9-4174-81C8-CA53E7894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1" y="788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5" name="Oval 786">
                <a:extLst>
                  <a:ext uri="{FF2B5EF4-FFF2-40B4-BE49-F238E27FC236}">
                    <a16:creationId xmlns:a16="http://schemas.microsoft.com/office/drawing/2014/main" id="{B6BA9465-9F0C-47F0-85D6-3DDDA7798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7" y="789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6" name="Oval 787">
                <a:extLst>
                  <a:ext uri="{FF2B5EF4-FFF2-40B4-BE49-F238E27FC236}">
                    <a16:creationId xmlns:a16="http://schemas.microsoft.com/office/drawing/2014/main" id="{030124B0-BD8F-472D-9699-2C0FA1640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791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7" name="Oval 788">
                <a:extLst>
                  <a:ext uri="{FF2B5EF4-FFF2-40B4-BE49-F238E27FC236}">
                    <a16:creationId xmlns:a16="http://schemas.microsoft.com/office/drawing/2014/main" id="{1E0FC67B-2AF7-4188-8FD9-9C9B27D53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" y="792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8" name="Oval 789">
                <a:extLst>
                  <a:ext uri="{FF2B5EF4-FFF2-40B4-BE49-F238E27FC236}">
                    <a16:creationId xmlns:a16="http://schemas.microsoft.com/office/drawing/2014/main" id="{14A4AC06-53E6-413F-A21E-7404ECED2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" y="794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9" name="Oval 790">
                <a:extLst>
                  <a:ext uri="{FF2B5EF4-FFF2-40B4-BE49-F238E27FC236}">
                    <a16:creationId xmlns:a16="http://schemas.microsoft.com/office/drawing/2014/main" id="{1AB95D86-A75F-4417-8AF7-50071C00B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795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0" name="Oval 791">
                <a:extLst>
                  <a:ext uri="{FF2B5EF4-FFF2-40B4-BE49-F238E27FC236}">
                    <a16:creationId xmlns:a16="http://schemas.microsoft.com/office/drawing/2014/main" id="{34CA62B4-DFBB-4A52-B32A-7A4D39188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9" y="795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1" name="Oval 792">
                <a:extLst>
                  <a:ext uri="{FF2B5EF4-FFF2-40B4-BE49-F238E27FC236}">
                    <a16:creationId xmlns:a16="http://schemas.microsoft.com/office/drawing/2014/main" id="{1EB622A7-7F37-4FCF-9E7B-7365DDEEB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5" y="797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2" name="Oval 793">
                <a:extLst>
                  <a:ext uri="{FF2B5EF4-FFF2-40B4-BE49-F238E27FC236}">
                    <a16:creationId xmlns:a16="http://schemas.microsoft.com/office/drawing/2014/main" id="{E026FC4B-2DC8-4395-8121-7C6ED32F0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0" y="798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3" name="Oval 794">
                <a:extLst>
                  <a:ext uri="{FF2B5EF4-FFF2-40B4-BE49-F238E27FC236}">
                    <a16:creationId xmlns:a16="http://schemas.microsoft.com/office/drawing/2014/main" id="{191AF11F-8314-41B4-B213-907CDF5D9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7" y="798"/>
                <a:ext cx="22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4" name="Oval 795">
                <a:extLst>
                  <a:ext uri="{FF2B5EF4-FFF2-40B4-BE49-F238E27FC236}">
                    <a16:creationId xmlns:a16="http://schemas.microsoft.com/office/drawing/2014/main" id="{0FC8A0D1-89E8-4191-B9B0-2F3BBA184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2" y="800"/>
                <a:ext cx="22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5" name="Oval 796">
                <a:extLst>
                  <a:ext uri="{FF2B5EF4-FFF2-40B4-BE49-F238E27FC236}">
                    <a16:creationId xmlns:a16="http://schemas.microsoft.com/office/drawing/2014/main" id="{74DF880D-C06E-47F6-BA69-61939004E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5" y="798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6" name="Oval 797">
                <a:extLst>
                  <a:ext uri="{FF2B5EF4-FFF2-40B4-BE49-F238E27FC236}">
                    <a16:creationId xmlns:a16="http://schemas.microsoft.com/office/drawing/2014/main" id="{1B3BAEAE-8196-4174-AB49-D8A1F23E1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798"/>
                <a:ext cx="25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7" name="Oval 798">
                <a:extLst>
                  <a:ext uri="{FF2B5EF4-FFF2-40B4-BE49-F238E27FC236}">
                    <a16:creationId xmlns:a16="http://schemas.microsoft.com/office/drawing/2014/main" id="{5BFB12A7-AFFC-469F-9981-3ED5C9325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4" y="797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8" name="Oval 799">
                <a:extLst>
                  <a:ext uri="{FF2B5EF4-FFF2-40B4-BE49-F238E27FC236}">
                    <a16:creationId xmlns:a16="http://schemas.microsoft.com/office/drawing/2014/main" id="{D38E33E4-2A75-4E69-841D-CA7EDF4C5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8" y="795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9" name="Oval 800">
                <a:extLst>
                  <a:ext uri="{FF2B5EF4-FFF2-40B4-BE49-F238E27FC236}">
                    <a16:creationId xmlns:a16="http://schemas.microsoft.com/office/drawing/2014/main" id="{0D340179-4400-40D6-944D-C1B5DF1AF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795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0" name="Oval 801">
                <a:extLst>
                  <a:ext uri="{FF2B5EF4-FFF2-40B4-BE49-F238E27FC236}">
                    <a16:creationId xmlns:a16="http://schemas.microsoft.com/office/drawing/2014/main" id="{106202C4-EEB1-484E-A7E5-9CEE5EC62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794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1" name="Oval 802">
                <a:extLst>
                  <a:ext uri="{FF2B5EF4-FFF2-40B4-BE49-F238E27FC236}">
                    <a16:creationId xmlns:a16="http://schemas.microsoft.com/office/drawing/2014/main" id="{E1258D36-529B-479A-9DFA-B2EA616C5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0" y="792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2" name="Oval 803">
                <a:extLst>
                  <a:ext uri="{FF2B5EF4-FFF2-40B4-BE49-F238E27FC236}">
                    <a16:creationId xmlns:a16="http://schemas.microsoft.com/office/drawing/2014/main" id="{08FB63C4-DEE9-4FB7-BF4F-3693C7B51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3" y="791"/>
                <a:ext cx="40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3" name="Oval 804">
                <a:extLst>
                  <a:ext uri="{FF2B5EF4-FFF2-40B4-BE49-F238E27FC236}">
                    <a16:creationId xmlns:a16="http://schemas.microsoft.com/office/drawing/2014/main" id="{8DAFAAF4-A8CD-4CA5-8DBB-19461AFE6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7" y="789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4" name="Oval 805">
                <a:extLst>
                  <a:ext uri="{FF2B5EF4-FFF2-40B4-BE49-F238E27FC236}">
                    <a16:creationId xmlns:a16="http://schemas.microsoft.com/office/drawing/2014/main" id="{B736E6C2-3D45-404B-B67B-D32EE1C56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9" y="788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5" name="Oval 806">
                <a:extLst>
                  <a:ext uri="{FF2B5EF4-FFF2-40B4-BE49-F238E27FC236}">
                    <a16:creationId xmlns:a16="http://schemas.microsoft.com/office/drawing/2014/main" id="{0C7245CB-D35E-4EC6-8161-4BF3C3F98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3" y="786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6" name="Oval 807">
                <a:extLst>
                  <a:ext uri="{FF2B5EF4-FFF2-40B4-BE49-F238E27FC236}">
                    <a16:creationId xmlns:a16="http://schemas.microsoft.com/office/drawing/2014/main" id="{C3123A3B-B8A4-457E-8884-73E092E96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6" y="785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009">
              <a:extLst>
                <a:ext uri="{FF2B5EF4-FFF2-40B4-BE49-F238E27FC236}">
                  <a16:creationId xmlns:a16="http://schemas.microsoft.com/office/drawing/2014/main" id="{4E8D2529-EA73-42E1-AB2F-CBB82E898D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34926"/>
              <a:ext cx="12192000" cy="6805613"/>
              <a:chOff x="0" y="22"/>
              <a:chExt cx="7680" cy="4287"/>
            </a:xfrm>
            <a:grpFill/>
          </p:grpSpPr>
          <p:sp>
            <p:nvSpPr>
              <p:cNvPr id="997" name="Oval 809">
                <a:extLst>
                  <a:ext uri="{FF2B5EF4-FFF2-40B4-BE49-F238E27FC236}">
                    <a16:creationId xmlns:a16="http://schemas.microsoft.com/office/drawing/2014/main" id="{6F5E09F9-6E83-452F-BDAF-090495ADF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8" y="783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Oval 810">
                <a:extLst>
                  <a:ext uri="{FF2B5EF4-FFF2-40B4-BE49-F238E27FC236}">
                    <a16:creationId xmlns:a16="http://schemas.microsoft.com/office/drawing/2014/main" id="{A06302E1-3DE9-4904-9349-8DB8A0A42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2" y="782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Oval 811">
                <a:extLst>
                  <a:ext uri="{FF2B5EF4-FFF2-40B4-BE49-F238E27FC236}">
                    <a16:creationId xmlns:a16="http://schemas.microsoft.com/office/drawing/2014/main" id="{58F8A84B-2FD3-4EE9-9970-43EC1FCE5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4" y="779"/>
                <a:ext cx="66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Oval 812">
                <a:extLst>
                  <a:ext uri="{FF2B5EF4-FFF2-40B4-BE49-F238E27FC236}">
                    <a16:creationId xmlns:a16="http://schemas.microsoft.com/office/drawing/2014/main" id="{2DCE677B-FA47-4727-9227-EADD0D7F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8" y="777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Oval 813">
                <a:extLst>
                  <a:ext uri="{FF2B5EF4-FFF2-40B4-BE49-F238E27FC236}">
                    <a16:creationId xmlns:a16="http://schemas.microsoft.com/office/drawing/2014/main" id="{8FBF2EF5-401E-4BD1-B7A4-E87F8EEFF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0" y="774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Oval 814">
                <a:extLst>
                  <a:ext uri="{FF2B5EF4-FFF2-40B4-BE49-F238E27FC236}">
                    <a16:creationId xmlns:a16="http://schemas.microsoft.com/office/drawing/2014/main" id="{8D3954CD-DD08-46B7-A713-08A8B18FD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12" y="771"/>
                <a:ext cx="79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Oval 815">
                <a:extLst>
                  <a:ext uri="{FF2B5EF4-FFF2-40B4-BE49-F238E27FC236}">
                    <a16:creationId xmlns:a16="http://schemas.microsoft.com/office/drawing/2014/main" id="{470A40E1-5316-4949-8487-22C77B799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4" y="768"/>
                <a:ext cx="85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816">
                <a:extLst>
                  <a:ext uri="{FF2B5EF4-FFF2-40B4-BE49-F238E27FC236}">
                    <a16:creationId xmlns:a16="http://schemas.microsoft.com/office/drawing/2014/main" id="{CDF43C19-D013-41D6-B2F5-EC85F12C8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4" y="765"/>
                <a:ext cx="86" cy="89"/>
              </a:xfrm>
              <a:custGeom>
                <a:avLst/>
                <a:gdLst>
                  <a:gd name="T0" fmla="*/ 31 w 57"/>
                  <a:gd name="T1" fmla="*/ 0 h 59"/>
                  <a:gd name="T2" fmla="*/ 0 w 57"/>
                  <a:gd name="T3" fmla="*/ 29 h 59"/>
                  <a:gd name="T4" fmla="*/ 31 w 57"/>
                  <a:gd name="T5" fmla="*/ 59 h 59"/>
                  <a:gd name="T6" fmla="*/ 57 w 57"/>
                  <a:gd name="T7" fmla="*/ 46 h 59"/>
                  <a:gd name="T8" fmla="*/ 57 w 57"/>
                  <a:gd name="T9" fmla="*/ 13 h 59"/>
                  <a:gd name="T10" fmla="*/ 31 w 57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9">
                    <a:moveTo>
                      <a:pt x="31" y="0"/>
                    </a:moveTo>
                    <a:cubicBezTo>
                      <a:pt x="14" y="0"/>
                      <a:pt x="0" y="13"/>
                      <a:pt x="0" y="29"/>
                    </a:cubicBezTo>
                    <a:cubicBezTo>
                      <a:pt x="0" y="45"/>
                      <a:pt x="14" y="59"/>
                      <a:pt x="31" y="59"/>
                    </a:cubicBezTo>
                    <a:cubicBezTo>
                      <a:pt x="42" y="59"/>
                      <a:pt x="51" y="54"/>
                      <a:pt x="57" y="46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1" y="5"/>
                      <a:pt x="42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817">
                <a:extLst>
                  <a:ext uri="{FF2B5EF4-FFF2-40B4-BE49-F238E27FC236}">
                    <a16:creationId xmlns:a16="http://schemas.microsoft.com/office/drawing/2014/main" id="{FD5AD7BA-3789-4968-B3E5-650B96994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584"/>
                <a:ext cx="86" cy="87"/>
              </a:xfrm>
              <a:custGeom>
                <a:avLst/>
                <a:gdLst>
                  <a:gd name="T0" fmla="*/ 26 w 57"/>
                  <a:gd name="T1" fmla="*/ 58 h 58"/>
                  <a:gd name="T2" fmla="*/ 57 w 57"/>
                  <a:gd name="T3" fmla="*/ 29 h 58"/>
                  <a:gd name="T4" fmla="*/ 26 w 57"/>
                  <a:gd name="T5" fmla="*/ 0 h 58"/>
                  <a:gd name="T6" fmla="*/ 0 w 57"/>
                  <a:gd name="T7" fmla="*/ 14 h 58"/>
                  <a:gd name="T8" fmla="*/ 0 w 57"/>
                  <a:gd name="T9" fmla="*/ 44 h 58"/>
                  <a:gd name="T10" fmla="*/ 26 w 57"/>
                  <a:gd name="T11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58">
                    <a:moveTo>
                      <a:pt x="26" y="58"/>
                    </a:moveTo>
                    <a:cubicBezTo>
                      <a:pt x="43" y="58"/>
                      <a:pt x="57" y="45"/>
                      <a:pt x="57" y="29"/>
                    </a:cubicBezTo>
                    <a:cubicBezTo>
                      <a:pt x="57" y="13"/>
                      <a:pt x="43" y="0"/>
                      <a:pt x="26" y="0"/>
                    </a:cubicBezTo>
                    <a:cubicBezTo>
                      <a:pt x="15" y="0"/>
                      <a:pt x="5" y="6"/>
                      <a:pt x="0" y="1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" y="52"/>
                      <a:pt x="15" y="58"/>
                      <a:pt x="26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Oval 818">
                <a:extLst>
                  <a:ext uri="{FF2B5EF4-FFF2-40B4-BE49-F238E27FC236}">
                    <a16:creationId xmlns:a16="http://schemas.microsoft.com/office/drawing/2014/main" id="{2A3D04CB-08AE-411A-8A1D-1C95B1739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" y="587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Oval 819">
                <a:extLst>
                  <a:ext uri="{FF2B5EF4-FFF2-40B4-BE49-F238E27FC236}">
                    <a16:creationId xmlns:a16="http://schemas.microsoft.com/office/drawing/2014/main" id="{C31A1213-8650-41E4-87BD-78B70EB80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" y="590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Oval 820">
                <a:extLst>
                  <a:ext uri="{FF2B5EF4-FFF2-40B4-BE49-F238E27FC236}">
                    <a16:creationId xmlns:a16="http://schemas.microsoft.com/office/drawing/2014/main" id="{58124201-6C01-4183-8710-288AA00D3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" y="592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Oval 821">
                <a:extLst>
                  <a:ext uri="{FF2B5EF4-FFF2-40B4-BE49-F238E27FC236}">
                    <a16:creationId xmlns:a16="http://schemas.microsoft.com/office/drawing/2014/main" id="{16EA55A3-AA1F-40F8-9F0A-74633D0E6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595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Oval 822">
                <a:extLst>
                  <a:ext uri="{FF2B5EF4-FFF2-40B4-BE49-F238E27FC236}">
                    <a16:creationId xmlns:a16="http://schemas.microsoft.com/office/drawing/2014/main" id="{C561CFE6-B043-44D1-A2E1-2C2C62180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" y="598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Oval 823">
                <a:extLst>
                  <a:ext uri="{FF2B5EF4-FFF2-40B4-BE49-F238E27FC236}">
                    <a16:creationId xmlns:a16="http://schemas.microsoft.com/office/drawing/2014/main" id="{C2A5ADB4-AC8A-443C-9434-333DA21AB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" y="599"/>
                <a:ext cx="61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Oval 824">
                <a:extLst>
                  <a:ext uri="{FF2B5EF4-FFF2-40B4-BE49-F238E27FC236}">
                    <a16:creationId xmlns:a16="http://schemas.microsoft.com/office/drawing/2014/main" id="{E2113E86-F598-4A42-B4E5-D3B8DE6D5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6" y="601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Oval 825">
                <a:extLst>
                  <a:ext uri="{FF2B5EF4-FFF2-40B4-BE49-F238E27FC236}">
                    <a16:creationId xmlns:a16="http://schemas.microsoft.com/office/drawing/2014/main" id="{EF7C402F-4619-494A-B9C9-BEBB0C49A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" y="604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Oval 826">
                <a:extLst>
                  <a:ext uri="{FF2B5EF4-FFF2-40B4-BE49-F238E27FC236}">
                    <a16:creationId xmlns:a16="http://schemas.microsoft.com/office/drawing/2014/main" id="{25323257-66A0-4B60-9BC1-A876D53C7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9" y="605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Oval 827">
                <a:extLst>
                  <a:ext uri="{FF2B5EF4-FFF2-40B4-BE49-F238E27FC236}">
                    <a16:creationId xmlns:a16="http://schemas.microsoft.com/office/drawing/2014/main" id="{FDDCB688-37EB-467E-B2D7-B3E9C336E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607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Oval 828">
                <a:extLst>
                  <a:ext uri="{FF2B5EF4-FFF2-40B4-BE49-F238E27FC236}">
                    <a16:creationId xmlns:a16="http://schemas.microsoft.com/office/drawing/2014/main" id="{B6F6E3B6-C633-44D7-B6F3-FD68D9AF1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2" y="608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Oval 829">
                <a:extLst>
                  <a:ext uri="{FF2B5EF4-FFF2-40B4-BE49-F238E27FC236}">
                    <a16:creationId xmlns:a16="http://schemas.microsoft.com/office/drawing/2014/main" id="{7A7C4D00-6E5D-49F7-8352-1D009F62B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9" y="61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Oval 830">
                <a:extLst>
                  <a:ext uri="{FF2B5EF4-FFF2-40B4-BE49-F238E27FC236}">
                    <a16:creationId xmlns:a16="http://schemas.microsoft.com/office/drawing/2014/main" id="{623F0313-0DF2-40B7-A638-0C62CBF97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" y="610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Oval 831">
                <a:extLst>
                  <a:ext uri="{FF2B5EF4-FFF2-40B4-BE49-F238E27FC236}">
                    <a16:creationId xmlns:a16="http://schemas.microsoft.com/office/drawing/2014/main" id="{F2449C31-340F-4848-AE41-0B5B787AA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611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Oval 832">
                <a:extLst>
                  <a:ext uri="{FF2B5EF4-FFF2-40B4-BE49-F238E27FC236}">
                    <a16:creationId xmlns:a16="http://schemas.microsoft.com/office/drawing/2014/main" id="{0EB0BA5E-3B7F-47E6-966B-61AEC543E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7" y="613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Oval 833">
                <a:extLst>
                  <a:ext uri="{FF2B5EF4-FFF2-40B4-BE49-F238E27FC236}">
                    <a16:creationId xmlns:a16="http://schemas.microsoft.com/office/drawing/2014/main" id="{7F5314A0-C903-4AA2-96DD-81FD90B1F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" y="614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Oval 834">
                <a:extLst>
                  <a:ext uri="{FF2B5EF4-FFF2-40B4-BE49-F238E27FC236}">
                    <a16:creationId xmlns:a16="http://schemas.microsoft.com/office/drawing/2014/main" id="{B261BE8E-931B-49EC-9165-CC20C513D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9" y="614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Oval 835">
                <a:extLst>
                  <a:ext uri="{FF2B5EF4-FFF2-40B4-BE49-F238E27FC236}">
                    <a16:creationId xmlns:a16="http://schemas.microsoft.com/office/drawing/2014/main" id="{AA25DEEE-7C20-4670-94D2-D46EA2676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5" y="616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Oval 836">
                <a:extLst>
                  <a:ext uri="{FF2B5EF4-FFF2-40B4-BE49-F238E27FC236}">
                    <a16:creationId xmlns:a16="http://schemas.microsoft.com/office/drawing/2014/main" id="{C6AEA8A7-A1B5-4296-93BE-9C540A555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2" y="616"/>
                <a:ext cx="22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Oval 837">
                <a:extLst>
                  <a:ext uri="{FF2B5EF4-FFF2-40B4-BE49-F238E27FC236}">
                    <a16:creationId xmlns:a16="http://schemas.microsoft.com/office/drawing/2014/main" id="{AB57EC07-91D1-45B4-87F8-0907E230F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5" y="616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Oval 838">
                <a:extLst>
                  <a:ext uri="{FF2B5EF4-FFF2-40B4-BE49-F238E27FC236}">
                    <a16:creationId xmlns:a16="http://schemas.microsoft.com/office/drawing/2014/main" id="{7F4B7335-CBFA-41A6-83DF-1E3839538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" y="61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Oval 839">
                <a:extLst>
                  <a:ext uri="{FF2B5EF4-FFF2-40B4-BE49-F238E27FC236}">
                    <a16:creationId xmlns:a16="http://schemas.microsoft.com/office/drawing/2014/main" id="{5C5A8228-3448-4E9A-A47F-98E2B3E07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614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Oval 840">
                <a:extLst>
                  <a:ext uri="{FF2B5EF4-FFF2-40B4-BE49-F238E27FC236}">
                    <a16:creationId xmlns:a16="http://schemas.microsoft.com/office/drawing/2014/main" id="{DD8E4A8B-FAFB-4CAA-AD44-88C127DB9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8" y="613"/>
                <a:ext cx="30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Oval 841">
                <a:extLst>
                  <a:ext uri="{FF2B5EF4-FFF2-40B4-BE49-F238E27FC236}">
                    <a16:creationId xmlns:a16="http://schemas.microsoft.com/office/drawing/2014/main" id="{A3655064-A221-49EA-98EA-15E1F1DA1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611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Oval 842">
                <a:extLst>
                  <a:ext uri="{FF2B5EF4-FFF2-40B4-BE49-F238E27FC236}">
                    <a16:creationId xmlns:a16="http://schemas.microsoft.com/office/drawing/2014/main" id="{D2CF3572-A986-4B98-8DA1-1A628A665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5" y="610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Oval 843">
                <a:extLst>
                  <a:ext uri="{FF2B5EF4-FFF2-40B4-BE49-F238E27FC236}">
                    <a16:creationId xmlns:a16="http://schemas.microsoft.com/office/drawing/2014/main" id="{B4D91A93-F6E7-48E4-B61A-80F412315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610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Oval 844">
                <a:extLst>
                  <a:ext uri="{FF2B5EF4-FFF2-40B4-BE49-F238E27FC236}">
                    <a16:creationId xmlns:a16="http://schemas.microsoft.com/office/drawing/2014/main" id="{0D352B0C-0EA5-4D5C-B353-F97F6DA9C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" y="608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Oval 845">
                <a:extLst>
                  <a:ext uri="{FF2B5EF4-FFF2-40B4-BE49-F238E27FC236}">
                    <a16:creationId xmlns:a16="http://schemas.microsoft.com/office/drawing/2014/main" id="{C00E9CA9-7150-474E-9D8E-1606458D5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607"/>
                <a:ext cx="47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Oval 846">
                <a:extLst>
                  <a:ext uri="{FF2B5EF4-FFF2-40B4-BE49-F238E27FC236}">
                    <a16:creationId xmlns:a16="http://schemas.microsoft.com/office/drawing/2014/main" id="{1DB6F696-71DF-49A1-BE44-E0D305092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8" y="605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Oval 847">
                <a:extLst>
                  <a:ext uri="{FF2B5EF4-FFF2-40B4-BE49-F238E27FC236}">
                    <a16:creationId xmlns:a16="http://schemas.microsoft.com/office/drawing/2014/main" id="{267ECD16-177C-452D-93C5-93CFED09CA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1" y="604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Oval 848">
                <a:extLst>
                  <a:ext uri="{FF2B5EF4-FFF2-40B4-BE49-F238E27FC236}">
                    <a16:creationId xmlns:a16="http://schemas.microsoft.com/office/drawing/2014/main" id="{17D5C256-F8E2-4936-8D84-A510B3CFE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5" y="601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Oval 849">
                <a:extLst>
                  <a:ext uri="{FF2B5EF4-FFF2-40B4-BE49-F238E27FC236}">
                    <a16:creationId xmlns:a16="http://schemas.microsoft.com/office/drawing/2014/main" id="{1AA1D991-9384-435E-B54D-1594843F1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7" y="599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Oval 850">
                <a:extLst>
                  <a:ext uri="{FF2B5EF4-FFF2-40B4-BE49-F238E27FC236}">
                    <a16:creationId xmlns:a16="http://schemas.microsoft.com/office/drawing/2014/main" id="{0D90D8F2-B06A-4B9F-AE25-C3A867A7A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9" y="598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Oval 851">
                <a:extLst>
                  <a:ext uri="{FF2B5EF4-FFF2-40B4-BE49-F238E27FC236}">
                    <a16:creationId xmlns:a16="http://schemas.microsoft.com/office/drawing/2014/main" id="{AEB41912-E091-4AB7-9B36-CF40B7E21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3" y="595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Oval 852">
                <a:extLst>
                  <a:ext uri="{FF2B5EF4-FFF2-40B4-BE49-F238E27FC236}">
                    <a16:creationId xmlns:a16="http://schemas.microsoft.com/office/drawing/2014/main" id="{BD557B49-D276-4D25-BE13-8CF45E1C9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5" y="592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Oval 853">
                <a:extLst>
                  <a:ext uri="{FF2B5EF4-FFF2-40B4-BE49-F238E27FC236}">
                    <a16:creationId xmlns:a16="http://schemas.microsoft.com/office/drawing/2014/main" id="{70468112-1672-4771-82FE-B7661FDF4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7" y="590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Oval 854">
                <a:extLst>
                  <a:ext uri="{FF2B5EF4-FFF2-40B4-BE49-F238E27FC236}">
                    <a16:creationId xmlns:a16="http://schemas.microsoft.com/office/drawing/2014/main" id="{2554B6F1-329C-43C2-83E3-12AE538D8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9" y="587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Oval 855">
                <a:extLst>
                  <a:ext uri="{FF2B5EF4-FFF2-40B4-BE49-F238E27FC236}">
                    <a16:creationId xmlns:a16="http://schemas.microsoft.com/office/drawing/2014/main" id="{26D6CED9-4023-4423-B3C1-293FF1CE4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1" y="584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856">
                <a:extLst>
                  <a:ext uri="{FF2B5EF4-FFF2-40B4-BE49-F238E27FC236}">
                    <a16:creationId xmlns:a16="http://schemas.microsoft.com/office/drawing/2014/main" id="{9F45F591-D302-41C9-A434-5304EF67A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1" y="581"/>
                <a:ext cx="89" cy="93"/>
              </a:xfrm>
              <a:custGeom>
                <a:avLst/>
                <a:gdLst>
                  <a:gd name="T0" fmla="*/ 33 w 59"/>
                  <a:gd name="T1" fmla="*/ 0 h 62"/>
                  <a:gd name="T2" fmla="*/ 0 w 59"/>
                  <a:gd name="T3" fmla="*/ 31 h 62"/>
                  <a:gd name="T4" fmla="*/ 33 w 59"/>
                  <a:gd name="T5" fmla="*/ 62 h 62"/>
                  <a:gd name="T6" fmla="*/ 59 w 59"/>
                  <a:gd name="T7" fmla="*/ 51 h 62"/>
                  <a:gd name="T8" fmla="*/ 59 w 59"/>
                  <a:gd name="T9" fmla="*/ 11 h 62"/>
                  <a:gd name="T10" fmla="*/ 33 w 59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33" y="0"/>
                    </a:moveTo>
                    <a:cubicBezTo>
                      <a:pt x="15" y="0"/>
                      <a:pt x="0" y="14"/>
                      <a:pt x="0" y="31"/>
                    </a:cubicBezTo>
                    <a:cubicBezTo>
                      <a:pt x="0" y="48"/>
                      <a:pt x="15" y="62"/>
                      <a:pt x="33" y="62"/>
                    </a:cubicBezTo>
                    <a:cubicBezTo>
                      <a:pt x="44" y="62"/>
                      <a:pt x="53" y="58"/>
                      <a:pt x="59" y="5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3" y="4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857">
                <a:extLst>
                  <a:ext uri="{FF2B5EF4-FFF2-40B4-BE49-F238E27FC236}">
                    <a16:creationId xmlns:a16="http://schemas.microsoft.com/office/drawing/2014/main" id="{CC88CDB6-FBE3-4189-A12A-76C0AC2B2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98"/>
                <a:ext cx="89" cy="93"/>
              </a:xfrm>
              <a:custGeom>
                <a:avLst/>
                <a:gdLst>
                  <a:gd name="T0" fmla="*/ 26 w 59"/>
                  <a:gd name="T1" fmla="*/ 62 h 62"/>
                  <a:gd name="T2" fmla="*/ 59 w 59"/>
                  <a:gd name="T3" fmla="*/ 31 h 62"/>
                  <a:gd name="T4" fmla="*/ 26 w 59"/>
                  <a:gd name="T5" fmla="*/ 0 h 62"/>
                  <a:gd name="T6" fmla="*/ 0 w 59"/>
                  <a:gd name="T7" fmla="*/ 12 h 62"/>
                  <a:gd name="T8" fmla="*/ 0 w 59"/>
                  <a:gd name="T9" fmla="*/ 50 h 62"/>
                  <a:gd name="T10" fmla="*/ 26 w 59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26" y="62"/>
                    </a:moveTo>
                    <a:cubicBezTo>
                      <a:pt x="45" y="62"/>
                      <a:pt x="59" y="48"/>
                      <a:pt x="59" y="31"/>
                    </a:cubicBezTo>
                    <a:cubicBezTo>
                      <a:pt x="59" y="14"/>
                      <a:pt x="45" y="0"/>
                      <a:pt x="26" y="0"/>
                    </a:cubicBezTo>
                    <a:cubicBezTo>
                      <a:pt x="15" y="0"/>
                      <a:pt x="6" y="5"/>
                      <a:pt x="0" y="1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6" y="57"/>
                      <a:pt x="15" y="62"/>
                      <a:pt x="2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Oval 858">
                <a:extLst>
                  <a:ext uri="{FF2B5EF4-FFF2-40B4-BE49-F238E27FC236}">
                    <a16:creationId xmlns:a16="http://schemas.microsoft.com/office/drawing/2014/main" id="{46AA31EF-D6AD-4C0A-8F4D-B288919C5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" y="401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Oval 859">
                <a:extLst>
                  <a:ext uri="{FF2B5EF4-FFF2-40B4-BE49-F238E27FC236}">
                    <a16:creationId xmlns:a16="http://schemas.microsoft.com/office/drawing/2014/main" id="{0F47BFAC-CC30-4A65-8962-89EE36985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" y="404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Oval 860">
                <a:extLst>
                  <a:ext uri="{FF2B5EF4-FFF2-40B4-BE49-F238E27FC236}">
                    <a16:creationId xmlns:a16="http://schemas.microsoft.com/office/drawing/2014/main" id="{8EC3342C-4102-45C3-BE19-784B474F5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" y="407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Oval 861">
                <a:extLst>
                  <a:ext uri="{FF2B5EF4-FFF2-40B4-BE49-F238E27FC236}">
                    <a16:creationId xmlns:a16="http://schemas.microsoft.com/office/drawing/2014/main" id="{386E90D7-58A7-4329-99AA-FCC3EC5E1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" y="410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Oval 862">
                <a:extLst>
                  <a:ext uri="{FF2B5EF4-FFF2-40B4-BE49-F238E27FC236}">
                    <a16:creationId xmlns:a16="http://schemas.microsoft.com/office/drawing/2014/main" id="{BFAC17A7-5F9F-4D3C-8E69-D21B989FB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8" y="412"/>
                <a:ext cx="71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Oval 863">
                <a:extLst>
                  <a:ext uri="{FF2B5EF4-FFF2-40B4-BE49-F238E27FC236}">
                    <a16:creationId xmlns:a16="http://schemas.microsoft.com/office/drawing/2014/main" id="{4C8A7A55-3510-416C-88B9-48E65C185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6" y="415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Oval 864">
                <a:extLst>
                  <a:ext uri="{FF2B5EF4-FFF2-40B4-BE49-F238E27FC236}">
                    <a16:creationId xmlns:a16="http://schemas.microsoft.com/office/drawing/2014/main" id="{6A84DBD5-1D14-4386-B1E9-84D317EC8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3" y="416"/>
                <a:ext cx="62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Oval 865">
                <a:extLst>
                  <a:ext uri="{FF2B5EF4-FFF2-40B4-BE49-F238E27FC236}">
                    <a16:creationId xmlns:a16="http://schemas.microsoft.com/office/drawing/2014/main" id="{F355A6E2-B379-4719-9B8C-1479F8652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419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Oval 866">
                <a:extLst>
                  <a:ext uri="{FF2B5EF4-FFF2-40B4-BE49-F238E27FC236}">
                    <a16:creationId xmlns:a16="http://schemas.microsoft.com/office/drawing/2014/main" id="{21DC3F4F-95E0-4D9C-9E1D-085013BD3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8" y="421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Oval 867">
                <a:extLst>
                  <a:ext uri="{FF2B5EF4-FFF2-40B4-BE49-F238E27FC236}">
                    <a16:creationId xmlns:a16="http://schemas.microsoft.com/office/drawing/2014/main" id="{CB058364-DA08-4B37-A02D-67E7F6AB2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422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Oval 868">
                <a:extLst>
                  <a:ext uri="{FF2B5EF4-FFF2-40B4-BE49-F238E27FC236}">
                    <a16:creationId xmlns:a16="http://schemas.microsoft.com/office/drawing/2014/main" id="{B2456074-636A-44C1-92D0-EEA389772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1" y="424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Oval 869">
                <a:extLst>
                  <a:ext uri="{FF2B5EF4-FFF2-40B4-BE49-F238E27FC236}">
                    <a16:creationId xmlns:a16="http://schemas.microsoft.com/office/drawing/2014/main" id="{012712F7-C7F6-4D0C-B2AD-9185E941C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7" y="425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Oval 870">
                <a:extLst>
                  <a:ext uri="{FF2B5EF4-FFF2-40B4-BE49-F238E27FC236}">
                    <a16:creationId xmlns:a16="http://schemas.microsoft.com/office/drawing/2014/main" id="{ED5A619F-F3D5-4C6B-AD29-A38D8311D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4" y="427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Oval 871">
                <a:extLst>
                  <a:ext uri="{FF2B5EF4-FFF2-40B4-BE49-F238E27FC236}">
                    <a16:creationId xmlns:a16="http://schemas.microsoft.com/office/drawing/2014/main" id="{C354E77E-DABC-4BDD-8C19-5EA8AD8FC0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" y="428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Oval 872">
                <a:extLst>
                  <a:ext uri="{FF2B5EF4-FFF2-40B4-BE49-F238E27FC236}">
                    <a16:creationId xmlns:a16="http://schemas.microsoft.com/office/drawing/2014/main" id="{98D52D1A-3A1C-4765-8E9F-5D1E484A7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430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Oval 873">
                <a:extLst>
                  <a:ext uri="{FF2B5EF4-FFF2-40B4-BE49-F238E27FC236}">
                    <a16:creationId xmlns:a16="http://schemas.microsoft.com/office/drawing/2014/main" id="{00601B1D-8947-4D8F-AED7-E8E3EA143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2" y="430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Oval 874">
                <a:extLst>
                  <a:ext uri="{FF2B5EF4-FFF2-40B4-BE49-F238E27FC236}">
                    <a16:creationId xmlns:a16="http://schemas.microsoft.com/office/drawing/2014/main" id="{290DC77A-887F-487A-BF08-7FD22CCB3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9" y="431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Oval 875">
                <a:extLst>
                  <a:ext uri="{FF2B5EF4-FFF2-40B4-BE49-F238E27FC236}">
                    <a16:creationId xmlns:a16="http://schemas.microsoft.com/office/drawing/2014/main" id="{B004A299-E62B-4907-8FC2-33D3B96CF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" y="433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Oval 876">
                <a:extLst>
                  <a:ext uri="{FF2B5EF4-FFF2-40B4-BE49-F238E27FC236}">
                    <a16:creationId xmlns:a16="http://schemas.microsoft.com/office/drawing/2014/main" id="{98897BEE-B37C-456A-A330-3124D6CF7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433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Oval 877">
                <a:extLst>
                  <a:ext uri="{FF2B5EF4-FFF2-40B4-BE49-F238E27FC236}">
                    <a16:creationId xmlns:a16="http://schemas.microsoft.com/office/drawing/2014/main" id="{3BB9EE2E-3568-4DDC-913C-EA9E12A79E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4" y="433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Oval 878">
                <a:extLst>
                  <a:ext uri="{FF2B5EF4-FFF2-40B4-BE49-F238E27FC236}">
                    <a16:creationId xmlns:a16="http://schemas.microsoft.com/office/drawing/2014/main" id="{0783D841-DC0D-492C-8601-2EF3A0C29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431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Oval 879">
                <a:extLst>
                  <a:ext uri="{FF2B5EF4-FFF2-40B4-BE49-F238E27FC236}">
                    <a16:creationId xmlns:a16="http://schemas.microsoft.com/office/drawing/2014/main" id="{64C7D6BE-D416-441F-91BC-94D658299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430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Oval 880">
                <a:extLst>
                  <a:ext uri="{FF2B5EF4-FFF2-40B4-BE49-F238E27FC236}">
                    <a16:creationId xmlns:a16="http://schemas.microsoft.com/office/drawing/2014/main" id="{04F42FA2-C084-45CD-B429-ED46F5CED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6" y="430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Oval 881">
                <a:extLst>
                  <a:ext uri="{FF2B5EF4-FFF2-40B4-BE49-F238E27FC236}">
                    <a16:creationId xmlns:a16="http://schemas.microsoft.com/office/drawing/2014/main" id="{C6B5A8E4-AED6-4B92-8372-A262633A4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0" y="428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Oval 882">
                <a:extLst>
                  <a:ext uri="{FF2B5EF4-FFF2-40B4-BE49-F238E27FC236}">
                    <a16:creationId xmlns:a16="http://schemas.microsoft.com/office/drawing/2014/main" id="{D535C680-28B6-4A26-A59C-DBB59C994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3" y="427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Oval 883">
                <a:extLst>
                  <a:ext uri="{FF2B5EF4-FFF2-40B4-BE49-F238E27FC236}">
                    <a16:creationId xmlns:a16="http://schemas.microsoft.com/office/drawing/2014/main" id="{BA1B0A2D-D4B9-47BC-A676-73C4CCBE4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425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Oval 884">
                <a:extLst>
                  <a:ext uri="{FF2B5EF4-FFF2-40B4-BE49-F238E27FC236}">
                    <a16:creationId xmlns:a16="http://schemas.microsoft.com/office/drawing/2014/main" id="{6F8768D5-539E-4B61-9CFC-D9DE64C15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0" y="424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Oval 885">
                <a:extLst>
                  <a:ext uri="{FF2B5EF4-FFF2-40B4-BE49-F238E27FC236}">
                    <a16:creationId xmlns:a16="http://schemas.microsoft.com/office/drawing/2014/main" id="{6E98373E-D568-483C-9149-E99877B6E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422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Oval 886">
                <a:extLst>
                  <a:ext uri="{FF2B5EF4-FFF2-40B4-BE49-F238E27FC236}">
                    <a16:creationId xmlns:a16="http://schemas.microsoft.com/office/drawing/2014/main" id="{6F00F8CD-B54A-45CE-A05C-2D6A918E1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6" y="421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Oval 887">
                <a:extLst>
                  <a:ext uri="{FF2B5EF4-FFF2-40B4-BE49-F238E27FC236}">
                    <a16:creationId xmlns:a16="http://schemas.microsoft.com/office/drawing/2014/main" id="{490E6C5B-13A4-48F7-BFBF-E4D0748DF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0" y="419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Oval 888">
                <a:extLst>
                  <a:ext uri="{FF2B5EF4-FFF2-40B4-BE49-F238E27FC236}">
                    <a16:creationId xmlns:a16="http://schemas.microsoft.com/office/drawing/2014/main" id="{0B6E601C-D830-4989-BDD0-C423B7695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2" y="416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Oval 889">
                <a:extLst>
                  <a:ext uri="{FF2B5EF4-FFF2-40B4-BE49-F238E27FC236}">
                    <a16:creationId xmlns:a16="http://schemas.microsoft.com/office/drawing/2014/main" id="{B8A5D3B3-3518-459E-AEA9-A4FBE86BD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5" y="415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Oval 890">
                <a:extLst>
                  <a:ext uri="{FF2B5EF4-FFF2-40B4-BE49-F238E27FC236}">
                    <a16:creationId xmlns:a16="http://schemas.microsoft.com/office/drawing/2014/main" id="{48FC0D58-4AD7-4DED-8D74-371532E27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7" y="412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Oval 891">
                <a:extLst>
                  <a:ext uri="{FF2B5EF4-FFF2-40B4-BE49-F238E27FC236}">
                    <a16:creationId xmlns:a16="http://schemas.microsoft.com/office/drawing/2014/main" id="{E689EC55-2ACF-4EA3-83F6-84121BC4B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0" y="410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Oval 892">
                <a:extLst>
                  <a:ext uri="{FF2B5EF4-FFF2-40B4-BE49-F238E27FC236}">
                    <a16:creationId xmlns:a16="http://schemas.microsoft.com/office/drawing/2014/main" id="{441FB6C5-2CBC-47B6-8E2F-0B110E9FF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2" y="407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Oval 893">
                <a:extLst>
                  <a:ext uri="{FF2B5EF4-FFF2-40B4-BE49-F238E27FC236}">
                    <a16:creationId xmlns:a16="http://schemas.microsoft.com/office/drawing/2014/main" id="{12329038-E654-46E3-9257-E953570A8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4" y="404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Oval 894">
                <a:extLst>
                  <a:ext uri="{FF2B5EF4-FFF2-40B4-BE49-F238E27FC236}">
                    <a16:creationId xmlns:a16="http://schemas.microsoft.com/office/drawing/2014/main" id="{E761DAA5-0FFB-4EC0-98A8-C5F235061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6" y="401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Oval 895">
                <a:extLst>
                  <a:ext uri="{FF2B5EF4-FFF2-40B4-BE49-F238E27FC236}">
                    <a16:creationId xmlns:a16="http://schemas.microsoft.com/office/drawing/2014/main" id="{87044562-B863-4CAB-A681-A653096E0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6" y="398"/>
                <a:ext cx="101" cy="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896">
                <a:extLst>
                  <a:ext uri="{FF2B5EF4-FFF2-40B4-BE49-F238E27FC236}">
                    <a16:creationId xmlns:a16="http://schemas.microsoft.com/office/drawing/2014/main" id="{F038B08B-9350-4D20-A49A-5A19C6598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" y="395"/>
                <a:ext cx="92" cy="101"/>
              </a:xfrm>
              <a:custGeom>
                <a:avLst/>
                <a:gdLst>
                  <a:gd name="T0" fmla="*/ 35 w 61"/>
                  <a:gd name="T1" fmla="*/ 0 h 67"/>
                  <a:gd name="T2" fmla="*/ 0 w 61"/>
                  <a:gd name="T3" fmla="*/ 33 h 67"/>
                  <a:gd name="T4" fmla="*/ 35 w 61"/>
                  <a:gd name="T5" fmla="*/ 67 h 67"/>
                  <a:gd name="T6" fmla="*/ 61 w 61"/>
                  <a:gd name="T7" fmla="*/ 57 h 67"/>
                  <a:gd name="T8" fmla="*/ 61 w 61"/>
                  <a:gd name="T9" fmla="*/ 9 h 67"/>
                  <a:gd name="T10" fmla="*/ 35 w 61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7">
                    <a:moveTo>
                      <a:pt x="35" y="0"/>
                    </a:moveTo>
                    <a:cubicBezTo>
                      <a:pt x="16" y="0"/>
                      <a:pt x="0" y="15"/>
                      <a:pt x="0" y="33"/>
                    </a:cubicBezTo>
                    <a:cubicBezTo>
                      <a:pt x="0" y="52"/>
                      <a:pt x="16" y="67"/>
                      <a:pt x="35" y="67"/>
                    </a:cubicBezTo>
                    <a:cubicBezTo>
                      <a:pt x="45" y="67"/>
                      <a:pt x="54" y="63"/>
                      <a:pt x="61" y="57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54" y="3"/>
                      <a:pt x="45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897">
                <a:extLst>
                  <a:ext uri="{FF2B5EF4-FFF2-40B4-BE49-F238E27FC236}">
                    <a16:creationId xmlns:a16="http://schemas.microsoft.com/office/drawing/2014/main" id="{844AFFF9-7747-4C03-997F-5BEDBBC56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13"/>
                <a:ext cx="93" cy="100"/>
              </a:xfrm>
              <a:custGeom>
                <a:avLst/>
                <a:gdLst>
                  <a:gd name="T0" fmla="*/ 26 w 62"/>
                  <a:gd name="T1" fmla="*/ 67 h 67"/>
                  <a:gd name="T2" fmla="*/ 62 w 62"/>
                  <a:gd name="T3" fmla="*/ 33 h 67"/>
                  <a:gd name="T4" fmla="*/ 26 w 62"/>
                  <a:gd name="T5" fmla="*/ 0 h 67"/>
                  <a:gd name="T6" fmla="*/ 0 w 62"/>
                  <a:gd name="T7" fmla="*/ 11 h 67"/>
                  <a:gd name="T8" fmla="*/ 0 w 62"/>
                  <a:gd name="T9" fmla="*/ 56 h 67"/>
                  <a:gd name="T10" fmla="*/ 26 w 62"/>
                  <a:gd name="T1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7">
                    <a:moveTo>
                      <a:pt x="26" y="67"/>
                    </a:moveTo>
                    <a:cubicBezTo>
                      <a:pt x="46" y="67"/>
                      <a:pt x="62" y="52"/>
                      <a:pt x="62" y="33"/>
                    </a:cubicBezTo>
                    <a:cubicBezTo>
                      <a:pt x="62" y="15"/>
                      <a:pt x="46" y="0"/>
                      <a:pt x="26" y="0"/>
                    </a:cubicBezTo>
                    <a:cubicBezTo>
                      <a:pt x="16" y="0"/>
                      <a:pt x="6" y="4"/>
                      <a:pt x="0" y="11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6" y="63"/>
                      <a:pt x="16" y="67"/>
                      <a:pt x="26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Oval 898">
                <a:extLst>
                  <a:ext uri="{FF2B5EF4-FFF2-40B4-BE49-F238E27FC236}">
                    <a16:creationId xmlns:a16="http://schemas.microsoft.com/office/drawing/2014/main" id="{EED304D9-AD83-4938-B974-18FCF3519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" y="216"/>
                <a:ext cx="99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Oval 899">
                <a:extLst>
                  <a:ext uri="{FF2B5EF4-FFF2-40B4-BE49-F238E27FC236}">
                    <a16:creationId xmlns:a16="http://schemas.microsoft.com/office/drawing/2014/main" id="{8B09102A-909D-41CC-AC77-5225724C4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" y="219"/>
                <a:ext cx="93" cy="8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Oval 900">
                <a:extLst>
                  <a:ext uri="{FF2B5EF4-FFF2-40B4-BE49-F238E27FC236}">
                    <a16:creationId xmlns:a16="http://schemas.microsoft.com/office/drawing/2014/main" id="{CD704DA1-1F65-4B08-84D1-57C519F04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222"/>
                <a:ext cx="87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Oval 901">
                <a:extLst>
                  <a:ext uri="{FF2B5EF4-FFF2-40B4-BE49-F238E27FC236}">
                    <a16:creationId xmlns:a16="http://schemas.microsoft.com/office/drawing/2014/main" id="{476E3631-2339-4CEC-A52C-249542C0A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" y="225"/>
                <a:ext cx="81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Oval 902">
                <a:extLst>
                  <a:ext uri="{FF2B5EF4-FFF2-40B4-BE49-F238E27FC236}">
                    <a16:creationId xmlns:a16="http://schemas.microsoft.com/office/drawing/2014/main" id="{43D46278-80C9-4378-9529-06B20CA17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7" y="228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Oval 903">
                <a:extLst>
                  <a:ext uri="{FF2B5EF4-FFF2-40B4-BE49-F238E27FC236}">
                    <a16:creationId xmlns:a16="http://schemas.microsoft.com/office/drawing/2014/main" id="{F06C8B9C-A717-420B-A707-DB8AAC22F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1"/>
                <a:ext cx="71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Oval 904">
                <a:extLst>
                  <a:ext uri="{FF2B5EF4-FFF2-40B4-BE49-F238E27FC236}">
                    <a16:creationId xmlns:a16="http://schemas.microsoft.com/office/drawing/2014/main" id="{084DC3C1-941C-4BA6-93B9-4F84543FF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1" y="232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Oval 905">
                <a:extLst>
                  <a:ext uri="{FF2B5EF4-FFF2-40B4-BE49-F238E27FC236}">
                    <a16:creationId xmlns:a16="http://schemas.microsoft.com/office/drawing/2014/main" id="{8E5724CD-BD3F-453A-8448-16FD79CF7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8" y="235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Oval 906">
                <a:extLst>
                  <a:ext uri="{FF2B5EF4-FFF2-40B4-BE49-F238E27FC236}">
                    <a16:creationId xmlns:a16="http://schemas.microsoft.com/office/drawing/2014/main" id="{9B03C384-D894-48DB-BB9B-13001D2CE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6" y="237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Oval 907">
                <a:extLst>
                  <a:ext uri="{FF2B5EF4-FFF2-40B4-BE49-F238E27FC236}">
                    <a16:creationId xmlns:a16="http://schemas.microsoft.com/office/drawing/2014/main" id="{4766D7D4-4699-41C1-AB44-2626550DF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3" y="238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Oval 908">
                <a:extLst>
                  <a:ext uri="{FF2B5EF4-FFF2-40B4-BE49-F238E27FC236}">
                    <a16:creationId xmlns:a16="http://schemas.microsoft.com/office/drawing/2014/main" id="{6060F1A4-7801-49B7-A4C9-293082C1A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9" y="240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Oval 909">
                <a:extLst>
                  <a:ext uri="{FF2B5EF4-FFF2-40B4-BE49-F238E27FC236}">
                    <a16:creationId xmlns:a16="http://schemas.microsoft.com/office/drawing/2014/main" id="{65E5611A-E073-425A-94A2-405F18C86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6" y="241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Oval 910">
                <a:extLst>
                  <a:ext uri="{FF2B5EF4-FFF2-40B4-BE49-F238E27FC236}">
                    <a16:creationId xmlns:a16="http://schemas.microsoft.com/office/drawing/2014/main" id="{60966069-22B2-4717-B027-F578A17AB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2" y="243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Oval 911">
                <a:extLst>
                  <a:ext uri="{FF2B5EF4-FFF2-40B4-BE49-F238E27FC236}">
                    <a16:creationId xmlns:a16="http://schemas.microsoft.com/office/drawing/2014/main" id="{12D16EFC-7051-4322-9A15-4A9E9D897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" y="244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Oval 912">
                <a:extLst>
                  <a:ext uri="{FF2B5EF4-FFF2-40B4-BE49-F238E27FC236}">
                    <a16:creationId xmlns:a16="http://schemas.microsoft.com/office/drawing/2014/main" id="{0DB80451-4F7B-4C7C-B43D-163BFA15D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246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Oval 913">
                <a:extLst>
                  <a:ext uri="{FF2B5EF4-FFF2-40B4-BE49-F238E27FC236}">
                    <a16:creationId xmlns:a16="http://schemas.microsoft.com/office/drawing/2014/main" id="{F34CBCB0-CEC0-48F5-91A7-441F32135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1" y="247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Oval 914">
                <a:extLst>
                  <a:ext uri="{FF2B5EF4-FFF2-40B4-BE49-F238E27FC236}">
                    <a16:creationId xmlns:a16="http://schemas.microsoft.com/office/drawing/2014/main" id="{B8AFA1E4-29C8-4842-AB31-3E52CEC72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7" y="249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Oval 915">
                <a:extLst>
                  <a:ext uri="{FF2B5EF4-FFF2-40B4-BE49-F238E27FC236}">
                    <a16:creationId xmlns:a16="http://schemas.microsoft.com/office/drawing/2014/main" id="{3F5D54ED-0364-41A7-9700-3F1E38F3B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" y="249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Oval 916">
                <a:extLst>
                  <a:ext uri="{FF2B5EF4-FFF2-40B4-BE49-F238E27FC236}">
                    <a16:creationId xmlns:a16="http://schemas.microsoft.com/office/drawing/2014/main" id="{DBE3F0F5-E995-4D5F-8230-FA56A5A69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9" y="250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Oval 917">
                <a:extLst>
                  <a:ext uri="{FF2B5EF4-FFF2-40B4-BE49-F238E27FC236}">
                    <a16:creationId xmlns:a16="http://schemas.microsoft.com/office/drawing/2014/main" id="{C14C0519-6D9A-4C47-87F6-0007E7D9F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249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Oval 918">
                <a:extLst>
                  <a:ext uri="{FF2B5EF4-FFF2-40B4-BE49-F238E27FC236}">
                    <a16:creationId xmlns:a16="http://schemas.microsoft.com/office/drawing/2014/main" id="{8571A88A-0709-42FC-B822-FE88F60B7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49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Oval 919">
                <a:extLst>
                  <a:ext uri="{FF2B5EF4-FFF2-40B4-BE49-F238E27FC236}">
                    <a16:creationId xmlns:a16="http://schemas.microsoft.com/office/drawing/2014/main" id="{58A54155-8CBC-4AD4-921F-A0C144721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47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Oval 920">
                <a:extLst>
                  <a:ext uri="{FF2B5EF4-FFF2-40B4-BE49-F238E27FC236}">
                    <a16:creationId xmlns:a16="http://schemas.microsoft.com/office/drawing/2014/main" id="{DB868E78-CBFA-4AB9-8673-850E980D7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46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Oval 921">
                <a:extLst>
                  <a:ext uri="{FF2B5EF4-FFF2-40B4-BE49-F238E27FC236}">
                    <a16:creationId xmlns:a16="http://schemas.microsoft.com/office/drawing/2014/main" id="{55725594-ED2D-4BE6-8900-C7445C771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8" y="244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Oval 922">
                <a:extLst>
                  <a:ext uri="{FF2B5EF4-FFF2-40B4-BE49-F238E27FC236}">
                    <a16:creationId xmlns:a16="http://schemas.microsoft.com/office/drawing/2014/main" id="{CF335807-A1D5-4743-BD41-B964AECE9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2" y="243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Oval 923">
                <a:extLst>
                  <a:ext uri="{FF2B5EF4-FFF2-40B4-BE49-F238E27FC236}">
                    <a16:creationId xmlns:a16="http://schemas.microsoft.com/office/drawing/2014/main" id="{161546E9-B47D-4252-B118-3BDE0F7CB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" y="241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Oval 924">
                <a:extLst>
                  <a:ext uri="{FF2B5EF4-FFF2-40B4-BE49-F238E27FC236}">
                    <a16:creationId xmlns:a16="http://schemas.microsoft.com/office/drawing/2014/main" id="{809BB563-C86D-4DA6-BBEA-94634C3E6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7" y="240"/>
                <a:ext cx="50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Oval 925">
                <a:extLst>
                  <a:ext uri="{FF2B5EF4-FFF2-40B4-BE49-F238E27FC236}">
                    <a16:creationId xmlns:a16="http://schemas.microsoft.com/office/drawing/2014/main" id="{9923F461-5E65-491B-B92D-4291255F8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1" y="238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Oval 926">
                <a:extLst>
                  <a:ext uri="{FF2B5EF4-FFF2-40B4-BE49-F238E27FC236}">
                    <a16:creationId xmlns:a16="http://schemas.microsoft.com/office/drawing/2014/main" id="{9D8B801A-3BC5-4E69-AD28-0277B806D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5" y="237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Oval 927">
                <a:extLst>
                  <a:ext uri="{FF2B5EF4-FFF2-40B4-BE49-F238E27FC236}">
                    <a16:creationId xmlns:a16="http://schemas.microsoft.com/office/drawing/2014/main" id="{6161A4DF-C3A3-4D7B-8184-48BA41453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7" y="235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Oval 928">
                <a:extLst>
                  <a:ext uri="{FF2B5EF4-FFF2-40B4-BE49-F238E27FC236}">
                    <a16:creationId xmlns:a16="http://schemas.microsoft.com/office/drawing/2014/main" id="{5B60F009-D242-4B72-90DF-4B7CFD509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0" y="232"/>
                <a:ext cx="65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Oval 929">
                <a:extLst>
                  <a:ext uri="{FF2B5EF4-FFF2-40B4-BE49-F238E27FC236}">
                    <a16:creationId xmlns:a16="http://schemas.microsoft.com/office/drawing/2014/main" id="{23696C9E-455E-4645-9A99-DA12E1E4F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2" y="231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Oval 930">
                <a:extLst>
                  <a:ext uri="{FF2B5EF4-FFF2-40B4-BE49-F238E27FC236}">
                    <a16:creationId xmlns:a16="http://schemas.microsoft.com/office/drawing/2014/main" id="{FC0AC176-321C-411B-A875-0008A8DC9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4" y="228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Oval 931">
                <a:extLst>
                  <a:ext uri="{FF2B5EF4-FFF2-40B4-BE49-F238E27FC236}">
                    <a16:creationId xmlns:a16="http://schemas.microsoft.com/office/drawing/2014/main" id="{59C0BE70-EBF8-41D6-ACE1-C7A725A70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7" y="225"/>
                <a:ext cx="81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Oval 932">
                <a:extLst>
                  <a:ext uri="{FF2B5EF4-FFF2-40B4-BE49-F238E27FC236}">
                    <a16:creationId xmlns:a16="http://schemas.microsoft.com/office/drawing/2014/main" id="{E5001578-D56F-43FC-905A-698A40BFA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9" y="222"/>
                <a:ext cx="87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" name="Oval 933">
                <a:extLst>
                  <a:ext uri="{FF2B5EF4-FFF2-40B4-BE49-F238E27FC236}">
                    <a16:creationId xmlns:a16="http://schemas.microsoft.com/office/drawing/2014/main" id="{A5DBD448-E5DA-467F-9FE8-4EA3BEA15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1" y="219"/>
                <a:ext cx="93" cy="8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" name="Oval 934">
                <a:extLst>
                  <a:ext uri="{FF2B5EF4-FFF2-40B4-BE49-F238E27FC236}">
                    <a16:creationId xmlns:a16="http://schemas.microsoft.com/office/drawing/2014/main" id="{07FF3D31-AC65-44C6-BA8B-DEDA7545F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1" y="216"/>
                <a:ext cx="101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Oval 935">
                <a:extLst>
                  <a:ext uri="{FF2B5EF4-FFF2-40B4-BE49-F238E27FC236}">
                    <a16:creationId xmlns:a16="http://schemas.microsoft.com/office/drawing/2014/main" id="{2EBF705F-2E6D-4516-81D6-BB7609175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3" y="213"/>
                <a:ext cx="107" cy="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" name="Freeform 936">
                <a:extLst>
                  <a:ext uri="{FF2B5EF4-FFF2-40B4-BE49-F238E27FC236}">
                    <a16:creationId xmlns:a16="http://schemas.microsoft.com/office/drawing/2014/main" id="{FEA0D113-6F17-441D-92DF-2867CD7DD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4" y="208"/>
                <a:ext cx="96" cy="109"/>
              </a:xfrm>
              <a:custGeom>
                <a:avLst/>
                <a:gdLst>
                  <a:gd name="T0" fmla="*/ 0 w 64"/>
                  <a:gd name="T1" fmla="*/ 36 h 73"/>
                  <a:gd name="T2" fmla="*/ 38 w 64"/>
                  <a:gd name="T3" fmla="*/ 73 h 73"/>
                  <a:gd name="T4" fmla="*/ 64 w 64"/>
                  <a:gd name="T5" fmla="*/ 63 h 73"/>
                  <a:gd name="T6" fmla="*/ 64 w 64"/>
                  <a:gd name="T7" fmla="*/ 10 h 73"/>
                  <a:gd name="T8" fmla="*/ 38 w 64"/>
                  <a:gd name="T9" fmla="*/ 0 h 73"/>
                  <a:gd name="T10" fmla="*/ 0 w 64"/>
                  <a:gd name="T11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73">
                    <a:moveTo>
                      <a:pt x="0" y="36"/>
                    </a:moveTo>
                    <a:cubicBezTo>
                      <a:pt x="0" y="56"/>
                      <a:pt x="17" y="73"/>
                      <a:pt x="38" y="73"/>
                    </a:cubicBezTo>
                    <a:cubicBezTo>
                      <a:pt x="48" y="73"/>
                      <a:pt x="57" y="69"/>
                      <a:pt x="64" y="63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57" y="4"/>
                      <a:pt x="48" y="0"/>
                      <a:pt x="38" y="0"/>
                    </a:cubicBezTo>
                    <a:cubicBezTo>
                      <a:pt x="17" y="0"/>
                      <a:pt x="0" y="1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" name="Freeform 937">
                <a:extLst>
                  <a:ext uri="{FF2B5EF4-FFF2-40B4-BE49-F238E27FC236}">
                    <a16:creationId xmlns:a16="http://schemas.microsoft.com/office/drawing/2014/main" id="{1FD9E287-055F-4ACD-BE64-FA7BCF80A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7"/>
                <a:ext cx="98" cy="108"/>
              </a:xfrm>
              <a:custGeom>
                <a:avLst/>
                <a:gdLst>
                  <a:gd name="T0" fmla="*/ 65 w 65"/>
                  <a:gd name="T1" fmla="*/ 36 h 72"/>
                  <a:gd name="T2" fmla="*/ 26 w 65"/>
                  <a:gd name="T3" fmla="*/ 0 h 72"/>
                  <a:gd name="T4" fmla="*/ 0 w 65"/>
                  <a:gd name="T5" fmla="*/ 10 h 72"/>
                  <a:gd name="T6" fmla="*/ 0 w 65"/>
                  <a:gd name="T7" fmla="*/ 62 h 72"/>
                  <a:gd name="T8" fmla="*/ 26 w 65"/>
                  <a:gd name="T9" fmla="*/ 72 h 72"/>
                  <a:gd name="T10" fmla="*/ 65 w 65"/>
                  <a:gd name="T11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72">
                    <a:moveTo>
                      <a:pt x="65" y="36"/>
                    </a:moveTo>
                    <a:cubicBezTo>
                      <a:pt x="65" y="16"/>
                      <a:pt x="47" y="0"/>
                      <a:pt x="26" y="0"/>
                    </a:cubicBezTo>
                    <a:cubicBezTo>
                      <a:pt x="16" y="0"/>
                      <a:pt x="7" y="4"/>
                      <a:pt x="0" y="10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7" y="68"/>
                      <a:pt x="16" y="72"/>
                      <a:pt x="26" y="72"/>
                    </a:cubicBezTo>
                    <a:cubicBezTo>
                      <a:pt x="47" y="72"/>
                      <a:pt x="65" y="56"/>
                      <a:pt x="6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Oval 938">
                <a:extLst>
                  <a:ext uri="{FF2B5EF4-FFF2-40B4-BE49-F238E27FC236}">
                    <a16:creationId xmlns:a16="http://schemas.microsoft.com/office/drawing/2014/main" id="{F9CF9AA7-BDB0-4243-94FD-926CCEAD4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" y="30"/>
                <a:ext cx="108" cy="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Oval 939">
                <a:extLst>
                  <a:ext uri="{FF2B5EF4-FFF2-40B4-BE49-F238E27FC236}">
                    <a16:creationId xmlns:a16="http://schemas.microsoft.com/office/drawing/2014/main" id="{D65DD366-8A38-47E0-AA42-42E12E884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" y="34"/>
                <a:ext cx="99" cy="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" name="Oval 940">
                <a:extLst>
                  <a:ext uri="{FF2B5EF4-FFF2-40B4-BE49-F238E27FC236}">
                    <a16:creationId xmlns:a16="http://schemas.microsoft.com/office/drawing/2014/main" id="{68AF6E51-EC6F-4DEF-AA5E-9121B8163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" y="37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Oval 941">
                <a:extLst>
                  <a:ext uri="{FF2B5EF4-FFF2-40B4-BE49-F238E27FC236}">
                    <a16:creationId xmlns:a16="http://schemas.microsoft.com/office/drawing/2014/main" id="{964930EF-211E-47D7-BFB5-BE1A59E3F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6" y="40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Oval 942">
                <a:extLst>
                  <a:ext uri="{FF2B5EF4-FFF2-40B4-BE49-F238E27FC236}">
                    <a16:creationId xmlns:a16="http://schemas.microsoft.com/office/drawing/2014/main" id="{AC56A2C2-05AC-4215-BB71-CB2F36566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4" y="43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1" name="Oval 943">
                <a:extLst>
                  <a:ext uri="{FF2B5EF4-FFF2-40B4-BE49-F238E27FC236}">
                    <a16:creationId xmlns:a16="http://schemas.microsoft.com/office/drawing/2014/main" id="{D1A22C89-5698-4DFD-A1AA-20FE37B5A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2" y="45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2" name="Oval 944">
                <a:extLst>
                  <a:ext uri="{FF2B5EF4-FFF2-40B4-BE49-F238E27FC236}">
                    <a16:creationId xmlns:a16="http://schemas.microsoft.com/office/drawing/2014/main" id="{5D5DC697-BE4C-460F-8CC4-5B76182E8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8" y="48"/>
                <a:ext cx="71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3" name="Oval 945">
                <a:extLst>
                  <a:ext uri="{FF2B5EF4-FFF2-40B4-BE49-F238E27FC236}">
                    <a16:creationId xmlns:a16="http://schemas.microsoft.com/office/drawing/2014/main" id="{462ACCA5-5964-43CA-9B86-91B8C4022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7" y="51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4" name="Oval 946">
                <a:extLst>
                  <a:ext uri="{FF2B5EF4-FFF2-40B4-BE49-F238E27FC236}">
                    <a16:creationId xmlns:a16="http://schemas.microsoft.com/office/drawing/2014/main" id="{E3D9C944-5EC9-4602-B982-DA60B5A42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" y="52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5" name="Oval 947">
                <a:extLst>
                  <a:ext uri="{FF2B5EF4-FFF2-40B4-BE49-F238E27FC236}">
                    <a16:creationId xmlns:a16="http://schemas.microsoft.com/office/drawing/2014/main" id="{0C50175D-BA41-4BFC-8252-C561EF24B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1" y="54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" name="Oval 948">
                <a:extLst>
                  <a:ext uri="{FF2B5EF4-FFF2-40B4-BE49-F238E27FC236}">
                    <a16:creationId xmlns:a16="http://schemas.microsoft.com/office/drawing/2014/main" id="{BC9BBF35-276E-400A-B623-B031EE39A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8" y="57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7" name="Oval 949">
                <a:extLst>
                  <a:ext uri="{FF2B5EF4-FFF2-40B4-BE49-F238E27FC236}">
                    <a16:creationId xmlns:a16="http://schemas.microsoft.com/office/drawing/2014/main" id="{1E41D4B1-53EE-4F43-A533-9120C555F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4" y="58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8" name="Oval 950">
                <a:extLst>
                  <a:ext uri="{FF2B5EF4-FFF2-40B4-BE49-F238E27FC236}">
                    <a16:creationId xmlns:a16="http://schemas.microsoft.com/office/drawing/2014/main" id="{EC5993B2-B1EC-4905-BC09-4275C84E6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1" y="6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9" name="Oval 951">
                <a:extLst>
                  <a:ext uri="{FF2B5EF4-FFF2-40B4-BE49-F238E27FC236}">
                    <a16:creationId xmlns:a16="http://schemas.microsoft.com/office/drawing/2014/main" id="{0AEF6811-587D-4240-9B92-80049A920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8" y="6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0" name="Oval 952">
                <a:extLst>
                  <a:ext uri="{FF2B5EF4-FFF2-40B4-BE49-F238E27FC236}">
                    <a16:creationId xmlns:a16="http://schemas.microsoft.com/office/drawing/2014/main" id="{540F1DC4-FD1C-4264-8E3F-5D3393831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4" y="6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1" name="Oval 953">
                <a:extLst>
                  <a:ext uri="{FF2B5EF4-FFF2-40B4-BE49-F238E27FC236}">
                    <a16:creationId xmlns:a16="http://schemas.microsoft.com/office/drawing/2014/main" id="{1AFCBE4F-EA3C-4F7F-83B5-723746D85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1" y="63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2" name="Oval 954">
                <a:extLst>
                  <a:ext uri="{FF2B5EF4-FFF2-40B4-BE49-F238E27FC236}">
                    <a16:creationId xmlns:a16="http://schemas.microsoft.com/office/drawing/2014/main" id="{BA5F92DE-C13E-4723-A79C-CFFABC80F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6" y="64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3" name="Oval 955">
                <a:extLst>
                  <a:ext uri="{FF2B5EF4-FFF2-40B4-BE49-F238E27FC236}">
                    <a16:creationId xmlns:a16="http://schemas.microsoft.com/office/drawing/2014/main" id="{44E12154-D121-4F1E-B505-9D7C14040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2" y="6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Oval 956">
                <a:extLst>
                  <a:ext uri="{FF2B5EF4-FFF2-40B4-BE49-F238E27FC236}">
                    <a16:creationId xmlns:a16="http://schemas.microsoft.com/office/drawing/2014/main" id="{A90FCDFF-B829-4460-A47C-138B5C1EF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9" y="67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Oval 957">
                <a:extLst>
                  <a:ext uri="{FF2B5EF4-FFF2-40B4-BE49-F238E27FC236}">
                    <a16:creationId xmlns:a16="http://schemas.microsoft.com/office/drawing/2014/main" id="{4AA2BAE5-6F5B-4729-8CD1-E2372492A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6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Oval 958">
                <a:extLst>
                  <a:ext uri="{FF2B5EF4-FFF2-40B4-BE49-F238E27FC236}">
                    <a16:creationId xmlns:a16="http://schemas.microsoft.com/office/drawing/2014/main" id="{C9D5B823-AADD-483E-BD2B-B9B3020A3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6" y="64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7" name="Oval 959">
                <a:extLst>
                  <a:ext uri="{FF2B5EF4-FFF2-40B4-BE49-F238E27FC236}">
                    <a16:creationId xmlns:a16="http://schemas.microsoft.com/office/drawing/2014/main" id="{DA66C2ED-9848-48CC-B863-99A449AB3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0" y="63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8" name="Oval 960">
                <a:extLst>
                  <a:ext uri="{FF2B5EF4-FFF2-40B4-BE49-F238E27FC236}">
                    <a16:creationId xmlns:a16="http://schemas.microsoft.com/office/drawing/2014/main" id="{AF4601B7-CD28-414B-B29A-C5099193F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" y="6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9" name="Oval 961">
                <a:extLst>
                  <a:ext uri="{FF2B5EF4-FFF2-40B4-BE49-F238E27FC236}">
                    <a16:creationId xmlns:a16="http://schemas.microsoft.com/office/drawing/2014/main" id="{09E5397C-B8F7-4A79-8202-7CB8B562C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7" y="6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0" name="Oval 962">
                <a:extLst>
                  <a:ext uri="{FF2B5EF4-FFF2-40B4-BE49-F238E27FC236}">
                    <a16:creationId xmlns:a16="http://schemas.microsoft.com/office/drawing/2014/main" id="{04B83B16-DEA5-4984-AA7B-D9F2B5F8A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0" y="6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1" name="Oval 963">
                <a:extLst>
                  <a:ext uri="{FF2B5EF4-FFF2-40B4-BE49-F238E27FC236}">
                    <a16:creationId xmlns:a16="http://schemas.microsoft.com/office/drawing/2014/main" id="{FB864B01-7BBA-43D4-BE6B-A02D2A680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4" y="58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2" name="Oval 964">
                <a:extLst>
                  <a:ext uri="{FF2B5EF4-FFF2-40B4-BE49-F238E27FC236}">
                    <a16:creationId xmlns:a16="http://schemas.microsoft.com/office/drawing/2014/main" id="{3D823948-475D-4EBA-A167-0788184CC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6" y="57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3" name="Oval 965">
                <a:extLst>
                  <a:ext uri="{FF2B5EF4-FFF2-40B4-BE49-F238E27FC236}">
                    <a16:creationId xmlns:a16="http://schemas.microsoft.com/office/drawing/2014/main" id="{016C6CC4-D4BF-40C7-9F36-F647A1381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" y="54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4" name="Oval 966">
                <a:extLst>
                  <a:ext uri="{FF2B5EF4-FFF2-40B4-BE49-F238E27FC236}">
                    <a16:creationId xmlns:a16="http://schemas.microsoft.com/office/drawing/2014/main" id="{6814A2CA-7A49-4DBE-8766-6C9C07509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52"/>
                <a:ext cx="61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5" name="Oval 967">
                <a:extLst>
                  <a:ext uri="{FF2B5EF4-FFF2-40B4-BE49-F238E27FC236}">
                    <a16:creationId xmlns:a16="http://schemas.microsoft.com/office/drawing/2014/main" id="{EA43E1BE-49ED-49B7-BDC3-50C665375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5" y="51"/>
                <a:ext cx="65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6" name="Oval 968">
                <a:extLst>
                  <a:ext uri="{FF2B5EF4-FFF2-40B4-BE49-F238E27FC236}">
                    <a16:creationId xmlns:a16="http://schemas.microsoft.com/office/drawing/2014/main" id="{7AE08384-7EE0-4D20-B753-66C7BB6AF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7" y="48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7" name="Oval 969">
                <a:extLst>
                  <a:ext uri="{FF2B5EF4-FFF2-40B4-BE49-F238E27FC236}">
                    <a16:creationId xmlns:a16="http://schemas.microsoft.com/office/drawing/2014/main" id="{C203007C-BCDE-438C-924D-0D97B008D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9" y="45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8" name="Oval 970">
                <a:extLst>
                  <a:ext uri="{FF2B5EF4-FFF2-40B4-BE49-F238E27FC236}">
                    <a16:creationId xmlns:a16="http://schemas.microsoft.com/office/drawing/2014/main" id="{5DD3B666-0B07-4FF2-8962-E6A355053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1" y="43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9" name="Oval 971">
                <a:extLst>
                  <a:ext uri="{FF2B5EF4-FFF2-40B4-BE49-F238E27FC236}">
                    <a16:creationId xmlns:a16="http://schemas.microsoft.com/office/drawing/2014/main" id="{94EA9F4D-4D04-4F20-868C-73F65A01B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3" y="40"/>
                <a:ext cx="88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0" name="Oval 972">
                <a:extLst>
                  <a:ext uri="{FF2B5EF4-FFF2-40B4-BE49-F238E27FC236}">
                    <a16:creationId xmlns:a16="http://schemas.microsoft.com/office/drawing/2014/main" id="{489419DE-A6A8-4281-8EAC-D3295E7DA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6" y="37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1" name="Oval 973">
                <a:extLst>
                  <a:ext uri="{FF2B5EF4-FFF2-40B4-BE49-F238E27FC236}">
                    <a16:creationId xmlns:a16="http://schemas.microsoft.com/office/drawing/2014/main" id="{D1260E17-6E5D-4438-80BE-544616626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6" y="34"/>
                <a:ext cx="101" cy="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2" name="Oval 974">
                <a:extLst>
                  <a:ext uri="{FF2B5EF4-FFF2-40B4-BE49-F238E27FC236}">
                    <a16:creationId xmlns:a16="http://schemas.microsoft.com/office/drawing/2014/main" id="{1547A67C-9BC6-49BE-9D6B-16A1FB519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" y="30"/>
                <a:ext cx="108" cy="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3" name="Oval 975">
                <a:extLst>
                  <a:ext uri="{FF2B5EF4-FFF2-40B4-BE49-F238E27FC236}">
                    <a16:creationId xmlns:a16="http://schemas.microsoft.com/office/drawing/2014/main" id="{D405103D-D988-434D-8560-C293F6681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9" y="27"/>
                <a:ext cx="115" cy="10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4" name="Freeform 976">
                <a:extLst>
                  <a:ext uri="{FF2B5EF4-FFF2-40B4-BE49-F238E27FC236}">
                    <a16:creationId xmlns:a16="http://schemas.microsoft.com/office/drawing/2014/main" id="{37F951E2-B1D2-4042-9E0F-EDECAB409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9" y="22"/>
                <a:ext cx="101" cy="117"/>
              </a:xfrm>
              <a:custGeom>
                <a:avLst/>
                <a:gdLst>
                  <a:gd name="T0" fmla="*/ 0 w 67"/>
                  <a:gd name="T1" fmla="*/ 39 h 78"/>
                  <a:gd name="T2" fmla="*/ 41 w 67"/>
                  <a:gd name="T3" fmla="*/ 78 h 78"/>
                  <a:gd name="T4" fmla="*/ 67 w 67"/>
                  <a:gd name="T5" fmla="*/ 69 h 78"/>
                  <a:gd name="T6" fmla="*/ 67 w 67"/>
                  <a:gd name="T7" fmla="*/ 8 h 78"/>
                  <a:gd name="T8" fmla="*/ 41 w 67"/>
                  <a:gd name="T9" fmla="*/ 0 h 78"/>
                  <a:gd name="T10" fmla="*/ 0 w 67"/>
                  <a:gd name="T11" fmla="*/ 3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78">
                    <a:moveTo>
                      <a:pt x="0" y="39"/>
                    </a:moveTo>
                    <a:cubicBezTo>
                      <a:pt x="0" y="60"/>
                      <a:pt x="19" y="78"/>
                      <a:pt x="41" y="78"/>
                    </a:cubicBezTo>
                    <a:cubicBezTo>
                      <a:pt x="51" y="78"/>
                      <a:pt x="60" y="74"/>
                      <a:pt x="67" y="69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0" y="3"/>
                      <a:pt x="51" y="0"/>
                      <a:pt x="41" y="0"/>
                    </a:cubicBezTo>
                    <a:cubicBezTo>
                      <a:pt x="19" y="0"/>
                      <a:pt x="0" y="17"/>
                      <a:pt x="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5" name="Freeform 977">
                <a:extLst>
                  <a:ext uri="{FF2B5EF4-FFF2-40B4-BE49-F238E27FC236}">
                    <a16:creationId xmlns:a16="http://schemas.microsoft.com/office/drawing/2014/main" id="{1B565AAC-C1BF-4500-BEC9-B1643A14F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7" y="4309"/>
                <a:ext cx="14" cy="0"/>
              </a:xfrm>
              <a:custGeom>
                <a:avLst/>
                <a:gdLst>
                  <a:gd name="T0" fmla="*/ 0 w 9"/>
                  <a:gd name="T1" fmla="*/ 9 w 9"/>
                  <a:gd name="T2" fmla="*/ 5 w 9"/>
                  <a:gd name="T3" fmla="*/ 0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6" name="Oval 978">
                <a:extLst>
                  <a:ext uri="{FF2B5EF4-FFF2-40B4-BE49-F238E27FC236}">
                    <a16:creationId xmlns:a16="http://schemas.microsoft.com/office/drawing/2014/main" id="{3268D797-CCF4-43A8-991E-A840980C2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" y="4134"/>
                <a:ext cx="99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7" name="Oval 979">
                <a:extLst>
                  <a:ext uri="{FF2B5EF4-FFF2-40B4-BE49-F238E27FC236}">
                    <a16:creationId xmlns:a16="http://schemas.microsoft.com/office/drawing/2014/main" id="{9CF4E4FB-2F82-4637-84CE-F452B29D9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4137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8" name="Oval 980">
                <a:extLst>
                  <a:ext uri="{FF2B5EF4-FFF2-40B4-BE49-F238E27FC236}">
                    <a16:creationId xmlns:a16="http://schemas.microsoft.com/office/drawing/2014/main" id="{713A7CBC-192E-47F9-9838-83C4D74BE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4140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9" name="Oval 981">
                <a:extLst>
                  <a:ext uri="{FF2B5EF4-FFF2-40B4-BE49-F238E27FC236}">
                    <a16:creationId xmlns:a16="http://schemas.microsoft.com/office/drawing/2014/main" id="{9CDEDCF0-22A6-49B5-9C2D-43BDBA00F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" y="4143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0" name="Oval 982">
                <a:extLst>
                  <a:ext uri="{FF2B5EF4-FFF2-40B4-BE49-F238E27FC236}">
                    <a16:creationId xmlns:a16="http://schemas.microsoft.com/office/drawing/2014/main" id="{6718C3B8-5A08-4D1D-84DB-3F8A8F823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" y="4146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1" name="Oval 983">
                <a:extLst>
                  <a:ext uri="{FF2B5EF4-FFF2-40B4-BE49-F238E27FC236}">
                    <a16:creationId xmlns:a16="http://schemas.microsoft.com/office/drawing/2014/main" id="{D33490D4-1CAC-4F15-AAD3-303E9AC4D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4149"/>
                <a:ext cx="70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2" name="Oval 984">
                <a:extLst>
                  <a:ext uri="{FF2B5EF4-FFF2-40B4-BE49-F238E27FC236}">
                    <a16:creationId xmlns:a16="http://schemas.microsoft.com/office/drawing/2014/main" id="{8C494FDA-56FB-4E48-8EED-10442EDB9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" y="4151"/>
                <a:ext cx="64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3" name="Oval 985">
                <a:extLst>
                  <a:ext uri="{FF2B5EF4-FFF2-40B4-BE49-F238E27FC236}">
                    <a16:creationId xmlns:a16="http://schemas.microsoft.com/office/drawing/2014/main" id="{F676F234-1768-4C88-9461-15D3103FD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1" y="4152"/>
                <a:ext cx="61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4" name="Oval 986">
                <a:extLst>
                  <a:ext uri="{FF2B5EF4-FFF2-40B4-BE49-F238E27FC236}">
                    <a16:creationId xmlns:a16="http://schemas.microsoft.com/office/drawing/2014/main" id="{E3710A62-F0C3-4B20-9A14-2DB830CAF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4155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5" name="Oval 987">
                <a:extLst>
                  <a:ext uri="{FF2B5EF4-FFF2-40B4-BE49-F238E27FC236}">
                    <a16:creationId xmlns:a16="http://schemas.microsoft.com/office/drawing/2014/main" id="{6D0AC4D4-BE81-4778-91C3-F6790EC9E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5" y="4157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6" name="Oval 988">
                <a:extLst>
                  <a:ext uri="{FF2B5EF4-FFF2-40B4-BE49-F238E27FC236}">
                    <a16:creationId xmlns:a16="http://schemas.microsoft.com/office/drawing/2014/main" id="{3326251E-B155-4C52-9B84-FBB4F67BE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4158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7" name="Oval 989">
                <a:extLst>
                  <a:ext uri="{FF2B5EF4-FFF2-40B4-BE49-F238E27FC236}">
                    <a16:creationId xmlns:a16="http://schemas.microsoft.com/office/drawing/2014/main" id="{F5033E99-C5E6-4796-A561-BA24C9350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416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8" name="Oval 990">
                <a:extLst>
                  <a:ext uri="{FF2B5EF4-FFF2-40B4-BE49-F238E27FC236}">
                    <a16:creationId xmlns:a16="http://schemas.microsoft.com/office/drawing/2014/main" id="{FA4423DD-E9D9-4955-BBD3-ADA801907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5" y="416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9" name="Oval 991">
                <a:extLst>
                  <a:ext uri="{FF2B5EF4-FFF2-40B4-BE49-F238E27FC236}">
                    <a16:creationId xmlns:a16="http://schemas.microsoft.com/office/drawing/2014/main" id="{5360D526-2ADB-47C9-91DC-86F353FCD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1" y="4163"/>
                <a:ext cx="40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0" name="Oval 992">
                <a:extLst>
                  <a:ext uri="{FF2B5EF4-FFF2-40B4-BE49-F238E27FC236}">
                    <a16:creationId xmlns:a16="http://schemas.microsoft.com/office/drawing/2014/main" id="{555FE527-F2F0-4855-992A-B88756D60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4164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1" name="Oval 993">
                <a:extLst>
                  <a:ext uri="{FF2B5EF4-FFF2-40B4-BE49-F238E27FC236}">
                    <a16:creationId xmlns:a16="http://schemas.microsoft.com/office/drawing/2014/main" id="{24EA375F-2339-4434-821C-1C690073C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3" y="4166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2" name="Oval 994">
                <a:extLst>
                  <a:ext uri="{FF2B5EF4-FFF2-40B4-BE49-F238E27FC236}">
                    <a16:creationId xmlns:a16="http://schemas.microsoft.com/office/drawing/2014/main" id="{078824FE-5B5E-4FBB-ADE0-4F606E777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0" y="4166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3" name="Oval 995">
                <a:extLst>
                  <a:ext uri="{FF2B5EF4-FFF2-40B4-BE49-F238E27FC236}">
                    <a16:creationId xmlns:a16="http://schemas.microsoft.com/office/drawing/2014/main" id="{20D7F6C3-BD2B-4F44-9B80-B60C58489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4167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4" name="Oval 996">
                <a:extLst>
                  <a:ext uri="{FF2B5EF4-FFF2-40B4-BE49-F238E27FC236}">
                    <a16:creationId xmlns:a16="http://schemas.microsoft.com/office/drawing/2014/main" id="{88377936-54A7-4AB7-8AC4-26D4BE270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1" y="4169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5" name="Oval 997">
                <a:extLst>
                  <a:ext uri="{FF2B5EF4-FFF2-40B4-BE49-F238E27FC236}">
                    <a16:creationId xmlns:a16="http://schemas.microsoft.com/office/drawing/2014/main" id="{FF667FF0-9C02-444E-B857-73510E9E7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6" y="4169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6" name="Oval 998">
                <a:extLst>
                  <a:ext uri="{FF2B5EF4-FFF2-40B4-BE49-F238E27FC236}">
                    <a16:creationId xmlns:a16="http://schemas.microsoft.com/office/drawing/2014/main" id="{5943041C-BE56-4F1D-925B-99A77D51D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0" y="4167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7" name="Oval 999">
                <a:extLst>
                  <a:ext uri="{FF2B5EF4-FFF2-40B4-BE49-F238E27FC236}">
                    <a16:creationId xmlns:a16="http://schemas.microsoft.com/office/drawing/2014/main" id="{EF787859-A66C-40EE-8020-E85D1867C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5" y="4166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8" name="Oval 1000">
                <a:extLst>
                  <a:ext uri="{FF2B5EF4-FFF2-40B4-BE49-F238E27FC236}">
                    <a16:creationId xmlns:a16="http://schemas.microsoft.com/office/drawing/2014/main" id="{5029E701-FF3A-49DF-A38C-8D6AF827B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9" y="4166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9" name="Oval 1001">
                <a:extLst>
                  <a:ext uri="{FF2B5EF4-FFF2-40B4-BE49-F238E27FC236}">
                    <a16:creationId xmlns:a16="http://schemas.microsoft.com/office/drawing/2014/main" id="{E304C896-56E6-47C0-B927-3DFD932B0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2" y="4164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0" name="Oval 1002">
                <a:extLst>
                  <a:ext uri="{FF2B5EF4-FFF2-40B4-BE49-F238E27FC236}">
                    <a16:creationId xmlns:a16="http://schemas.microsoft.com/office/drawing/2014/main" id="{E68FB387-9710-4302-970F-5B34EC871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6" y="4163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1" name="Oval 1003">
                <a:extLst>
                  <a:ext uri="{FF2B5EF4-FFF2-40B4-BE49-F238E27FC236}">
                    <a16:creationId xmlns:a16="http://schemas.microsoft.com/office/drawing/2014/main" id="{6DC9CD93-D847-4000-8BEE-E4960C377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9" y="416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2" name="Oval 1004">
                <a:extLst>
                  <a:ext uri="{FF2B5EF4-FFF2-40B4-BE49-F238E27FC236}">
                    <a16:creationId xmlns:a16="http://schemas.microsoft.com/office/drawing/2014/main" id="{1123FC43-6CB4-4842-A982-595998EEC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3" y="4160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3" name="Oval 1005">
                <a:extLst>
                  <a:ext uri="{FF2B5EF4-FFF2-40B4-BE49-F238E27FC236}">
                    <a16:creationId xmlns:a16="http://schemas.microsoft.com/office/drawing/2014/main" id="{64B16C58-9CA2-42F6-844E-02B2C9BD7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4158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4" name="Oval 1006">
                <a:extLst>
                  <a:ext uri="{FF2B5EF4-FFF2-40B4-BE49-F238E27FC236}">
                    <a16:creationId xmlns:a16="http://schemas.microsoft.com/office/drawing/2014/main" id="{A8812733-F405-4D89-A63C-03833D761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4157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5" name="Oval 1007">
                <a:extLst>
                  <a:ext uri="{FF2B5EF4-FFF2-40B4-BE49-F238E27FC236}">
                    <a16:creationId xmlns:a16="http://schemas.microsoft.com/office/drawing/2014/main" id="{0100C280-DE83-422C-BA41-165A24952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2" y="4155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6" name="Oval 1008">
                <a:extLst>
                  <a:ext uri="{FF2B5EF4-FFF2-40B4-BE49-F238E27FC236}">
                    <a16:creationId xmlns:a16="http://schemas.microsoft.com/office/drawing/2014/main" id="{D31AF063-1323-43D8-AE64-149C4FF73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4" y="4152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210">
              <a:extLst>
                <a:ext uri="{FF2B5EF4-FFF2-40B4-BE49-F238E27FC236}">
                  <a16:creationId xmlns:a16="http://schemas.microsoft.com/office/drawing/2014/main" id="{85C60DCF-1C3E-4737-B012-ADE09BFC7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75" y="5138738"/>
              <a:ext cx="11917363" cy="1579563"/>
              <a:chOff x="90" y="3237"/>
              <a:chExt cx="7507" cy="995"/>
            </a:xfrm>
            <a:grpFill/>
          </p:grpSpPr>
          <p:sp>
            <p:nvSpPr>
              <p:cNvPr id="797" name="Oval 1010">
                <a:extLst>
                  <a:ext uri="{FF2B5EF4-FFF2-40B4-BE49-F238E27FC236}">
                    <a16:creationId xmlns:a16="http://schemas.microsoft.com/office/drawing/2014/main" id="{A30012A3-8E7E-4362-872D-1291D9620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8" y="4151"/>
                <a:ext cx="64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Oval 1011">
                <a:extLst>
                  <a:ext uri="{FF2B5EF4-FFF2-40B4-BE49-F238E27FC236}">
                    <a16:creationId xmlns:a16="http://schemas.microsoft.com/office/drawing/2014/main" id="{B01FE213-DB39-43BE-94B8-8C1FB2673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0" y="4149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Oval 1012">
                <a:extLst>
                  <a:ext uri="{FF2B5EF4-FFF2-40B4-BE49-F238E27FC236}">
                    <a16:creationId xmlns:a16="http://schemas.microsoft.com/office/drawing/2014/main" id="{F067028B-2E4C-443F-9145-5BD2E0BDF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2" y="4146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Oval 1013">
                <a:extLst>
                  <a:ext uri="{FF2B5EF4-FFF2-40B4-BE49-F238E27FC236}">
                    <a16:creationId xmlns:a16="http://schemas.microsoft.com/office/drawing/2014/main" id="{8C8992A7-3092-4C38-9E1C-CA269212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4" y="4143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Oval 1014">
                <a:extLst>
                  <a:ext uri="{FF2B5EF4-FFF2-40B4-BE49-F238E27FC236}">
                    <a16:creationId xmlns:a16="http://schemas.microsoft.com/office/drawing/2014/main" id="{2100B9A4-A6A7-4134-BAE5-C7EA938B7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6" y="4140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Oval 1015">
                <a:extLst>
                  <a:ext uri="{FF2B5EF4-FFF2-40B4-BE49-F238E27FC236}">
                    <a16:creationId xmlns:a16="http://schemas.microsoft.com/office/drawing/2014/main" id="{9FFEFA2A-9A93-46EA-8B18-4255AEBA5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8" y="4137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Oval 1016">
                <a:extLst>
                  <a:ext uri="{FF2B5EF4-FFF2-40B4-BE49-F238E27FC236}">
                    <a16:creationId xmlns:a16="http://schemas.microsoft.com/office/drawing/2014/main" id="{5DCA57CB-B37B-4869-BBB1-4765BF77B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9" y="4134"/>
                <a:ext cx="100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Oval 1017">
                <a:extLst>
                  <a:ext uri="{FF2B5EF4-FFF2-40B4-BE49-F238E27FC236}">
                    <a16:creationId xmlns:a16="http://schemas.microsoft.com/office/drawing/2014/main" id="{9E7CF895-2F95-4AB1-8E83-D5C3141E1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1" y="4131"/>
                <a:ext cx="106" cy="10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Oval 1018">
                <a:extLst>
                  <a:ext uri="{FF2B5EF4-FFF2-40B4-BE49-F238E27FC236}">
                    <a16:creationId xmlns:a16="http://schemas.microsoft.com/office/drawing/2014/main" id="{332F90FA-3AA6-4C23-BC08-BB2E7D399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" y="3956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Oval 1019">
                <a:extLst>
                  <a:ext uri="{FF2B5EF4-FFF2-40B4-BE49-F238E27FC236}">
                    <a16:creationId xmlns:a16="http://schemas.microsoft.com/office/drawing/2014/main" id="{57677FE9-8080-48CE-8CFB-BAF102887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" y="3959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Oval 1020">
                <a:extLst>
                  <a:ext uri="{FF2B5EF4-FFF2-40B4-BE49-F238E27FC236}">
                    <a16:creationId xmlns:a16="http://schemas.microsoft.com/office/drawing/2014/main" id="{F79D6D84-D756-4AD7-BDED-15411640A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" y="3960"/>
                <a:ext cx="81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Oval 1021">
                <a:extLst>
                  <a:ext uri="{FF2B5EF4-FFF2-40B4-BE49-F238E27FC236}">
                    <a16:creationId xmlns:a16="http://schemas.microsoft.com/office/drawing/2014/main" id="{4B49CFFE-8A0C-45E0-BCA7-D80CCD3B7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" y="3963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Oval 1022">
                <a:extLst>
                  <a:ext uri="{FF2B5EF4-FFF2-40B4-BE49-F238E27FC236}">
                    <a16:creationId xmlns:a16="http://schemas.microsoft.com/office/drawing/2014/main" id="{5B9E72F7-8AAC-4691-A9AC-58D622FAB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" y="3966"/>
                <a:ext cx="70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Oval 1023">
                <a:extLst>
                  <a:ext uri="{FF2B5EF4-FFF2-40B4-BE49-F238E27FC236}">
                    <a16:creationId xmlns:a16="http://schemas.microsoft.com/office/drawing/2014/main" id="{36FC80A6-6EFC-4FF7-BA0E-3566125A8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3968"/>
                <a:ext cx="64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Oval 1024">
                <a:extLst>
                  <a:ext uri="{FF2B5EF4-FFF2-40B4-BE49-F238E27FC236}">
                    <a16:creationId xmlns:a16="http://schemas.microsoft.com/office/drawing/2014/main" id="{DBB900FC-B2CD-44DF-8DE8-6703586CA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3971"/>
                <a:ext cx="62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Oval 1025">
                <a:extLst>
                  <a:ext uri="{FF2B5EF4-FFF2-40B4-BE49-F238E27FC236}">
                    <a16:creationId xmlns:a16="http://schemas.microsoft.com/office/drawing/2014/main" id="{43E43634-81F6-437A-946B-FCDEF5C76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3972"/>
                <a:ext cx="55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Oval 1026">
                <a:extLst>
                  <a:ext uri="{FF2B5EF4-FFF2-40B4-BE49-F238E27FC236}">
                    <a16:creationId xmlns:a16="http://schemas.microsoft.com/office/drawing/2014/main" id="{B326296F-258A-406C-9F5B-99FFF415E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0" y="3974"/>
                <a:ext cx="53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Oval 1027">
                <a:extLst>
                  <a:ext uri="{FF2B5EF4-FFF2-40B4-BE49-F238E27FC236}">
                    <a16:creationId xmlns:a16="http://schemas.microsoft.com/office/drawing/2014/main" id="{FD64CF8D-437D-4B0C-840A-D7D673E38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3975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Oval 1028">
                <a:extLst>
                  <a:ext uri="{FF2B5EF4-FFF2-40B4-BE49-F238E27FC236}">
                    <a16:creationId xmlns:a16="http://schemas.microsoft.com/office/drawing/2014/main" id="{C31CCB9C-1C87-419C-AF3D-0024CEE7B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3" y="3977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Oval 1029">
                <a:extLst>
                  <a:ext uri="{FF2B5EF4-FFF2-40B4-BE49-F238E27FC236}">
                    <a16:creationId xmlns:a16="http://schemas.microsoft.com/office/drawing/2014/main" id="{D2F2F8CD-57EE-4E2D-94E1-FCC7DE717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397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Oval 1030">
                <a:extLst>
                  <a:ext uri="{FF2B5EF4-FFF2-40B4-BE49-F238E27FC236}">
                    <a16:creationId xmlns:a16="http://schemas.microsoft.com/office/drawing/2014/main" id="{D1DE4A96-77FA-4C63-9D99-EBD6ADBCC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6" y="3980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Oval 1031">
                <a:extLst>
                  <a:ext uri="{FF2B5EF4-FFF2-40B4-BE49-F238E27FC236}">
                    <a16:creationId xmlns:a16="http://schemas.microsoft.com/office/drawing/2014/main" id="{24293AAB-F10D-4B8B-8EDB-0B49054CF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3981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Oval 1032">
                <a:extLst>
                  <a:ext uri="{FF2B5EF4-FFF2-40B4-BE49-F238E27FC236}">
                    <a16:creationId xmlns:a16="http://schemas.microsoft.com/office/drawing/2014/main" id="{55464F74-70D2-4D91-98FA-80434C863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3983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Oval 1033">
                <a:extLst>
                  <a:ext uri="{FF2B5EF4-FFF2-40B4-BE49-F238E27FC236}">
                    <a16:creationId xmlns:a16="http://schemas.microsoft.com/office/drawing/2014/main" id="{6CC61E87-B6C8-4F48-8DAA-B7E9A718E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3984"/>
                <a:ext cx="31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Oval 1034">
                <a:extLst>
                  <a:ext uri="{FF2B5EF4-FFF2-40B4-BE49-F238E27FC236}">
                    <a16:creationId xmlns:a16="http://schemas.microsoft.com/office/drawing/2014/main" id="{C88BF0C4-9F78-49E0-A76B-1CA63BA95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3984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Oval 1035">
                <a:extLst>
                  <a:ext uri="{FF2B5EF4-FFF2-40B4-BE49-F238E27FC236}">
                    <a16:creationId xmlns:a16="http://schemas.microsoft.com/office/drawing/2014/main" id="{7B37D6F3-DE69-498A-A9A7-9DF3AFFB9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3986"/>
                <a:ext cx="29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Oval 1036">
                <a:extLst>
                  <a:ext uri="{FF2B5EF4-FFF2-40B4-BE49-F238E27FC236}">
                    <a16:creationId xmlns:a16="http://schemas.microsoft.com/office/drawing/2014/main" id="{54F18264-4250-413E-A5D6-2A0D48002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3" y="3987"/>
                <a:ext cx="25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Oval 1037">
                <a:extLst>
                  <a:ext uri="{FF2B5EF4-FFF2-40B4-BE49-F238E27FC236}">
                    <a16:creationId xmlns:a16="http://schemas.microsoft.com/office/drawing/2014/main" id="{C77F88C1-9176-41D2-86DA-028985DD7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3987"/>
                <a:ext cx="25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Oval 1038">
                <a:extLst>
                  <a:ext uri="{FF2B5EF4-FFF2-40B4-BE49-F238E27FC236}">
                    <a16:creationId xmlns:a16="http://schemas.microsoft.com/office/drawing/2014/main" id="{AFD0B30F-7E16-4EAC-BEB4-2A1C6939B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2" y="3986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Oval 1039">
                <a:extLst>
                  <a:ext uri="{FF2B5EF4-FFF2-40B4-BE49-F238E27FC236}">
                    <a16:creationId xmlns:a16="http://schemas.microsoft.com/office/drawing/2014/main" id="{E5FCAA6F-E9FB-4851-9063-DE2739A74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5" y="3984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Oval 1040">
                <a:extLst>
                  <a:ext uri="{FF2B5EF4-FFF2-40B4-BE49-F238E27FC236}">
                    <a16:creationId xmlns:a16="http://schemas.microsoft.com/office/drawing/2014/main" id="{B9190E94-4ACF-49FA-AD23-6ED239DFD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" y="3984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Oval 1041">
                <a:extLst>
                  <a:ext uri="{FF2B5EF4-FFF2-40B4-BE49-F238E27FC236}">
                    <a16:creationId xmlns:a16="http://schemas.microsoft.com/office/drawing/2014/main" id="{1920B009-2B74-4E27-9FB9-85B95F4A7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4" y="3983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Oval 1042">
                <a:extLst>
                  <a:ext uri="{FF2B5EF4-FFF2-40B4-BE49-F238E27FC236}">
                    <a16:creationId xmlns:a16="http://schemas.microsoft.com/office/drawing/2014/main" id="{DD1E5D06-2B79-4A9F-89A2-1BD60C0C7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" y="3981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Oval 1043">
                <a:extLst>
                  <a:ext uri="{FF2B5EF4-FFF2-40B4-BE49-F238E27FC236}">
                    <a16:creationId xmlns:a16="http://schemas.microsoft.com/office/drawing/2014/main" id="{D977492B-60F5-404B-82E3-3028BC7F4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3980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Oval 1044">
                <a:extLst>
                  <a:ext uri="{FF2B5EF4-FFF2-40B4-BE49-F238E27FC236}">
                    <a16:creationId xmlns:a16="http://schemas.microsoft.com/office/drawing/2014/main" id="{A573E177-B0FE-4014-9A33-32888B0A3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" y="397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Oval 1045">
                <a:extLst>
                  <a:ext uri="{FF2B5EF4-FFF2-40B4-BE49-F238E27FC236}">
                    <a16:creationId xmlns:a16="http://schemas.microsoft.com/office/drawing/2014/main" id="{889B399F-8CBA-4454-8616-1F5280A0E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8" y="3977"/>
                <a:ext cx="45" cy="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Oval 1046">
                <a:extLst>
                  <a:ext uri="{FF2B5EF4-FFF2-40B4-BE49-F238E27FC236}">
                    <a16:creationId xmlns:a16="http://schemas.microsoft.com/office/drawing/2014/main" id="{11DD8CC9-90E5-47A6-A479-D31DABFFB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3975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Oval 1047">
                <a:extLst>
                  <a:ext uri="{FF2B5EF4-FFF2-40B4-BE49-F238E27FC236}">
                    <a16:creationId xmlns:a16="http://schemas.microsoft.com/office/drawing/2014/main" id="{15585475-CFFD-48B1-8AF5-5C03C900B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3974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Oval 1048">
                <a:extLst>
                  <a:ext uri="{FF2B5EF4-FFF2-40B4-BE49-F238E27FC236}">
                    <a16:creationId xmlns:a16="http://schemas.microsoft.com/office/drawing/2014/main" id="{9A7340F0-A2EC-44C8-818C-41D8094C8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7" y="3972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Oval 1049">
                <a:extLst>
                  <a:ext uri="{FF2B5EF4-FFF2-40B4-BE49-F238E27FC236}">
                    <a16:creationId xmlns:a16="http://schemas.microsoft.com/office/drawing/2014/main" id="{72328039-9020-4D5D-840F-E6D57A2EE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9" y="3971"/>
                <a:ext cx="60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Oval 1050">
                <a:extLst>
                  <a:ext uri="{FF2B5EF4-FFF2-40B4-BE49-F238E27FC236}">
                    <a16:creationId xmlns:a16="http://schemas.microsoft.com/office/drawing/2014/main" id="{EB7B1AAD-1F23-496A-A658-D132DCF52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1" y="3968"/>
                <a:ext cx="66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Oval 1051">
                <a:extLst>
                  <a:ext uri="{FF2B5EF4-FFF2-40B4-BE49-F238E27FC236}">
                    <a16:creationId xmlns:a16="http://schemas.microsoft.com/office/drawing/2014/main" id="{B1ADDA45-1FF8-40D0-B018-BB902B1EB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5" y="3966"/>
                <a:ext cx="69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Oval 1052">
                <a:extLst>
                  <a:ext uri="{FF2B5EF4-FFF2-40B4-BE49-F238E27FC236}">
                    <a16:creationId xmlns:a16="http://schemas.microsoft.com/office/drawing/2014/main" id="{7195F126-98D2-4BD4-A805-4F366DDD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7" y="3963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Oval 1053">
                <a:extLst>
                  <a:ext uri="{FF2B5EF4-FFF2-40B4-BE49-F238E27FC236}">
                    <a16:creationId xmlns:a16="http://schemas.microsoft.com/office/drawing/2014/main" id="{06D5E979-017A-43E3-8B42-80D012FBA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9" y="3960"/>
                <a:ext cx="81" cy="7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Oval 1054">
                <a:extLst>
                  <a:ext uri="{FF2B5EF4-FFF2-40B4-BE49-F238E27FC236}">
                    <a16:creationId xmlns:a16="http://schemas.microsoft.com/office/drawing/2014/main" id="{7F3FF019-FC8D-4B1F-ABB5-5C0AA68E8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1" y="3959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Oval 1055">
                <a:extLst>
                  <a:ext uri="{FF2B5EF4-FFF2-40B4-BE49-F238E27FC236}">
                    <a16:creationId xmlns:a16="http://schemas.microsoft.com/office/drawing/2014/main" id="{B8942028-0D60-46FC-A159-454236771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" y="3956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Oval 1056">
                <a:extLst>
                  <a:ext uri="{FF2B5EF4-FFF2-40B4-BE49-F238E27FC236}">
                    <a16:creationId xmlns:a16="http://schemas.microsoft.com/office/drawing/2014/main" id="{FAF54B16-7B2C-40F9-BF11-0C529AF5C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4" y="3951"/>
                <a:ext cx="100" cy="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Oval 1057">
                <a:extLst>
                  <a:ext uri="{FF2B5EF4-FFF2-40B4-BE49-F238E27FC236}">
                    <a16:creationId xmlns:a16="http://schemas.microsoft.com/office/drawing/2014/main" id="{C143589A-387F-44D8-AD22-455271A72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" y="3776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Oval 1058">
                <a:extLst>
                  <a:ext uri="{FF2B5EF4-FFF2-40B4-BE49-F238E27FC236}">
                    <a16:creationId xmlns:a16="http://schemas.microsoft.com/office/drawing/2014/main" id="{8042E9F9-31DD-40FB-9136-B95A11D98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" y="3779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Oval 1059">
                <a:extLst>
                  <a:ext uri="{FF2B5EF4-FFF2-40B4-BE49-F238E27FC236}">
                    <a16:creationId xmlns:a16="http://schemas.microsoft.com/office/drawing/2014/main" id="{BFCCD3CD-5108-48F0-8379-85E1C0768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3782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Oval 1060">
                <a:extLst>
                  <a:ext uri="{FF2B5EF4-FFF2-40B4-BE49-F238E27FC236}">
                    <a16:creationId xmlns:a16="http://schemas.microsoft.com/office/drawing/2014/main" id="{3BCE4A07-2F4C-4389-BB7A-D960A51CF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" y="3784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Oval 1061">
                <a:extLst>
                  <a:ext uri="{FF2B5EF4-FFF2-40B4-BE49-F238E27FC236}">
                    <a16:creationId xmlns:a16="http://schemas.microsoft.com/office/drawing/2014/main" id="{81BEAA95-9179-4A89-A008-079A0F6E0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" y="3787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Oval 1062">
                <a:extLst>
                  <a:ext uri="{FF2B5EF4-FFF2-40B4-BE49-F238E27FC236}">
                    <a16:creationId xmlns:a16="http://schemas.microsoft.com/office/drawing/2014/main" id="{0BDA6DE6-4C2F-410C-8CF8-B562F4056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3788"/>
                <a:ext cx="62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Oval 1063">
                <a:extLst>
                  <a:ext uri="{FF2B5EF4-FFF2-40B4-BE49-F238E27FC236}">
                    <a16:creationId xmlns:a16="http://schemas.microsoft.com/office/drawing/2014/main" id="{114E5754-212A-41FF-A08A-AB2A300B2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3790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Oval 1064">
                <a:extLst>
                  <a:ext uri="{FF2B5EF4-FFF2-40B4-BE49-F238E27FC236}">
                    <a16:creationId xmlns:a16="http://schemas.microsoft.com/office/drawing/2014/main" id="{E0F2334E-728D-4E11-B160-4E34A8780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5" y="3793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Oval 1065">
                <a:extLst>
                  <a:ext uri="{FF2B5EF4-FFF2-40B4-BE49-F238E27FC236}">
                    <a16:creationId xmlns:a16="http://schemas.microsoft.com/office/drawing/2014/main" id="{EBFE1DFE-DF38-452A-93B8-AE20FF331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3794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Oval 1066">
                <a:extLst>
                  <a:ext uri="{FF2B5EF4-FFF2-40B4-BE49-F238E27FC236}">
                    <a16:creationId xmlns:a16="http://schemas.microsoft.com/office/drawing/2014/main" id="{F6DFC627-3074-46F4-BB38-E2F4815FF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8" y="3796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Oval 1067">
                <a:extLst>
                  <a:ext uri="{FF2B5EF4-FFF2-40B4-BE49-F238E27FC236}">
                    <a16:creationId xmlns:a16="http://schemas.microsoft.com/office/drawing/2014/main" id="{8954DD01-EEE0-4AC6-9E32-7871F131F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5" y="379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Oval 1068">
                <a:extLst>
                  <a:ext uri="{FF2B5EF4-FFF2-40B4-BE49-F238E27FC236}">
                    <a16:creationId xmlns:a16="http://schemas.microsoft.com/office/drawing/2014/main" id="{4239D6DA-85D2-490B-A49F-B422AE8DE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1" y="3799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Oval 1069">
                <a:extLst>
                  <a:ext uri="{FF2B5EF4-FFF2-40B4-BE49-F238E27FC236}">
                    <a16:creationId xmlns:a16="http://schemas.microsoft.com/office/drawing/2014/main" id="{22140923-E9B3-4BFD-9349-017C87430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3800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Oval 1070">
                <a:extLst>
                  <a:ext uri="{FF2B5EF4-FFF2-40B4-BE49-F238E27FC236}">
                    <a16:creationId xmlns:a16="http://schemas.microsoft.com/office/drawing/2014/main" id="{3034873C-477C-4594-A4E3-6B3766F99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4" y="3800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Oval 1071">
                <a:extLst>
                  <a:ext uri="{FF2B5EF4-FFF2-40B4-BE49-F238E27FC236}">
                    <a16:creationId xmlns:a16="http://schemas.microsoft.com/office/drawing/2014/main" id="{30AE36E8-7454-4AC5-A712-ADEB795C7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3802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Oval 1072">
                <a:extLst>
                  <a:ext uri="{FF2B5EF4-FFF2-40B4-BE49-F238E27FC236}">
                    <a16:creationId xmlns:a16="http://schemas.microsoft.com/office/drawing/2014/main" id="{E4F6C333-29DB-4A34-9C9A-0C8021A86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3803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Oval 1073">
                <a:extLst>
                  <a:ext uri="{FF2B5EF4-FFF2-40B4-BE49-F238E27FC236}">
                    <a16:creationId xmlns:a16="http://schemas.microsoft.com/office/drawing/2014/main" id="{01425673-AA23-4C8B-BE13-6FE8859F2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3" y="3803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Oval 1074">
                <a:extLst>
                  <a:ext uri="{FF2B5EF4-FFF2-40B4-BE49-F238E27FC236}">
                    <a16:creationId xmlns:a16="http://schemas.microsoft.com/office/drawing/2014/main" id="{FD59C4C5-57BA-4A53-86D6-0A4F49E4D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3805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Oval 1075">
                <a:extLst>
                  <a:ext uri="{FF2B5EF4-FFF2-40B4-BE49-F238E27FC236}">
                    <a16:creationId xmlns:a16="http://schemas.microsoft.com/office/drawing/2014/main" id="{4DD2DD0C-ACE2-416F-BD3D-B6055201F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3806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Oval 1076">
                <a:extLst>
                  <a:ext uri="{FF2B5EF4-FFF2-40B4-BE49-F238E27FC236}">
                    <a16:creationId xmlns:a16="http://schemas.microsoft.com/office/drawing/2014/main" id="{1C839FF1-915D-4666-A7DA-CDEE52CB5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3806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Oval 1077">
                <a:extLst>
                  <a:ext uri="{FF2B5EF4-FFF2-40B4-BE49-F238E27FC236}">
                    <a16:creationId xmlns:a16="http://schemas.microsoft.com/office/drawing/2014/main" id="{9C88E19D-1C4C-45DB-A7C3-F96C77447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3" y="3805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Oval 1078">
                <a:extLst>
                  <a:ext uri="{FF2B5EF4-FFF2-40B4-BE49-F238E27FC236}">
                    <a16:creationId xmlns:a16="http://schemas.microsoft.com/office/drawing/2014/main" id="{1BAB12F0-AFA6-465F-898C-D734E6F92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7" y="3803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Oval 1079">
                <a:extLst>
                  <a:ext uri="{FF2B5EF4-FFF2-40B4-BE49-F238E27FC236}">
                    <a16:creationId xmlns:a16="http://schemas.microsoft.com/office/drawing/2014/main" id="{D91DBB63-28DF-4E1C-A7FE-4EE577897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" y="3803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Oval 1080">
                <a:extLst>
                  <a:ext uri="{FF2B5EF4-FFF2-40B4-BE49-F238E27FC236}">
                    <a16:creationId xmlns:a16="http://schemas.microsoft.com/office/drawing/2014/main" id="{AC8F93FE-E054-4686-9959-3CA26264C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4" y="3802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Oval 1081">
                <a:extLst>
                  <a:ext uri="{FF2B5EF4-FFF2-40B4-BE49-F238E27FC236}">
                    <a16:creationId xmlns:a16="http://schemas.microsoft.com/office/drawing/2014/main" id="{C4D27ED5-2678-435E-80F4-D17DC71D9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" y="3800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Oval 1082">
                <a:extLst>
                  <a:ext uri="{FF2B5EF4-FFF2-40B4-BE49-F238E27FC236}">
                    <a16:creationId xmlns:a16="http://schemas.microsoft.com/office/drawing/2014/main" id="{FA67619B-854A-4697-9506-D3CCF148E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3800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Oval 1083">
                <a:extLst>
                  <a:ext uri="{FF2B5EF4-FFF2-40B4-BE49-F238E27FC236}">
                    <a16:creationId xmlns:a16="http://schemas.microsoft.com/office/drawing/2014/main" id="{65F919A3-D43D-4C45-B0E3-D32709E4C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" y="3799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Oval 1084">
                <a:extLst>
                  <a:ext uri="{FF2B5EF4-FFF2-40B4-BE49-F238E27FC236}">
                    <a16:creationId xmlns:a16="http://schemas.microsoft.com/office/drawing/2014/main" id="{78F1B8C1-9F52-4D16-B39C-0E69E735D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0" y="379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Oval 1085">
                <a:extLst>
                  <a:ext uri="{FF2B5EF4-FFF2-40B4-BE49-F238E27FC236}">
                    <a16:creationId xmlns:a16="http://schemas.microsoft.com/office/drawing/2014/main" id="{6879F749-502E-45C5-9D77-290573D81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" y="3796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Oval 1086">
                <a:extLst>
                  <a:ext uri="{FF2B5EF4-FFF2-40B4-BE49-F238E27FC236}">
                    <a16:creationId xmlns:a16="http://schemas.microsoft.com/office/drawing/2014/main" id="{5DF4313D-204C-4BD7-92C2-5D58F60E1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5" y="3794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Oval 1087">
                <a:extLst>
                  <a:ext uri="{FF2B5EF4-FFF2-40B4-BE49-F238E27FC236}">
                    <a16:creationId xmlns:a16="http://schemas.microsoft.com/office/drawing/2014/main" id="{00FF5765-7373-439B-AD03-B17504325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9" y="3793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Oval 1088">
                <a:extLst>
                  <a:ext uri="{FF2B5EF4-FFF2-40B4-BE49-F238E27FC236}">
                    <a16:creationId xmlns:a16="http://schemas.microsoft.com/office/drawing/2014/main" id="{26F99FD6-35BD-4BC7-B600-F9A695D1D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" y="3790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Oval 1089">
                <a:extLst>
                  <a:ext uri="{FF2B5EF4-FFF2-40B4-BE49-F238E27FC236}">
                    <a16:creationId xmlns:a16="http://schemas.microsoft.com/office/drawing/2014/main" id="{F4696A70-496D-439A-8458-9C32D0F17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4" y="3788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Oval 1090">
                <a:extLst>
                  <a:ext uri="{FF2B5EF4-FFF2-40B4-BE49-F238E27FC236}">
                    <a16:creationId xmlns:a16="http://schemas.microsoft.com/office/drawing/2014/main" id="{75191BD8-CB79-43CC-B33E-E142364FB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3787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Oval 1091">
                <a:extLst>
                  <a:ext uri="{FF2B5EF4-FFF2-40B4-BE49-F238E27FC236}">
                    <a16:creationId xmlns:a16="http://schemas.microsoft.com/office/drawing/2014/main" id="{2EFC6492-21DD-499E-9538-6D454EA12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0" y="3784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Oval 1092">
                <a:extLst>
                  <a:ext uri="{FF2B5EF4-FFF2-40B4-BE49-F238E27FC236}">
                    <a16:creationId xmlns:a16="http://schemas.microsoft.com/office/drawing/2014/main" id="{0BB743ED-AD4A-4B1A-ADBC-EB4C46B5E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2" y="3782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Oval 1093">
                <a:extLst>
                  <a:ext uri="{FF2B5EF4-FFF2-40B4-BE49-F238E27FC236}">
                    <a16:creationId xmlns:a16="http://schemas.microsoft.com/office/drawing/2014/main" id="{DAB3384E-4A0E-41D2-828E-B2F67A1E2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4" y="3779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Oval 1094">
                <a:extLst>
                  <a:ext uri="{FF2B5EF4-FFF2-40B4-BE49-F238E27FC236}">
                    <a16:creationId xmlns:a16="http://schemas.microsoft.com/office/drawing/2014/main" id="{7ECCD6DC-1993-4284-B8FB-CB1E01BF1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6" y="3776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Oval 1095">
                <a:extLst>
                  <a:ext uri="{FF2B5EF4-FFF2-40B4-BE49-F238E27FC236}">
                    <a16:creationId xmlns:a16="http://schemas.microsoft.com/office/drawing/2014/main" id="{0A816EA7-0740-4E41-9477-92F10D078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8" y="3773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Oval 1096">
                <a:extLst>
                  <a:ext uri="{FF2B5EF4-FFF2-40B4-BE49-F238E27FC236}">
                    <a16:creationId xmlns:a16="http://schemas.microsoft.com/office/drawing/2014/main" id="{2936132A-465B-48ED-BB51-BD598965B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" y="3596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Oval 1097">
                <a:extLst>
                  <a:ext uri="{FF2B5EF4-FFF2-40B4-BE49-F238E27FC236}">
                    <a16:creationId xmlns:a16="http://schemas.microsoft.com/office/drawing/2014/main" id="{B922B777-0217-4148-9FFA-4010757F3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" y="3599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Oval 1098">
                <a:extLst>
                  <a:ext uri="{FF2B5EF4-FFF2-40B4-BE49-F238E27FC236}">
                    <a16:creationId xmlns:a16="http://schemas.microsoft.com/office/drawing/2014/main" id="{29399F15-CD28-4035-B8D4-AD5F1458D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" y="3601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Oval 1099">
                <a:extLst>
                  <a:ext uri="{FF2B5EF4-FFF2-40B4-BE49-F238E27FC236}">
                    <a16:creationId xmlns:a16="http://schemas.microsoft.com/office/drawing/2014/main" id="{EA64E2A0-C787-459D-8D8F-A2EF4576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3604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Oval 1100">
                <a:extLst>
                  <a:ext uri="{FF2B5EF4-FFF2-40B4-BE49-F238E27FC236}">
                    <a16:creationId xmlns:a16="http://schemas.microsoft.com/office/drawing/2014/main" id="{6D68CE66-5B16-477E-A17E-D7C4C63EF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" y="3605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Oval 1101">
                <a:extLst>
                  <a:ext uri="{FF2B5EF4-FFF2-40B4-BE49-F238E27FC236}">
                    <a16:creationId xmlns:a16="http://schemas.microsoft.com/office/drawing/2014/main" id="{15A0410F-982C-4823-B1FB-0B68E7A62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3" y="3608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Oval 1102">
                <a:extLst>
                  <a:ext uri="{FF2B5EF4-FFF2-40B4-BE49-F238E27FC236}">
                    <a16:creationId xmlns:a16="http://schemas.microsoft.com/office/drawing/2014/main" id="{E61DB4C4-2982-49BB-AA8F-FD6723564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" y="3610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Oval 1103">
                <a:extLst>
                  <a:ext uri="{FF2B5EF4-FFF2-40B4-BE49-F238E27FC236}">
                    <a16:creationId xmlns:a16="http://schemas.microsoft.com/office/drawing/2014/main" id="{CB8AA323-E816-41C7-B005-55A21335F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3611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Oval 1104">
                <a:extLst>
                  <a:ext uri="{FF2B5EF4-FFF2-40B4-BE49-F238E27FC236}">
                    <a16:creationId xmlns:a16="http://schemas.microsoft.com/office/drawing/2014/main" id="{7DD83D9C-914F-4D09-B5D7-5D4AB1905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" y="3613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Oval 1105">
                <a:extLst>
                  <a:ext uri="{FF2B5EF4-FFF2-40B4-BE49-F238E27FC236}">
                    <a16:creationId xmlns:a16="http://schemas.microsoft.com/office/drawing/2014/main" id="{3BEEE252-6A5B-442D-AA59-7F62C7A3C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3614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Oval 1106">
                <a:extLst>
                  <a:ext uri="{FF2B5EF4-FFF2-40B4-BE49-F238E27FC236}">
                    <a16:creationId xmlns:a16="http://schemas.microsoft.com/office/drawing/2014/main" id="{3704410C-2668-4F8F-9FF7-A32571BE2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6" y="3616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Oval 1107">
                <a:extLst>
                  <a:ext uri="{FF2B5EF4-FFF2-40B4-BE49-F238E27FC236}">
                    <a16:creationId xmlns:a16="http://schemas.microsoft.com/office/drawing/2014/main" id="{93630131-1BD0-4B9E-A923-BB4284740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" y="3617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Oval 1108">
                <a:extLst>
                  <a:ext uri="{FF2B5EF4-FFF2-40B4-BE49-F238E27FC236}">
                    <a16:creationId xmlns:a16="http://schemas.microsoft.com/office/drawing/2014/main" id="{F2DF84A9-BD82-4EED-A0AF-642C93584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3619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Oval 1109">
                <a:extLst>
                  <a:ext uri="{FF2B5EF4-FFF2-40B4-BE49-F238E27FC236}">
                    <a16:creationId xmlns:a16="http://schemas.microsoft.com/office/drawing/2014/main" id="{02D4F569-F2C1-440C-B691-ECC68F29C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4" y="3619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Oval 1110">
                <a:extLst>
                  <a:ext uri="{FF2B5EF4-FFF2-40B4-BE49-F238E27FC236}">
                    <a16:creationId xmlns:a16="http://schemas.microsoft.com/office/drawing/2014/main" id="{92DAD8C3-5EBA-4990-AF5E-FBFA419D0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1" y="3620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Oval 1111">
                <a:extLst>
                  <a:ext uri="{FF2B5EF4-FFF2-40B4-BE49-F238E27FC236}">
                    <a16:creationId xmlns:a16="http://schemas.microsoft.com/office/drawing/2014/main" id="{6989E376-93F7-4EE1-A328-3181A4821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" y="3622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Oval 1112">
                <a:extLst>
                  <a:ext uri="{FF2B5EF4-FFF2-40B4-BE49-F238E27FC236}">
                    <a16:creationId xmlns:a16="http://schemas.microsoft.com/office/drawing/2014/main" id="{BAD2EBED-F536-4249-93F1-841142E16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3" y="3622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Oval 1113">
                <a:extLst>
                  <a:ext uri="{FF2B5EF4-FFF2-40B4-BE49-F238E27FC236}">
                    <a16:creationId xmlns:a16="http://schemas.microsoft.com/office/drawing/2014/main" id="{EAF77F14-9967-42DB-BE3C-FEE41D45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9" y="3623"/>
                <a:ext cx="23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Oval 1114">
                <a:extLst>
                  <a:ext uri="{FF2B5EF4-FFF2-40B4-BE49-F238E27FC236}">
                    <a16:creationId xmlns:a16="http://schemas.microsoft.com/office/drawing/2014/main" id="{D30E2537-E862-44F1-BD12-1D471371E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3623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Oval 1115">
                <a:extLst>
                  <a:ext uri="{FF2B5EF4-FFF2-40B4-BE49-F238E27FC236}">
                    <a16:creationId xmlns:a16="http://schemas.microsoft.com/office/drawing/2014/main" id="{EEB345CC-1DB5-4772-933A-37809A1E3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623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Oval 1116">
                <a:extLst>
                  <a:ext uri="{FF2B5EF4-FFF2-40B4-BE49-F238E27FC236}">
                    <a16:creationId xmlns:a16="http://schemas.microsoft.com/office/drawing/2014/main" id="{25E07F9C-E8D8-48A2-A847-38DFF0DAC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3" y="3623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Oval 1117">
                <a:extLst>
                  <a:ext uri="{FF2B5EF4-FFF2-40B4-BE49-F238E27FC236}">
                    <a16:creationId xmlns:a16="http://schemas.microsoft.com/office/drawing/2014/main" id="{428E59F6-0DFB-496A-9124-90B2DA7D9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8" y="3622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Oval 1118">
                <a:extLst>
                  <a:ext uri="{FF2B5EF4-FFF2-40B4-BE49-F238E27FC236}">
                    <a16:creationId xmlns:a16="http://schemas.microsoft.com/office/drawing/2014/main" id="{B5070FB6-3A65-4899-9C8F-835523ABB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3622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Oval 1119">
                <a:extLst>
                  <a:ext uri="{FF2B5EF4-FFF2-40B4-BE49-F238E27FC236}">
                    <a16:creationId xmlns:a16="http://schemas.microsoft.com/office/drawing/2014/main" id="{86E52857-6621-423A-B192-3EED75BAA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5" y="3620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Oval 1120">
                <a:extLst>
                  <a:ext uri="{FF2B5EF4-FFF2-40B4-BE49-F238E27FC236}">
                    <a16:creationId xmlns:a16="http://schemas.microsoft.com/office/drawing/2014/main" id="{27D6DDA2-172F-455E-B921-1236199F8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" y="3619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Oval 1121">
                <a:extLst>
                  <a:ext uri="{FF2B5EF4-FFF2-40B4-BE49-F238E27FC236}">
                    <a16:creationId xmlns:a16="http://schemas.microsoft.com/office/drawing/2014/main" id="{E696239A-115D-4819-A4B3-6B26F7220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3619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Oval 1122">
                <a:extLst>
                  <a:ext uri="{FF2B5EF4-FFF2-40B4-BE49-F238E27FC236}">
                    <a16:creationId xmlns:a16="http://schemas.microsoft.com/office/drawing/2014/main" id="{831D79AF-77E5-409B-81EE-0C41BFCB4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3617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Oval 1123">
                <a:extLst>
                  <a:ext uri="{FF2B5EF4-FFF2-40B4-BE49-F238E27FC236}">
                    <a16:creationId xmlns:a16="http://schemas.microsoft.com/office/drawing/2014/main" id="{0CA999F0-B4E1-4036-B631-8A428C1B1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1" y="3616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Oval 1124">
                <a:extLst>
                  <a:ext uri="{FF2B5EF4-FFF2-40B4-BE49-F238E27FC236}">
                    <a16:creationId xmlns:a16="http://schemas.microsoft.com/office/drawing/2014/main" id="{ADFFE1F3-CED3-4870-A61C-806EA0F7E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3" y="3614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Oval 1125">
                <a:extLst>
                  <a:ext uri="{FF2B5EF4-FFF2-40B4-BE49-F238E27FC236}">
                    <a16:creationId xmlns:a16="http://schemas.microsoft.com/office/drawing/2014/main" id="{E7119CDD-887E-477F-A159-72CFD7B0B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7" y="3613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Oval 1126">
                <a:extLst>
                  <a:ext uri="{FF2B5EF4-FFF2-40B4-BE49-F238E27FC236}">
                    <a16:creationId xmlns:a16="http://schemas.microsoft.com/office/drawing/2014/main" id="{08317244-B52F-45BF-BCC2-56A1BB46A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0" y="3611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Oval 1127">
                <a:extLst>
                  <a:ext uri="{FF2B5EF4-FFF2-40B4-BE49-F238E27FC236}">
                    <a16:creationId xmlns:a16="http://schemas.microsoft.com/office/drawing/2014/main" id="{3C002520-F9DB-4CBE-8C31-2D76086B8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4" y="3610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Oval 1128">
                <a:extLst>
                  <a:ext uri="{FF2B5EF4-FFF2-40B4-BE49-F238E27FC236}">
                    <a16:creationId xmlns:a16="http://schemas.microsoft.com/office/drawing/2014/main" id="{693BAA95-1114-46CF-9FB4-AE327754C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6" y="3608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Oval 1129">
                <a:extLst>
                  <a:ext uri="{FF2B5EF4-FFF2-40B4-BE49-F238E27FC236}">
                    <a16:creationId xmlns:a16="http://schemas.microsoft.com/office/drawing/2014/main" id="{1B724841-F0B4-4BDF-998D-28682EFA4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9" y="3605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Oval 1130">
                <a:extLst>
                  <a:ext uri="{FF2B5EF4-FFF2-40B4-BE49-F238E27FC236}">
                    <a16:creationId xmlns:a16="http://schemas.microsoft.com/office/drawing/2014/main" id="{D1B1ECD5-242A-40CB-B57A-035875258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2" y="3604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Oval 1131">
                <a:extLst>
                  <a:ext uri="{FF2B5EF4-FFF2-40B4-BE49-F238E27FC236}">
                    <a16:creationId xmlns:a16="http://schemas.microsoft.com/office/drawing/2014/main" id="{E642832B-9A43-4E8C-904B-7E5036146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5" y="3601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Oval 1132">
                <a:extLst>
                  <a:ext uri="{FF2B5EF4-FFF2-40B4-BE49-F238E27FC236}">
                    <a16:creationId xmlns:a16="http://schemas.microsoft.com/office/drawing/2014/main" id="{035A7991-C352-499C-99BF-62A97C967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" y="3599"/>
                <a:ext cx="75" cy="7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Oval 1133">
                <a:extLst>
                  <a:ext uri="{FF2B5EF4-FFF2-40B4-BE49-F238E27FC236}">
                    <a16:creationId xmlns:a16="http://schemas.microsoft.com/office/drawing/2014/main" id="{A7339AC0-9283-4460-904D-151CE10B0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9" y="3596"/>
                <a:ext cx="80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Oval 1134">
                <a:extLst>
                  <a:ext uri="{FF2B5EF4-FFF2-40B4-BE49-F238E27FC236}">
                    <a16:creationId xmlns:a16="http://schemas.microsoft.com/office/drawing/2014/main" id="{183057F2-66AB-4B81-A03A-2FE609106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1" y="3593"/>
                <a:ext cx="86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Oval 1135">
                <a:extLst>
                  <a:ext uri="{FF2B5EF4-FFF2-40B4-BE49-F238E27FC236}">
                    <a16:creationId xmlns:a16="http://schemas.microsoft.com/office/drawing/2014/main" id="{B9D8DAA8-FF9F-45DA-BED9-523097627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" y="3417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Oval 1136">
                <a:extLst>
                  <a:ext uri="{FF2B5EF4-FFF2-40B4-BE49-F238E27FC236}">
                    <a16:creationId xmlns:a16="http://schemas.microsoft.com/office/drawing/2014/main" id="{AD68ADF2-3DD6-4F95-A1DF-C0F5DFA5A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" y="3420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Oval 1137">
                <a:extLst>
                  <a:ext uri="{FF2B5EF4-FFF2-40B4-BE49-F238E27FC236}">
                    <a16:creationId xmlns:a16="http://schemas.microsoft.com/office/drawing/2014/main" id="{B2D46DB2-C638-469F-BC47-2F64D93AC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" y="3421"/>
                <a:ext cx="66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Oval 1138">
                <a:extLst>
                  <a:ext uri="{FF2B5EF4-FFF2-40B4-BE49-F238E27FC236}">
                    <a16:creationId xmlns:a16="http://schemas.microsoft.com/office/drawing/2014/main" id="{95E520D2-9D3B-44F9-9345-2E6721355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" y="3424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Oval 1139">
                <a:extLst>
                  <a:ext uri="{FF2B5EF4-FFF2-40B4-BE49-F238E27FC236}">
                    <a16:creationId xmlns:a16="http://schemas.microsoft.com/office/drawing/2014/main" id="{F875FFB6-9AA7-47C5-BEE1-9757DCAFD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8" y="3426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Oval 1140">
                <a:extLst>
                  <a:ext uri="{FF2B5EF4-FFF2-40B4-BE49-F238E27FC236}">
                    <a16:creationId xmlns:a16="http://schemas.microsoft.com/office/drawing/2014/main" id="{039238EE-CAB0-4D46-A16D-3CA87F516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5" y="3427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Oval 1141">
                <a:extLst>
                  <a:ext uri="{FF2B5EF4-FFF2-40B4-BE49-F238E27FC236}">
                    <a16:creationId xmlns:a16="http://schemas.microsoft.com/office/drawing/2014/main" id="{1865114E-0E6A-4B4B-9FE2-0247AE4F8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3429"/>
                <a:ext cx="50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Oval 1142">
                <a:extLst>
                  <a:ext uri="{FF2B5EF4-FFF2-40B4-BE49-F238E27FC236}">
                    <a16:creationId xmlns:a16="http://schemas.microsoft.com/office/drawing/2014/main" id="{D076CFF9-E768-4B69-B60A-7A624BF8D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8" y="343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Oval 1143">
                <a:extLst>
                  <a:ext uri="{FF2B5EF4-FFF2-40B4-BE49-F238E27FC236}">
                    <a16:creationId xmlns:a16="http://schemas.microsoft.com/office/drawing/2014/main" id="{6D4B81FE-1ADC-4AEE-93FF-6B3AA4B75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5" y="3432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Oval 1144">
                <a:extLst>
                  <a:ext uri="{FF2B5EF4-FFF2-40B4-BE49-F238E27FC236}">
                    <a16:creationId xmlns:a16="http://schemas.microsoft.com/office/drawing/2014/main" id="{92452F68-D876-4C3B-AD6C-96F9D3560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3433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Oval 1145">
                <a:extLst>
                  <a:ext uri="{FF2B5EF4-FFF2-40B4-BE49-F238E27FC236}">
                    <a16:creationId xmlns:a16="http://schemas.microsoft.com/office/drawing/2014/main" id="{1BD78706-3CEE-4855-9C64-0A1A4B9BB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3435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Oval 1146">
                <a:extLst>
                  <a:ext uri="{FF2B5EF4-FFF2-40B4-BE49-F238E27FC236}">
                    <a16:creationId xmlns:a16="http://schemas.microsoft.com/office/drawing/2014/main" id="{D49F6C94-1EF0-4FDD-9368-EA2909B84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4" y="3436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Oval 1147">
                <a:extLst>
                  <a:ext uri="{FF2B5EF4-FFF2-40B4-BE49-F238E27FC236}">
                    <a16:creationId xmlns:a16="http://schemas.microsoft.com/office/drawing/2014/main" id="{992BD69C-6625-4C46-B160-2BC9D1526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3438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Oval 1148">
                <a:extLst>
                  <a:ext uri="{FF2B5EF4-FFF2-40B4-BE49-F238E27FC236}">
                    <a16:creationId xmlns:a16="http://schemas.microsoft.com/office/drawing/2014/main" id="{7299CBAD-E5D7-4346-AFCB-12993F78A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3438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Oval 1149">
                <a:extLst>
                  <a:ext uri="{FF2B5EF4-FFF2-40B4-BE49-F238E27FC236}">
                    <a16:creationId xmlns:a16="http://schemas.microsoft.com/office/drawing/2014/main" id="{B3370DA4-174B-44AD-84FC-566246E76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3" y="343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Oval 1150">
                <a:extLst>
                  <a:ext uri="{FF2B5EF4-FFF2-40B4-BE49-F238E27FC236}">
                    <a16:creationId xmlns:a16="http://schemas.microsoft.com/office/drawing/2014/main" id="{BFD4455A-A745-484E-9547-6E625BB7F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" y="3441"/>
                <a:ext cx="25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Oval 1151">
                <a:extLst>
                  <a:ext uri="{FF2B5EF4-FFF2-40B4-BE49-F238E27FC236}">
                    <a16:creationId xmlns:a16="http://schemas.microsoft.com/office/drawing/2014/main" id="{83D2130C-4296-489E-9E4C-13B0EFF95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3441"/>
                <a:ext cx="23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Oval 1152">
                <a:extLst>
                  <a:ext uri="{FF2B5EF4-FFF2-40B4-BE49-F238E27FC236}">
                    <a16:creationId xmlns:a16="http://schemas.microsoft.com/office/drawing/2014/main" id="{00F2B522-2A51-4E4B-9A83-2C5DAC03F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9" y="3442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Oval 1153">
                <a:extLst>
                  <a:ext uri="{FF2B5EF4-FFF2-40B4-BE49-F238E27FC236}">
                    <a16:creationId xmlns:a16="http://schemas.microsoft.com/office/drawing/2014/main" id="{4588E2F3-962B-4A71-8048-9D7E3D286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6" y="3442"/>
                <a:ext cx="19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Oval 1154">
                <a:extLst>
                  <a:ext uri="{FF2B5EF4-FFF2-40B4-BE49-F238E27FC236}">
                    <a16:creationId xmlns:a16="http://schemas.microsoft.com/office/drawing/2014/main" id="{0C6D4A28-F08D-4E9B-8F71-5F7EC3839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1" y="3442"/>
                <a:ext cx="19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Oval 1155">
                <a:extLst>
                  <a:ext uri="{FF2B5EF4-FFF2-40B4-BE49-F238E27FC236}">
                    <a16:creationId xmlns:a16="http://schemas.microsoft.com/office/drawing/2014/main" id="{3237FE76-3C43-4565-9E67-F871B4958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3442"/>
                <a:ext cx="22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Oval 1156">
                <a:extLst>
                  <a:ext uri="{FF2B5EF4-FFF2-40B4-BE49-F238E27FC236}">
                    <a16:creationId xmlns:a16="http://schemas.microsoft.com/office/drawing/2014/main" id="{9D9407A6-DE13-47C8-8260-238012628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8" y="3441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Oval 1157">
                <a:extLst>
                  <a:ext uri="{FF2B5EF4-FFF2-40B4-BE49-F238E27FC236}">
                    <a16:creationId xmlns:a16="http://schemas.microsoft.com/office/drawing/2014/main" id="{3C4021FF-F384-4C2F-AB09-7887C32CA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3" y="3441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Oval 1158">
                <a:extLst>
                  <a:ext uri="{FF2B5EF4-FFF2-40B4-BE49-F238E27FC236}">
                    <a16:creationId xmlns:a16="http://schemas.microsoft.com/office/drawing/2014/main" id="{A4FCFA41-53E8-41CE-B2BE-C5002EED1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343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Oval 1159">
                <a:extLst>
                  <a:ext uri="{FF2B5EF4-FFF2-40B4-BE49-F238E27FC236}">
                    <a16:creationId xmlns:a16="http://schemas.microsoft.com/office/drawing/2014/main" id="{032FBC8D-B85D-46B6-8BDD-2DFCE35DC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3438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Oval 1160">
                <a:extLst>
                  <a:ext uri="{FF2B5EF4-FFF2-40B4-BE49-F238E27FC236}">
                    <a16:creationId xmlns:a16="http://schemas.microsoft.com/office/drawing/2014/main" id="{DA9678A1-E754-41F8-B7DF-D6E763A43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3438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Oval 1161">
                <a:extLst>
                  <a:ext uri="{FF2B5EF4-FFF2-40B4-BE49-F238E27FC236}">
                    <a16:creationId xmlns:a16="http://schemas.microsoft.com/office/drawing/2014/main" id="{5CBA8395-083D-4828-B911-D08581557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3436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Oval 1162">
                <a:extLst>
                  <a:ext uri="{FF2B5EF4-FFF2-40B4-BE49-F238E27FC236}">
                    <a16:creationId xmlns:a16="http://schemas.microsoft.com/office/drawing/2014/main" id="{FE2FDDBA-740A-4D45-BDBC-D7D1A151A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1" y="3435"/>
                <a:ext cx="38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Oval 1163">
                <a:extLst>
                  <a:ext uri="{FF2B5EF4-FFF2-40B4-BE49-F238E27FC236}">
                    <a16:creationId xmlns:a16="http://schemas.microsoft.com/office/drawing/2014/main" id="{7A4A8CD9-A617-4AD1-B119-47A8F19B4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3433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Oval 1164">
                <a:extLst>
                  <a:ext uri="{FF2B5EF4-FFF2-40B4-BE49-F238E27FC236}">
                    <a16:creationId xmlns:a16="http://schemas.microsoft.com/office/drawing/2014/main" id="{CF6B316C-B813-40FF-B7EB-A5064A34A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8" y="3432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Oval 1165">
                <a:extLst>
                  <a:ext uri="{FF2B5EF4-FFF2-40B4-BE49-F238E27FC236}">
                    <a16:creationId xmlns:a16="http://schemas.microsoft.com/office/drawing/2014/main" id="{304C3FE8-2817-4168-B7DC-37FDBA312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2" y="343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Oval 1166">
                <a:extLst>
                  <a:ext uri="{FF2B5EF4-FFF2-40B4-BE49-F238E27FC236}">
                    <a16:creationId xmlns:a16="http://schemas.microsoft.com/office/drawing/2014/main" id="{4B366151-DD78-4B9E-A2D7-0B50E4DA3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5" y="3429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Oval 1167">
                <a:extLst>
                  <a:ext uri="{FF2B5EF4-FFF2-40B4-BE49-F238E27FC236}">
                    <a16:creationId xmlns:a16="http://schemas.microsoft.com/office/drawing/2014/main" id="{83CFFA45-9732-4C28-863C-C9C0B4605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9" y="3427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Oval 1168">
                <a:extLst>
                  <a:ext uri="{FF2B5EF4-FFF2-40B4-BE49-F238E27FC236}">
                    <a16:creationId xmlns:a16="http://schemas.microsoft.com/office/drawing/2014/main" id="{8654A6C8-C6BE-495D-A359-DC1F19DEA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1" y="3426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Oval 1169">
                <a:extLst>
                  <a:ext uri="{FF2B5EF4-FFF2-40B4-BE49-F238E27FC236}">
                    <a16:creationId xmlns:a16="http://schemas.microsoft.com/office/drawing/2014/main" id="{8AA27F3E-AB6B-4502-B76B-36B9E86F0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5" y="3424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Oval 1170">
                <a:extLst>
                  <a:ext uri="{FF2B5EF4-FFF2-40B4-BE49-F238E27FC236}">
                    <a16:creationId xmlns:a16="http://schemas.microsoft.com/office/drawing/2014/main" id="{574150A3-AB7D-435F-A51D-94FB6A94C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7" y="3421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Oval 1171">
                <a:extLst>
                  <a:ext uri="{FF2B5EF4-FFF2-40B4-BE49-F238E27FC236}">
                    <a16:creationId xmlns:a16="http://schemas.microsoft.com/office/drawing/2014/main" id="{6463B20C-9D9E-4D26-A862-0E71F34E7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9" y="3420"/>
                <a:ext cx="70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Oval 1172">
                <a:extLst>
                  <a:ext uri="{FF2B5EF4-FFF2-40B4-BE49-F238E27FC236}">
                    <a16:creationId xmlns:a16="http://schemas.microsoft.com/office/drawing/2014/main" id="{9619570A-B6D1-4B5C-B806-36BD7D9E6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2" y="3417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Oval 1173">
                <a:extLst>
                  <a:ext uri="{FF2B5EF4-FFF2-40B4-BE49-F238E27FC236}">
                    <a16:creationId xmlns:a16="http://schemas.microsoft.com/office/drawing/2014/main" id="{3F772F6D-E465-4416-A42E-456421664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4" y="3414"/>
                <a:ext cx="80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Oval 1174">
                <a:extLst>
                  <a:ext uri="{FF2B5EF4-FFF2-40B4-BE49-F238E27FC236}">
                    <a16:creationId xmlns:a16="http://schemas.microsoft.com/office/drawing/2014/main" id="{0784AF8F-32AF-40A6-8CB1-2808849DF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" y="3237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Oval 1175">
                <a:extLst>
                  <a:ext uri="{FF2B5EF4-FFF2-40B4-BE49-F238E27FC236}">
                    <a16:creationId xmlns:a16="http://schemas.microsoft.com/office/drawing/2014/main" id="{508A0229-B6F2-4459-8C6A-B5B167F8B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" y="3240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Oval 1176">
                <a:extLst>
                  <a:ext uri="{FF2B5EF4-FFF2-40B4-BE49-F238E27FC236}">
                    <a16:creationId xmlns:a16="http://schemas.microsoft.com/office/drawing/2014/main" id="{73ADBD4E-7B58-4F89-BA69-5C59EBFC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3241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Oval 1177">
                <a:extLst>
                  <a:ext uri="{FF2B5EF4-FFF2-40B4-BE49-F238E27FC236}">
                    <a16:creationId xmlns:a16="http://schemas.microsoft.com/office/drawing/2014/main" id="{74182135-61AD-4DFD-B614-28813370C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3243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Oval 1178">
                <a:extLst>
                  <a:ext uri="{FF2B5EF4-FFF2-40B4-BE49-F238E27FC236}">
                    <a16:creationId xmlns:a16="http://schemas.microsoft.com/office/drawing/2014/main" id="{A626B36D-1675-4DB4-9555-877852937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0" y="3246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Oval 1179">
                <a:extLst>
                  <a:ext uri="{FF2B5EF4-FFF2-40B4-BE49-F238E27FC236}">
                    <a16:creationId xmlns:a16="http://schemas.microsoft.com/office/drawing/2014/main" id="{BB5BF699-6C55-4383-92BF-83DA2C504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" y="3247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Oval 1180">
                <a:extLst>
                  <a:ext uri="{FF2B5EF4-FFF2-40B4-BE49-F238E27FC236}">
                    <a16:creationId xmlns:a16="http://schemas.microsoft.com/office/drawing/2014/main" id="{5161DF21-33F2-441D-AB19-5D8C06DE0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3249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Oval 1181">
                <a:extLst>
                  <a:ext uri="{FF2B5EF4-FFF2-40B4-BE49-F238E27FC236}">
                    <a16:creationId xmlns:a16="http://schemas.microsoft.com/office/drawing/2014/main" id="{D7D54F9E-AB82-46DD-B1FF-0861C7E8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0" y="3250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Oval 1182">
                <a:extLst>
                  <a:ext uri="{FF2B5EF4-FFF2-40B4-BE49-F238E27FC236}">
                    <a16:creationId xmlns:a16="http://schemas.microsoft.com/office/drawing/2014/main" id="{F72B60C2-FCAB-4167-AEE4-AF49E2414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3252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Oval 1183">
                <a:extLst>
                  <a:ext uri="{FF2B5EF4-FFF2-40B4-BE49-F238E27FC236}">
                    <a16:creationId xmlns:a16="http://schemas.microsoft.com/office/drawing/2014/main" id="{34B84825-980D-4BAA-A172-ADB3859B8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253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Oval 1184">
                <a:extLst>
                  <a:ext uri="{FF2B5EF4-FFF2-40B4-BE49-F238E27FC236}">
                    <a16:creationId xmlns:a16="http://schemas.microsoft.com/office/drawing/2014/main" id="{0973B968-D3F0-41E3-ABE8-221F4A7FB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3253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Oval 1185">
                <a:extLst>
                  <a:ext uri="{FF2B5EF4-FFF2-40B4-BE49-F238E27FC236}">
                    <a16:creationId xmlns:a16="http://schemas.microsoft.com/office/drawing/2014/main" id="{BE025AC1-C2C2-449B-B8E7-43F8B077D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" y="3255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Oval 1186">
                <a:extLst>
                  <a:ext uri="{FF2B5EF4-FFF2-40B4-BE49-F238E27FC236}">
                    <a16:creationId xmlns:a16="http://schemas.microsoft.com/office/drawing/2014/main" id="{F6F4284A-A6AF-424E-A885-88062E73D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1" y="3256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Oval 1187">
                <a:extLst>
                  <a:ext uri="{FF2B5EF4-FFF2-40B4-BE49-F238E27FC236}">
                    <a16:creationId xmlns:a16="http://schemas.microsoft.com/office/drawing/2014/main" id="{DF8F7D03-13A8-4297-A94B-FC574F61D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7" y="325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Oval 1188">
                <a:extLst>
                  <a:ext uri="{FF2B5EF4-FFF2-40B4-BE49-F238E27FC236}">
                    <a16:creationId xmlns:a16="http://schemas.microsoft.com/office/drawing/2014/main" id="{88E52176-E86A-482B-95BB-792A00104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3" y="3258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Oval 1189">
                <a:extLst>
                  <a:ext uri="{FF2B5EF4-FFF2-40B4-BE49-F238E27FC236}">
                    <a16:creationId xmlns:a16="http://schemas.microsoft.com/office/drawing/2014/main" id="{8751825D-1C3B-4321-8E1E-32FFD9BC7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9" y="3259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Oval 1190">
                <a:extLst>
                  <a:ext uri="{FF2B5EF4-FFF2-40B4-BE49-F238E27FC236}">
                    <a16:creationId xmlns:a16="http://schemas.microsoft.com/office/drawing/2014/main" id="{FCBCC801-315C-497F-9C86-DCBD39E54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3259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Oval 1191">
                <a:extLst>
                  <a:ext uri="{FF2B5EF4-FFF2-40B4-BE49-F238E27FC236}">
                    <a16:creationId xmlns:a16="http://schemas.microsoft.com/office/drawing/2014/main" id="{44DACFC5-9244-4C94-BA4F-0B498EF7A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" y="3261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Oval 1192">
                <a:extLst>
                  <a:ext uri="{FF2B5EF4-FFF2-40B4-BE49-F238E27FC236}">
                    <a16:creationId xmlns:a16="http://schemas.microsoft.com/office/drawing/2014/main" id="{4C9ED331-31D5-49C9-AB62-45291E231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6" y="3261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Oval 1193">
                <a:extLst>
                  <a:ext uri="{FF2B5EF4-FFF2-40B4-BE49-F238E27FC236}">
                    <a16:creationId xmlns:a16="http://schemas.microsoft.com/office/drawing/2014/main" id="{E5755C91-F885-4708-998F-591B9204D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1" y="3261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Oval 1194">
                <a:extLst>
                  <a:ext uri="{FF2B5EF4-FFF2-40B4-BE49-F238E27FC236}">
                    <a16:creationId xmlns:a16="http://schemas.microsoft.com/office/drawing/2014/main" id="{DDCCD2CC-BD7D-4A68-A721-21FC0DEEE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3261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Oval 1195">
                <a:extLst>
                  <a:ext uri="{FF2B5EF4-FFF2-40B4-BE49-F238E27FC236}">
                    <a16:creationId xmlns:a16="http://schemas.microsoft.com/office/drawing/2014/main" id="{AB4B7E12-CC1E-42A4-9F4D-DF78A0C47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3259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Oval 1196">
                <a:extLst>
                  <a:ext uri="{FF2B5EF4-FFF2-40B4-BE49-F238E27FC236}">
                    <a16:creationId xmlns:a16="http://schemas.microsoft.com/office/drawing/2014/main" id="{D14DFF21-5957-41E1-9A7E-B4A207C95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3" y="3259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Oval 1197">
                <a:extLst>
                  <a:ext uri="{FF2B5EF4-FFF2-40B4-BE49-F238E27FC236}">
                    <a16:creationId xmlns:a16="http://schemas.microsoft.com/office/drawing/2014/main" id="{54E7742C-38D7-40B9-AA8D-924DE7EDC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3258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Oval 1198">
                <a:extLst>
                  <a:ext uri="{FF2B5EF4-FFF2-40B4-BE49-F238E27FC236}">
                    <a16:creationId xmlns:a16="http://schemas.microsoft.com/office/drawing/2014/main" id="{9C539E8C-84A4-4783-A080-B9B639D86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2" y="325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Oval 1199">
                <a:extLst>
                  <a:ext uri="{FF2B5EF4-FFF2-40B4-BE49-F238E27FC236}">
                    <a16:creationId xmlns:a16="http://schemas.microsoft.com/office/drawing/2014/main" id="{9591052E-5830-4A9D-9190-9B1F4C122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3256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Oval 1200">
                <a:extLst>
                  <a:ext uri="{FF2B5EF4-FFF2-40B4-BE49-F238E27FC236}">
                    <a16:creationId xmlns:a16="http://schemas.microsoft.com/office/drawing/2014/main" id="{32B8FACE-BA05-4119-8F5F-813FE565E3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3255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Oval 1201">
                <a:extLst>
                  <a:ext uri="{FF2B5EF4-FFF2-40B4-BE49-F238E27FC236}">
                    <a16:creationId xmlns:a16="http://schemas.microsoft.com/office/drawing/2014/main" id="{4CAB9202-9181-413C-BB7D-32811A0D2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3" y="3253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Oval 1202">
                <a:extLst>
                  <a:ext uri="{FF2B5EF4-FFF2-40B4-BE49-F238E27FC236}">
                    <a16:creationId xmlns:a16="http://schemas.microsoft.com/office/drawing/2014/main" id="{D045A26C-84AA-41C6-AAD3-31C3BE746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6" y="3253"/>
                <a:ext cx="38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Oval 1203">
                <a:extLst>
                  <a:ext uri="{FF2B5EF4-FFF2-40B4-BE49-F238E27FC236}">
                    <a16:creationId xmlns:a16="http://schemas.microsoft.com/office/drawing/2014/main" id="{D20D6C68-CFF6-4043-9E06-800ACB663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0" y="3252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Oval 1204">
                <a:extLst>
                  <a:ext uri="{FF2B5EF4-FFF2-40B4-BE49-F238E27FC236}">
                    <a16:creationId xmlns:a16="http://schemas.microsoft.com/office/drawing/2014/main" id="{592C28F6-EF6F-4650-B875-2F29C9968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3" y="3250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Oval 1205">
                <a:extLst>
                  <a:ext uri="{FF2B5EF4-FFF2-40B4-BE49-F238E27FC236}">
                    <a16:creationId xmlns:a16="http://schemas.microsoft.com/office/drawing/2014/main" id="{5A7D8B6B-7DD3-4F67-8102-FE9B36032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7" y="324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Oval 1206">
                <a:extLst>
                  <a:ext uri="{FF2B5EF4-FFF2-40B4-BE49-F238E27FC236}">
                    <a16:creationId xmlns:a16="http://schemas.microsoft.com/office/drawing/2014/main" id="{A980966C-FEC7-4A69-98CB-201549396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0" y="3247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Oval 1207">
                <a:extLst>
                  <a:ext uri="{FF2B5EF4-FFF2-40B4-BE49-F238E27FC236}">
                    <a16:creationId xmlns:a16="http://schemas.microsoft.com/office/drawing/2014/main" id="{16E84F91-6DF8-4725-8DC7-599111EA7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4" y="3246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Oval 1208">
                <a:extLst>
                  <a:ext uri="{FF2B5EF4-FFF2-40B4-BE49-F238E27FC236}">
                    <a16:creationId xmlns:a16="http://schemas.microsoft.com/office/drawing/2014/main" id="{4B7E8C77-724E-415A-A829-B494E2CF1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" y="3243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Oval 1209">
                <a:extLst>
                  <a:ext uri="{FF2B5EF4-FFF2-40B4-BE49-F238E27FC236}">
                    <a16:creationId xmlns:a16="http://schemas.microsoft.com/office/drawing/2014/main" id="{A527A4F4-739F-4DBC-AAA3-1CD007CB2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0" y="3241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411">
              <a:extLst>
                <a:ext uri="{FF2B5EF4-FFF2-40B4-BE49-F238E27FC236}">
                  <a16:creationId xmlns:a16="http://schemas.microsoft.com/office/drawing/2014/main" id="{F9D74F3D-13DC-4409-8CE7-A208CCD147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00" y="3419476"/>
              <a:ext cx="11871325" cy="1825625"/>
              <a:chOff x="104" y="2154"/>
              <a:chExt cx="7478" cy="1150"/>
            </a:xfrm>
            <a:grpFill/>
          </p:grpSpPr>
          <p:sp>
            <p:nvSpPr>
              <p:cNvPr id="597" name="Oval 1211">
                <a:extLst>
                  <a:ext uri="{FF2B5EF4-FFF2-40B4-BE49-F238E27FC236}">
                    <a16:creationId xmlns:a16="http://schemas.microsoft.com/office/drawing/2014/main" id="{4001C7FF-4B24-4E6A-A1E7-9C71429EA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2" y="3240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Oval 1212">
                <a:extLst>
                  <a:ext uri="{FF2B5EF4-FFF2-40B4-BE49-F238E27FC236}">
                    <a16:creationId xmlns:a16="http://schemas.microsoft.com/office/drawing/2014/main" id="{954A51C0-A1D0-49FD-9B2F-9BC0BC8EC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4" y="3237"/>
                <a:ext cx="70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Oval 1213">
                <a:extLst>
                  <a:ext uri="{FF2B5EF4-FFF2-40B4-BE49-F238E27FC236}">
                    <a16:creationId xmlns:a16="http://schemas.microsoft.com/office/drawing/2014/main" id="{324ADE28-0142-4F91-8AB9-301EF1688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7" y="3234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Oval 1214">
                <a:extLst>
                  <a:ext uri="{FF2B5EF4-FFF2-40B4-BE49-F238E27FC236}">
                    <a16:creationId xmlns:a16="http://schemas.microsoft.com/office/drawing/2014/main" id="{C1EACCC6-5E11-4CE5-9E14-CFC32A872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" y="3057"/>
                <a:ext cx="66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Oval 1215">
                <a:extLst>
                  <a:ext uri="{FF2B5EF4-FFF2-40B4-BE49-F238E27FC236}">
                    <a16:creationId xmlns:a16="http://schemas.microsoft.com/office/drawing/2014/main" id="{CB274710-1A1D-422F-9E01-E9AA4029E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" y="3059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Oval 1216">
                <a:extLst>
                  <a:ext uri="{FF2B5EF4-FFF2-40B4-BE49-F238E27FC236}">
                    <a16:creationId xmlns:a16="http://schemas.microsoft.com/office/drawing/2014/main" id="{FD4471C3-2EC2-4D4D-B768-5B42058C1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3062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Oval 1217">
                <a:extLst>
                  <a:ext uri="{FF2B5EF4-FFF2-40B4-BE49-F238E27FC236}">
                    <a16:creationId xmlns:a16="http://schemas.microsoft.com/office/drawing/2014/main" id="{CE3AF835-93D8-4122-8B28-D8FBEB84A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" y="3063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Oval 1218">
                <a:extLst>
                  <a:ext uri="{FF2B5EF4-FFF2-40B4-BE49-F238E27FC236}">
                    <a16:creationId xmlns:a16="http://schemas.microsoft.com/office/drawing/2014/main" id="{9552C320-1A50-4B5A-8C10-EBF560E8A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3065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Oval 1219">
                <a:extLst>
                  <a:ext uri="{FF2B5EF4-FFF2-40B4-BE49-F238E27FC236}">
                    <a16:creationId xmlns:a16="http://schemas.microsoft.com/office/drawing/2014/main" id="{FCDBB273-6F4E-4E15-88EB-11653CA1F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" y="3066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Oval 1220">
                <a:extLst>
                  <a:ext uri="{FF2B5EF4-FFF2-40B4-BE49-F238E27FC236}">
                    <a16:creationId xmlns:a16="http://schemas.microsoft.com/office/drawing/2014/main" id="{D1A15A88-B7EF-4E16-B711-22F358179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6" y="3068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Oval 1221">
                <a:extLst>
                  <a:ext uri="{FF2B5EF4-FFF2-40B4-BE49-F238E27FC236}">
                    <a16:creationId xmlns:a16="http://schemas.microsoft.com/office/drawing/2014/main" id="{ED8B9701-1320-40D2-A426-764A4C024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3069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Oval 1222">
                <a:extLst>
                  <a:ext uri="{FF2B5EF4-FFF2-40B4-BE49-F238E27FC236}">
                    <a16:creationId xmlns:a16="http://schemas.microsoft.com/office/drawing/2014/main" id="{3B9E243D-7450-43D9-8FAE-F850956BA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3071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Oval 1223">
                <a:extLst>
                  <a:ext uri="{FF2B5EF4-FFF2-40B4-BE49-F238E27FC236}">
                    <a16:creationId xmlns:a16="http://schemas.microsoft.com/office/drawing/2014/main" id="{662BCAC4-D547-48F6-A843-507966C9E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4" y="3072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Oval 1224">
                <a:extLst>
                  <a:ext uri="{FF2B5EF4-FFF2-40B4-BE49-F238E27FC236}">
                    <a16:creationId xmlns:a16="http://schemas.microsoft.com/office/drawing/2014/main" id="{71937000-A4A1-4762-B880-DFB2E8D05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3072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Oval 1225">
                <a:extLst>
                  <a:ext uri="{FF2B5EF4-FFF2-40B4-BE49-F238E27FC236}">
                    <a16:creationId xmlns:a16="http://schemas.microsoft.com/office/drawing/2014/main" id="{0CEA8E56-A3D4-428C-BC82-B3CD8FE38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" y="3074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Oval 1226">
                <a:extLst>
                  <a:ext uri="{FF2B5EF4-FFF2-40B4-BE49-F238E27FC236}">
                    <a16:creationId xmlns:a16="http://schemas.microsoft.com/office/drawing/2014/main" id="{18889CB5-A7E5-41BD-9FA6-6908FB9A8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2" y="307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Oval 1227">
                <a:extLst>
                  <a:ext uri="{FF2B5EF4-FFF2-40B4-BE49-F238E27FC236}">
                    <a16:creationId xmlns:a16="http://schemas.microsoft.com/office/drawing/2014/main" id="{F0205430-894E-43FB-87A0-9590A7096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7" y="3075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Oval 1228">
                <a:extLst>
                  <a:ext uri="{FF2B5EF4-FFF2-40B4-BE49-F238E27FC236}">
                    <a16:creationId xmlns:a16="http://schemas.microsoft.com/office/drawing/2014/main" id="{BBCE2E73-3757-4943-9C8E-EA88488F4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4" y="3077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Oval 1229">
                <a:extLst>
                  <a:ext uri="{FF2B5EF4-FFF2-40B4-BE49-F238E27FC236}">
                    <a16:creationId xmlns:a16="http://schemas.microsoft.com/office/drawing/2014/main" id="{DC912614-EDD8-4CC6-B0A9-A77A576E7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9" y="3077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Oval 1230">
                <a:extLst>
                  <a:ext uri="{FF2B5EF4-FFF2-40B4-BE49-F238E27FC236}">
                    <a16:creationId xmlns:a16="http://schemas.microsoft.com/office/drawing/2014/main" id="{E043B3B5-A3A0-4B94-8132-870AA230D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6" y="3078"/>
                <a:ext cx="19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Oval 1231">
                <a:extLst>
                  <a:ext uri="{FF2B5EF4-FFF2-40B4-BE49-F238E27FC236}">
                    <a16:creationId xmlns:a16="http://schemas.microsoft.com/office/drawing/2014/main" id="{0D2C47F8-3312-4756-B281-E2114D4B9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" y="3078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Oval 1232">
                <a:extLst>
                  <a:ext uri="{FF2B5EF4-FFF2-40B4-BE49-F238E27FC236}">
                    <a16:creationId xmlns:a16="http://schemas.microsoft.com/office/drawing/2014/main" id="{78B1CEB4-891C-45B6-9C9B-26AB8A5AA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3080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Oval 1233">
                <a:extLst>
                  <a:ext uri="{FF2B5EF4-FFF2-40B4-BE49-F238E27FC236}">
                    <a16:creationId xmlns:a16="http://schemas.microsoft.com/office/drawing/2014/main" id="{BB929580-59B3-4808-8ED1-DDEB9FDCF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1" y="3080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Oval 1234">
                <a:extLst>
                  <a:ext uri="{FF2B5EF4-FFF2-40B4-BE49-F238E27FC236}">
                    <a16:creationId xmlns:a16="http://schemas.microsoft.com/office/drawing/2014/main" id="{1F3F0E28-A6EC-4813-85EC-D1A188AF0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3078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Oval 1235">
                <a:extLst>
                  <a:ext uri="{FF2B5EF4-FFF2-40B4-BE49-F238E27FC236}">
                    <a16:creationId xmlns:a16="http://schemas.microsoft.com/office/drawing/2014/main" id="{C27311B7-72E1-4FCE-BAB7-0A6640660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3078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Oval 1236">
                <a:extLst>
                  <a:ext uri="{FF2B5EF4-FFF2-40B4-BE49-F238E27FC236}">
                    <a16:creationId xmlns:a16="http://schemas.microsoft.com/office/drawing/2014/main" id="{E44207D7-8D76-4EC1-A3DB-5CDB3E3B3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3077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Oval 1237">
                <a:extLst>
                  <a:ext uri="{FF2B5EF4-FFF2-40B4-BE49-F238E27FC236}">
                    <a16:creationId xmlns:a16="http://schemas.microsoft.com/office/drawing/2014/main" id="{396FDE6A-0C47-4F25-8406-CB1CD4CEE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3077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Oval 1238">
                <a:extLst>
                  <a:ext uri="{FF2B5EF4-FFF2-40B4-BE49-F238E27FC236}">
                    <a16:creationId xmlns:a16="http://schemas.microsoft.com/office/drawing/2014/main" id="{6A4F728D-B16B-4E2B-BBD0-6501DBF51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2" y="3075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Oval 1239">
                <a:extLst>
                  <a:ext uri="{FF2B5EF4-FFF2-40B4-BE49-F238E27FC236}">
                    <a16:creationId xmlns:a16="http://schemas.microsoft.com/office/drawing/2014/main" id="{B6E3E2A4-1A20-4D99-94D6-4D3D7E722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" y="307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Oval 1240">
                <a:extLst>
                  <a:ext uri="{FF2B5EF4-FFF2-40B4-BE49-F238E27FC236}">
                    <a16:creationId xmlns:a16="http://schemas.microsoft.com/office/drawing/2014/main" id="{3FE20ACF-22E5-43F0-83C5-7657D3D79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0" y="3074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Oval 1241">
                <a:extLst>
                  <a:ext uri="{FF2B5EF4-FFF2-40B4-BE49-F238E27FC236}">
                    <a16:creationId xmlns:a16="http://schemas.microsoft.com/office/drawing/2014/main" id="{40357AC1-FCA3-474F-88B4-6BBBBA436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4" y="3072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Oval 1242">
                <a:extLst>
                  <a:ext uri="{FF2B5EF4-FFF2-40B4-BE49-F238E27FC236}">
                    <a16:creationId xmlns:a16="http://schemas.microsoft.com/office/drawing/2014/main" id="{0FAFC3FF-757F-4171-8BC3-977CE40BB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8" y="3072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Oval 1243">
                <a:extLst>
                  <a:ext uri="{FF2B5EF4-FFF2-40B4-BE49-F238E27FC236}">
                    <a16:creationId xmlns:a16="http://schemas.microsoft.com/office/drawing/2014/main" id="{DE5A07D9-708B-4712-AD53-56E8CB997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1" y="3071"/>
                <a:ext cx="38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Oval 1244">
                <a:extLst>
                  <a:ext uri="{FF2B5EF4-FFF2-40B4-BE49-F238E27FC236}">
                    <a16:creationId xmlns:a16="http://schemas.microsoft.com/office/drawing/2014/main" id="{6E9804E2-7C50-4B43-A13B-6D0B46915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3069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Oval 1245">
                <a:extLst>
                  <a:ext uri="{FF2B5EF4-FFF2-40B4-BE49-F238E27FC236}">
                    <a16:creationId xmlns:a16="http://schemas.microsoft.com/office/drawing/2014/main" id="{54DF4CCE-5FE5-4D1A-8CDD-ED52A974A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8" y="3068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Oval 1246">
                <a:extLst>
                  <a:ext uri="{FF2B5EF4-FFF2-40B4-BE49-F238E27FC236}">
                    <a16:creationId xmlns:a16="http://schemas.microsoft.com/office/drawing/2014/main" id="{CF2AB305-5FC1-4928-B8C2-E5288FB60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2" y="3066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Oval 1247">
                <a:extLst>
                  <a:ext uri="{FF2B5EF4-FFF2-40B4-BE49-F238E27FC236}">
                    <a16:creationId xmlns:a16="http://schemas.microsoft.com/office/drawing/2014/main" id="{57A7F49B-8C5A-485C-8E37-46288B95C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5" y="3065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Oval 1248">
                <a:extLst>
                  <a:ext uri="{FF2B5EF4-FFF2-40B4-BE49-F238E27FC236}">
                    <a16:creationId xmlns:a16="http://schemas.microsoft.com/office/drawing/2014/main" id="{5D518E91-A6FC-4695-84B7-CB47A79EC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9" y="3063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Oval 1249">
                <a:extLst>
                  <a:ext uri="{FF2B5EF4-FFF2-40B4-BE49-F238E27FC236}">
                    <a16:creationId xmlns:a16="http://schemas.microsoft.com/office/drawing/2014/main" id="{6CFE6A69-BAD7-4A02-A502-C1EDD1F18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1" y="3062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Oval 1250">
                <a:extLst>
                  <a:ext uri="{FF2B5EF4-FFF2-40B4-BE49-F238E27FC236}">
                    <a16:creationId xmlns:a16="http://schemas.microsoft.com/office/drawing/2014/main" id="{B42C4A15-3AFF-4BE6-BE0C-AB76838B4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5" y="3059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Oval 1251">
                <a:extLst>
                  <a:ext uri="{FF2B5EF4-FFF2-40B4-BE49-F238E27FC236}">
                    <a16:creationId xmlns:a16="http://schemas.microsoft.com/office/drawing/2014/main" id="{66B77779-8739-4DF0-BFAD-0C338A639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7" y="3057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Oval 1252">
                <a:extLst>
                  <a:ext uri="{FF2B5EF4-FFF2-40B4-BE49-F238E27FC236}">
                    <a16:creationId xmlns:a16="http://schemas.microsoft.com/office/drawing/2014/main" id="{13C8B6D0-3527-4E50-B54A-7A76DB521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9" y="3054"/>
                <a:ext cx="70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Oval 1253">
                <a:extLst>
                  <a:ext uri="{FF2B5EF4-FFF2-40B4-BE49-F238E27FC236}">
                    <a16:creationId xmlns:a16="http://schemas.microsoft.com/office/drawing/2014/main" id="{FC1E2908-D5CE-4032-8467-99C1C3A9B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" y="2877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Oval 1254">
                <a:extLst>
                  <a:ext uri="{FF2B5EF4-FFF2-40B4-BE49-F238E27FC236}">
                    <a16:creationId xmlns:a16="http://schemas.microsoft.com/office/drawing/2014/main" id="{FADEAE94-511E-47C9-8760-0F153D2D1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" y="2879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Oval 1255">
                <a:extLst>
                  <a:ext uri="{FF2B5EF4-FFF2-40B4-BE49-F238E27FC236}">
                    <a16:creationId xmlns:a16="http://schemas.microsoft.com/office/drawing/2014/main" id="{AA38F1F5-63A5-4CA9-9257-C1BF1690F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880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Oval 1256">
                <a:extLst>
                  <a:ext uri="{FF2B5EF4-FFF2-40B4-BE49-F238E27FC236}">
                    <a16:creationId xmlns:a16="http://schemas.microsoft.com/office/drawing/2014/main" id="{0129799D-558E-4282-A5CD-D21568057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" y="2882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Oval 1257">
                <a:extLst>
                  <a:ext uri="{FF2B5EF4-FFF2-40B4-BE49-F238E27FC236}">
                    <a16:creationId xmlns:a16="http://schemas.microsoft.com/office/drawing/2014/main" id="{2555E3E7-AC44-4B7B-9289-456075C6E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" y="2883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Oval 1258">
                <a:extLst>
                  <a:ext uri="{FF2B5EF4-FFF2-40B4-BE49-F238E27FC236}">
                    <a16:creationId xmlns:a16="http://schemas.microsoft.com/office/drawing/2014/main" id="{62BE94B9-FDC9-4E81-B3F0-4982D91F2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" y="2885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Oval 1259">
                <a:extLst>
                  <a:ext uri="{FF2B5EF4-FFF2-40B4-BE49-F238E27FC236}">
                    <a16:creationId xmlns:a16="http://schemas.microsoft.com/office/drawing/2014/main" id="{C0BB21B1-1C68-45DC-AA97-251722861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2886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Oval 1260">
                <a:extLst>
                  <a:ext uri="{FF2B5EF4-FFF2-40B4-BE49-F238E27FC236}">
                    <a16:creationId xmlns:a16="http://schemas.microsoft.com/office/drawing/2014/main" id="{C054FEA8-0FC1-4A1C-9DA8-76CC8370F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3" y="2888"/>
                <a:ext cx="37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Oval 1261">
                <a:extLst>
                  <a:ext uri="{FF2B5EF4-FFF2-40B4-BE49-F238E27FC236}">
                    <a16:creationId xmlns:a16="http://schemas.microsoft.com/office/drawing/2014/main" id="{411E7228-8995-4C55-A0DE-D982800A8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9" y="2889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Oval 1262">
                <a:extLst>
                  <a:ext uri="{FF2B5EF4-FFF2-40B4-BE49-F238E27FC236}">
                    <a16:creationId xmlns:a16="http://schemas.microsoft.com/office/drawing/2014/main" id="{4A586A4C-4884-45A9-9845-1843F06D5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6" y="2891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Oval 1263">
                <a:extLst>
                  <a:ext uri="{FF2B5EF4-FFF2-40B4-BE49-F238E27FC236}">
                    <a16:creationId xmlns:a16="http://schemas.microsoft.com/office/drawing/2014/main" id="{34C5801C-B41C-4ABC-B1DF-ED1CD7EC5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2891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Oval 1264">
                <a:extLst>
                  <a:ext uri="{FF2B5EF4-FFF2-40B4-BE49-F238E27FC236}">
                    <a16:creationId xmlns:a16="http://schemas.microsoft.com/office/drawing/2014/main" id="{28050ABA-A12E-40E0-B016-D150C644B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7" y="2892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Oval 1265">
                <a:extLst>
                  <a:ext uri="{FF2B5EF4-FFF2-40B4-BE49-F238E27FC236}">
                    <a16:creationId xmlns:a16="http://schemas.microsoft.com/office/drawing/2014/main" id="{0348D0A8-836E-4E54-AE73-4B676E699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4" y="2894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Oval 1266">
                <a:extLst>
                  <a:ext uri="{FF2B5EF4-FFF2-40B4-BE49-F238E27FC236}">
                    <a16:creationId xmlns:a16="http://schemas.microsoft.com/office/drawing/2014/main" id="{1ADBC6D2-3703-485C-86B8-8FDCBBEB1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9" y="2894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Oval 1267">
                <a:extLst>
                  <a:ext uri="{FF2B5EF4-FFF2-40B4-BE49-F238E27FC236}">
                    <a16:creationId xmlns:a16="http://schemas.microsoft.com/office/drawing/2014/main" id="{EC9A06A9-741C-4348-BE46-18F847AC3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4" y="2895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Oval 1268">
                <a:extLst>
                  <a:ext uri="{FF2B5EF4-FFF2-40B4-BE49-F238E27FC236}">
                    <a16:creationId xmlns:a16="http://schemas.microsoft.com/office/drawing/2014/main" id="{D0BFDF4B-600D-4065-B5A4-E8B46631D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1" y="2895"/>
                <a:ext cx="19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Oval 1269">
                <a:extLst>
                  <a:ext uri="{FF2B5EF4-FFF2-40B4-BE49-F238E27FC236}">
                    <a16:creationId xmlns:a16="http://schemas.microsoft.com/office/drawing/2014/main" id="{5C578E5D-ABD0-4FB6-99DC-DB4E3DA6B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6" y="2897"/>
                <a:ext cx="19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Oval 1270">
                <a:extLst>
                  <a:ext uri="{FF2B5EF4-FFF2-40B4-BE49-F238E27FC236}">
                    <a16:creationId xmlns:a16="http://schemas.microsoft.com/office/drawing/2014/main" id="{C90E703A-B8F8-4EA7-9B09-288CD5F4E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897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Oval 1271">
                <a:extLst>
                  <a:ext uri="{FF2B5EF4-FFF2-40B4-BE49-F238E27FC236}">
                    <a16:creationId xmlns:a16="http://schemas.microsoft.com/office/drawing/2014/main" id="{9203037E-50E0-475E-8E4C-516FAA327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2897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Oval 1272">
                <a:extLst>
                  <a:ext uri="{FF2B5EF4-FFF2-40B4-BE49-F238E27FC236}">
                    <a16:creationId xmlns:a16="http://schemas.microsoft.com/office/drawing/2014/main" id="{50A7A95A-5E1E-41A0-83EF-01DF9559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2" y="2897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Oval 1273">
                <a:extLst>
                  <a:ext uri="{FF2B5EF4-FFF2-40B4-BE49-F238E27FC236}">
                    <a16:creationId xmlns:a16="http://schemas.microsoft.com/office/drawing/2014/main" id="{E43EC016-803D-41B2-AEEA-686CA983B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2897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Oval 1274">
                <a:extLst>
                  <a:ext uri="{FF2B5EF4-FFF2-40B4-BE49-F238E27FC236}">
                    <a16:creationId xmlns:a16="http://schemas.microsoft.com/office/drawing/2014/main" id="{2693FA55-0CA0-4E09-9166-DDF391CDB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1" y="2897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Oval 1275">
                <a:extLst>
                  <a:ext uri="{FF2B5EF4-FFF2-40B4-BE49-F238E27FC236}">
                    <a16:creationId xmlns:a16="http://schemas.microsoft.com/office/drawing/2014/main" id="{B9D634FB-2EF3-4C18-87B6-3F87D786D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2895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Oval 1276">
                <a:extLst>
                  <a:ext uri="{FF2B5EF4-FFF2-40B4-BE49-F238E27FC236}">
                    <a16:creationId xmlns:a16="http://schemas.microsoft.com/office/drawing/2014/main" id="{1A0F747C-50B9-4615-94B0-318922395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0" y="2895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Oval 1277">
                <a:extLst>
                  <a:ext uri="{FF2B5EF4-FFF2-40B4-BE49-F238E27FC236}">
                    <a16:creationId xmlns:a16="http://schemas.microsoft.com/office/drawing/2014/main" id="{C5445F4C-E6C2-42F0-8B30-9982A88E5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2894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Oval 1278">
                <a:extLst>
                  <a:ext uri="{FF2B5EF4-FFF2-40B4-BE49-F238E27FC236}">
                    <a16:creationId xmlns:a16="http://schemas.microsoft.com/office/drawing/2014/main" id="{237DDC34-1D49-40BB-BB46-4FFE2C988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" y="2894"/>
                <a:ext cx="25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Oval 1279">
                <a:extLst>
                  <a:ext uri="{FF2B5EF4-FFF2-40B4-BE49-F238E27FC236}">
                    <a16:creationId xmlns:a16="http://schemas.microsoft.com/office/drawing/2014/main" id="{7FB13A3D-BCF4-4339-9134-8B323BABA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2892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Oval 1280">
                <a:extLst>
                  <a:ext uri="{FF2B5EF4-FFF2-40B4-BE49-F238E27FC236}">
                    <a16:creationId xmlns:a16="http://schemas.microsoft.com/office/drawing/2014/main" id="{E1320CF5-5E2B-4386-B5D5-F709DD9D5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6" y="2891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Oval 1281">
                <a:extLst>
                  <a:ext uri="{FF2B5EF4-FFF2-40B4-BE49-F238E27FC236}">
                    <a16:creationId xmlns:a16="http://schemas.microsoft.com/office/drawing/2014/main" id="{907B9C60-B7ED-4B3C-8DC9-1201F2B94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2891"/>
                <a:ext cx="32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Oval 1282">
                <a:extLst>
                  <a:ext uri="{FF2B5EF4-FFF2-40B4-BE49-F238E27FC236}">
                    <a16:creationId xmlns:a16="http://schemas.microsoft.com/office/drawing/2014/main" id="{D5CC8FB9-A67A-4FD3-9994-DEB5CA8EF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3" y="2889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Oval 1283">
                <a:extLst>
                  <a:ext uri="{FF2B5EF4-FFF2-40B4-BE49-F238E27FC236}">
                    <a16:creationId xmlns:a16="http://schemas.microsoft.com/office/drawing/2014/main" id="{EFA45E40-15A3-4E85-B33C-D9BF85652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6" y="2888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Oval 1284">
                <a:extLst>
                  <a:ext uri="{FF2B5EF4-FFF2-40B4-BE49-F238E27FC236}">
                    <a16:creationId xmlns:a16="http://schemas.microsoft.com/office/drawing/2014/main" id="{54016FED-214F-4216-A826-7870B8732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0" y="2886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Oval 1285">
                <a:extLst>
                  <a:ext uri="{FF2B5EF4-FFF2-40B4-BE49-F238E27FC236}">
                    <a16:creationId xmlns:a16="http://schemas.microsoft.com/office/drawing/2014/main" id="{E84069AD-F8AD-4AF4-B4AF-0EC7D211D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3" y="2885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Oval 1286">
                <a:extLst>
                  <a:ext uri="{FF2B5EF4-FFF2-40B4-BE49-F238E27FC236}">
                    <a16:creationId xmlns:a16="http://schemas.microsoft.com/office/drawing/2014/main" id="{695A6BEC-9C30-4CE2-B59F-412C50FB8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7" y="2883"/>
                <a:ext cx="45" cy="4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Oval 1287">
                <a:extLst>
                  <a:ext uri="{FF2B5EF4-FFF2-40B4-BE49-F238E27FC236}">
                    <a16:creationId xmlns:a16="http://schemas.microsoft.com/office/drawing/2014/main" id="{ABE436F3-0313-4354-B4FC-20E4E6216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1" y="2882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Oval 1288">
                <a:extLst>
                  <a:ext uri="{FF2B5EF4-FFF2-40B4-BE49-F238E27FC236}">
                    <a16:creationId xmlns:a16="http://schemas.microsoft.com/office/drawing/2014/main" id="{7A244CE8-EF45-4924-A150-9F3C41990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3" y="2880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Oval 1289">
                <a:extLst>
                  <a:ext uri="{FF2B5EF4-FFF2-40B4-BE49-F238E27FC236}">
                    <a16:creationId xmlns:a16="http://schemas.microsoft.com/office/drawing/2014/main" id="{A9C06CBE-1EEC-4B4E-8840-097874A4F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6" y="2879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Oval 1290">
                <a:extLst>
                  <a:ext uri="{FF2B5EF4-FFF2-40B4-BE49-F238E27FC236}">
                    <a16:creationId xmlns:a16="http://schemas.microsoft.com/office/drawing/2014/main" id="{53066569-676F-4284-80EB-A410122D6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0" y="2877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Oval 1291">
                <a:extLst>
                  <a:ext uri="{FF2B5EF4-FFF2-40B4-BE49-F238E27FC236}">
                    <a16:creationId xmlns:a16="http://schemas.microsoft.com/office/drawing/2014/main" id="{05278027-7C6B-43B9-88D9-E14B6B7C9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2" y="2874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Oval 1292">
                <a:extLst>
                  <a:ext uri="{FF2B5EF4-FFF2-40B4-BE49-F238E27FC236}">
                    <a16:creationId xmlns:a16="http://schemas.microsoft.com/office/drawing/2014/main" id="{7D1BB96D-DEFB-46D4-BE19-D4019794D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" y="2696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Oval 1293">
                <a:extLst>
                  <a:ext uri="{FF2B5EF4-FFF2-40B4-BE49-F238E27FC236}">
                    <a16:creationId xmlns:a16="http://schemas.microsoft.com/office/drawing/2014/main" id="{4BFE630E-7BEC-4693-9D07-E651FD106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2699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Oval 1294">
                <a:extLst>
                  <a:ext uri="{FF2B5EF4-FFF2-40B4-BE49-F238E27FC236}">
                    <a16:creationId xmlns:a16="http://schemas.microsoft.com/office/drawing/2014/main" id="{3A939036-BFBC-4DDC-83D4-94CBE47E2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701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Oval 1295">
                <a:extLst>
                  <a:ext uri="{FF2B5EF4-FFF2-40B4-BE49-F238E27FC236}">
                    <a16:creationId xmlns:a16="http://schemas.microsoft.com/office/drawing/2014/main" id="{1CD6449B-CA37-4FA4-B3AD-9CE258E32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" y="270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Oval 1296">
                <a:extLst>
                  <a:ext uri="{FF2B5EF4-FFF2-40B4-BE49-F238E27FC236}">
                    <a16:creationId xmlns:a16="http://schemas.microsoft.com/office/drawing/2014/main" id="{082014DE-22C5-475C-ABAD-24AA4D6A2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6" y="2704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Oval 1297">
                <a:extLst>
                  <a:ext uri="{FF2B5EF4-FFF2-40B4-BE49-F238E27FC236}">
                    <a16:creationId xmlns:a16="http://schemas.microsoft.com/office/drawing/2014/main" id="{09045633-CF36-4C5F-8A67-BA13A33B5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2" y="2705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Oval 1298">
                <a:extLst>
                  <a:ext uri="{FF2B5EF4-FFF2-40B4-BE49-F238E27FC236}">
                    <a16:creationId xmlns:a16="http://schemas.microsoft.com/office/drawing/2014/main" id="{6F40AAE0-CAC5-465C-8787-BA98C8672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2707"/>
                <a:ext cx="38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Oval 1299">
                <a:extLst>
                  <a:ext uri="{FF2B5EF4-FFF2-40B4-BE49-F238E27FC236}">
                    <a16:creationId xmlns:a16="http://schemas.microsoft.com/office/drawing/2014/main" id="{4BF27185-A5FE-491C-BC37-A1BDC38D8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" y="2707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Oval 1300">
                <a:extLst>
                  <a:ext uri="{FF2B5EF4-FFF2-40B4-BE49-F238E27FC236}">
                    <a16:creationId xmlns:a16="http://schemas.microsoft.com/office/drawing/2014/main" id="{18A1FF51-7167-4D79-9E9F-ACD5C6FE9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1" y="2708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Oval 1301">
                <a:extLst>
                  <a:ext uri="{FF2B5EF4-FFF2-40B4-BE49-F238E27FC236}">
                    <a16:creationId xmlns:a16="http://schemas.microsoft.com/office/drawing/2014/main" id="{407B83DF-B7B3-49A7-B680-E7B953F7D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6" y="2710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Oval 1302">
                <a:extLst>
                  <a:ext uri="{FF2B5EF4-FFF2-40B4-BE49-F238E27FC236}">
                    <a16:creationId xmlns:a16="http://schemas.microsoft.com/office/drawing/2014/main" id="{82D72C34-295E-4A5D-98DF-D23E2753F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2" y="2710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Oval 1303">
                <a:extLst>
                  <a:ext uri="{FF2B5EF4-FFF2-40B4-BE49-F238E27FC236}">
                    <a16:creationId xmlns:a16="http://schemas.microsoft.com/office/drawing/2014/main" id="{BB81567F-1CCE-4326-AEC0-592DBD1FF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2711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Oval 1304">
                <a:extLst>
                  <a:ext uri="{FF2B5EF4-FFF2-40B4-BE49-F238E27FC236}">
                    <a16:creationId xmlns:a16="http://schemas.microsoft.com/office/drawing/2014/main" id="{EE7E7CB1-6651-4541-902A-37F6F05C0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4" y="2713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Oval 1305">
                <a:extLst>
                  <a:ext uri="{FF2B5EF4-FFF2-40B4-BE49-F238E27FC236}">
                    <a16:creationId xmlns:a16="http://schemas.microsoft.com/office/drawing/2014/main" id="{BDAE6F61-07AC-4294-9FD9-759A0B03A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" y="2713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Oval 1306">
                <a:extLst>
                  <a:ext uri="{FF2B5EF4-FFF2-40B4-BE49-F238E27FC236}">
                    <a16:creationId xmlns:a16="http://schemas.microsoft.com/office/drawing/2014/main" id="{8BC0084A-9BE5-4D98-8C62-CAB6B4D1E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6" y="2714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Oval 1307">
                <a:extLst>
                  <a:ext uri="{FF2B5EF4-FFF2-40B4-BE49-F238E27FC236}">
                    <a16:creationId xmlns:a16="http://schemas.microsoft.com/office/drawing/2014/main" id="{8ADDFABF-9ED2-4EE0-BBF7-6D7B5C8C5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1" y="2714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Oval 1308">
                <a:extLst>
                  <a:ext uri="{FF2B5EF4-FFF2-40B4-BE49-F238E27FC236}">
                    <a16:creationId xmlns:a16="http://schemas.microsoft.com/office/drawing/2014/main" id="{8F77DAFA-7DCF-43EE-B0D8-4084FA7F5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714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Oval 1309">
                <a:extLst>
                  <a:ext uri="{FF2B5EF4-FFF2-40B4-BE49-F238E27FC236}">
                    <a16:creationId xmlns:a16="http://schemas.microsoft.com/office/drawing/2014/main" id="{DD1A3D83-2F26-4675-A8C7-F8553EA3C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716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Oval 1310">
                <a:extLst>
                  <a:ext uri="{FF2B5EF4-FFF2-40B4-BE49-F238E27FC236}">
                    <a16:creationId xmlns:a16="http://schemas.microsoft.com/office/drawing/2014/main" id="{0FEA2A67-D3B6-4E4B-B999-A4D2F32C3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2716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Oval 1311">
                <a:extLst>
                  <a:ext uri="{FF2B5EF4-FFF2-40B4-BE49-F238E27FC236}">
                    <a16:creationId xmlns:a16="http://schemas.microsoft.com/office/drawing/2014/main" id="{BEEBF771-D5D3-42D1-B488-03EF5A6C3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2" y="2716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Oval 1312">
                <a:extLst>
                  <a:ext uri="{FF2B5EF4-FFF2-40B4-BE49-F238E27FC236}">
                    <a16:creationId xmlns:a16="http://schemas.microsoft.com/office/drawing/2014/main" id="{4C4C3E8E-1589-4BDC-A8CA-7119BFC9D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2716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Oval 1313">
                <a:extLst>
                  <a:ext uri="{FF2B5EF4-FFF2-40B4-BE49-F238E27FC236}">
                    <a16:creationId xmlns:a16="http://schemas.microsoft.com/office/drawing/2014/main" id="{E2E213AB-4570-4B21-8173-36757B57F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1" y="2714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Oval 1314">
                <a:extLst>
                  <a:ext uri="{FF2B5EF4-FFF2-40B4-BE49-F238E27FC236}">
                    <a16:creationId xmlns:a16="http://schemas.microsoft.com/office/drawing/2014/main" id="{2CC708AB-BD38-47BB-8144-E0277D3BA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6" y="2714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Oval 1315">
                <a:extLst>
                  <a:ext uri="{FF2B5EF4-FFF2-40B4-BE49-F238E27FC236}">
                    <a16:creationId xmlns:a16="http://schemas.microsoft.com/office/drawing/2014/main" id="{2B343F0A-23F8-4304-A052-72B4A22C0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0" y="2714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Oval 1316">
                <a:extLst>
                  <a:ext uri="{FF2B5EF4-FFF2-40B4-BE49-F238E27FC236}">
                    <a16:creationId xmlns:a16="http://schemas.microsoft.com/office/drawing/2014/main" id="{E5F153CB-7ED0-467A-AC03-9584D28B0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" y="2713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Oval 1317">
                <a:extLst>
                  <a:ext uri="{FF2B5EF4-FFF2-40B4-BE49-F238E27FC236}">
                    <a16:creationId xmlns:a16="http://schemas.microsoft.com/office/drawing/2014/main" id="{1A1ADBF7-E46C-49AC-9BE9-6FFCD2D62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2713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Oval 1318">
                <a:extLst>
                  <a:ext uri="{FF2B5EF4-FFF2-40B4-BE49-F238E27FC236}">
                    <a16:creationId xmlns:a16="http://schemas.microsoft.com/office/drawing/2014/main" id="{71CEE308-85C8-4631-B3CB-E09C25476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2711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Oval 1319">
                <a:extLst>
                  <a:ext uri="{FF2B5EF4-FFF2-40B4-BE49-F238E27FC236}">
                    <a16:creationId xmlns:a16="http://schemas.microsoft.com/office/drawing/2014/main" id="{41CEC818-CBC1-4E59-BF7B-654A53B0A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6" y="2710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Oval 1320">
                <a:extLst>
                  <a:ext uri="{FF2B5EF4-FFF2-40B4-BE49-F238E27FC236}">
                    <a16:creationId xmlns:a16="http://schemas.microsoft.com/office/drawing/2014/main" id="{650DD32A-6BF4-4CE2-87E4-E7493F902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1" y="2710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Oval 1321">
                <a:extLst>
                  <a:ext uri="{FF2B5EF4-FFF2-40B4-BE49-F238E27FC236}">
                    <a16:creationId xmlns:a16="http://schemas.microsoft.com/office/drawing/2014/main" id="{A06A1793-93B9-4A8D-BA36-056570BC1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4" y="2708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Oval 1322">
                <a:extLst>
                  <a:ext uri="{FF2B5EF4-FFF2-40B4-BE49-F238E27FC236}">
                    <a16:creationId xmlns:a16="http://schemas.microsoft.com/office/drawing/2014/main" id="{4DB7722E-21FB-4ED1-857A-BD5B7B100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8" y="2707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Oval 1323">
                <a:extLst>
                  <a:ext uri="{FF2B5EF4-FFF2-40B4-BE49-F238E27FC236}">
                    <a16:creationId xmlns:a16="http://schemas.microsoft.com/office/drawing/2014/main" id="{09D874DC-5E64-4359-B441-F6C47CC26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1" y="2707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Oval 1324">
                <a:extLst>
                  <a:ext uri="{FF2B5EF4-FFF2-40B4-BE49-F238E27FC236}">
                    <a16:creationId xmlns:a16="http://schemas.microsoft.com/office/drawing/2014/main" id="{3AD91ADD-DB2C-45EC-84E0-D19D03D63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5" y="2705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Oval 1325">
                <a:extLst>
                  <a:ext uri="{FF2B5EF4-FFF2-40B4-BE49-F238E27FC236}">
                    <a16:creationId xmlns:a16="http://schemas.microsoft.com/office/drawing/2014/main" id="{BC65B995-DD89-4359-8767-E58D5CF44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8" y="2704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Oval 1326">
                <a:extLst>
                  <a:ext uri="{FF2B5EF4-FFF2-40B4-BE49-F238E27FC236}">
                    <a16:creationId xmlns:a16="http://schemas.microsoft.com/office/drawing/2014/main" id="{DE838ADB-68B6-4B35-A8ED-6EC932328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2" y="270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Oval 1327">
                <a:extLst>
                  <a:ext uri="{FF2B5EF4-FFF2-40B4-BE49-F238E27FC236}">
                    <a16:creationId xmlns:a16="http://schemas.microsoft.com/office/drawing/2014/main" id="{96AF2B99-4866-4BDB-B915-F2FAEF452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6" y="2701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Oval 1328">
                <a:extLst>
                  <a:ext uri="{FF2B5EF4-FFF2-40B4-BE49-F238E27FC236}">
                    <a16:creationId xmlns:a16="http://schemas.microsoft.com/office/drawing/2014/main" id="{F14D1250-DB9D-41BF-84E1-EDCD61DE6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8" y="2699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Oval 1329">
                <a:extLst>
                  <a:ext uri="{FF2B5EF4-FFF2-40B4-BE49-F238E27FC236}">
                    <a16:creationId xmlns:a16="http://schemas.microsoft.com/office/drawing/2014/main" id="{5A993F8D-AACA-46B1-B3D9-C128A37C2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1" y="2696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Oval 1330">
                <a:extLst>
                  <a:ext uri="{FF2B5EF4-FFF2-40B4-BE49-F238E27FC236}">
                    <a16:creationId xmlns:a16="http://schemas.microsoft.com/office/drawing/2014/main" id="{D2D6A3EB-3189-4A1D-8674-14B8E112A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3" y="2695"/>
                <a:ext cx="62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Oval 1331">
                <a:extLst>
                  <a:ext uri="{FF2B5EF4-FFF2-40B4-BE49-F238E27FC236}">
                    <a16:creationId xmlns:a16="http://schemas.microsoft.com/office/drawing/2014/main" id="{0C1A9719-991A-4C53-943E-CB84E3764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" y="2516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Oval 1332">
                <a:extLst>
                  <a:ext uri="{FF2B5EF4-FFF2-40B4-BE49-F238E27FC236}">
                    <a16:creationId xmlns:a16="http://schemas.microsoft.com/office/drawing/2014/main" id="{DA202901-2C2C-4365-90E4-52B165687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2518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Oval 1333">
                <a:extLst>
                  <a:ext uri="{FF2B5EF4-FFF2-40B4-BE49-F238E27FC236}">
                    <a16:creationId xmlns:a16="http://schemas.microsoft.com/office/drawing/2014/main" id="{13D9BCC7-5633-402D-9E97-A238B9837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" y="251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Oval 1334">
                <a:extLst>
                  <a:ext uri="{FF2B5EF4-FFF2-40B4-BE49-F238E27FC236}">
                    <a16:creationId xmlns:a16="http://schemas.microsoft.com/office/drawing/2014/main" id="{CC49D666-91C9-404B-8F14-C7E5ED53C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" y="252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Oval 1335">
                <a:extLst>
                  <a:ext uri="{FF2B5EF4-FFF2-40B4-BE49-F238E27FC236}">
                    <a16:creationId xmlns:a16="http://schemas.microsoft.com/office/drawing/2014/main" id="{A72E4DCC-DDB9-47BD-A958-1E73D669F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522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Oval 1336">
                <a:extLst>
                  <a:ext uri="{FF2B5EF4-FFF2-40B4-BE49-F238E27FC236}">
                    <a16:creationId xmlns:a16="http://schemas.microsoft.com/office/drawing/2014/main" id="{7E657560-1CED-4074-A6B1-56A934667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2" y="2524"/>
                <a:ext cx="38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Oval 1337">
                <a:extLst>
                  <a:ext uri="{FF2B5EF4-FFF2-40B4-BE49-F238E27FC236}">
                    <a16:creationId xmlns:a16="http://schemas.microsoft.com/office/drawing/2014/main" id="{9CA5872B-6DB9-432F-A924-AE030453F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2525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Oval 1338">
                <a:extLst>
                  <a:ext uri="{FF2B5EF4-FFF2-40B4-BE49-F238E27FC236}">
                    <a16:creationId xmlns:a16="http://schemas.microsoft.com/office/drawing/2014/main" id="{53B2E63B-16DE-4F96-B3DB-B058E4A79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6" y="2525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Oval 1339">
                <a:extLst>
                  <a:ext uri="{FF2B5EF4-FFF2-40B4-BE49-F238E27FC236}">
                    <a16:creationId xmlns:a16="http://schemas.microsoft.com/office/drawing/2014/main" id="{D266743E-6C9B-40B0-9AC8-010AFD976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2" y="2527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Oval 1340">
                <a:extLst>
                  <a:ext uri="{FF2B5EF4-FFF2-40B4-BE49-F238E27FC236}">
                    <a16:creationId xmlns:a16="http://schemas.microsoft.com/office/drawing/2014/main" id="{750385FD-B530-4B97-815E-6E4F40530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7" y="2528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Oval 1341">
                <a:extLst>
                  <a:ext uri="{FF2B5EF4-FFF2-40B4-BE49-F238E27FC236}">
                    <a16:creationId xmlns:a16="http://schemas.microsoft.com/office/drawing/2014/main" id="{BD24200C-2A78-41EA-BBAB-1FF8C8375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528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Oval 1342">
                <a:extLst>
                  <a:ext uri="{FF2B5EF4-FFF2-40B4-BE49-F238E27FC236}">
                    <a16:creationId xmlns:a16="http://schemas.microsoft.com/office/drawing/2014/main" id="{EACBBE2C-3B8D-4F7A-A71F-CA71DC1D2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2530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Oval 1343">
                <a:extLst>
                  <a:ext uri="{FF2B5EF4-FFF2-40B4-BE49-F238E27FC236}">
                    <a16:creationId xmlns:a16="http://schemas.microsoft.com/office/drawing/2014/main" id="{6B059AFF-4B3F-4654-8310-E6B777BC8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" y="2530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Oval 1344">
                <a:extLst>
                  <a:ext uri="{FF2B5EF4-FFF2-40B4-BE49-F238E27FC236}">
                    <a16:creationId xmlns:a16="http://schemas.microsoft.com/office/drawing/2014/main" id="{71CE9CE8-981A-4B33-BDD9-1C5FF212B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" y="25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Oval 1345">
                <a:extLst>
                  <a:ext uri="{FF2B5EF4-FFF2-40B4-BE49-F238E27FC236}">
                    <a16:creationId xmlns:a16="http://schemas.microsoft.com/office/drawing/2014/main" id="{4E708F17-7893-42F7-A291-CD1A5EB5A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6" y="2531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Oval 1346">
                <a:extLst>
                  <a:ext uri="{FF2B5EF4-FFF2-40B4-BE49-F238E27FC236}">
                    <a16:creationId xmlns:a16="http://schemas.microsoft.com/office/drawing/2014/main" id="{3C0BC595-89F8-4EFE-9C1A-E632C0D9E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533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Oval 1347">
                <a:extLst>
                  <a:ext uri="{FF2B5EF4-FFF2-40B4-BE49-F238E27FC236}">
                    <a16:creationId xmlns:a16="http://schemas.microsoft.com/office/drawing/2014/main" id="{2DF71C94-CD02-482C-AB4C-FD45B9D43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2533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Oval 1348">
                <a:extLst>
                  <a:ext uri="{FF2B5EF4-FFF2-40B4-BE49-F238E27FC236}">
                    <a16:creationId xmlns:a16="http://schemas.microsoft.com/office/drawing/2014/main" id="{50699AC8-1907-4A6D-8D66-8AB73A1A6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533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Oval 1349">
                <a:extLst>
                  <a:ext uri="{FF2B5EF4-FFF2-40B4-BE49-F238E27FC236}">
                    <a16:creationId xmlns:a16="http://schemas.microsoft.com/office/drawing/2014/main" id="{92B1D22B-0BA1-4DAB-886B-9D5D07A5F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9" y="2534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Oval 1350">
                <a:extLst>
                  <a:ext uri="{FF2B5EF4-FFF2-40B4-BE49-F238E27FC236}">
                    <a16:creationId xmlns:a16="http://schemas.microsoft.com/office/drawing/2014/main" id="{E9C5DAF2-514B-42B3-A53F-6AF2C43F2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4" y="2534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Oval 1351">
                <a:extLst>
                  <a:ext uri="{FF2B5EF4-FFF2-40B4-BE49-F238E27FC236}">
                    <a16:creationId xmlns:a16="http://schemas.microsoft.com/office/drawing/2014/main" id="{96039FF4-E7AD-40D4-A996-A198DA234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2533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Oval 1352">
                <a:extLst>
                  <a:ext uri="{FF2B5EF4-FFF2-40B4-BE49-F238E27FC236}">
                    <a16:creationId xmlns:a16="http://schemas.microsoft.com/office/drawing/2014/main" id="{446B592B-FFDF-4CEA-AE83-7024DB883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533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Oval 1353">
                <a:extLst>
                  <a:ext uri="{FF2B5EF4-FFF2-40B4-BE49-F238E27FC236}">
                    <a16:creationId xmlns:a16="http://schemas.microsoft.com/office/drawing/2014/main" id="{651444D7-662C-4B63-92F1-9B10FFC26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6" y="2533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Oval 1354">
                <a:extLst>
                  <a:ext uri="{FF2B5EF4-FFF2-40B4-BE49-F238E27FC236}">
                    <a16:creationId xmlns:a16="http://schemas.microsoft.com/office/drawing/2014/main" id="{8E739615-1CB8-42BC-B810-2A785E7F7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" y="253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Oval 1355">
                <a:extLst>
                  <a:ext uri="{FF2B5EF4-FFF2-40B4-BE49-F238E27FC236}">
                    <a16:creationId xmlns:a16="http://schemas.microsoft.com/office/drawing/2014/main" id="{16B2B644-D199-4A54-9450-2765A3AC2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" y="25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Oval 1356">
                <a:extLst>
                  <a:ext uri="{FF2B5EF4-FFF2-40B4-BE49-F238E27FC236}">
                    <a16:creationId xmlns:a16="http://schemas.microsoft.com/office/drawing/2014/main" id="{6F627CF3-9366-409C-84AB-29DE8C4E1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2530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Oval 1357">
                <a:extLst>
                  <a:ext uri="{FF2B5EF4-FFF2-40B4-BE49-F238E27FC236}">
                    <a16:creationId xmlns:a16="http://schemas.microsoft.com/office/drawing/2014/main" id="{29414AE0-EC8D-4111-A85B-B823E5659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" y="2530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Oval 1358">
                <a:extLst>
                  <a:ext uri="{FF2B5EF4-FFF2-40B4-BE49-F238E27FC236}">
                    <a16:creationId xmlns:a16="http://schemas.microsoft.com/office/drawing/2014/main" id="{716E52BB-F234-491C-A0BD-101868C88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7" y="2528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Oval 1359">
                <a:extLst>
                  <a:ext uri="{FF2B5EF4-FFF2-40B4-BE49-F238E27FC236}">
                    <a16:creationId xmlns:a16="http://schemas.microsoft.com/office/drawing/2014/main" id="{CC94BE07-D535-4383-B407-20C6A75C3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1" y="2528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Oval 1360">
                <a:extLst>
                  <a:ext uri="{FF2B5EF4-FFF2-40B4-BE49-F238E27FC236}">
                    <a16:creationId xmlns:a16="http://schemas.microsoft.com/office/drawing/2014/main" id="{F766612D-44AC-4218-8CA6-374F6602A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6" y="2527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Oval 1361">
                <a:extLst>
                  <a:ext uri="{FF2B5EF4-FFF2-40B4-BE49-F238E27FC236}">
                    <a16:creationId xmlns:a16="http://schemas.microsoft.com/office/drawing/2014/main" id="{ED25F54F-6412-4D2D-B547-9D80B578D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9" y="2525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Oval 1362">
                <a:extLst>
                  <a:ext uri="{FF2B5EF4-FFF2-40B4-BE49-F238E27FC236}">
                    <a16:creationId xmlns:a16="http://schemas.microsoft.com/office/drawing/2014/main" id="{E1EE05FF-3AED-4409-9276-4CCA80942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3" y="2525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Oval 1363">
                <a:extLst>
                  <a:ext uri="{FF2B5EF4-FFF2-40B4-BE49-F238E27FC236}">
                    <a16:creationId xmlns:a16="http://schemas.microsoft.com/office/drawing/2014/main" id="{43851AB0-C95E-45E3-8050-3268FCD84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6" y="2524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Oval 1364">
                <a:extLst>
                  <a:ext uri="{FF2B5EF4-FFF2-40B4-BE49-F238E27FC236}">
                    <a16:creationId xmlns:a16="http://schemas.microsoft.com/office/drawing/2014/main" id="{27E05490-50C3-4E28-9956-C095704D9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0" y="2522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Oval 1365">
                <a:extLst>
                  <a:ext uri="{FF2B5EF4-FFF2-40B4-BE49-F238E27FC236}">
                    <a16:creationId xmlns:a16="http://schemas.microsoft.com/office/drawing/2014/main" id="{9D93739A-BA93-4068-95E0-6268AC4DA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4" y="252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Oval 1366">
                <a:extLst>
                  <a:ext uri="{FF2B5EF4-FFF2-40B4-BE49-F238E27FC236}">
                    <a16:creationId xmlns:a16="http://schemas.microsoft.com/office/drawing/2014/main" id="{69C1A01F-6A6B-452A-8CEC-BA7620097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7" y="251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Oval 1367">
                <a:extLst>
                  <a:ext uri="{FF2B5EF4-FFF2-40B4-BE49-F238E27FC236}">
                    <a16:creationId xmlns:a16="http://schemas.microsoft.com/office/drawing/2014/main" id="{89660BDD-1BA1-46D7-94D5-417C0FB16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1" y="2518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Oval 1368">
                <a:extLst>
                  <a:ext uri="{FF2B5EF4-FFF2-40B4-BE49-F238E27FC236}">
                    <a16:creationId xmlns:a16="http://schemas.microsoft.com/office/drawing/2014/main" id="{D69F570A-DF92-4B3E-9CC4-7C632AD54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3" y="2516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Oval 1369">
                <a:extLst>
                  <a:ext uri="{FF2B5EF4-FFF2-40B4-BE49-F238E27FC236}">
                    <a16:creationId xmlns:a16="http://schemas.microsoft.com/office/drawing/2014/main" id="{1287AF28-1915-46C0-88FD-93A112D7A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6" y="2515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Oval 1370">
                <a:extLst>
                  <a:ext uri="{FF2B5EF4-FFF2-40B4-BE49-F238E27FC236}">
                    <a16:creationId xmlns:a16="http://schemas.microsoft.com/office/drawing/2014/main" id="{4AEFDF5A-692A-4318-83DD-A8E4BA348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" y="2335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Oval 1371">
                <a:extLst>
                  <a:ext uri="{FF2B5EF4-FFF2-40B4-BE49-F238E27FC236}">
                    <a16:creationId xmlns:a16="http://schemas.microsoft.com/office/drawing/2014/main" id="{F27C521C-062D-4E08-8234-A30964776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" y="2338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Oval 1372">
                <a:extLst>
                  <a:ext uri="{FF2B5EF4-FFF2-40B4-BE49-F238E27FC236}">
                    <a16:creationId xmlns:a16="http://schemas.microsoft.com/office/drawing/2014/main" id="{2A51C68C-D166-4F3F-90C5-66A793022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" y="233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Oval 1373">
                <a:extLst>
                  <a:ext uri="{FF2B5EF4-FFF2-40B4-BE49-F238E27FC236}">
                    <a16:creationId xmlns:a16="http://schemas.microsoft.com/office/drawing/2014/main" id="{22015334-2470-40C8-852F-A9D4B54E8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" y="2340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Oval 1374">
                <a:extLst>
                  <a:ext uri="{FF2B5EF4-FFF2-40B4-BE49-F238E27FC236}">
                    <a16:creationId xmlns:a16="http://schemas.microsoft.com/office/drawing/2014/main" id="{C7E1E4FA-21B5-4FDF-865A-D02434F3B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" y="2341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Oval 1375">
                <a:extLst>
                  <a:ext uri="{FF2B5EF4-FFF2-40B4-BE49-F238E27FC236}">
                    <a16:creationId xmlns:a16="http://schemas.microsoft.com/office/drawing/2014/main" id="{D76FB874-1C92-455A-A24B-DB4E77824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" y="2343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Oval 1376">
                <a:extLst>
                  <a:ext uri="{FF2B5EF4-FFF2-40B4-BE49-F238E27FC236}">
                    <a16:creationId xmlns:a16="http://schemas.microsoft.com/office/drawing/2014/main" id="{D296C719-C201-4E9C-BFF3-6EDCE25DC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" y="2344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Oval 1377">
                <a:extLst>
                  <a:ext uri="{FF2B5EF4-FFF2-40B4-BE49-F238E27FC236}">
                    <a16:creationId xmlns:a16="http://schemas.microsoft.com/office/drawing/2014/main" id="{5CD43B39-B09B-450F-986B-678D6A463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4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Oval 1378">
                <a:extLst>
                  <a:ext uri="{FF2B5EF4-FFF2-40B4-BE49-F238E27FC236}">
                    <a16:creationId xmlns:a16="http://schemas.microsoft.com/office/drawing/2014/main" id="{5463C9BB-CDC3-4101-8C02-982316389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2" y="2346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Oval 1379">
                <a:extLst>
                  <a:ext uri="{FF2B5EF4-FFF2-40B4-BE49-F238E27FC236}">
                    <a16:creationId xmlns:a16="http://schemas.microsoft.com/office/drawing/2014/main" id="{FDBA2BB0-DCDC-49E1-ACFA-B509F42E3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9" y="2347"/>
                <a:ext cx="25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Oval 1380">
                <a:extLst>
                  <a:ext uri="{FF2B5EF4-FFF2-40B4-BE49-F238E27FC236}">
                    <a16:creationId xmlns:a16="http://schemas.microsoft.com/office/drawing/2014/main" id="{41BB6250-898B-4C29-8702-466310F6A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7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Oval 1381">
                <a:extLst>
                  <a:ext uri="{FF2B5EF4-FFF2-40B4-BE49-F238E27FC236}">
                    <a16:creationId xmlns:a16="http://schemas.microsoft.com/office/drawing/2014/main" id="{47CAF652-D8CF-451D-84DF-E26566F33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" y="2349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Oval 1382">
                <a:extLst>
                  <a:ext uri="{FF2B5EF4-FFF2-40B4-BE49-F238E27FC236}">
                    <a16:creationId xmlns:a16="http://schemas.microsoft.com/office/drawing/2014/main" id="{381CC4BA-940A-4491-BA73-9B898A5DF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" y="2349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Oval 1383">
                <a:extLst>
                  <a:ext uri="{FF2B5EF4-FFF2-40B4-BE49-F238E27FC236}">
                    <a16:creationId xmlns:a16="http://schemas.microsoft.com/office/drawing/2014/main" id="{E76DBD98-7784-4373-A14F-2168267A7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2" y="2350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Oval 1384">
                <a:extLst>
                  <a:ext uri="{FF2B5EF4-FFF2-40B4-BE49-F238E27FC236}">
                    <a16:creationId xmlns:a16="http://schemas.microsoft.com/office/drawing/2014/main" id="{D98497A3-1FFE-4B19-B18B-E4B056AB4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" y="2350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Oval 1385">
                <a:extLst>
                  <a:ext uri="{FF2B5EF4-FFF2-40B4-BE49-F238E27FC236}">
                    <a16:creationId xmlns:a16="http://schemas.microsoft.com/office/drawing/2014/main" id="{F856F39E-4910-48E7-B383-DDD0FCAFE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50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Oval 1386">
                <a:extLst>
                  <a:ext uri="{FF2B5EF4-FFF2-40B4-BE49-F238E27FC236}">
                    <a16:creationId xmlns:a16="http://schemas.microsoft.com/office/drawing/2014/main" id="{468F2FA8-F484-4DCE-9A39-8C0731FE0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2352"/>
                <a:ext cx="15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Oval 1387">
                <a:extLst>
                  <a:ext uri="{FF2B5EF4-FFF2-40B4-BE49-F238E27FC236}">
                    <a16:creationId xmlns:a16="http://schemas.microsoft.com/office/drawing/2014/main" id="{858DDC18-B24E-4D42-A16F-62C31CFFF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4" y="2352"/>
                <a:ext cx="13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Oval 1388">
                <a:extLst>
                  <a:ext uri="{FF2B5EF4-FFF2-40B4-BE49-F238E27FC236}">
                    <a16:creationId xmlns:a16="http://schemas.microsoft.com/office/drawing/2014/main" id="{86341022-B863-4150-991A-4FED2834F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9" y="2352"/>
                <a:ext cx="13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Oval 1389">
                <a:extLst>
                  <a:ext uri="{FF2B5EF4-FFF2-40B4-BE49-F238E27FC236}">
                    <a16:creationId xmlns:a16="http://schemas.microsoft.com/office/drawing/2014/main" id="{54FC2FD4-0248-44FE-9942-591C8A221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4" y="2352"/>
                <a:ext cx="13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Oval 1390">
                <a:extLst>
                  <a:ext uri="{FF2B5EF4-FFF2-40B4-BE49-F238E27FC236}">
                    <a16:creationId xmlns:a16="http://schemas.microsoft.com/office/drawing/2014/main" id="{1F9BE3C7-591C-4AA9-AC91-F1B88BA20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2352"/>
                <a:ext cx="15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Oval 1391">
                <a:extLst>
                  <a:ext uri="{FF2B5EF4-FFF2-40B4-BE49-F238E27FC236}">
                    <a16:creationId xmlns:a16="http://schemas.microsoft.com/office/drawing/2014/main" id="{ED3DD241-51FD-40C3-AF16-A9A2C7EA5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352"/>
                <a:ext cx="15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Oval 1392">
                <a:extLst>
                  <a:ext uri="{FF2B5EF4-FFF2-40B4-BE49-F238E27FC236}">
                    <a16:creationId xmlns:a16="http://schemas.microsoft.com/office/drawing/2014/main" id="{6C57F86D-667D-46DE-8117-A8FEA7620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8" y="2350"/>
                <a:ext cx="15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Oval 1393">
                <a:extLst>
                  <a:ext uri="{FF2B5EF4-FFF2-40B4-BE49-F238E27FC236}">
                    <a16:creationId xmlns:a16="http://schemas.microsoft.com/office/drawing/2014/main" id="{40E1BC7A-0871-4818-92D7-B81B1CCBC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" y="2350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Oval 1394">
                <a:extLst>
                  <a:ext uri="{FF2B5EF4-FFF2-40B4-BE49-F238E27FC236}">
                    <a16:creationId xmlns:a16="http://schemas.microsoft.com/office/drawing/2014/main" id="{14C88A55-B168-41D3-9780-6A6BA2202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" y="2350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Oval 1395">
                <a:extLst>
                  <a:ext uri="{FF2B5EF4-FFF2-40B4-BE49-F238E27FC236}">
                    <a16:creationId xmlns:a16="http://schemas.microsoft.com/office/drawing/2014/main" id="{E8385633-5E3C-4DA6-9466-7C02A162C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349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Oval 1396">
                <a:extLst>
                  <a:ext uri="{FF2B5EF4-FFF2-40B4-BE49-F238E27FC236}">
                    <a16:creationId xmlns:a16="http://schemas.microsoft.com/office/drawing/2014/main" id="{6E89CC73-42F9-4C83-9F48-DE532DC2E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" y="2349"/>
                <a:ext cx="23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Oval 1397">
                <a:extLst>
                  <a:ext uri="{FF2B5EF4-FFF2-40B4-BE49-F238E27FC236}">
                    <a16:creationId xmlns:a16="http://schemas.microsoft.com/office/drawing/2014/main" id="{5C6F3AFE-76A4-4E76-AD4D-A8C6D07D0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2347"/>
                <a:ext cx="22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Oval 1398">
                <a:extLst>
                  <a:ext uri="{FF2B5EF4-FFF2-40B4-BE49-F238E27FC236}">
                    <a16:creationId xmlns:a16="http://schemas.microsoft.com/office/drawing/2014/main" id="{FF31CBA7-2440-413D-A0F8-45A0B75F7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2" y="2347"/>
                <a:ext cx="26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Oval 1399">
                <a:extLst>
                  <a:ext uri="{FF2B5EF4-FFF2-40B4-BE49-F238E27FC236}">
                    <a16:creationId xmlns:a16="http://schemas.microsoft.com/office/drawing/2014/main" id="{6FAD4CB9-3DEF-4A36-9093-E1C6ECE16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6" y="2346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Oval 1400">
                <a:extLst>
                  <a:ext uri="{FF2B5EF4-FFF2-40B4-BE49-F238E27FC236}">
                    <a16:creationId xmlns:a16="http://schemas.microsoft.com/office/drawing/2014/main" id="{E14C86AD-FCDA-4C05-8DFC-AB6402509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1" y="2344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Oval 1401">
                <a:extLst>
                  <a:ext uri="{FF2B5EF4-FFF2-40B4-BE49-F238E27FC236}">
                    <a16:creationId xmlns:a16="http://schemas.microsoft.com/office/drawing/2014/main" id="{E85EFEFF-DBBE-4E40-A624-2C72E9D2F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4" y="2344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Oval 1402">
                <a:extLst>
                  <a:ext uri="{FF2B5EF4-FFF2-40B4-BE49-F238E27FC236}">
                    <a16:creationId xmlns:a16="http://schemas.microsoft.com/office/drawing/2014/main" id="{C0572450-26E3-41B3-BD21-BED14DCCE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8" y="2343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Oval 1403">
                <a:extLst>
                  <a:ext uri="{FF2B5EF4-FFF2-40B4-BE49-F238E27FC236}">
                    <a16:creationId xmlns:a16="http://schemas.microsoft.com/office/drawing/2014/main" id="{2370917D-1344-4C3A-85A3-E7DF1D133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1" y="2341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Oval 1404">
                <a:extLst>
                  <a:ext uri="{FF2B5EF4-FFF2-40B4-BE49-F238E27FC236}">
                    <a16:creationId xmlns:a16="http://schemas.microsoft.com/office/drawing/2014/main" id="{249AD3A7-C84F-4D40-898F-E284DEF0D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5" y="2340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Oval 1405">
                <a:extLst>
                  <a:ext uri="{FF2B5EF4-FFF2-40B4-BE49-F238E27FC236}">
                    <a16:creationId xmlns:a16="http://schemas.microsoft.com/office/drawing/2014/main" id="{D3C0D72C-BE2A-4F68-AB92-DBB1281C1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9" y="2338"/>
                <a:ext cx="42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Oval 1406">
                <a:extLst>
                  <a:ext uri="{FF2B5EF4-FFF2-40B4-BE49-F238E27FC236}">
                    <a16:creationId xmlns:a16="http://schemas.microsoft.com/office/drawing/2014/main" id="{3C859D92-E2EE-416C-8226-B4D62C751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2" y="2338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Oval 1407">
                <a:extLst>
                  <a:ext uri="{FF2B5EF4-FFF2-40B4-BE49-F238E27FC236}">
                    <a16:creationId xmlns:a16="http://schemas.microsoft.com/office/drawing/2014/main" id="{A69D3BE6-2497-4AC6-A903-88826DBD5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4" y="2335"/>
                <a:ext cx="50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Oval 1408">
                <a:extLst>
                  <a:ext uri="{FF2B5EF4-FFF2-40B4-BE49-F238E27FC236}">
                    <a16:creationId xmlns:a16="http://schemas.microsoft.com/office/drawing/2014/main" id="{2F529E13-E725-4AE7-A1F3-5E88678C8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8" y="2334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Oval 1409">
                <a:extLst>
                  <a:ext uri="{FF2B5EF4-FFF2-40B4-BE49-F238E27FC236}">
                    <a16:creationId xmlns:a16="http://schemas.microsoft.com/office/drawing/2014/main" id="{32CCCD13-2D5E-459B-B7E9-9D2ED57E1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" y="2154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Oval 1410">
                <a:extLst>
                  <a:ext uri="{FF2B5EF4-FFF2-40B4-BE49-F238E27FC236}">
                    <a16:creationId xmlns:a16="http://schemas.microsoft.com/office/drawing/2014/main" id="{C94A1DCC-849B-4CF8-9A38-2688B3249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" y="2155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1612">
              <a:extLst>
                <a:ext uri="{FF2B5EF4-FFF2-40B4-BE49-F238E27FC236}">
                  <a16:creationId xmlns:a16="http://schemas.microsoft.com/office/drawing/2014/main" id="{036DA35E-6B5C-4ABD-84DE-50A164EAE4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925" y="1957388"/>
              <a:ext cx="11869738" cy="1535113"/>
              <a:chOff x="102" y="1233"/>
              <a:chExt cx="7477" cy="967"/>
            </a:xfrm>
            <a:grpFill/>
          </p:grpSpPr>
          <p:sp>
            <p:nvSpPr>
              <p:cNvPr id="397" name="Oval 1412">
                <a:extLst>
                  <a:ext uri="{FF2B5EF4-FFF2-40B4-BE49-F238E27FC236}">
                    <a16:creationId xmlns:a16="http://schemas.microsoft.com/office/drawing/2014/main" id="{62AA8D17-A1E4-4310-9182-807EBC2B2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" y="215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1413">
                <a:extLst>
                  <a:ext uri="{FF2B5EF4-FFF2-40B4-BE49-F238E27FC236}">
                    <a16:creationId xmlns:a16="http://schemas.microsoft.com/office/drawing/2014/main" id="{F7DCB4BA-F9D2-47A6-8191-BB539C734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" y="2158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1414">
                <a:extLst>
                  <a:ext uri="{FF2B5EF4-FFF2-40B4-BE49-F238E27FC236}">
                    <a16:creationId xmlns:a16="http://schemas.microsoft.com/office/drawing/2014/main" id="{B73C575A-16D8-4C19-B0AD-9538DEA66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" y="2160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Oval 1415">
                <a:extLst>
                  <a:ext uri="{FF2B5EF4-FFF2-40B4-BE49-F238E27FC236}">
                    <a16:creationId xmlns:a16="http://schemas.microsoft.com/office/drawing/2014/main" id="{1C31B269-5F3A-4584-8504-2D359A974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" y="2160"/>
                <a:ext cx="34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Oval 1416">
                <a:extLst>
                  <a:ext uri="{FF2B5EF4-FFF2-40B4-BE49-F238E27FC236}">
                    <a16:creationId xmlns:a16="http://schemas.microsoft.com/office/drawing/2014/main" id="{76FBA135-075F-46E5-ACCE-3E982C13A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0" y="2161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Oval 1417">
                <a:extLst>
                  <a:ext uri="{FF2B5EF4-FFF2-40B4-BE49-F238E27FC236}">
                    <a16:creationId xmlns:a16="http://schemas.microsoft.com/office/drawing/2014/main" id="{0F0F7968-9359-49DA-9A91-D7A21B84F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163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Oval 1418">
                <a:extLst>
                  <a:ext uri="{FF2B5EF4-FFF2-40B4-BE49-F238E27FC236}">
                    <a16:creationId xmlns:a16="http://schemas.microsoft.com/office/drawing/2014/main" id="{C7D1B73A-852F-4F51-BFA0-7309D5676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2" y="2163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Oval 1419">
                <a:extLst>
                  <a:ext uri="{FF2B5EF4-FFF2-40B4-BE49-F238E27FC236}">
                    <a16:creationId xmlns:a16="http://schemas.microsoft.com/office/drawing/2014/main" id="{7AEC7457-3F9F-40E5-8173-02E4048B4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9" y="2164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Oval 1420">
                <a:extLst>
                  <a:ext uri="{FF2B5EF4-FFF2-40B4-BE49-F238E27FC236}">
                    <a16:creationId xmlns:a16="http://schemas.microsoft.com/office/drawing/2014/main" id="{EB5571BE-9362-49E3-805D-A704084C1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166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Oval 1421">
                <a:extLst>
                  <a:ext uri="{FF2B5EF4-FFF2-40B4-BE49-F238E27FC236}">
                    <a16:creationId xmlns:a16="http://schemas.microsoft.com/office/drawing/2014/main" id="{C7AB7ECC-E2B0-480C-943E-F9FC584CC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" y="2166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Oval 1422">
                <a:extLst>
                  <a:ext uri="{FF2B5EF4-FFF2-40B4-BE49-F238E27FC236}">
                    <a16:creationId xmlns:a16="http://schemas.microsoft.com/office/drawing/2014/main" id="{34E8A294-402F-4850-9FFF-ED282BDD2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" y="2167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Oval 1423">
                <a:extLst>
                  <a:ext uri="{FF2B5EF4-FFF2-40B4-BE49-F238E27FC236}">
                    <a16:creationId xmlns:a16="http://schemas.microsoft.com/office/drawing/2014/main" id="{474D9D71-5D6F-4B84-B385-5AC8915D6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2" y="2167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Oval 1424">
                <a:extLst>
                  <a:ext uri="{FF2B5EF4-FFF2-40B4-BE49-F238E27FC236}">
                    <a16:creationId xmlns:a16="http://schemas.microsoft.com/office/drawing/2014/main" id="{058EEBC3-979E-4282-B00B-42F262666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" y="2167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Oval 1425">
                <a:extLst>
                  <a:ext uri="{FF2B5EF4-FFF2-40B4-BE49-F238E27FC236}">
                    <a16:creationId xmlns:a16="http://schemas.microsoft.com/office/drawing/2014/main" id="{78ED0BE9-0305-47F9-A2F7-05947DE9F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169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Oval 1426">
                <a:extLst>
                  <a:ext uri="{FF2B5EF4-FFF2-40B4-BE49-F238E27FC236}">
                    <a16:creationId xmlns:a16="http://schemas.microsoft.com/office/drawing/2014/main" id="{D10CF03B-BD09-4DED-8601-7821D91DD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9" y="2169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Oval 1427">
                <a:extLst>
                  <a:ext uri="{FF2B5EF4-FFF2-40B4-BE49-F238E27FC236}">
                    <a16:creationId xmlns:a16="http://schemas.microsoft.com/office/drawing/2014/main" id="{67E82230-4CBF-43B4-A470-178D7E64E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4" y="2170"/>
                <a:ext cx="13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Oval 1428">
                <a:extLst>
                  <a:ext uri="{FF2B5EF4-FFF2-40B4-BE49-F238E27FC236}">
                    <a16:creationId xmlns:a16="http://schemas.microsoft.com/office/drawing/2014/main" id="{54E7BCC1-0EC6-4892-BD57-603ED6319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9" y="2170"/>
                <a:ext cx="13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Oval 1429">
                <a:extLst>
                  <a:ext uri="{FF2B5EF4-FFF2-40B4-BE49-F238E27FC236}">
                    <a16:creationId xmlns:a16="http://schemas.microsoft.com/office/drawing/2014/main" id="{D1798ACB-CF64-46B3-909B-4AF38B4D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4" y="2170"/>
                <a:ext cx="13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Oval 1430">
                <a:extLst>
                  <a:ext uri="{FF2B5EF4-FFF2-40B4-BE49-F238E27FC236}">
                    <a16:creationId xmlns:a16="http://schemas.microsoft.com/office/drawing/2014/main" id="{CF76303D-A3FB-4B70-85BF-2F69952E8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2170"/>
                <a:ext cx="15" cy="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Oval 1431">
                <a:extLst>
                  <a:ext uri="{FF2B5EF4-FFF2-40B4-BE49-F238E27FC236}">
                    <a16:creationId xmlns:a16="http://schemas.microsoft.com/office/drawing/2014/main" id="{66FFF98D-B7EC-45E7-8EAC-552C14BC1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169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Oval 1432">
                <a:extLst>
                  <a:ext uri="{FF2B5EF4-FFF2-40B4-BE49-F238E27FC236}">
                    <a16:creationId xmlns:a16="http://schemas.microsoft.com/office/drawing/2014/main" id="{C23C8807-40CB-40C0-89C0-34A39FD56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8" y="2169"/>
                <a:ext cx="15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Oval 1433">
                <a:extLst>
                  <a:ext uri="{FF2B5EF4-FFF2-40B4-BE49-F238E27FC236}">
                    <a16:creationId xmlns:a16="http://schemas.microsoft.com/office/drawing/2014/main" id="{F1166A2D-D3C1-4139-891E-998561EEA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" y="2167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Oval 1434">
                <a:extLst>
                  <a:ext uri="{FF2B5EF4-FFF2-40B4-BE49-F238E27FC236}">
                    <a16:creationId xmlns:a16="http://schemas.microsoft.com/office/drawing/2014/main" id="{201C040B-7F13-4879-AA02-36D54B977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6" y="2167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Oval 1435">
                <a:extLst>
                  <a:ext uri="{FF2B5EF4-FFF2-40B4-BE49-F238E27FC236}">
                    <a16:creationId xmlns:a16="http://schemas.microsoft.com/office/drawing/2014/main" id="{9A1FB09F-7B92-425F-9A5A-6F0746862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167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Oval 1436">
                <a:extLst>
                  <a:ext uri="{FF2B5EF4-FFF2-40B4-BE49-F238E27FC236}">
                    <a16:creationId xmlns:a16="http://schemas.microsoft.com/office/drawing/2014/main" id="{FE7D9328-92DB-4313-A03A-B939C7149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" y="2166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Oval 1437">
                <a:extLst>
                  <a:ext uri="{FF2B5EF4-FFF2-40B4-BE49-F238E27FC236}">
                    <a16:creationId xmlns:a16="http://schemas.microsoft.com/office/drawing/2014/main" id="{2A225E3B-E753-45C3-A41D-0CD595DF4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2166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Oval 1438">
                <a:extLst>
                  <a:ext uri="{FF2B5EF4-FFF2-40B4-BE49-F238E27FC236}">
                    <a16:creationId xmlns:a16="http://schemas.microsoft.com/office/drawing/2014/main" id="{C8795F03-31F5-413A-A696-DFA33F4F0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2" y="2164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Oval 1439">
                <a:extLst>
                  <a:ext uri="{FF2B5EF4-FFF2-40B4-BE49-F238E27FC236}">
                    <a16:creationId xmlns:a16="http://schemas.microsoft.com/office/drawing/2014/main" id="{6B35C8D6-38BE-43C1-9F73-201CDEFAC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6" y="2163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Oval 1440">
                <a:extLst>
                  <a:ext uri="{FF2B5EF4-FFF2-40B4-BE49-F238E27FC236}">
                    <a16:creationId xmlns:a16="http://schemas.microsoft.com/office/drawing/2014/main" id="{318E9A67-F4CF-43C9-91BA-5BA7F6DEB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1" y="2163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Oval 1441">
                <a:extLst>
                  <a:ext uri="{FF2B5EF4-FFF2-40B4-BE49-F238E27FC236}">
                    <a16:creationId xmlns:a16="http://schemas.microsoft.com/office/drawing/2014/main" id="{D1506FE1-1525-4E15-805F-3D9EFBDB3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4" y="2161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Oval 1442">
                <a:extLst>
                  <a:ext uri="{FF2B5EF4-FFF2-40B4-BE49-F238E27FC236}">
                    <a16:creationId xmlns:a16="http://schemas.microsoft.com/office/drawing/2014/main" id="{2D95CDA5-F3AC-4F02-8BF6-65A892157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8" y="2160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Oval 1443">
                <a:extLst>
                  <a:ext uri="{FF2B5EF4-FFF2-40B4-BE49-F238E27FC236}">
                    <a16:creationId xmlns:a16="http://schemas.microsoft.com/office/drawing/2014/main" id="{04670A9F-B4F0-4174-9906-3636D501A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1" y="2160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Oval 1444">
                <a:extLst>
                  <a:ext uri="{FF2B5EF4-FFF2-40B4-BE49-F238E27FC236}">
                    <a16:creationId xmlns:a16="http://schemas.microsoft.com/office/drawing/2014/main" id="{8DD3028F-DB55-4B7E-8BC0-9B5E20E36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5" y="2158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Oval 1445">
                <a:extLst>
                  <a:ext uri="{FF2B5EF4-FFF2-40B4-BE49-F238E27FC236}">
                    <a16:creationId xmlns:a16="http://schemas.microsoft.com/office/drawing/2014/main" id="{ADF3AEA6-8AD4-4638-9C60-02D233942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9" y="215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Oval 1446">
                <a:extLst>
                  <a:ext uri="{FF2B5EF4-FFF2-40B4-BE49-F238E27FC236}">
                    <a16:creationId xmlns:a16="http://schemas.microsoft.com/office/drawing/2014/main" id="{20BC0C1B-B2F8-466A-9E16-3E110D414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2" y="2155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Oval 1447">
                <a:extLst>
                  <a:ext uri="{FF2B5EF4-FFF2-40B4-BE49-F238E27FC236}">
                    <a16:creationId xmlns:a16="http://schemas.microsoft.com/office/drawing/2014/main" id="{DB9FC97A-D28F-4CC1-8BEF-6F1BE6861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4" y="2154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Oval 1448">
                <a:extLst>
                  <a:ext uri="{FF2B5EF4-FFF2-40B4-BE49-F238E27FC236}">
                    <a16:creationId xmlns:a16="http://schemas.microsoft.com/office/drawing/2014/main" id="{01932BA9-4521-4CF1-BA10-D72EAAA90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8" y="2152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Oval 1449">
                <a:extLst>
                  <a:ext uri="{FF2B5EF4-FFF2-40B4-BE49-F238E27FC236}">
                    <a16:creationId xmlns:a16="http://schemas.microsoft.com/office/drawing/2014/main" id="{8F2FBF30-6CAF-4871-8C45-50579E9C9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" y="1970"/>
                <a:ext cx="51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Oval 1450">
                <a:extLst>
                  <a:ext uri="{FF2B5EF4-FFF2-40B4-BE49-F238E27FC236}">
                    <a16:creationId xmlns:a16="http://schemas.microsoft.com/office/drawing/2014/main" id="{D59ED59E-EA5B-41D9-B0A2-8EC49E311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" y="1971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Oval 1451">
                <a:extLst>
                  <a:ext uri="{FF2B5EF4-FFF2-40B4-BE49-F238E27FC236}">
                    <a16:creationId xmlns:a16="http://schemas.microsoft.com/office/drawing/2014/main" id="{D9504D50-DA9C-40FF-A150-9CA0DD0D5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" y="1973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Oval 1452">
                <a:extLst>
                  <a:ext uri="{FF2B5EF4-FFF2-40B4-BE49-F238E27FC236}">
                    <a16:creationId xmlns:a16="http://schemas.microsoft.com/office/drawing/2014/main" id="{5F0D41AA-814E-4F4D-AD04-45B7DD29D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" y="1974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Oval 1453">
                <a:extLst>
                  <a:ext uri="{FF2B5EF4-FFF2-40B4-BE49-F238E27FC236}">
                    <a16:creationId xmlns:a16="http://schemas.microsoft.com/office/drawing/2014/main" id="{B2E204B4-03E4-4A45-A150-24CD1EAFE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976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Oval 1454">
                <a:extLst>
                  <a:ext uri="{FF2B5EF4-FFF2-40B4-BE49-F238E27FC236}">
                    <a16:creationId xmlns:a16="http://schemas.microsoft.com/office/drawing/2014/main" id="{30A038BD-1026-42C3-96DD-D7096E400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2" y="1977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Oval 1455">
                <a:extLst>
                  <a:ext uri="{FF2B5EF4-FFF2-40B4-BE49-F238E27FC236}">
                    <a16:creationId xmlns:a16="http://schemas.microsoft.com/office/drawing/2014/main" id="{A41F8F3F-7FA5-44FA-8AC7-38E3664DA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" y="1979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Oval 1456">
                <a:extLst>
                  <a:ext uri="{FF2B5EF4-FFF2-40B4-BE49-F238E27FC236}">
                    <a16:creationId xmlns:a16="http://schemas.microsoft.com/office/drawing/2014/main" id="{01163080-F27C-4101-9E16-FB5DFCFC2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6" y="1979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Oval 1457">
                <a:extLst>
                  <a:ext uri="{FF2B5EF4-FFF2-40B4-BE49-F238E27FC236}">
                    <a16:creationId xmlns:a16="http://schemas.microsoft.com/office/drawing/2014/main" id="{32F4E99A-2282-4B51-9C6F-F33C10AAD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2" y="1980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Oval 1458">
                <a:extLst>
                  <a:ext uri="{FF2B5EF4-FFF2-40B4-BE49-F238E27FC236}">
                    <a16:creationId xmlns:a16="http://schemas.microsoft.com/office/drawing/2014/main" id="{D83E2D1A-9EF3-41E5-8D2F-68CCE71FD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7" y="1982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Oval 1459">
                <a:extLst>
                  <a:ext uri="{FF2B5EF4-FFF2-40B4-BE49-F238E27FC236}">
                    <a16:creationId xmlns:a16="http://schemas.microsoft.com/office/drawing/2014/main" id="{A6E33AA2-2EB9-41B6-99BF-C309D5BB4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1982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Oval 1460">
                <a:extLst>
                  <a:ext uri="{FF2B5EF4-FFF2-40B4-BE49-F238E27FC236}">
                    <a16:creationId xmlns:a16="http://schemas.microsoft.com/office/drawing/2014/main" id="{2E4A2BF6-45D9-4072-8D6E-7F637AAA1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983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Oval 1461">
                <a:extLst>
                  <a:ext uri="{FF2B5EF4-FFF2-40B4-BE49-F238E27FC236}">
                    <a16:creationId xmlns:a16="http://schemas.microsoft.com/office/drawing/2014/main" id="{9BF267FC-F152-4B0B-937B-5B4C1CD2E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" y="1983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Oval 1462">
                <a:extLst>
                  <a:ext uri="{FF2B5EF4-FFF2-40B4-BE49-F238E27FC236}">
                    <a16:creationId xmlns:a16="http://schemas.microsoft.com/office/drawing/2014/main" id="{54CE6071-C42D-4701-88B0-03DEC5E56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" y="1985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Oval 1463">
                <a:extLst>
                  <a:ext uri="{FF2B5EF4-FFF2-40B4-BE49-F238E27FC236}">
                    <a16:creationId xmlns:a16="http://schemas.microsoft.com/office/drawing/2014/main" id="{4A709214-DD34-4824-B39C-1A938CB22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6" y="1985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Oval 1464">
                <a:extLst>
                  <a:ext uri="{FF2B5EF4-FFF2-40B4-BE49-F238E27FC236}">
                    <a16:creationId xmlns:a16="http://schemas.microsoft.com/office/drawing/2014/main" id="{1A7466A9-7E7F-463A-A4AD-A4089C16A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1986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Oval 1465">
                <a:extLst>
                  <a:ext uri="{FF2B5EF4-FFF2-40B4-BE49-F238E27FC236}">
                    <a16:creationId xmlns:a16="http://schemas.microsoft.com/office/drawing/2014/main" id="{B641BD71-903A-46FD-930E-6A0CA8C4A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1986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Oval 1466">
                <a:extLst>
                  <a:ext uri="{FF2B5EF4-FFF2-40B4-BE49-F238E27FC236}">
                    <a16:creationId xmlns:a16="http://schemas.microsoft.com/office/drawing/2014/main" id="{1BDABD79-5DB2-423E-B783-BC52358ED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1988"/>
                <a:ext cx="17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Oval 1467">
                <a:extLst>
                  <a:ext uri="{FF2B5EF4-FFF2-40B4-BE49-F238E27FC236}">
                    <a16:creationId xmlns:a16="http://schemas.microsoft.com/office/drawing/2014/main" id="{7DBD3F72-D64D-4788-9BC1-F51F32D55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9" y="1988"/>
                <a:ext cx="13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Oval 1468">
                <a:extLst>
                  <a:ext uri="{FF2B5EF4-FFF2-40B4-BE49-F238E27FC236}">
                    <a16:creationId xmlns:a16="http://schemas.microsoft.com/office/drawing/2014/main" id="{CC25A3A3-1A4C-4666-9B45-ADF2B7E26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4" y="1988"/>
                <a:ext cx="13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Oval 1469">
                <a:extLst>
                  <a:ext uri="{FF2B5EF4-FFF2-40B4-BE49-F238E27FC236}">
                    <a16:creationId xmlns:a16="http://schemas.microsoft.com/office/drawing/2014/main" id="{A85A9C2D-EE81-45A5-8856-9F25711A3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1988"/>
                <a:ext cx="15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Oval 1470">
                <a:extLst>
                  <a:ext uri="{FF2B5EF4-FFF2-40B4-BE49-F238E27FC236}">
                    <a16:creationId xmlns:a16="http://schemas.microsoft.com/office/drawing/2014/main" id="{AEA498E9-3D03-4797-B874-0AC9ED8D6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1986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Oval 1471">
                <a:extLst>
                  <a:ext uri="{FF2B5EF4-FFF2-40B4-BE49-F238E27FC236}">
                    <a16:creationId xmlns:a16="http://schemas.microsoft.com/office/drawing/2014/main" id="{FCACFD96-10DA-423C-8758-D6597A60E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6" y="1986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Oval 1472">
                <a:extLst>
                  <a:ext uri="{FF2B5EF4-FFF2-40B4-BE49-F238E27FC236}">
                    <a16:creationId xmlns:a16="http://schemas.microsoft.com/office/drawing/2014/main" id="{41BA3DAC-A252-4BFB-9630-61E4607C9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" y="1985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Oval 1473">
                <a:extLst>
                  <a:ext uri="{FF2B5EF4-FFF2-40B4-BE49-F238E27FC236}">
                    <a16:creationId xmlns:a16="http://schemas.microsoft.com/office/drawing/2014/main" id="{581D61F4-D877-4FA6-B0F1-39DE33285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" y="1985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Oval 1474">
                <a:extLst>
                  <a:ext uri="{FF2B5EF4-FFF2-40B4-BE49-F238E27FC236}">
                    <a16:creationId xmlns:a16="http://schemas.microsoft.com/office/drawing/2014/main" id="{A844070A-29C7-4321-BF60-10413FDB3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1983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Oval 1475">
                <a:extLst>
                  <a:ext uri="{FF2B5EF4-FFF2-40B4-BE49-F238E27FC236}">
                    <a16:creationId xmlns:a16="http://schemas.microsoft.com/office/drawing/2014/main" id="{BE148A09-579A-408B-952B-E0FACC5CE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" y="1983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Oval 1476">
                <a:extLst>
                  <a:ext uri="{FF2B5EF4-FFF2-40B4-BE49-F238E27FC236}">
                    <a16:creationId xmlns:a16="http://schemas.microsoft.com/office/drawing/2014/main" id="{5566F9AF-352B-4048-A739-09425019D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7" y="1982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Oval 1477">
                <a:extLst>
                  <a:ext uri="{FF2B5EF4-FFF2-40B4-BE49-F238E27FC236}">
                    <a16:creationId xmlns:a16="http://schemas.microsoft.com/office/drawing/2014/main" id="{6933F4C0-88F0-4158-B52F-1ED2CF372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1" y="1982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Oval 1478">
                <a:extLst>
                  <a:ext uri="{FF2B5EF4-FFF2-40B4-BE49-F238E27FC236}">
                    <a16:creationId xmlns:a16="http://schemas.microsoft.com/office/drawing/2014/main" id="{192E9F2A-2CFE-45EE-9E72-47FD4A533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6" y="1980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Oval 1479">
                <a:extLst>
                  <a:ext uri="{FF2B5EF4-FFF2-40B4-BE49-F238E27FC236}">
                    <a16:creationId xmlns:a16="http://schemas.microsoft.com/office/drawing/2014/main" id="{1A3A0C15-1FF5-41BF-8DDC-0DC8882F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9" y="1979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Oval 1480">
                <a:extLst>
                  <a:ext uri="{FF2B5EF4-FFF2-40B4-BE49-F238E27FC236}">
                    <a16:creationId xmlns:a16="http://schemas.microsoft.com/office/drawing/2014/main" id="{64910A81-BD97-43C8-8CCD-C8559912D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3" y="1979"/>
                <a:ext cx="33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Oval 1481">
                <a:extLst>
                  <a:ext uri="{FF2B5EF4-FFF2-40B4-BE49-F238E27FC236}">
                    <a16:creationId xmlns:a16="http://schemas.microsoft.com/office/drawing/2014/main" id="{546C98DB-DC5D-465E-BE51-CB6490524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6" y="1977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Oval 1482">
                <a:extLst>
                  <a:ext uri="{FF2B5EF4-FFF2-40B4-BE49-F238E27FC236}">
                    <a16:creationId xmlns:a16="http://schemas.microsoft.com/office/drawing/2014/main" id="{34723C23-4035-4CD9-A52B-777C63A05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0" y="1976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Oval 1483">
                <a:extLst>
                  <a:ext uri="{FF2B5EF4-FFF2-40B4-BE49-F238E27FC236}">
                    <a16:creationId xmlns:a16="http://schemas.microsoft.com/office/drawing/2014/main" id="{A8FFE7B4-487A-445E-BB40-7500790C3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4" y="1974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Oval 1484">
                <a:extLst>
                  <a:ext uri="{FF2B5EF4-FFF2-40B4-BE49-F238E27FC236}">
                    <a16:creationId xmlns:a16="http://schemas.microsoft.com/office/drawing/2014/main" id="{93C5F9D1-257F-4EC7-BE1F-97F15BF0C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7" y="1973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Oval 1485">
                <a:extLst>
                  <a:ext uri="{FF2B5EF4-FFF2-40B4-BE49-F238E27FC236}">
                    <a16:creationId xmlns:a16="http://schemas.microsoft.com/office/drawing/2014/main" id="{8AFE9EC9-CD2E-4A17-AF19-8879174C6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1" y="1971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Oval 1486">
                <a:extLst>
                  <a:ext uri="{FF2B5EF4-FFF2-40B4-BE49-F238E27FC236}">
                    <a16:creationId xmlns:a16="http://schemas.microsoft.com/office/drawing/2014/main" id="{880EB1FA-DEA0-494A-AF88-299688192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3" y="1970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Oval 1487">
                <a:extLst>
                  <a:ext uri="{FF2B5EF4-FFF2-40B4-BE49-F238E27FC236}">
                    <a16:creationId xmlns:a16="http://schemas.microsoft.com/office/drawing/2014/main" id="{5BCCAB6A-95CE-4AAA-8A84-6832E711C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6" y="1968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Oval 1488">
                <a:extLst>
                  <a:ext uri="{FF2B5EF4-FFF2-40B4-BE49-F238E27FC236}">
                    <a16:creationId xmlns:a16="http://schemas.microsoft.com/office/drawing/2014/main" id="{AA4521B9-B4DF-46BF-84BF-A22B25210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" y="1785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Oval 1489">
                <a:extLst>
                  <a:ext uri="{FF2B5EF4-FFF2-40B4-BE49-F238E27FC236}">
                    <a16:creationId xmlns:a16="http://schemas.microsoft.com/office/drawing/2014/main" id="{144FCCF2-697F-4021-90B8-C1D4E04D1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" y="1787"/>
                <a:ext cx="51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Oval 1490">
                <a:extLst>
                  <a:ext uri="{FF2B5EF4-FFF2-40B4-BE49-F238E27FC236}">
                    <a16:creationId xmlns:a16="http://schemas.microsoft.com/office/drawing/2014/main" id="{F0B4F4A5-34F6-44D5-BAD1-23822E7F3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1788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Oval 1491">
                <a:extLst>
                  <a:ext uri="{FF2B5EF4-FFF2-40B4-BE49-F238E27FC236}">
                    <a16:creationId xmlns:a16="http://schemas.microsoft.com/office/drawing/2014/main" id="{85ED0D84-C8B0-4E02-B8C9-CBF4DED6F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" y="179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Oval 1492">
                <a:extLst>
                  <a:ext uri="{FF2B5EF4-FFF2-40B4-BE49-F238E27FC236}">
                    <a16:creationId xmlns:a16="http://schemas.microsoft.com/office/drawing/2014/main" id="{143E8291-2554-4680-9E22-FB8314335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6" y="1793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Oval 1493">
                <a:extLst>
                  <a:ext uri="{FF2B5EF4-FFF2-40B4-BE49-F238E27FC236}">
                    <a16:creationId xmlns:a16="http://schemas.microsoft.com/office/drawing/2014/main" id="{BB9652A6-8A4F-4269-A5E8-5596EC051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2" y="1793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Oval 1494">
                <a:extLst>
                  <a:ext uri="{FF2B5EF4-FFF2-40B4-BE49-F238E27FC236}">
                    <a16:creationId xmlns:a16="http://schemas.microsoft.com/office/drawing/2014/main" id="{9D2D582B-A88A-483B-A0ED-9A22D1FAC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1794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Oval 1495">
                <a:extLst>
                  <a:ext uri="{FF2B5EF4-FFF2-40B4-BE49-F238E27FC236}">
                    <a16:creationId xmlns:a16="http://schemas.microsoft.com/office/drawing/2014/main" id="{2C369546-3C10-445B-9C05-9C40251E8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" y="1796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Oval 1496">
                <a:extLst>
                  <a:ext uri="{FF2B5EF4-FFF2-40B4-BE49-F238E27FC236}">
                    <a16:creationId xmlns:a16="http://schemas.microsoft.com/office/drawing/2014/main" id="{393DB058-934A-4404-8ACD-9305A5498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1" y="1797"/>
                <a:ext cx="31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Oval 1497">
                <a:extLst>
                  <a:ext uri="{FF2B5EF4-FFF2-40B4-BE49-F238E27FC236}">
                    <a16:creationId xmlns:a16="http://schemas.microsoft.com/office/drawing/2014/main" id="{671DF700-1437-48DE-A87A-6BC552C22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6" y="1797"/>
                <a:ext cx="30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Oval 1498">
                <a:extLst>
                  <a:ext uri="{FF2B5EF4-FFF2-40B4-BE49-F238E27FC236}">
                    <a16:creationId xmlns:a16="http://schemas.microsoft.com/office/drawing/2014/main" id="{38B19067-FCC4-4C1A-B194-94A90D645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2" y="1799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Oval 1499">
                <a:extLst>
                  <a:ext uri="{FF2B5EF4-FFF2-40B4-BE49-F238E27FC236}">
                    <a16:creationId xmlns:a16="http://schemas.microsoft.com/office/drawing/2014/main" id="{07F3E018-1C44-42DB-A519-0C34A76B7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" y="1800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Oval 1500">
                <a:extLst>
                  <a:ext uri="{FF2B5EF4-FFF2-40B4-BE49-F238E27FC236}">
                    <a16:creationId xmlns:a16="http://schemas.microsoft.com/office/drawing/2014/main" id="{305E41E0-FCCB-45F1-BA2E-687BDDEEF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4" y="1800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Oval 1501">
                <a:extLst>
                  <a:ext uri="{FF2B5EF4-FFF2-40B4-BE49-F238E27FC236}">
                    <a16:creationId xmlns:a16="http://schemas.microsoft.com/office/drawing/2014/main" id="{DA58D385-E668-421B-AEAE-32398FF56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0" y="1802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Oval 1502">
                <a:extLst>
                  <a:ext uri="{FF2B5EF4-FFF2-40B4-BE49-F238E27FC236}">
                    <a16:creationId xmlns:a16="http://schemas.microsoft.com/office/drawing/2014/main" id="{2DBE9A56-FDAB-418B-9C1A-FC10C3294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6" y="1802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Oval 1503">
                <a:extLst>
                  <a:ext uri="{FF2B5EF4-FFF2-40B4-BE49-F238E27FC236}">
                    <a16:creationId xmlns:a16="http://schemas.microsoft.com/office/drawing/2014/main" id="{0F6E1F72-262A-4999-A054-DC98DAF51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1" y="1803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Oval 1504">
                <a:extLst>
                  <a:ext uri="{FF2B5EF4-FFF2-40B4-BE49-F238E27FC236}">
                    <a16:creationId xmlns:a16="http://schemas.microsoft.com/office/drawing/2014/main" id="{17AE741D-1C13-4A68-A206-260836B67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7" y="1803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Oval 1505">
                <a:extLst>
                  <a:ext uri="{FF2B5EF4-FFF2-40B4-BE49-F238E27FC236}">
                    <a16:creationId xmlns:a16="http://schemas.microsoft.com/office/drawing/2014/main" id="{06570041-6856-4324-9FA1-8F61CF3B7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1805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Oval 1506">
                <a:extLst>
                  <a:ext uri="{FF2B5EF4-FFF2-40B4-BE49-F238E27FC236}">
                    <a16:creationId xmlns:a16="http://schemas.microsoft.com/office/drawing/2014/main" id="{844CB4F4-0913-43D3-B17A-9A0E76897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1805"/>
                <a:ext cx="15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Oval 1507">
                <a:extLst>
                  <a:ext uri="{FF2B5EF4-FFF2-40B4-BE49-F238E27FC236}">
                    <a16:creationId xmlns:a16="http://schemas.microsoft.com/office/drawing/2014/main" id="{3E300E7A-2BCF-448E-9916-986CD7F7F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2" y="1805"/>
                <a:ext cx="15" cy="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Oval 1508">
                <a:extLst>
                  <a:ext uri="{FF2B5EF4-FFF2-40B4-BE49-F238E27FC236}">
                    <a16:creationId xmlns:a16="http://schemas.microsoft.com/office/drawing/2014/main" id="{F9FD2249-2329-4FB8-BF68-1C7626371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1805"/>
                <a:ext cx="16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Oval 1509">
                <a:extLst>
                  <a:ext uri="{FF2B5EF4-FFF2-40B4-BE49-F238E27FC236}">
                    <a16:creationId xmlns:a16="http://schemas.microsoft.com/office/drawing/2014/main" id="{BA177F8E-435C-4EA0-A8AD-A3533860D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1" y="1803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Oval 1510">
                <a:extLst>
                  <a:ext uri="{FF2B5EF4-FFF2-40B4-BE49-F238E27FC236}">
                    <a16:creationId xmlns:a16="http://schemas.microsoft.com/office/drawing/2014/main" id="{C70081FA-450F-4FEE-9FC5-78AD1A9A4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6" y="1803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Oval 1511">
                <a:extLst>
                  <a:ext uri="{FF2B5EF4-FFF2-40B4-BE49-F238E27FC236}">
                    <a16:creationId xmlns:a16="http://schemas.microsoft.com/office/drawing/2014/main" id="{9EB1681E-CAB0-42D6-8AB8-DA24E7402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0" y="1802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Oval 1512">
                <a:extLst>
                  <a:ext uri="{FF2B5EF4-FFF2-40B4-BE49-F238E27FC236}">
                    <a16:creationId xmlns:a16="http://schemas.microsoft.com/office/drawing/2014/main" id="{3D0D521C-67DB-45C1-B52E-14C59F307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" y="1802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Oval 1513">
                <a:extLst>
                  <a:ext uri="{FF2B5EF4-FFF2-40B4-BE49-F238E27FC236}">
                    <a16:creationId xmlns:a16="http://schemas.microsoft.com/office/drawing/2014/main" id="{72D0E08E-9BB5-45AA-96B4-CAD78CB08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1800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Oval 1514">
                <a:extLst>
                  <a:ext uri="{FF2B5EF4-FFF2-40B4-BE49-F238E27FC236}">
                    <a16:creationId xmlns:a16="http://schemas.microsoft.com/office/drawing/2014/main" id="{D668F6A1-297B-4DE3-A3C4-A08E51333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1800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Oval 1515">
                <a:extLst>
                  <a:ext uri="{FF2B5EF4-FFF2-40B4-BE49-F238E27FC236}">
                    <a16:creationId xmlns:a16="http://schemas.microsoft.com/office/drawing/2014/main" id="{8EF2D46E-D66A-42DF-920C-803B5960A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6" y="1799"/>
                <a:ext cx="28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Oval 1516">
                <a:extLst>
                  <a:ext uri="{FF2B5EF4-FFF2-40B4-BE49-F238E27FC236}">
                    <a16:creationId xmlns:a16="http://schemas.microsoft.com/office/drawing/2014/main" id="{6B0F13A0-78CD-439F-81C0-EB3A6DAD2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1" y="1797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Oval 1517">
                <a:extLst>
                  <a:ext uri="{FF2B5EF4-FFF2-40B4-BE49-F238E27FC236}">
                    <a16:creationId xmlns:a16="http://schemas.microsoft.com/office/drawing/2014/main" id="{2307C7DC-62DC-4674-BB95-7EC8400A2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4" y="1797"/>
                <a:ext cx="32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Oval 1518">
                <a:extLst>
                  <a:ext uri="{FF2B5EF4-FFF2-40B4-BE49-F238E27FC236}">
                    <a16:creationId xmlns:a16="http://schemas.microsoft.com/office/drawing/2014/main" id="{DC3A8D5B-535F-443C-9369-DFC652A3F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8" y="1796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Oval 1519">
                <a:extLst>
                  <a:ext uri="{FF2B5EF4-FFF2-40B4-BE49-F238E27FC236}">
                    <a16:creationId xmlns:a16="http://schemas.microsoft.com/office/drawing/2014/main" id="{A7972EA8-6C7F-42EC-93EE-C19151A45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1" y="1794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Oval 1520">
                <a:extLst>
                  <a:ext uri="{FF2B5EF4-FFF2-40B4-BE49-F238E27FC236}">
                    <a16:creationId xmlns:a16="http://schemas.microsoft.com/office/drawing/2014/main" id="{00C7A5FE-38B0-457F-829D-8DCECCCBA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5" y="1793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Oval 1521">
                <a:extLst>
                  <a:ext uri="{FF2B5EF4-FFF2-40B4-BE49-F238E27FC236}">
                    <a16:creationId xmlns:a16="http://schemas.microsoft.com/office/drawing/2014/main" id="{1BD75B57-54A2-4520-92E1-A80805501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8" y="1793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Oval 1522">
                <a:extLst>
                  <a:ext uri="{FF2B5EF4-FFF2-40B4-BE49-F238E27FC236}">
                    <a16:creationId xmlns:a16="http://schemas.microsoft.com/office/drawing/2014/main" id="{E23E8A06-BAF1-4462-85A0-0A205B65F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2" y="1791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Oval 1523">
                <a:extLst>
                  <a:ext uri="{FF2B5EF4-FFF2-40B4-BE49-F238E27FC236}">
                    <a16:creationId xmlns:a16="http://schemas.microsoft.com/office/drawing/2014/main" id="{C329EAE8-43D6-4C4D-9CE7-B24239958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6" y="1788"/>
                <a:ext cx="48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Oval 1524">
                <a:extLst>
                  <a:ext uri="{FF2B5EF4-FFF2-40B4-BE49-F238E27FC236}">
                    <a16:creationId xmlns:a16="http://schemas.microsoft.com/office/drawing/2014/main" id="{7236D3ED-6245-4BD3-811A-22E88CF42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8" y="1787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Oval 1525">
                <a:extLst>
                  <a:ext uri="{FF2B5EF4-FFF2-40B4-BE49-F238E27FC236}">
                    <a16:creationId xmlns:a16="http://schemas.microsoft.com/office/drawing/2014/main" id="{433BBEBA-53C9-4955-AAC1-A15E78F59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1" y="1785"/>
                <a:ext cx="56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Oval 1526">
                <a:extLst>
                  <a:ext uri="{FF2B5EF4-FFF2-40B4-BE49-F238E27FC236}">
                    <a16:creationId xmlns:a16="http://schemas.microsoft.com/office/drawing/2014/main" id="{73486C72-2987-408E-81F8-0A7C61632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3" y="1784"/>
                <a:ext cx="62" cy="5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Oval 1527">
                <a:extLst>
                  <a:ext uri="{FF2B5EF4-FFF2-40B4-BE49-F238E27FC236}">
                    <a16:creationId xmlns:a16="http://schemas.microsoft.com/office/drawing/2014/main" id="{B116255F-2749-4EBB-9191-116DB61B8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" y="1601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Oval 1528">
                <a:extLst>
                  <a:ext uri="{FF2B5EF4-FFF2-40B4-BE49-F238E27FC236}">
                    <a16:creationId xmlns:a16="http://schemas.microsoft.com/office/drawing/2014/main" id="{8C9449E5-8F8B-4914-ABE4-ACE7FEE88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" y="1603"/>
                <a:ext cx="57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Oval 1529">
                <a:extLst>
                  <a:ext uri="{FF2B5EF4-FFF2-40B4-BE49-F238E27FC236}">
                    <a16:creationId xmlns:a16="http://schemas.microsoft.com/office/drawing/2014/main" id="{0A659EF2-05DA-4519-83C8-F60BAC40D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1606"/>
                <a:ext cx="51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Oval 1530">
                <a:extLst>
                  <a:ext uri="{FF2B5EF4-FFF2-40B4-BE49-F238E27FC236}">
                    <a16:creationId xmlns:a16="http://schemas.microsoft.com/office/drawing/2014/main" id="{6FD7AA06-6D2B-41FA-8C08-AAFCE1137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" y="1607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Oval 1531">
                <a:extLst>
                  <a:ext uri="{FF2B5EF4-FFF2-40B4-BE49-F238E27FC236}">
                    <a16:creationId xmlns:a16="http://schemas.microsoft.com/office/drawing/2014/main" id="{CACF048C-00B7-4A81-A546-4AD39F533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" y="160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Oval 1532">
                <a:extLst>
                  <a:ext uri="{FF2B5EF4-FFF2-40B4-BE49-F238E27FC236}">
                    <a16:creationId xmlns:a16="http://schemas.microsoft.com/office/drawing/2014/main" id="{71E89121-F4F8-48BB-95E2-286D4F1E5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1" y="1610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Oval 1533">
                <a:extLst>
                  <a:ext uri="{FF2B5EF4-FFF2-40B4-BE49-F238E27FC236}">
                    <a16:creationId xmlns:a16="http://schemas.microsoft.com/office/drawing/2014/main" id="{9D257190-8FCF-4A6F-AA8E-856EC081C0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1612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Oval 1534">
                <a:extLst>
                  <a:ext uri="{FF2B5EF4-FFF2-40B4-BE49-F238E27FC236}">
                    <a16:creationId xmlns:a16="http://schemas.microsoft.com/office/drawing/2014/main" id="{6E7B27CC-208D-4C9B-9A4E-6E5B4CFD1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3" y="1613"/>
                <a:ext cx="37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Oval 1535">
                <a:extLst>
                  <a:ext uri="{FF2B5EF4-FFF2-40B4-BE49-F238E27FC236}">
                    <a16:creationId xmlns:a16="http://schemas.microsoft.com/office/drawing/2014/main" id="{3CD9BE21-D986-4DA4-8A3A-97840882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9" y="1613"/>
                <a:ext cx="35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Oval 1536">
                <a:extLst>
                  <a:ext uri="{FF2B5EF4-FFF2-40B4-BE49-F238E27FC236}">
                    <a16:creationId xmlns:a16="http://schemas.microsoft.com/office/drawing/2014/main" id="{45BD5588-43E6-4337-9FB0-86CDA24DA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6" y="1615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Oval 1537">
                <a:extLst>
                  <a:ext uri="{FF2B5EF4-FFF2-40B4-BE49-F238E27FC236}">
                    <a16:creationId xmlns:a16="http://schemas.microsoft.com/office/drawing/2014/main" id="{E59BA7DC-C36B-4FC5-A5AB-4FB44353A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1616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Oval 1538">
                <a:extLst>
                  <a:ext uri="{FF2B5EF4-FFF2-40B4-BE49-F238E27FC236}">
                    <a16:creationId xmlns:a16="http://schemas.microsoft.com/office/drawing/2014/main" id="{268E2730-0FAD-4576-9567-14231D709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7" y="161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Oval 1539">
                <a:extLst>
                  <a:ext uri="{FF2B5EF4-FFF2-40B4-BE49-F238E27FC236}">
                    <a16:creationId xmlns:a16="http://schemas.microsoft.com/office/drawing/2014/main" id="{C3347998-7D24-4915-88D1-C9E575F9B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4" y="1618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Oval 1540">
                <a:extLst>
                  <a:ext uri="{FF2B5EF4-FFF2-40B4-BE49-F238E27FC236}">
                    <a16:creationId xmlns:a16="http://schemas.microsoft.com/office/drawing/2014/main" id="{E16EA1BD-A922-4ED0-A0A2-29DEC4F6B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9" y="1619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Oval 1541">
                <a:extLst>
                  <a:ext uri="{FF2B5EF4-FFF2-40B4-BE49-F238E27FC236}">
                    <a16:creationId xmlns:a16="http://schemas.microsoft.com/office/drawing/2014/main" id="{F9D6DBEF-78F2-4A05-B71D-92643E911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4" y="1619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Oval 1542">
                <a:extLst>
                  <a:ext uri="{FF2B5EF4-FFF2-40B4-BE49-F238E27FC236}">
                    <a16:creationId xmlns:a16="http://schemas.microsoft.com/office/drawing/2014/main" id="{1C9D1349-91BE-4E20-B5BD-B712241CC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1" y="1621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Oval 1543">
                <a:extLst>
                  <a:ext uri="{FF2B5EF4-FFF2-40B4-BE49-F238E27FC236}">
                    <a16:creationId xmlns:a16="http://schemas.microsoft.com/office/drawing/2014/main" id="{13DC1B61-5045-4C3B-A1F3-9A113A0EF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6" y="1621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Oval 1544">
                <a:extLst>
                  <a:ext uri="{FF2B5EF4-FFF2-40B4-BE49-F238E27FC236}">
                    <a16:creationId xmlns:a16="http://schemas.microsoft.com/office/drawing/2014/main" id="{704DDF3A-4748-42B8-BE0C-AC4585862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1621"/>
                <a:ext cx="17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Oval 1545">
                <a:extLst>
                  <a:ext uri="{FF2B5EF4-FFF2-40B4-BE49-F238E27FC236}">
                    <a16:creationId xmlns:a16="http://schemas.microsoft.com/office/drawing/2014/main" id="{380E344A-4A18-4473-855F-4C0C4231F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1622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Oval 1546">
                <a:extLst>
                  <a:ext uri="{FF2B5EF4-FFF2-40B4-BE49-F238E27FC236}">
                    <a16:creationId xmlns:a16="http://schemas.microsoft.com/office/drawing/2014/main" id="{020AB457-3213-4300-B474-9C01315C4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2" y="1622"/>
                <a:ext cx="17" cy="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Oval 1547">
                <a:extLst>
                  <a:ext uri="{FF2B5EF4-FFF2-40B4-BE49-F238E27FC236}">
                    <a16:creationId xmlns:a16="http://schemas.microsoft.com/office/drawing/2014/main" id="{69EAD1D3-4B14-4778-9A06-D063F1D8D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1621"/>
                <a:ext cx="18" cy="1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Oval 1548">
                <a:extLst>
                  <a:ext uri="{FF2B5EF4-FFF2-40B4-BE49-F238E27FC236}">
                    <a16:creationId xmlns:a16="http://schemas.microsoft.com/office/drawing/2014/main" id="{97AC27A5-DA41-4798-A779-BA92C5BA0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1" y="1621"/>
                <a:ext cx="18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Oval 1549">
                <a:extLst>
                  <a:ext uri="{FF2B5EF4-FFF2-40B4-BE49-F238E27FC236}">
                    <a16:creationId xmlns:a16="http://schemas.microsoft.com/office/drawing/2014/main" id="{91F8EDF8-4790-4494-AA60-FED05357E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1621"/>
                <a:ext cx="21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Oval 1550">
                <a:extLst>
                  <a:ext uri="{FF2B5EF4-FFF2-40B4-BE49-F238E27FC236}">
                    <a16:creationId xmlns:a16="http://schemas.microsoft.com/office/drawing/2014/main" id="{C048F593-6B03-4256-AEB1-F87F8B54B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0" y="1619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Oval 1551">
                <a:extLst>
                  <a:ext uri="{FF2B5EF4-FFF2-40B4-BE49-F238E27FC236}">
                    <a16:creationId xmlns:a16="http://schemas.microsoft.com/office/drawing/2014/main" id="{CF339A52-9D76-4583-8706-7081986EC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1619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Oval 1552">
                <a:extLst>
                  <a:ext uri="{FF2B5EF4-FFF2-40B4-BE49-F238E27FC236}">
                    <a16:creationId xmlns:a16="http://schemas.microsoft.com/office/drawing/2014/main" id="{5271CE65-99E5-42BE-8167-BB50EC73BA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" y="1618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Oval 1553">
                <a:extLst>
                  <a:ext uri="{FF2B5EF4-FFF2-40B4-BE49-F238E27FC236}">
                    <a16:creationId xmlns:a16="http://schemas.microsoft.com/office/drawing/2014/main" id="{BDBC07BC-7D95-4A18-9837-AF0811B05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161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Oval 1554">
                <a:extLst>
                  <a:ext uri="{FF2B5EF4-FFF2-40B4-BE49-F238E27FC236}">
                    <a16:creationId xmlns:a16="http://schemas.microsoft.com/office/drawing/2014/main" id="{7F93B662-401D-42FD-B6C8-8D86E79EAC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6" y="1616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Oval 1555">
                <a:extLst>
                  <a:ext uri="{FF2B5EF4-FFF2-40B4-BE49-F238E27FC236}">
                    <a16:creationId xmlns:a16="http://schemas.microsoft.com/office/drawing/2014/main" id="{4577116D-260E-43B0-B43D-C465AA9C8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1615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Oval 1556">
                <a:extLst>
                  <a:ext uri="{FF2B5EF4-FFF2-40B4-BE49-F238E27FC236}">
                    <a16:creationId xmlns:a16="http://schemas.microsoft.com/office/drawing/2014/main" id="{AE4322D9-A9FB-416D-BF83-0D6F209EA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3" y="1613"/>
                <a:ext cx="34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Oval 1557">
                <a:extLst>
                  <a:ext uri="{FF2B5EF4-FFF2-40B4-BE49-F238E27FC236}">
                    <a16:creationId xmlns:a16="http://schemas.microsoft.com/office/drawing/2014/main" id="{6A45FB9A-DA54-42BF-950B-59413B91C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6" y="1613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Oval 1558">
                <a:extLst>
                  <a:ext uri="{FF2B5EF4-FFF2-40B4-BE49-F238E27FC236}">
                    <a16:creationId xmlns:a16="http://schemas.microsoft.com/office/drawing/2014/main" id="{A717EC2A-7A97-4361-9D0B-0B2C01DF3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0" y="1612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Oval 1559">
                <a:extLst>
                  <a:ext uri="{FF2B5EF4-FFF2-40B4-BE49-F238E27FC236}">
                    <a16:creationId xmlns:a16="http://schemas.microsoft.com/office/drawing/2014/main" id="{620E43E4-65A4-4B95-9C7A-B1716C4D5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3" y="1610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Oval 1560">
                <a:extLst>
                  <a:ext uri="{FF2B5EF4-FFF2-40B4-BE49-F238E27FC236}">
                    <a16:creationId xmlns:a16="http://schemas.microsoft.com/office/drawing/2014/main" id="{740E0306-D196-412E-B07C-BA50D29A2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7" y="160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Oval 1561">
                <a:extLst>
                  <a:ext uri="{FF2B5EF4-FFF2-40B4-BE49-F238E27FC236}">
                    <a16:creationId xmlns:a16="http://schemas.microsoft.com/office/drawing/2014/main" id="{D8F02E1E-8F56-4A80-88C3-67EB4B766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1" y="1607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Oval 1562">
                <a:extLst>
                  <a:ext uri="{FF2B5EF4-FFF2-40B4-BE49-F238E27FC236}">
                    <a16:creationId xmlns:a16="http://schemas.microsoft.com/office/drawing/2014/main" id="{10C09995-BE86-4CE3-BA78-69A101942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3" y="1606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Oval 1563">
                <a:extLst>
                  <a:ext uri="{FF2B5EF4-FFF2-40B4-BE49-F238E27FC236}">
                    <a16:creationId xmlns:a16="http://schemas.microsoft.com/office/drawing/2014/main" id="{83063181-6AFC-44FE-8C14-E7CBEAF5D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6" y="1603"/>
                <a:ext cx="56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Oval 1564">
                <a:extLst>
                  <a:ext uri="{FF2B5EF4-FFF2-40B4-BE49-F238E27FC236}">
                    <a16:creationId xmlns:a16="http://schemas.microsoft.com/office/drawing/2014/main" id="{EAB06E2E-1E55-4C45-9065-6C1B17E3E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0" y="1601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Oval 1565">
                <a:extLst>
                  <a:ext uri="{FF2B5EF4-FFF2-40B4-BE49-F238E27FC236}">
                    <a16:creationId xmlns:a16="http://schemas.microsoft.com/office/drawing/2014/main" id="{AC2E84D8-E2B8-4494-89E1-C5A86FA44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2" y="1600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Oval 1566">
                <a:extLst>
                  <a:ext uri="{FF2B5EF4-FFF2-40B4-BE49-F238E27FC236}">
                    <a16:creationId xmlns:a16="http://schemas.microsoft.com/office/drawing/2014/main" id="{C73B91A1-3642-4BDF-A49E-AA3241031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" y="1417"/>
                <a:ext cx="66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Oval 1567">
                <a:extLst>
                  <a:ext uri="{FF2B5EF4-FFF2-40B4-BE49-F238E27FC236}">
                    <a16:creationId xmlns:a16="http://schemas.microsoft.com/office/drawing/2014/main" id="{60F35E5C-DCC3-44FF-8419-681A8C70B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" y="1418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Oval 1568">
                <a:extLst>
                  <a:ext uri="{FF2B5EF4-FFF2-40B4-BE49-F238E27FC236}">
                    <a16:creationId xmlns:a16="http://schemas.microsoft.com/office/drawing/2014/main" id="{C643345B-C877-4F4C-A1E8-AB8FC196D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" y="1421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Oval 1569">
                <a:extLst>
                  <a:ext uri="{FF2B5EF4-FFF2-40B4-BE49-F238E27FC236}">
                    <a16:creationId xmlns:a16="http://schemas.microsoft.com/office/drawing/2014/main" id="{D9E83DC3-44EA-4F7D-84A4-E99C4DF88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" y="1423"/>
                <a:ext cx="52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Oval 1570">
                <a:extLst>
                  <a:ext uri="{FF2B5EF4-FFF2-40B4-BE49-F238E27FC236}">
                    <a16:creationId xmlns:a16="http://schemas.microsoft.com/office/drawing/2014/main" id="{51FB1542-31F0-48B2-AF5C-B5A74F2D8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424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Oval 1571">
                <a:extLst>
                  <a:ext uri="{FF2B5EF4-FFF2-40B4-BE49-F238E27FC236}">
                    <a16:creationId xmlns:a16="http://schemas.microsoft.com/office/drawing/2014/main" id="{36EE130E-6EFB-4BF0-B68F-72322DB39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" y="1426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Oval 1572">
                <a:extLst>
                  <a:ext uri="{FF2B5EF4-FFF2-40B4-BE49-F238E27FC236}">
                    <a16:creationId xmlns:a16="http://schemas.microsoft.com/office/drawing/2014/main" id="{6D5FCB0E-AF0C-4BDC-AD5A-8225F8819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6" y="142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Oval 1573">
                <a:extLst>
                  <a:ext uri="{FF2B5EF4-FFF2-40B4-BE49-F238E27FC236}">
                    <a16:creationId xmlns:a16="http://schemas.microsoft.com/office/drawing/2014/main" id="{30D66BB2-2976-4CCC-A845-43E32DF3F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1429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Oval 1574">
                <a:extLst>
                  <a:ext uri="{FF2B5EF4-FFF2-40B4-BE49-F238E27FC236}">
                    <a16:creationId xmlns:a16="http://schemas.microsoft.com/office/drawing/2014/main" id="{1190A07D-11D4-4CE3-81BB-25B9A80FD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1430"/>
                <a:ext cx="36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Oval 1575">
                <a:extLst>
                  <a:ext uri="{FF2B5EF4-FFF2-40B4-BE49-F238E27FC236}">
                    <a16:creationId xmlns:a16="http://schemas.microsoft.com/office/drawing/2014/main" id="{273B9B2A-19AF-4790-8B60-86D0FDA11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4" y="1432"/>
                <a:ext cx="35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Oval 1576">
                <a:extLst>
                  <a:ext uri="{FF2B5EF4-FFF2-40B4-BE49-F238E27FC236}">
                    <a16:creationId xmlns:a16="http://schemas.microsoft.com/office/drawing/2014/main" id="{C6110AD5-9B69-4396-8430-E86890892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1432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Oval 1577">
                <a:extLst>
                  <a:ext uri="{FF2B5EF4-FFF2-40B4-BE49-F238E27FC236}">
                    <a16:creationId xmlns:a16="http://schemas.microsoft.com/office/drawing/2014/main" id="{0DE69500-7E5A-463E-BAEB-028FA5512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" y="1433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Oval 1578">
                <a:extLst>
                  <a:ext uri="{FF2B5EF4-FFF2-40B4-BE49-F238E27FC236}">
                    <a16:creationId xmlns:a16="http://schemas.microsoft.com/office/drawing/2014/main" id="{FB4C58F2-280D-4A4D-B93A-45C6901E8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2" y="1435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Oval 1579">
                <a:extLst>
                  <a:ext uri="{FF2B5EF4-FFF2-40B4-BE49-F238E27FC236}">
                    <a16:creationId xmlns:a16="http://schemas.microsoft.com/office/drawing/2014/main" id="{77177FBB-A7AB-444A-87B8-BA67DC37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7" y="1435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Oval 1580">
                <a:extLst>
                  <a:ext uri="{FF2B5EF4-FFF2-40B4-BE49-F238E27FC236}">
                    <a16:creationId xmlns:a16="http://schemas.microsoft.com/office/drawing/2014/main" id="{58B4456D-2CD8-43BB-9E26-6241C5677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4" y="1436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Oval 1581">
                <a:extLst>
                  <a:ext uri="{FF2B5EF4-FFF2-40B4-BE49-F238E27FC236}">
                    <a16:creationId xmlns:a16="http://schemas.microsoft.com/office/drawing/2014/main" id="{C4239575-8C89-445B-A67D-A25CB9F77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9" y="1436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Oval 1582">
                <a:extLst>
                  <a:ext uri="{FF2B5EF4-FFF2-40B4-BE49-F238E27FC236}">
                    <a16:creationId xmlns:a16="http://schemas.microsoft.com/office/drawing/2014/main" id="{1D11F712-5F17-45E9-882D-2C9E1792B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6" y="143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Oval 1583">
                <a:extLst>
                  <a:ext uri="{FF2B5EF4-FFF2-40B4-BE49-F238E27FC236}">
                    <a16:creationId xmlns:a16="http://schemas.microsoft.com/office/drawing/2014/main" id="{391C0931-857B-4251-8C1D-D46E8A53E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" y="1438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Oval 1584">
                <a:extLst>
                  <a:ext uri="{FF2B5EF4-FFF2-40B4-BE49-F238E27FC236}">
                    <a16:creationId xmlns:a16="http://schemas.microsoft.com/office/drawing/2014/main" id="{46701D0B-7A1A-4353-826A-BA0C9A714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1439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Oval 1585">
                <a:extLst>
                  <a:ext uri="{FF2B5EF4-FFF2-40B4-BE49-F238E27FC236}">
                    <a16:creationId xmlns:a16="http://schemas.microsoft.com/office/drawing/2014/main" id="{AEF38B27-3252-4328-BAF7-FA5D782A7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1" y="1439"/>
                <a:ext cx="18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Oval 1586">
                <a:extLst>
                  <a:ext uri="{FF2B5EF4-FFF2-40B4-BE49-F238E27FC236}">
                    <a16:creationId xmlns:a16="http://schemas.microsoft.com/office/drawing/2014/main" id="{CE599132-CFEF-4D38-9D5E-F26DC47E4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1438"/>
                <a:ext cx="20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Oval 1587">
                <a:extLst>
                  <a:ext uri="{FF2B5EF4-FFF2-40B4-BE49-F238E27FC236}">
                    <a16:creationId xmlns:a16="http://schemas.microsoft.com/office/drawing/2014/main" id="{5369F780-0795-4BC6-8F76-7E4EE0C2D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1438"/>
                <a:ext cx="21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Oval 1588">
                <a:extLst>
                  <a:ext uri="{FF2B5EF4-FFF2-40B4-BE49-F238E27FC236}">
                    <a16:creationId xmlns:a16="http://schemas.microsoft.com/office/drawing/2014/main" id="{1F998BAC-EE7C-44D0-8883-17C7A9ED2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1436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Oval 1589">
                <a:extLst>
                  <a:ext uri="{FF2B5EF4-FFF2-40B4-BE49-F238E27FC236}">
                    <a16:creationId xmlns:a16="http://schemas.microsoft.com/office/drawing/2014/main" id="{B9AEC091-8A26-4506-9DFC-78CC52F9D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1436"/>
                <a:ext cx="24" cy="2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Oval 1590">
                <a:extLst>
                  <a:ext uri="{FF2B5EF4-FFF2-40B4-BE49-F238E27FC236}">
                    <a16:creationId xmlns:a16="http://schemas.microsoft.com/office/drawing/2014/main" id="{930A2876-5872-4C7B-A2F2-C183C3876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2" y="1435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Oval 1591">
                <a:extLst>
                  <a:ext uri="{FF2B5EF4-FFF2-40B4-BE49-F238E27FC236}">
                    <a16:creationId xmlns:a16="http://schemas.microsoft.com/office/drawing/2014/main" id="{455321E5-BB50-41ED-A570-1D79DD4A7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" y="1435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Oval 1592">
                <a:extLst>
                  <a:ext uri="{FF2B5EF4-FFF2-40B4-BE49-F238E27FC236}">
                    <a16:creationId xmlns:a16="http://schemas.microsoft.com/office/drawing/2014/main" id="{D693AFE5-7654-413B-AB93-C19191137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0" y="1433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Oval 1593">
                <a:extLst>
                  <a:ext uri="{FF2B5EF4-FFF2-40B4-BE49-F238E27FC236}">
                    <a16:creationId xmlns:a16="http://schemas.microsoft.com/office/drawing/2014/main" id="{2454A552-BBE1-4C42-9149-BE513BFB0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4" y="1432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Oval 1594">
                <a:extLst>
                  <a:ext uri="{FF2B5EF4-FFF2-40B4-BE49-F238E27FC236}">
                    <a16:creationId xmlns:a16="http://schemas.microsoft.com/office/drawing/2014/main" id="{4CD67A8F-EA94-4E35-9DA3-05B3B25F2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8" y="1432"/>
                <a:ext cx="34" cy="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Oval 1595">
                <a:extLst>
                  <a:ext uri="{FF2B5EF4-FFF2-40B4-BE49-F238E27FC236}">
                    <a16:creationId xmlns:a16="http://schemas.microsoft.com/office/drawing/2014/main" id="{992A01D0-DC38-4207-8066-C7A52D5D5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1" y="1430"/>
                <a:ext cx="38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Oval 1596">
                <a:extLst>
                  <a:ext uri="{FF2B5EF4-FFF2-40B4-BE49-F238E27FC236}">
                    <a16:creationId xmlns:a16="http://schemas.microsoft.com/office/drawing/2014/main" id="{5B6D9BF1-258F-46C3-B325-158089928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1429"/>
                <a:ext cx="39" cy="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Oval 1597">
                <a:extLst>
                  <a:ext uri="{FF2B5EF4-FFF2-40B4-BE49-F238E27FC236}">
                    <a16:creationId xmlns:a16="http://schemas.microsoft.com/office/drawing/2014/main" id="{8B22A3C2-32DB-495E-ACAF-1071ED5FB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8" y="142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Oval 1598">
                <a:extLst>
                  <a:ext uri="{FF2B5EF4-FFF2-40B4-BE49-F238E27FC236}">
                    <a16:creationId xmlns:a16="http://schemas.microsoft.com/office/drawing/2014/main" id="{BB69E9B0-CFC1-448F-8478-6872C5F9C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2" y="1426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Oval 1599">
                <a:extLst>
                  <a:ext uri="{FF2B5EF4-FFF2-40B4-BE49-F238E27FC236}">
                    <a16:creationId xmlns:a16="http://schemas.microsoft.com/office/drawing/2014/main" id="{33CDE58F-E2BC-4341-9AB8-0D50E1C26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5" y="1424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Oval 1600">
                <a:extLst>
                  <a:ext uri="{FF2B5EF4-FFF2-40B4-BE49-F238E27FC236}">
                    <a16:creationId xmlns:a16="http://schemas.microsoft.com/office/drawing/2014/main" id="{F19BFDFC-99C7-4CB3-AD1F-E00112803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9" y="1423"/>
                <a:ext cx="51" cy="4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Oval 1601">
                <a:extLst>
                  <a:ext uri="{FF2B5EF4-FFF2-40B4-BE49-F238E27FC236}">
                    <a16:creationId xmlns:a16="http://schemas.microsoft.com/office/drawing/2014/main" id="{2D9CD550-D294-4627-9404-ABBE074A2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1" y="1421"/>
                <a:ext cx="57" cy="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Oval 1602">
                <a:extLst>
                  <a:ext uri="{FF2B5EF4-FFF2-40B4-BE49-F238E27FC236}">
                    <a16:creationId xmlns:a16="http://schemas.microsoft.com/office/drawing/2014/main" id="{D03543A9-A808-4B49-BB28-08678E5F7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5" y="1418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Oval 1603">
                <a:extLst>
                  <a:ext uri="{FF2B5EF4-FFF2-40B4-BE49-F238E27FC236}">
                    <a16:creationId xmlns:a16="http://schemas.microsoft.com/office/drawing/2014/main" id="{6C8315C5-91F2-49C6-8ECA-CF8F1679E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7" y="1417"/>
                <a:ext cx="64" cy="6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Oval 1604">
                <a:extLst>
                  <a:ext uri="{FF2B5EF4-FFF2-40B4-BE49-F238E27FC236}">
                    <a16:creationId xmlns:a16="http://schemas.microsoft.com/office/drawing/2014/main" id="{25103878-1474-4477-BF67-72E13039C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9" y="1415"/>
                <a:ext cx="70" cy="6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Oval 1605">
                <a:extLst>
                  <a:ext uri="{FF2B5EF4-FFF2-40B4-BE49-F238E27FC236}">
                    <a16:creationId xmlns:a16="http://schemas.microsoft.com/office/drawing/2014/main" id="{019F70D2-1D16-46A9-8863-3D48598C3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" y="1233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Oval 1606">
                <a:extLst>
                  <a:ext uri="{FF2B5EF4-FFF2-40B4-BE49-F238E27FC236}">
                    <a16:creationId xmlns:a16="http://schemas.microsoft.com/office/drawing/2014/main" id="{C00127DE-F0C0-47DE-81FF-821AE49C0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" y="1234"/>
                <a:ext cx="66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Oval 1607">
                <a:extLst>
                  <a:ext uri="{FF2B5EF4-FFF2-40B4-BE49-F238E27FC236}">
                    <a16:creationId xmlns:a16="http://schemas.microsoft.com/office/drawing/2014/main" id="{B3D62622-3CAC-40CC-B8FB-71E9106C9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1237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Oval 1608">
                <a:extLst>
                  <a:ext uri="{FF2B5EF4-FFF2-40B4-BE49-F238E27FC236}">
                    <a16:creationId xmlns:a16="http://schemas.microsoft.com/office/drawing/2014/main" id="{8970EE4C-EEA8-476E-9C00-BCF755384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1239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Oval 1609">
                <a:extLst>
                  <a:ext uri="{FF2B5EF4-FFF2-40B4-BE49-F238E27FC236}">
                    <a16:creationId xmlns:a16="http://schemas.microsoft.com/office/drawing/2014/main" id="{00C389D6-398B-47DE-9EAE-C92D35A38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0" y="1240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Oval 1610">
                <a:extLst>
                  <a:ext uri="{FF2B5EF4-FFF2-40B4-BE49-F238E27FC236}">
                    <a16:creationId xmlns:a16="http://schemas.microsoft.com/office/drawing/2014/main" id="{E5F5125F-57C4-49F3-A39F-832F1787D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" y="1242"/>
                <a:ext cx="50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Oval 1611">
                <a:extLst>
                  <a:ext uri="{FF2B5EF4-FFF2-40B4-BE49-F238E27FC236}">
                    <a16:creationId xmlns:a16="http://schemas.microsoft.com/office/drawing/2014/main" id="{71EA91E2-7669-4CE1-B22B-6288A4D4F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3" y="1245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1813">
              <a:extLst>
                <a:ext uri="{FF2B5EF4-FFF2-40B4-BE49-F238E27FC236}">
                  <a16:creationId xmlns:a16="http://schemas.microsoft.com/office/drawing/2014/main" id="{62072447-C74A-41D1-931B-429AA894D3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113" y="487363"/>
              <a:ext cx="11917363" cy="1576388"/>
              <a:chOff x="87" y="307"/>
              <a:chExt cx="7507" cy="993"/>
            </a:xfrm>
            <a:grpFill/>
          </p:grpSpPr>
          <p:sp>
            <p:nvSpPr>
              <p:cNvPr id="197" name="Oval 1613">
                <a:extLst>
                  <a:ext uri="{FF2B5EF4-FFF2-40B4-BE49-F238E27FC236}">
                    <a16:creationId xmlns:a16="http://schemas.microsoft.com/office/drawing/2014/main" id="{ED8332FE-006D-4CC9-B409-26D36B850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0" y="1246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Oval 1614">
                <a:extLst>
                  <a:ext uri="{FF2B5EF4-FFF2-40B4-BE49-F238E27FC236}">
                    <a16:creationId xmlns:a16="http://schemas.microsoft.com/office/drawing/2014/main" id="{C0C4CEFF-24C4-47F9-98AF-8D0C294BC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1246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Oval 1615">
                <a:extLst>
                  <a:ext uri="{FF2B5EF4-FFF2-40B4-BE49-F238E27FC236}">
                    <a16:creationId xmlns:a16="http://schemas.microsoft.com/office/drawing/2014/main" id="{69D4C9BC-5C2D-4AE3-AA40-C268EB1AB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248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Oval 1616">
                <a:extLst>
                  <a:ext uri="{FF2B5EF4-FFF2-40B4-BE49-F238E27FC236}">
                    <a16:creationId xmlns:a16="http://schemas.microsoft.com/office/drawing/2014/main" id="{73312EB8-9D5C-44E2-8E64-6A04FABCB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9" y="1249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Oval 1617">
                <a:extLst>
                  <a:ext uri="{FF2B5EF4-FFF2-40B4-BE49-F238E27FC236}">
                    <a16:creationId xmlns:a16="http://schemas.microsoft.com/office/drawing/2014/main" id="{53923C5A-B7CE-4460-9F47-74FF2E8F1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" y="1251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Oval 1618">
                <a:extLst>
                  <a:ext uri="{FF2B5EF4-FFF2-40B4-BE49-F238E27FC236}">
                    <a16:creationId xmlns:a16="http://schemas.microsoft.com/office/drawing/2014/main" id="{4EF4ED66-E67F-40A6-A588-4834C0B41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1" y="1252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619">
                <a:extLst>
                  <a:ext uri="{FF2B5EF4-FFF2-40B4-BE49-F238E27FC236}">
                    <a16:creationId xmlns:a16="http://schemas.microsoft.com/office/drawing/2014/main" id="{1A0E9343-15C7-444B-971D-599A824E0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7" y="1252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620">
                <a:extLst>
                  <a:ext uri="{FF2B5EF4-FFF2-40B4-BE49-F238E27FC236}">
                    <a16:creationId xmlns:a16="http://schemas.microsoft.com/office/drawing/2014/main" id="{93F24DE5-1250-4248-BEA3-662894CE0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3" y="1254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621">
                <a:extLst>
                  <a:ext uri="{FF2B5EF4-FFF2-40B4-BE49-F238E27FC236}">
                    <a16:creationId xmlns:a16="http://schemas.microsoft.com/office/drawing/2014/main" id="{307177F9-3834-48BD-85E9-15A4340C5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9" y="1254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1622">
                <a:extLst>
                  <a:ext uri="{FF2B5EF4-FFF2-40B4-BE49-F238E27FC236}">
                    <a16:creationId xmlns:a16="http://schemas.microsoft.com/office/drawing/2014/main" id="{BA1B47E1-8898-42DE-82B3-0212F21A4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1255"/>
                <a:ext cx="23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1623">
                <a:extLst>
                  <a:ext uri="{FF2B5EF4-FFF2-40B4-BE49-F238E27FC236}">
                    <a16:creationId xmlns:a16="http://schemas.microsoft.com/office/drawing/2014/main" id="{3370A09D-2BC9-4CB5-8414-CF571E201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" y="1255"/>
                <a:ext cx="19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1624">
                <a:extLst>
                  <a:ext uri="{FF2B5EF4-FFF2-40B4-BE49-F238E27FC236}">
                    <a16:creationId xmlns:a16="http://schemas.microsoft.com/office/drawing/2014/main" id="{AC5911F0-8E52-4E66-AA1E-24B1E4D82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6" y="1257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1625">
                <a:extLst>
                  <a:ext uri="{FF2B5EF4-FFF2-40B4-BE49-F238E27FC236}">
                    <a16:creationId xmlns:a16="http://schemas.microsoft.com/office/drawing/2014/main" id="{AF0CCB44-E6EE-4DF4-B92F-80E234AC1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1" y="1257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1626">
                <a:extLst>
                  <a:ext uri="{FF2B5EF4-FFF2-40B4-BE49-F238E27FC236}">
                    <a16:creationId xmlns:a16="http://schemas.microsoft.com/office/drawing/2014/main" id="{A888C437-6B86-4778-A318-E1BC4EA81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1255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1627">
                <a:extLst>
                  <a:ext uri="{FF2B5EF4-FFF2-40B4-BE49-F238E27FC236}">
                    <a16:creationId xmlns:a16="http://schemas.microsoft.com/office/drawing/2014/main" id="{080B5813-C0C8-458E-A445-B5ECD8696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1255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1628">
                <a:extLst>
                  <a:ext uri="{FF2B5EF4-FFF2-40B4-BE49-F238E27FC236}">
                    <a16:creationId xmlns:a16="http://schemas.microsoft.com/office/drawing/2014/main" id="{011AC987-E708-4CE3-A8C5-97F304F3F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3" y="1254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1629">
                <a:extLst>
                  <a:ext uri="{FF2B5EF4-FFF2-40B4-BE49-F238E27FC236}">
                    <a16:creationId xmlns:a16="http://schemas.microsoft.com/office/drawing/2014/main" id="{F48C8702-41BF-4B8C-94EF-F1F6285F1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1254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1630">
                <a:extLst>
                  <a:ext uri="{FF2B5EF4-FFF2-40B4-BE49-F238E27FC236}">
                    <a16:creationId xmlns:a16="http://schemas.microsoft.com/office/drawing/2014/main" id="{3904833A-AF65-426E-BF03-51A6CC27C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2" y="1252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1631">
                <a:extLst>
                  <a:ext uri="{FF2B5EF4-FFF2-40B4-BE49-F238E27FC236}">
                    <a16:creationId xmlns:a16="http://schemas.microsoft.com/office/drawing/2014/main" id="{F9749C54-4093-4732-B72A-27B170CCE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1252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1632">
                <a:extLst>
                  <a:ext uri="{FF2B5EF4-FFF2-40B4-BE49-F238E27FC236}">
                    <a16:creationId xmlns:a16="http://schemas.microsoft.com/office/drawing/2014/main" id="{511975F7-73E0-47E1-9ECE-89BC5F126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1251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Oval 1633">
                <a:extLst>
                  <a:ext uri="{FF2B5EF4-FFF2-40B4-BE49-F238E27FC236}">
                    <a16:creationId xmlns:a16="http://schemas.microsoft.com/office/drawing/2014/main" id="{0B55B7D4-F462-471B-9646-48A121620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3" y="1249"/>
                <a:ext cx="34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Oval 1634">
                <a:extLst>
                  <a:ext uri="{FF2B5EF4-FFF2-40B4-BE49-F238E27FC236}">
                    <a16:creationId xmlns:a16="http://schemas.microsoft.com/office/drawing/2014/main" id="{8A54659F-033A-49A3-8DC8-B2F8FB033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6" y="1248"/>
                <a:ext cx="38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Oval 1635">
                <a:extLst>
                  <a:ext uri="{FF2B5EF4-FFF2-40B4-BE49-F238E27FC236}">
                    <a16:creationId xmlns:a16="http://schemas.microsoft.com/office/drawing/2014/main" id="{781CAA7B-05DB-4908-A2C2-71B09E5B2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0" y="1246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Oval 1636">
                <a:extLst>
                  <a:ext uri="{FF2B5EF4-FFF2-40B4-BE49-F238E27FC236}">
                    <a16:creationId xmlns:a16="http://schemas.microsoft.com/office/drawing/2014/main" id="{D27EE3A6-0145-464B-A019-DD88A3CD6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3" y="1246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Oval 1637">
                <a:extLst>
                  <a:ext uri="{FF2B5EF4-FFF2-40B4-BE49-F238E27FC236}">
                    <a16:creationId xmlns:a16="http://schemas.microsoft.com/office/drawing/2014/main" id="{77E5CC53-5727-4127-89A5-A7D72CBE7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7" y="1245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Oval 1638">
                <a:extLst>
                  <a:ext uri="{FF2B5EF4-FFF2-40B4-BE49-F238E27FC236}">
                    <a16:creationId xmlns:a16="http://schemas.microsoft.com/office/drawing/2014/main" id="{3A2EDB77-C511-4284-896E-16AD727C6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0" y="1242"/>
                <a:ext cx="48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Oval 1639">
                <a:extLst>
                  <a:ext uri="{FF2B5EF4-FFF2-40B4-BE49-F238E27FC236}">
                    <a16:creationId xmlns:a16="http://schemas.microsoft.com/office/drawing/2014/main" id="{50A4E611-DA8A-403C-BC6F-EBB6DCB59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4" y="1240"/>
                <a:ext cx="51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Oval 1640">
                <a:extLst>
                  <a:ext uri="{FF2B5EF4-FFF2-40B4-BE49-F238E27FC236}">
                    <a16:creationId xmlns:a16="http://schemas.microsoft.com/office/drawing/2014/main" id="{A661DBA8-864E-46F1-9324-F58E7327E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" y="1239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Oval 1641">
                <a:extLst>
                  <a:ext uri="{FF2B5EF4-FFF2-40B4-BE49-F238E27FC236}">
                    <a16:creationId xmlns:a16="http://schemas.microsoft.com/office/drawing/2014/main" id="{EF7631D7-2817-4F4B-A91E-7DD9B91B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0" y="1237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Oval 1642">
                <a:extLst>
                  <a:ext uri="{FF2B5EF4-FFF2-40B4-BE49-F238E27FC236}">
                    <a16:creationId xmlns:a16="http://schemas.microsoft.com/office/drawing/2014/main" id="{F89F8A03-FDE6-4537-B7CD-1FCB0CA50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2" y="1234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Oval 1643">
                <a:extLst>
                  <a:ext uri="{FF2B5EF4-FFF2-40B4-BE49-F238E27FC236}">
                    <a16:creationId xmlns:a16="http://schemas.microsoft.com/office/drawing/2014/main" id="{14C3A5E3-53C4-4556-A26E-DF678757B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4" y="1233"/>
                <a:ext cx="70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Oval 1644">
                <a:extLst>
                  <a:ext uri="{FF2B5EF4-FFF2-40B4-BE49-F238E27FC236}">
                    <a16:creationId xmlns:a16="http://schemas.microsoft.com/office/drawing/2014/main" id="{2E70D8D1-46E7-4F6E-9871-BBAFABDC2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7" y="1230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Oval 1645">
                <a:extLst>
                  <a:ext uri="{FF2B5EF4-FFF2-40B4-BE49-F238E27FC236}">
                    <a16:creationId xmlns:a16="http://schemas.microsoft.com/office/drawing/2014/main" id="{B3E3FD14-5413-49B4-824D-9BB8291C9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" y="1048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Oval 1646">
                <a:extLst>
                  <a:ext uri="{FF2B5EF4-FFF2-40B4-BE49-F238E27FC236}">
                    <a16:creationId xmlns:a16="http://schemas.microsoft.com/office/drawing/2014/main" id="{A83FD1AB-C44F-4104-84A4-EF3ECE65E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" y="1050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1647">
                <a:extLst>
                  <a:ext uri="{FF2B5EF4-FFF2-40B4-BE49-F238E27FC236}">
                    <a16:creationId xmlns:a16="http://schemas.microsoft.com/office/drawing/2014/main" id="{15290904-36D2-427C-A5F0-E8C0E8165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" y="1053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Oval 1648">
                <a:extLst>
                  <a:ext uri="{FF2B5EF4-FFF2-40B4-BE49-F238E27FC236}">
                    <a16:creationId xmlns:a16="http://schemas.microsoft.com/office/drawing/2014/main" id="{C0D76301-A659-4E07-B3E7-BF05BA668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" y="1054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1649">
                <a:extLst>
                  <a:ext uri="{FF2B5EF4-FFF2-40B4-BE49-F238E27FC236}">
                    <a16:creationId xmlns:a16="http://schemas.microsoft.com/office/drawing/2014/main" id="{B6087758-0213-4AAD-9BF1-AACB8126E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8" y="1056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Oval 1650">
                <a:extLst>
                  <a:ext uri="{FF2B5EF4-FFF2-40B4-BE49-F238E27FC236}">
                    <a16:creationId xmlns:a16="http://schemas.microsoft.com/office/drawing/2014/main" id="{14EDA655-42E5-4AF1-9E1F-8F8D3E86F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5" y="1059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Oval 1651">
                <a:extLst>
                  <a:ext uri="{FF2B5EF4-FFF2-40B4-BE49-F238E27FC236}">
                    <a16:creationId xmlns:a16="http://schemas.microsoft.com/office/drawing/2014/main" id="{BDE70B3E-0765-42A1-BA87-ED282DF50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1060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Oval 1652">
                <a:extLst>
                  <a:ext uri="{FF2B5EF4-FFF2-40B4-BE49-F238E27FC236}">
                    <a16:creationId xmlns:a16="http://schemas.microsoft.com/office/drawing/2014/main" id="{3C23646C-0E7D-4B12-8C2A-AC887BD8D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8" y="106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Oval 1653">
                <a:extLst>
                  <a:ext uri="{FF2B5EF4-FFF2-40B4-BE49-F238E27FC236}">
                    <a16:creationId xmlns:a16="http://schemas.microsoft.com/office/drawing/2014/main" id="{AB98396B-CC89-48DB-8353-B78CEDD2E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5" y="1063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Oval 1654">
                <a:extLst>
                  <a:ext uri="{FF2B5EF4-FFF2-40B4-BE49-F238E27FC236}">
                    <a16:creationId xmlns:a16="http://schemas.microsoft.com/office/drawing/2014/main" id="{83874C03-0045-4E6A-A72A-2508A88DC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1" y="1065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Oval 1655">
                <a:extLst>
                  <a:ext uri="{FF2B5EF4-FFF2-40B4-BE49-F238E27FC236}">
                    <a16:creationId xmlns:a16="http://schemas.microsoft.com/office/drawing/2014/main" id="{8106AEFF-C429-4B6A-953E-192E3D15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1066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Oval 1656">
                <a:extLst>
                  <a:ext uri="{FF2B5EF4-FFF2-40B4-BE49-F238E27FC236}">
                    <a16:creationId xmlns:a16="http://schemas.microsoft.com/office/drawing/2014/main" id="{4AD9FA89-36F8-4F92-AB68-72D3E04DE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4" y="1066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Oval 1657">
                <a:extLst>
                  <a:ext uri="{FF2B5EF4-FFF2-40B4-BE49-F238E27FC236}">
                    <a16:creationId xmlns:a16="http://schemas.microsoft.com/office/drawing/2014/main" id="{0E465A0C-8F22-433E-A8AB-034E62EEB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068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Oval 1658">
                <a:extLst>
                  <a:ext uri="{FF2B5EF4-FFF2-40B4-BE49-F238E27FC236}">
                    <a16:creationId xmlns:a16="http://schemas.microsoft.com/office/drawing/2014/main" id="{4AEFC5BA-2E92-429E-BA75-77D61B086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1069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Oval 1659">
                <a:extLst>
                  <a:ext uri="{FF2B5EF4-FFF2-40B4-BE49-F238E27FC236}">
                    <a16:creationId xmlns:a16="http://schemas.microsoft.com/office/drawing/2014/main" id="{9962E478-D7D4-4888-946C-C4AC9519D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3" y="1069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Oval 1660">
                <a:extLst>
                  <a:ext uri="{FF2B5EF4-FFF2-40B4-BE49-F238E27FC236}">
                    <a16:creationId xmlns:a16="http://schemas.microsoft.com/office/drawing/2014/main" id="{F2D6BA6A-E804-4B63-9CF5-AE044EB23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" y="1071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Oval 1661">
                <a:extLst>
                  <a:ext uri="{FF2B5EF4-FFF2-40B4-BE49-F238E27FC236}">
                    <a16:creationId xmlns:a16="http://schemas.microsoft.com/office/drawing/2014/main" id="{CDEE8F57-709B-451A-B6C1-F63F0F5CB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1072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Oval 1662">
                <a:extLst>
                  <a:ext uri="{FF2B5EF4-FFF2-40B4-BE49-F238E27FC236}">
                    <a16:creationId xmlns:a16="http://schemas.microsoft.com/office/drawing/2014/main" id="{6E68E72A-64A9-4E5F-A45A-BFFCF9A39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9" y="1072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Oval 1663">
                <a:extLst>
                  <a:ext uri="{FF2B5EF4-FFF2-40B4-BE49-F238E27FC236}">
                    <a16:creationId xmlns:a16="http://schemas.microsoft.com/office/drawing/2014/main" id="{3840BC2B-67BB-4D87-98BE-9BBB5F39C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6" y="1074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Oval 1664">
                <a:extLst>
                  <a:ext uri="{FF2B5EF4-FFF2-40B4-BE49-F238E27FC236}">
                    <a16:creationId xmlns:a16="http://schemas.microsoft.com/office/drawing/2014/main" id="{DA073A22-712E-46B2-8546-5ACA91C55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1" y="1074"/>
                <a:ext cx="19" cy="1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Oval 1665">
                <a:extLst>
                  <a:ext uri="{FF2B5EF4-FFF2-40B4-BE49-F238E27FC236}">
                    <a16:creationId xmlns:a16="http://schemas.microsoft.com/office/drawing/2014/main" id="{E122C666-2A54-4A5E-AA62-73584FD71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1072"/>
                <a:ext cx="22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Oval 1666">
                <a:extLst>
                  <a:ext uri="{FF2B5EF4-FFF2-40B4-BE49-F238E27FC236}">
                    <a16:creationId xmlns:a16="http://schemas.microsoft.com/office/drawing/2014/main" id="{75D3758E-12B4-4C69-93FA-2BC637358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8" y="1072"/>
                <a:ext cx="24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Oval 1667">
                <a:extLst>
                  <a:ext uri="{FF2B5EF4-FFF2-40B4-BE49-F238E27FC236}">
                    <a16:creationId xmlns:a16="http://schemas.microsoft.com/office/drawing/2014/main" id="{EA773E96-1FE7-4165-8634-2879FD6FE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3" y="1071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Oval 1668">
                <a:extLst>
                  <a:ext uri="{FF2B5EF4-FFF2-40B4-BE49-F238E27FC236}">
                    <a16:creationId xmlns:a16="http://schemas.microsoft.com/office/drawing/2014/main" id="{0F400AA4-C539-4DE4-BFD5-4E61A739E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1069"/>
                <a:ext cx="27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Oval 1669">
                <a:extLst>
                  <a:ext uri="{FF2B5EF4-FFF2-40B4-BE49-F238E27FC236}">
                    <a16:creationId xmlns:a16="http://schemas.microsoft.com/office/drawing/2014/main" id="{38297E21-0196-435B-A5D1-84A3B5FB6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1069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Oval 1670">
                <a:extLst>
                  <a:ext uri="{FF2B5EF4-FFF2-40B4-BE49-F238E27FC236}">
                    <a16:creationId xmlns:a16="http://schemas.microsoft.com/office/drawing/2014/main" id="{ACD4F1C3-820D-4671-895E-945E28EB4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1068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Oval 1671">
                <a:extLst>
                  <a:ext uri="{FF2B5EF4-FFF2-40B4-BE49-F238E27FC236}">
                    <a16:creationId xmlns:a16="http://schemas.microsoft.com/office/drawing/2014/main" id="{9DBE673E-8301-4E2B-BB7E-E780E0ADE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1066"/>
                <a:ext cx="35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Oval 1672">
                <a:extLst>
                  <a:ext uri="{FF2B5EF4-FFF2-40B4-BE49-F238E27FC236}">
                    <a16:creationId xmlns:a16="http://schemas.microsoft.com/office/drawing/2014/main" id="{709F6AE9-BB54-4452-BD1F-4A797906B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1" y="1066"/>
                <a:ext cx="38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Oval 1673">
                <a:extLst>
                  <a:ext uri="{FF2B5EF4-FFF2-40B4-BE49-F238E27FC236}">
                    <a16:creationId xmlns:a16="http://schemas.microsoft.com/office/drawing/2014/main" id="{9A5B2855-4447-4764-ADAD-F802A2E94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1065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Oval 1674">
                <a:extLst>
                  <a:ext uri="{FF2B5EF4-FFF2-40B4-BE49-F238E27FC236}">
                    <a16:creationId xmlns:a16="http://schemas.microsoft.com/office/drawing/2014/main" id="{35147F03-10AD-4B89-BAB0-9BE81CA30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8" y="1063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Oval 1675">
                <a:extLst>
                  <a:ext uri="{FF2B5EF4-FFF2-40B4-BE49-F238E27FC236}">
                    <a16:creationId xmlns:a16="http://schemas.microsoft.com/office/drawing/2014/main" id="{6EA59EEC-6C78-4A2A-94D5-B39742209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2" y="106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Oval 1676">
                <a:extLst>
                  <a:ext uri="{FF2B5EF4-FFF2-40B4-BE49-F238E27FC236}">
                    <a16:creationId xmlns:a16="http://schemas.microsoft.com/office/drawing/2014/main" id="{8CEC65BB-B7AC-4D98-8DD9-6A261A37D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5" y="1060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Oval 1677">
                <a:extLst>
                  <a:ext uri="{FF2B5EF4-FFF2-40B4-BE49-F238E27FC236}">
                    <a16:creationId xmlns:a16="http://schemas.microsoft.com/office/drawing/2014/main" id="{41151B4C-B314-4A86-9D33-DF10D6F04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9" y="1059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Oval 1678">
                <a:extLst>
                  <a:ext uri="{FF2B5EF4-FFF2-40B4-BE49-F238E27FC236}">
                    <a16:creationId xmlns:a16="http://schemas.microsoft.com/office/drawing/2014/main" id="{2C1452AB-A327-4F26-8E0F-413C4CD9A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1" y="1056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Oval 1679">
                <a:extLst>
                  <a:ext uri="{FF2B5EF4-FFF2-40B4-BE49-F238E27FC236}">
                    <a16:creationId xmlns:a16="http://schemas.microsoft.com/office/drawing/2014/main" id="{A82AC6FA-2446-4D30-891A-C2EF38A9A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5" y="1054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Oval 1680">
                <a:extLst>
                  <a:ext uri="{FF2B5EF4-FFF2-40B4-BE49-F238E27FC236}">
                    <a16:creationId xmlns:a16="http://schemas.microsoft.com/office/drawing/2014/main" id="{576EAC16-0E82-49BE-88EC-3761A9037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7" y="1053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Oval 1681">
                <a:extLst>
                  <a:ext uri="{FF2B5EF4-FFF2-40B4-BE49-F238E27FC236}">
                    <a16:creationId xmlns:a16="http://schemas.microsoft.com/office/drawing/2014/main" id="{390B32FD-44DA-4616-9592-D63315EC4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9" y="1050"/>
                <a:ext cx="70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Oval 1682">
                <a:extLst>
                  <a:ext uri="{FF2B5EF4-FFF2-40B4-BE49-F238E27FC236}">
                    <a16:creationId xmlns:a16="http://schemas.microsoft.com/office/drawing/2014/main" id="{745A71F1-F99D-46D0-80E6-17DF49A2D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2" y="1048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Oval 1683">
                <a:extLst>
                  <a:ext uri="{FF2B5EF4-FFF2-40B4-BE49-F238E27FC236}">
                    <a16:creationId xmlns:a16="http://schemas.microsoft.com/office/drawing/2014/main" id="{FD2E82DC-14B9-4E1C-AA45-7FD8972B4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4" y="1045"/>
                <a:ext cx="80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Oval 1684">
                <a:extLst>
                  <a:ext uri="{FF2B5EF4-FFF2-40B4-BE49-F238E27FC236}">
                    <a16:creationId xmlns:a16="http://schemas.microsoft.com/office/drawing/2014/main" id="{D60BFF8F-5FEF-4A47-912D-68DDAEA6E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" y="863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Oval 1685">
                <a:extLst>
                  <a:ext uri="{FF2B5EF4-FFF2-40B4-BE49-F238E27FC236}">
                    <a16:creationId xmlns:a16="http://schemas.microsoft.com/office/drawing/2014/main" id="{251CF2FB-81A3-490E-8D3D-242EBAC64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" y="866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Oval 1686">
                <a:extLst>
                  <a:ext uri="{FF2B5EF4-FFF2-40B4-BE49-F238E27FC236}">
                    <a16:creationId xmlns:a16="http://schemas.microsoft.com/office/drawing/2014/main" id="{D04817B4-3DBE-4492-8BDD-24CB1BD86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" y="869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Oval 1687">
                <a:extLst>
                  <a:ext uri="{FF2B5EF4-FFF2-40B4-BE49-F238E27FC236}">
                    <a16:creationId xmlns:a16="http://schemas.microsoft.com/office/drawing/2014/main" id="{EC84A011-72B8-4B4D-A313-B285DF6FE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" y="870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Oval 1688">
                <a:extLst>
                  <a:ext uri="{FF2B5EF4-FFF2-40B4-BE49-F238E27FC236}">
                    <a16:creationId xmlns:a16="http://schemas.microsoft.com/office/drawing/2014/main" id="{26D5D8CE-1160-401C-A209-8C0615535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" y="872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Oval 1689">
                <a:extLst>
                  <a:ext uri="{FF2B5EF4-FFF2-40B4-BE49-F238E27FC236}">
                    <a16:creationId xmlns:a16="http://schemas.microsoft.com/office/drawing/2014/main" id="{07092B24-1256-4361-98B7-C834FF3B5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3" y="875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Oval 1690">
                <a:extLst>
                  <a:ext uri="{FF2B5EF4-FFF2-40B4-BE49-F238E27FC236}">
                    <a16:creationId xmlns:a16="http://schemas.microsoft.com/office/drawing/2014/main" id="{19B9B8A2-B199-4D9A-A329-184AD412A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" y="876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Oval 1691">
                <a:extLst>
                  <a:ext uri="{FF2B5EF4-FFF2-40B4-BE49-F238E27FC236}">
                    <a16:creationId xmlns:a16="http://schemas.microsoft.com/office/drawing/2014/main" id="{908EDBAF-AC63-46D5-BC7B-5052BA9D6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7" y="878"/>
                <a:ext cx="49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Oval 1692">
                <a:extLst>
                  <a:ext uri="{FF2B5EF4-FFF2-40B4-BE49-F238E27FC236}">
                    <a16:creationId xmlns:a16="http://schemas.microsoft.com/office/drawing/2014/main" id="{7D20A4C3-C893-4141-8633-3EE7FE12A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" y="87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Oval 1693">
                <a:extLst>
                  <a:ext uri="{FF2B5EF4-FFF2-40B4-BE49-F238E27FC236}">
                    <a16:creationId xmlns:a16="http://schemas.microsoft.com/office/drawing/2014/main" id="{3D45E477-3A42-47A8-AD75-B3993E307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88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Oval 1694">
                <a:extLst>
                  <a:ext uri="{FF2B5EF4-FFF2-40B4-BE49-F238E27FC236}">
                    <a16:creationId xmlns:a16="http://schemas.microsoft.com/office/drawing/2014/main" id="{5D655EB5-A46B-4571-AA3E-40436BA97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6" y="882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Oval 1695">
                <a:extLst>
                  <a:ext uri="{FF2B5EF4-FFF2-40B4-BE49-F238E27FC236}">
                    <a16:creationId xmlns:a16="http://schemas.microsoft.com/office/drawing/2014/main" id="{A419F749-BE73-463A-AF8F-7BD9F812A1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3" y="884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Oval 1696">
                <a:extLst>
                  <a:ext uri="{FF2B5EF4-FFF2-40B4-BE49-F238E27FC236}">
                    <a16:creationId xmlns:a16="http://schemas.microsoft.com/office/drawing/2014/main" id="{B2DB1268-8609-4D53-B584-4494D7B4B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885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Oval 1697">
                <a:extLst>
                  <a:ext uri="{FF2B5EF4-FFF2-40B4-BE49-F238E27FC236}">
                    <a16:creationId xmlns:a16="http://schemas.microsoft.com/office/drawing/2014/main" id="{78352400-AA67-4F00-8231-C358670F9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4" y="885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Oval 1698">
                <a:extLst>
                  <a:ext uri="{FF2B5EF4-FFF2-40B4-BE49-F238E27FC236}">
                    <a16:creationId xmlns:a16="http://schemas.microsoft.com/office/drawing/2014/main" id="{46DD431F-D216-4808-BD8F-3C6CC55C8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1" y="887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Oval 1699">
                <a:extLst>
                  <a:ext uri="{FF2B5EF4-FFF2-40B4-BE49-F238E27FC236}">
                    <a16:creationId xmlns:a16="http://schemas.microsoft.com/office/drawing/2014/main" id="{67F692F2-D2BC-4CDE-9838-6111D1884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" y="888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Oval 1700">
                <a:extLst>
                  <a:ext uri="{FF2B5EF4-FFF2-40B4-BE49-F238E27FC236}">
                    <a16:creationId xmlns:a16="http://schemas.microsoft.com/office/drawing/2014/main" id="{B824FD6B-F2F2-4396-9766-A62CF0343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3" y="888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Oval 1701">
                <a:extLst>
                  <a:ext uri="{FF2B5EF4-FFF2-40B4-BE49-F238E27FC236}">
                    <a16:creationId xmlns:a16="http://schemas.microsoft.com/office/drawing/2014/main" id="{27D1F68D-BEA5-4395-8493-65CF3ED45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9" y="890"/>
                <a:ext cx="23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Oval 1702">
                <a:extLst>
                  <a:ext uri="{FF2B5EF4-FFF2-40B4-BE49-F238E27FC236}">
                    <a16:creationId xmlns:a16="http://schemas.microsoft.com/office/drawing/2014/main" id="{2598F492-0A30-4F25-88D3-477A6ABBB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890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Oval 1703">
                <a:extLst>
                  <a:ext uri="{FF2B5EF4-FFF2-40B4-BE49-F238E27FC236}">
                    <a16:creationId xmlns:a16="http://schemas.microsoft.com/office/drawing/2014/main" id="{62B2556D-3F74-4185-A1B5-7A9C42BF1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890"/>
                <a:ext cx="23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Oval 1704">
                <a:extLst>
                  <a:ext uri="{FF2B5EF4-FFF2-40B4-BE49-F238E27FC236}">
                    <a16:creationId xmlns:a16="http://schemas.microsoft.com/office/drawing/2014/main" id="{61B6DE9D-8B9D-424D-A228-9D63C5098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3" y="890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Oval 1705">
                <a:extLst>
                  <a:ext uri="{FF2B5EF4-FFF2-40B4-BE49-F238E27FC236}">
                    <a16:creationId xmlns:a16="http://schemas.microsoft.com/office/drawing/2014/main" id="{1F7722DF-DD1C-4811-B314-16B25D65B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8" y="888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Oval 1706">
                <a:extLst>
                  <a:ext uri="{FF2B5EF4-FFF2-40B4-BE49-F238E27FC236}">
                    <a16:creationId xmlns:a16="http://schemas.microsoft.com/office/drawing/2014/main" id="{5612F955-E1F4-4066-8665-AD2362540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2" y="888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Oval 1707">
                <a:extLst>
                  <a:ext uri="{FF2B5EF4-FFF2-40B4-BE49-F238E27FC236}">
                    <a16:creationId xmlns:a16="http://schemas.microsoft.com/office/drawing/2014/main" id="{24149AD4-A7B0-401C-9496-935342496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5" y="887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Oval 1708">
                <a:extLst>
                  <a:ext uri="{FF2B5EF4-FFF2-40B4-BE49-F238E27FC236}">
                    <a16:creationId xmlns:a16="http://schemas.microsoft.com/office/drawing/2014/main" id="{F74DA15A-0403-4D6D-BFA2-DB953B62E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" y="885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Oval 1709">
                <a:extLst>
                  <a:ext uri="{FF2B5EF4-FFF2-40B4-BE49-F238E27FC236}">
                    <a16:creationId xmlns:a16="http://schemas.microsoft.com/office/drawing/2014/main" id="{6D8E2978-5BD7-46AE-A829-21F9AC9B5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885"/>
                <a:ext cx="35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Oval 1710">
                <a:extLst>
                  <a:ext uri="{FF2B5EF4-FFF2-40B4-BE49-F238E27FC236}">
                    <a16:creationId xmlns:a16="http://schemas.microsoft.com/office/drawing/2014/main" id="{A788DE2C-7A02-441A-AAFF-1B10C83E8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884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Oval 1711">
                <a:extLst>
                  <a:ext uri="{FF2B5EF4-FFF2-40B4-BE49-F238E27FC236}">
                    <a16:creationId xmlns:a16="http://schemas.microsoft.com/office/drawing/2014/main" id="{A82B41CE-6A99-4E49-A44A-93960FA35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1" y="882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Oval 1712">
                <a:extLst>
                  <a:ext uri="{FF2B5EF4-FFF2-40B4-BE49-F238E27FC236}">
                    <a16:creationId xmlns:a16="http://schemas.microsoft.com/office/drawing/2014/main" id="{E53E1A38-6787-472C-9E6C-C727F91C7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3" y="881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Oval 1713">
                <a:extLst>
                  <a:ext uri="{FF2B5EF4-FFF2-40B4-BE49-F238E27FC236}">
                    <a16:creationId xmlns:a16="http://schemas.microsoft.com/office/drawing/2014/main" id="{D739970D-5152-4616-A5E4-0F8F76C6E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7" y="879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Oval 1714">
                <a:extLst>
                  <a:ext uri="{FF2B5EF4-FFF2-40B4-BE49-F238E27FC236}">
                    <a16:creationId xmlns:a16="http://schemas.microsoft.com/office/drawing/2014/main" id="{8F01ECBF-B3BD-4FD7-966E-3DE0CC5F4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0" y="878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Oval 1715">
                <a:extLst>
                  <a:ext uri="{FF2B5EF4-FFF2-40B4-BE49-F238E27FC236}">
                    <a16:creationId xmlns:a16="http://schemas.microsoft.com/office/drawing/2014/main" id="{8806ADDE-83A0-43A2-A44B-90A63DF99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4" y="876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Oval 1716">
                <a:extLst>
                  <a:ext uri="{FF2B5EF4-FFF2-40B4-BE49-F238E27FC236}">
                    <a16:creationId xmlns:a16="http://schemas.microsoft.com/office/drawing/2014/main" id="{E15A9934-1045-45D6-AC83-83478911D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6" y="875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Oval 1717">
                <a:extLst>
                  <a:ext uri="{FF2B5EF4-FFF2-40B4-BE49-F238E27FC236}">
                    <a16:creationId xmlns:a16="http://schemas.microsoft.com/office/drawing/2014/main" id="{C24D078D-215B-4F66-9040-02D9979B6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9" y="872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Oval 1718">
                <a:extLst>
                  <a:ext uri="{FF2B5EF4-FFF2-40B4-BE49-F238E27FC236}">
                    <a16:creationId xmlns:a16="http://schemas.microsoft.com/office/drawing/2014/main" id="{9A3920A9-3E17-4C65-8A9E-77A8F7621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2" y="870"/>
                <a:ext cx="66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Oval 1719">
                <a:extLst>
                  <a:ext uri="{FF2B5EF4-FFF2-40B4-BE49-F238E27FC236}">
                    <a16:creationId xmlns:a16="http://schemas.microsoft.com/office/drawing/2014/main" id="{4E520AC5-E2B2-4248-A758-3AA22D8B2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5" y="869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Oval 1720">
                <a:extLst>
                  <a:ext uri="{FF2B5EF4-FFF2-40B4-BE49-F238E27FC236}">
                    <a16:creationId xmlns:a16="http://schemas.microsoft.com/office/drawing/2014/main" id="{3A2FF865-0552-42BB-963C-8689D1C2F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" y="866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Oval 1721">
                <a:extLst>
                  <a:ext uri="{FF2B5EF4-FFF2-40B4-BE49-F238E27FC236}">
                    <a16:creationId xmlns:a16="http://schemas.microsoft.com/office/drawing/2014/main" id="{1E2482D1-559B-4BB6-A531-410EBEAA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9" y="863"/>
                <a:ext cx="80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Oval 1722">
                <a:extLst>
                  <a:ext uri="{FF2B5EF4-FFF2-40B4-BE49-F238E27FC236}">
                    <a16:creationId xmlns:a16="http://schemas.microsoft.com/office/drawing/2014/main" id="{B1E4BDB2-BB0A-4B80-97F4-614B5039E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01" y="860"/>
                <a:ext cx="86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Oval 1723">
                <a:extLst>
                  <a:ext uri="{FF2B5EF4-FFF2-40B4-BE49-F238E27FC236}">
                    <a16:creationId xmlns:a16="http://schemas.microsoft.com/office/drawing/2014/main" id="{924615C7-D7F7-4248-8B16-01C753987A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" y="678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Oval 1724">
                <a:extLst>
                  <a:ext uri="{FF2B5EF4-FFF2-40B4-BE49-F238E27FC236}">
                    <a16:creationId xmlns:a16="http://schemas.microsoft.com/office/drawing/2014/main" id="{32F65203-C819-467F-9E62-16CEC2CED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" y="680"/>
                <a:ext cx="81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Oval 1725">
                <a:extLst>
                  <a:ext uri="{FF2B5EF4-FFF2-40B4-BE49-F238E27FC236}">
                    <a16:creationId xmlns:a16="http://schemas.microsoft.com/office/drawing/2014/main" id="{0D40A447-7626-4E73-8F7D-544C3A082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683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Oval 1726">
                <a:extLst>
                  <a:ext uri="{FF2B5EF4-FFF2-40B4-BE49-F238E27FC236}">
                    <a16:creationId xmlns:a16="http://schemas.microsoft.com/office/drawing/2014/main" id="{C0B17D0B-93E2-457F-808F-E58D00E3B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" y="686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Oval 1727">
                <a:extLst>
                  <a:ext uri="{FF2B5EF4-FFF2-40B4-BE49-F238E27FC236}">
                    <a16:creationId xmlns:a16="http://schemas.microsoft.com/office/drawing/2014/main" id="{FF70206A-1B86-4298-BFD5-FB55A6DF1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" y="687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Oval 1728">
                <a:extLst>
                  <a:ext uri="{FF2B5EF4-FFF2-40B4-BE49-F238E27FC236}">
                    <a16:creationId xmlns:a16="http://schemas.microsoft.com/office/drawing/2014/main" id="{6DFF6BA7-5AAB-4BEF-A583-009574FD8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0" y="690"/>
                <a:ext cx="62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Oval 1729">
                <a:extLst>
                  <a:ext uri="{FF2B5EF4-FFF2-40B4-BE49-F238E27FC236}">
                    <a16:creationId xmlns:a16="http://schemas.microsoft.com/office/drawing/2014/main" id="{7B58952E-3779-4BA4-9A98-FF6BDD3F6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8" y="692"/>
                <a:ext cx="56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Oval 1730">
                <a:extLst>
                  <a:ext uri="{FF2B5EF4-FFF2-40B4-BE49-F238E27FC236}">
                    <a16:creationId xmlns:a16="http://schemas.microsoft.com/office/drawing/2014/main" id="{1E38B9BB-2CD4-4944-B9C0-2185FEB4F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5" y="693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Oval 1731">
                <a:extLst>
                  <a:ext uri="{FF2B5EF4-FFF2-40B4-BE49-F238E27FC236}">
                    <a16:creationId xmlns:a16="http://schemas.microsoft.com/office/drawing/2014/main" id="{1EEBCEF5-5E68-40B1-912D-18B2A739E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2" y="695"/>
                <a:ext cx="49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Oval 1732">
                <a:extLst>
                  <a:ext uri="{FF2B5EF4-FFF2-40B4-BE49-F238E27FC236}">
                    <a16:creationId xmlns:a16="http://schemas.microsoft.com/office/drawing/2014/main" id="{A9BDFCED-4510-4BF3-BF5E-4A1E2239C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8" y="698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Oval 1733">
                <a:extLst>
                  <a:ext uri="{FF2B5EF4-FFF2-40B4-BE49-F238E27FC236}">
                    <a16:creationId xmlns:a16="http://schemas.microsoft.com/office/drawing/2014/main" id="{DA211E2C-A383-4BF6-A1AA-9A3E5015C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5" y="698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Oval 1734">
                <a:extLst>
                  <a:ext uri="{FF2B5EF4-FFF2-40B4-BE49-F238E27FC236}">
                    <a16:creationId xmlns:a16="http://schemas.microsoft.com/office/drawing/2014/main" id="{C469C761-71C7-4E71-8541-D394057B5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1" y="699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Oval 1735">
                <a:extLst>
                  <a:ext uri="{FF2B5EF4-FFF2-40B4-BE49-F238E27FC236}">
                    <a16:creationId xmlns:a16="http://schemas.microsoft.com/office/drawing/2014/main" id="{A05FAC12-E25B-4530-81DE-C3B0B65DF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701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Oval 1736">
                <a:extLst>
                  <a:ext uri="{FF2B5EF4-FFF2-40B4-BE49-F238E27FC236}">
                    <a16:creationId xmlns:a16="http://schemas.microsoft.com/office/drawing/2014/main" id="{BC8969C0-5330-49D4-8ACB-0B813559A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4" y="702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Oval 1737">
                <a:extLst>
                  <a:ext uri="{FF2B5EF4-FFF2-40B4-BE49-F238E27FC236}">
                    <a16:creationId xmlns:a16="http://schemas.microsoft.com/office/drawing/2014/main" id="{B31F8325-5D48-4A38-AEF6-FEEC6FFA2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704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Oval 1738">
                <a:extLst>
                  <a:ext uri="{FF2B5EF4-FFF2-40B4-BE49-F238E27FC236}">
                    <a16:creationId xmlns:a16="http://schemas.microsoft.com/office/drawing/2014/main" id="{02DC19D5-B67F-4D30-8C17-1B6C4E58B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704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Oval 1739">
                <a:extLst>
                  <a:ext uri="{FF2B5EF4-FFF2-40B4-BE49-F238E27FC236}">
                    <a16:creationId xmlns:a16="http://schemas.microsoft.com/office/drawing/2014/main" id="{3F6E8A10-4448-49CA-A994-79B610079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3" y="70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Oval 1740">
                <a:extLst>
                  <a:ext uri="{FF2B5EF4-FFF2-40B4-BE49-F238E27FC236}">
                    <a16:creationId xmlns:a16="http://schemas.microsoft.com/office/drawing/2014/main" id="{CC9F8444-C007-41AB-8F5F-461EC00A3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707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Oval 1741">
                <a:extLst>
                  <a:ext uri="{FF2B5EF4-FFF2-40B4-BE49-F238E27FC236}">
                    <a16:creationId xmlns:a16="http://schemas.microsoft.com/office/drawing/2014/main" id="{8E42460D-6DDA-4498-B78D-D9E09ED89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707"/>
                <a:ext cx="23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Oval 1742">
                <a:extLst>
                  <a:ext uri="{FF2B5EF4-FFF2-40B4-BE49-F238E27FC236}">
                    <a16:creationId xmlns:a16="http://schemas.microsoft.com/office/drawing/2014/main" id="{C1F453F7-E7B0-4669-99C4-694B0B7E9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707"/>
                <a:ext cx="24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Oval 1743">
                <a:extLst>
                  <a:ext uri="{FF2B5EF4-FFF2-40B4-BE49-F238E27FC236}">
                    <a16:creationId xmlns:a16="http://schemas.microsoft.com/office/drawing/2014/main" id="{A8577020-D97F-42FC-906B-E0FB4CC28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3" y="707"/>
                <a:ext cx="26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Oval 1744">
                <a:extLst>
                  <a:ext uri="{FF2B5EF4-FFF2-40B4-BE49-F238E27FC236}">
                    <a16:creationId xmlns:a16="http://schemas.microsoft.com/office/drawing/2014/main" id="{FFACB42D-F212-4562-9449-73D4E77C2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7" y="70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Oval 1745">
                <a:extLst>
                  <a:ext uri="{FF2B5EF4-FFF2-40B4-BE49-F238E27FC236}">
                    <a16:creationId xmlns:a16="http://schemas.microsoft.com/office/drawing/2014/main" id="{6EDCB336-E087-436C-880A-EE1A8E89C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" y="704"/>
                <a:ext cx="30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Oval 1746">
                <a:extLst>
                  <a:ext uri="{FF2B5EF4-FFF2-40B4-BE49-F238E27FC236}">
                    <a16:creationId xmlns:a16="http://schemas.microsoft.com/office/drawing/2014/main" id="{9DE489BD-F582-4D29-9AF7-78DFBBE2D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4" y="704"/>
                <a:ext cx="31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Oval 1747">
                <a:extLst>
                  <a:ext uri="{FF2B5EF4-FFF2-40B4-BE49-F238E27FC236}">
                    <a16:creationId xmlns:a16="http://schemas.microsoft.com/office/drawing/2014/main" id="{21454DC0-8076-4219-88D1-983C816F7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" y="702"/>
                <a:ext cx="33" cy="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Oval 1748">
                <a:extLst>
                  <a:ext uri="{FF2B5EF4-FFF2-40B4-BE49-F238E27FC236}">
                    <a16:creationId xmlns:a16="http://schemas.microsoft.com/office/drawing/2014/main" id="{F856A4B2-8B0D-4F44-8AE1-A659077AC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701"/>
                <a:ext cx="36" cy="3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Oval 1749">
                <a:extLst>
                  <a:ext uri="{FF2B5EF4-FFF2-40B4-BE49-F238E27FC236}">
                    <a16:creationId xmlns:a16="http://schemas.microsoft.com/office/drawing/2014/main" id="{308E5AB6-B218-40C6-BF3C-D27EBE416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" y="699"/>
                <a:ext cx="39" cy="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Oval 1750">
                <a:extLst>
                  <a:ext uri="{FF2B5EF4-FFF2-40B4-BE49-F238E27FC236}">
                    <a16:creationId xmlns:a16="http://schemas.microsoft.com/office/drawing/2014/main" id="{939BB342-7E96-4F01-9562-0C58B5DCB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0" y="698"/>
                <a:ext cx="42" cy="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1751">
                <a:extLst>
                  <a:ext uri="{FF2B5EF4-FFF2-40B4-BE49-F238E27FC236}">
                    <a16:creationId xmlns:a16="http://schemas.microsoft.com/office/drawing/2014/main" id="{2455220B-B5E0-4DAC-87B8-934FEBD77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" y="698"/>
                <a:ext cx="46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1752">
                <a:extLst>
                  <a:ext uri="{FF2B5EF4-FFF2-40B4-BE49-F238E27FC236}">
                    <a16:creationId xmlns:a16="http://schemas.microsoft.com/office/drawing/2014/main" id="{44E927E1-55C0-4329-B853-C805BCC3D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5" y="695"/>
                <a:ext cx="50" cy="4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1753">
                <a:extLst>
                  <a:ext uri="{FF2B5EF4-FFF2-40B4-BE49-F238E27FC236}">
                    <a16:creationId xmlns:a16="http://schemas.microsoft.com/office/drawing/2014/main" id="{68F81AE0-7364-4517-9112-05E9EC51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9" y="693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1754">
                <a:extLst>
                  <a:ext uri="{FF2B5EF4-FFF2-40B4-BE49-F238E27FC236}">
                    <a16:creationId xmlns:a16="http://schemas.microsoft.com/office/drawing/2014/main" id="{785FA662-8C74-4738-BB6C-8AB91FB6E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1" y="692"/>
                <a:ext cx="57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1755">
                <a:extLst>
                  <a:ext uri="{FF2B5EF4-FFF2-40B4-BE49-F238E27FC236}">
                    <a16:creationId xmlns:a16="http://schemas.microsoft.com/office/drawing/2014/main" id="{EB7E3C56-DDC9-46C3-95A1-3D438E58C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4" y="690"/>
                <a:ext cx="60" cy="5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1756">
                <a:extLst>
                  <a:ext uri="{FF2B5EF4-FFF2-40B4-BE49-F238E27FC236}">
                    <a16:creationId xmlns:a16="http://schemas.microsoft.com/office/drawing/2014/main" id="{6FB3AC5E-E141-4D19-8A94-E6351F0E9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6" y="687"/>
                <a:ext cx="66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1757">
                <a:extLst>
                  <a:ext uri="{FF2B5EF4-FFF2-40B4-BE49-F238E27FC236}">
                    <a16:creationId xmlns:a16="http://schemas.microsoft.com/office/drawing/2014/main" id="{CF52AC45-9885-4528-87C5-E82E4035A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0" y="686"/>
                <a:ext cx="69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1758">
                <a:extLst>
                  <a:ext uri="{FF2B5EF4-FFF2-40B4-BE49-F238E27FC236}">
                    <a16:creationId xmlns:a16="http://schemas.microsoft.com/office/drawing/2014/main" id="{A653FFDD-F65E-4AB5-890D-0DA7510C9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2" y="683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1759">
                <a:extLst>
                  <a:ext uri="{FF2B5EF4-FFF2-40B4-BE49-F238E27FC236}">
                    <a16:creationId xmlns:a16="http://schemas.microsoft.com/office/drawing/2014/main" id="{97F779BC-1569-4837-9C67-F4BD2FF57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4" y="680"/>
                <a:ext cx="81" cy="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1760">
                <a:extLst>
                  <a:ext uri="{FF2B5EF4-FFF2-40B4-BE49-F238E27FC236}">
                    <a16:creationId xmlns:a16="http://schemas.microsoft.com/office/drawing/2014/main" id="{CDFD4082-872F-4EF6-93FD-9C2F7C919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6" y="678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1761">
                <a:extLst>
                  <a:ext uri="{FF2B5EF4-FFF2-40B4-BE49-F238E27FC236}">
                    <a16:creationId xmlns:a16="http://schemas.microsoft.com/office/drawing/2014/main" id="{8F8287D9-0301-4789-BE54-CCE870635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8" y="675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1762">
                <a:extLst>
                  <a:ext uri="{FF2B5EF4-FFF2-40B4-BE49-F238E27FC236}">
                    <a16:creationId xmlns:a16="http://schemas.microsoft.com/office/drawing/2014/main" id="{B108A5A8-A662-4F84-A3E4-D43F1528F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" y="493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1763">
                <a:extLst>
                  <a:ext uri="{FF2B5EF4-FFF2-40B4-BE49-F238E27FC236}">
                    <a16:creationId xmlns:a16="http://schemas.microsoft.com/office/drawing/2014/main" id="{02CD4A34-CCC0-4A81-8808-90A65AC43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" y="496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1764">
                <a:extLst>
                  <a:ext uri="{FF2B5EF4-FFF2-40B4-BE49-F238E27FC236}">
                    <a16:creationId xmlns:a16="http://schemas.microsoft.com/office/drawing/2014/main" id="{E4004328-EC30-4DA9-965F-4345463BE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" y="499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1765">
                <a:extLst>
                  <a:ext uri="{FF2B5EF4-FFF2-40B4-BE49-F238E27FC236}">
                    <a16:creationId xmlns:a16="http://schemas.microsoft.com/office/drawing/2014/main" id="{3F56849C-4508-4D0C-A41F-BB6863397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" y="502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1766">
                <a:extLst>
                  <a:ext uri="{FF2B5EF4-FFF2-40B4-BE49-F238E27FC236}">
                    <a16:creationId xmlns:a16="http://schemas.microsoft.com/office/drawing/2014/main" id="{024D2F45-E174-4D50-9A01-7923C46C7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1" y="503"/>
                <a:ext cx="70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1767">
                <a:extLst>
                  <a:ext uri="{FF2B5EF4-FFF2-40B4-BE49-F238E27FC236}">
                    <a16:creationId xmlns:a16="http://schemas.microsoft.com/office/drawing/2014/main" id="{518778AA-2A85-49B6-A3CF-8D99CEB28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506"/>
                <a:ext cx="64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1768">
                <a:extLst>
                  <a:ext uri="{FF2B5EF4-FFF2-40B4-BE49-F238E27FC236}">
                    <a16:creationId xmlns:a16="http://schemas.microsoft.com/office/drawing/2014/main" id="{3496C005-70EF-4CB8-9DFA-37D98F2D2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508"/>
                <a:ext cx="62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1769">
                <a:extLst>
                  <a:ext uri="{FF2B5EF4-FFF2-40B4-BE49-F238E27FC236}">
                    <a16:creationId xmlns:a16="http://schemas.microsoft.com/office/drawing/2014/main" id="{9E86DB91-6064-4A63-8B32-3E6775C45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509"/>
                <a:ext cx="55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1770">
                <a:extLst>
                  <a:ext uri="{FF2B5EF4-FFF2-40B4-BE49-F238E27FC236}">
                    <a16:creationId xmlns:a16="http://schemas.microsoft.com/office/drawing/2014/main" id="{1921A86F-D784-418D-96D3-02414C2E3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0" y="512"/>
                <a:ext cx="53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1771">
                <a:extLst>
                  <a:ext uri="{FF2B5EF4-FFF2-40B4-BE49-F238E27FC236}">
                    <a16:creationId xmlns:a16="http://schemas.microsoft.com/office/drawing/2014/main" id="{21AFAD69-84DE-405E-AFA7-503980716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7" y="514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Oval 1772">
                <a:extLst>
                  <a:ext uri="{FF2B5EF4-FFF2-40B4-BE49-F238E27FC236}">
                    <a16:creationId xmlns:a16="http://schemas.microsoft.com/office/drawing/2014/main" id="{D3ACDA3D-FD9F-4C0F-9700-1FD9AE129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3" y="515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1773">
                <a:extLst>
                  <a:ext uri="{FF2B5EF4-FFF2-40B4-BE49-F238E27FC236}">
                    <a16:creationId xmlns:a16="http://schemas.microsoft.com/office/drawing/2014/main" id="{1B74A9DA-4B75-4CBE-84EA-9FD5CB6FB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51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1774">
                <a:extLst>
                  <a:ext uri="{FF2B5EF4-FFF2-40B4-BE49-F238E27FC236}">
                    <a16:creationId xmlns:a16="http://schemas.microsoft.com/office/drawing/2014/main" id="{2E433F21-3121-4EBB-9D18-F4B4C9ED2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6" y="518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1775">
                <a:extLst>
                  <a:ext uri="{FF2B5EF4-FFF2-40B4-BE49-F238E27FC236}">
                    <a16:creationId xmlns:a16="http://schemas.microsoft.com/office/drawing/2014/main" id="{D90239F5-1A91-4A7D-9C19-473B93D61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520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1776">
                <a:extLst>
                  <a:ext uri="{FF2B5EF4-FFF2-40B4-BE49-F238E27FC236}">
                    <a16:creationId xmlns:a16="http://schemas.microsoft.com/office/drawing/2014/main" id="{74AE5215-C7CC-4F8B-8BE8-6C1533FCF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520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1777">
                <a:extLst>
                  <a:ext uri="{FF2B5EF4-FFF2-40B4-BE49-F238E27FC236}">
                    <a16:creationId xmlns:a16="http://schemas.microsoft.com/office/drawing/2014/main" id="{10D86EA3-D662-4897-B26B-5D7D945C5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5" y="521"/>
                <a:ext cx="31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1778">
                <a:extLst>
                  <a:ext uri="{FF2B5EF4-FFF2-40B4-BE49-F238E27FC236}">
                    <a16:creationId xmlns:a16="http://schemas.microsoft.com/office/drawing/2014/main" id="{EEBF979D-1045-4657-899C-D2B9A6D70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523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1779">
                <a:extLst>
                  <a:ext uri="{FF2B5EF4-FFF2-40B4-BE49-F238E27FC236}">
                    <a16:creationId xmlns:a16="http://schemas.microsoft.com/office/drawing/2014/main" id="{1AD62517-6A56-46B8-AC29-F3361CE4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523"/>
                <a:ext cx="29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1780">
                <a:extLst>
                  <a:ext uri="{FF2B5EF4-FFF2-40B4-BE49-F238E27FC236}">
                    <a16:creationId xmlns:a16="http://schemas.microsoft.com/office/drawing/2014/main" id="{4A7A6923-6133-4623-9C9F-F64EA13B8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3" y="524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1781">
                <a:extLst>
                  <a:ext uri="{FF2B5EF4-FFF2-40B4-BE49-F238E27FC236}">
                    <a16:creationId xmlns:a16="http://schemas.microsoft.com/office/drawing/2014/main" id="{C0BE4B06-B987-4D21-83FC-156F58406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524"/>
                <a:ext cx="25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1782">
                <a:extLst>
                  <a:ext uri="{FF2B5EF4-FFF2-40B4-BE49-F238E27FC236}">
                    <a16:creationId xmlns:a16="http://schemas.microsoft.com/office/drawing/2014/main" id="{E64E82E3-9D30-4F7F-B204-6271DB715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2" y="523"/>
                <a:ext cx="27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1783">
                <a:extLst>
                  <a:ext uri="{FF2B5EF4-FFF2-40B4-BE49-F238E27FC236}">
                    <a16:creationId xmlns:a16="http://schemas.microsoft.com/office/drawing/2014/main" id="{ED168B05-C638-4998-B32D-2CA44C09A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5" y="523"/>
                <a:ext cx="30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1784">
                <a:extLst>
                  <a:ext uri="{FF2B5EF4-FFF2-40B4-BE49-F238E27FC236}">
                    <a16:creationId xmlns:a16="http://schemas.microsoft.com/office/drawing/2014/main" id="{D5D9E706-EEBD-4A7F-9678-60B56BE2E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" y="521"/>
                <a:ext cx="32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1785">
                <a:extLst>
                  <a:ext uri="{FF2B5EF4-FFF2-40B4-BE49-F238E27FC236}">
                    <a16:creationId xmlns:a16="http://schemas.microsoft.com/office/drawing/2014/main" id="{91668865-D6D6-4073-8EE4-37FA2A655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4" y="520"/>
                <a:ext cx="33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1786">
                <a:extLst>
                  <a:ext uri="{FF2B5EF4-FFF2-40B4-BE49-F238E27FC236}">
                    <a16:creationId xmlns:a16="http://schemas.microsoft.com/office/drawing/2014/main" id="{5F7D6907-97C4-4897-ACCB-AB79F86F8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" y="520"/>
                <a:ext cx="36" cy="3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1787">
                <a:extLst>
                  <a:ext uri="{FF2B5EF4-FFF2-40B4-BE49-F238E27FC236}">
                    <a16:creationId xmlns:a16="http://schemas.microsoft.com/office/drawing/2014/main" id="{08190B2A-1498-45F7-9915-A5D40DC5F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518"/>
                <a:ext cx="39" cy="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1788">
                <a:extLst>
                  <a:ext uri="{FF2B5EF4-FFF2-40B4-BE49-F238E27FC236}">
                    <a16:creationId xmlns:a16="http://schemas.microsoft.com/office/drawing/2014/main" id="{45C1C7E7-6F54-440D-8B63-BF01CA5FA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" y="517"/>
                <a:ext cx="42" cy="3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1789">
                <a:extLst>
                  <a:ext uri="{FF2B5EF4-FFF2-40B4-BE49-F238E27FC236}">
                    <a16:creationId xmlns:a16="http://schemas.microsoft.com/office/drawing/2014/main" id="{B1D4D186-FB23-41BF-A335-C7E7AF766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8" y="515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1790">
                <a:extLst>
                  <a:ext uri="{FF2B5EF4-FFF2-40B4-BE49-F238E27FC236}">
                    <a16:creationId xmlns:a16="http://schemas.microsoft.com/office/drawing/2014/main" id="{2854A06C-ACA0-4947-9AFA-2D6D60E01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0" y="514"/>
                <a:ext cx="50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1791">
                <a:extLst>
                  <a:ext uri="{FF2B5EF4-FFF2-40B4-BE49-F238E27FC236}">
                    <a16:creationId xmlns:a16="http://schemas.microsoft.com/office/drawing/2014/main" id="{FF7B2D44-52D1-49D0-9487-51B174C0A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4" y="512"/>
                <a:ext cx="52" cy="4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1792">
                <a:extLst>
                  <a:ext uri="{FF2B5EF4-FFF2-40B4-BE49-F238E27FC236}">
                    <a16:creationId xmlns:a16="http://schemas.microsoft.com/office/drawing/2014/main" id="{8CBAA2B6-4627-4B5B-80EA-8905208D8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7" y="509"/>
                <a:ext cx="56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1793">
                <a:extLst>
                  <a:ext uri="{FF2B5EF4-FFF2-40B4-BE49-F238E27FC236}">
                    <a16:creationId xmlns:a16="http://schemas.microsoft.com/office/drawing/2014/main" id="{FD712C48-7F28-4D56-97E0-336A3E8FCB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9" y="508"/>
                <a:ext cx="60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Oval 1794">
                <a:extLst>
                  <a:ext uri="{FF2B5EF4-FFF2-40B4-BE49-F238E27FC236}">
                    <a16:creationId xmlns:a16="http://schemas.microsoft.com/office/drawing/2014/main" id="{2B21BFB2-A47C-4992-B137-330A91BD6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1" y="506"/>
                <a:ext cx="66" cy="6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1795">
                <a:extLst>
                  <a:ext uri="{FF2B5EF4-FFF2-40B4-BE49-F238E27FC236}">
                    <a16:creationId xmlns:a16="http://schemas.microsoft.com/office/drawing/2014/main" id="{6688DDBA-CB78-414B-9D0F-D9F038EF5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5" y="503"/>
                <a:ext cx="69" cy="6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1796">
                <a:extLst>
                  <a:ext uri="{FF2B5EF4-FFF2-40B4-BE49-F238E27FC236}">
                    <a16:creationId xmlns:a16="http://schemas.microsoft.com/office/drawing/2014/main" id="{7D6C59B6-8C4A-4E49-869B-ACA8D8813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7" y="502"/>
                <a:ext cx="75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1797">
                <a:extLst>
                  <a:ext uri="{FF2B5EF4-FFF2-40B4-BE49-F238E27FC236}">
                    <a16:creationId xmlns:a16="http://schemas.microsoft.com/office/drawing/2014/main" id="{CF989E4C-6839-4E6D-8C25-13ACDC40F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9" y="499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1798">
                <a:extLst>
                  <a:ext uri="{FF2B5EF4-FFF2-40B4-BE49-F238E27FC236}">
                    <a16:creationId xmlns:a16="http://schemas.microsoft.com/office/drawing/2014/main" id="{F3FB1DAD-36F4-4BE8-86B4-11B0EA30C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1" y="496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1799">
                <a:extLst>
                  <a:ext uri="{FF2B5EF4-FFF2-40B4-BE49-F238E27FC236}">
                    <a16:creationId xmlns:a16="http://schemas.microsoft.com/office/drawing/2014/main" id="{908FB238-90DD-4470-B3C6-988AC065C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" y="493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1800">
                <a:extLst>
                  <a:ext uri="{FF2B5EF4-FFF2-40B4-BE49-F238E27FC236}">
                    <a16:creationId xmlns:a16="http://schemas.microsoft.com/office/drawing/2014/main" id="{ED596FEC-D0D6-442F-A1E8-0FE18B47D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94" y="490"/>
                <a:ext cx="100" cy="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1801">
                <a:extLst>
                  <a:ext uri="{FF2B5EF4-FFF2-40B4-BE49-F238E27FC236}">
                    <a16:creationId xmlns:a16="http://schemas.microsoft.com/office/drawing/2014/main" id="{75CE174A-0442-4A6A-994A-38CFA1840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" y="307"/>
                <a:ext cx="99" cy="9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1802">
                <a:extLst>
                  <a:ext uri="{FF2B5EF4-FFF2-40B4-BE49-F238E27FC236}">
                    <a16:creationId xmlns:a16="http://schemas.microsoft.com/office/drawing/2014/main" id="{A84161EC-04CD-4F38-A76E-33F2AA8B5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10"/>
                <a:ext cx="93" cy="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1803">
                <a:extLst>
                  <a:ext uri="{FF2B5EF4-FFF2-40B4-BE49-F238E27FC236}">
                    <a16:creationId xmlns:a16="http://schemas.microsoft.com/office/drawing/2014/main" id="{FFCA25D8-386C-42A4-8B77-94EE605AC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313"/>
                <a:ext cx="87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1804">
                <a:extLst>
                  <a:ext uri="{FF2B5EF4-FFF2-40B4-BE49-F238E27FC236}">
                    <a16:creationId xmlns:a16="http://schemas.microsoft.com/office/drawing/2014/main" id="{C534CF29-FE07-4FE3-BC4A-29569124D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" y="316"/>
                <a:ext cx="81" cy="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1805">
                <a:extLst>
                  <a:ext uri="{FF2B5EF4-FFF2-40B4-BE49-F238E27FC236}">
                    <a16:creationId xmlns:a16="http://schemas.microsoft.com/office/drawing/2014/main" id="{BD49DFAA-6154-4B8B-B7F2-B3BDB0AC2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" y="319"/>
                <a:ext cx="75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1806">
                <a:extLst>
                  <a:ext uri="{FF2B5EF4-FFF2-40B4-BE49-F238E27FC236}">
                    <a16:creationId xmlns:a16="http://schemas.microsoft.com/office/drawing/2014/main" id="{67518309-6B36-4FAE-BB98-AB701E246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322"/>
                <a:ext cx="70" cy="6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1807">
                <a:extLst>
                  <a:ext uri="{FF2B5EF4-FFF2-40B4-BE49-F238E27FC236}">
                    <a16:creationId xmlns:a16="http://schemas.microsoft.com/office/drawing/2014/main" id="{737994BC-A440-4C5F-94EE-DD8005EED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" y="323"/>
                <a:ext cx="64" cy="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1808">
                <a:extLst>
                  <a:ext uri="{FF2B5EF4-FFF2-40B4-BE49-F238E27FC236}">
                    <a16:creationId xmlns:a16="http://schemas.microsoft.com/office/drawing/2014/main" id="{11638900-8AC3-4A7A-8323-EDA9DCF11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1" y="325"/>
                <a:ext cx="61" cy="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1809">
                <a:extLst>
                  <a:ext uri="{FF2B5EF4-FFF2-40B4-BE49-F238E27FC236}">
                    <a16:creationId xmlns:a16="http://schemas.microsoft.com/office/drawing/2014/main" id="{DE17BC6F-9ADD-46D6-AFA1-2ABB29E4A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28"/>
                <a:ext cx="55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1810">
                <a:extLst>
                  <a:ext uri="{FF2B5EF4-FFF2-40B4-BE49-F238E27FC236}">
                    <a16:creationId xmlns:a16="http://schemas.microsoft.com/office/drawing/2014/main" id="{0D3CA8B6-7369-4A8F-BC77-493D0431F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5" y="329"/>
                <a:ext cx="53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1811">
                <a:extLst>
                  <a:ext uri="{FF2B5EF4-FFF2-40B4-BE49-F238E27FC236}">
                    <a16:creationId xmlns:a16="http://schemas.microsoft.com/office/drawing/2014/main" id="{0704245D-6FC8-46A8-8763-4C1891E32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331"/>
                <a:ext cx="48" cy="4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1812">
                <a:extLst>
                  <a:ext uri="{FF2B5EF4-FFF2-40B4-BE49-F238E27FC236}">
                    <a16:creationId xmlns:a16="http://schemas.microsoft.com/office/drawing/2014/main" id="{54798090-48E2-4189-8E7B-9E2FE95C8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32"/>
                <a:ext cx="45" cy="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Oval 1814">
              <a:extLst>
                <a:ext uri="{FF2B5EF4-FFF2-40B4-BE49-F238E27FC236}">
                  <a16:creationId xmlns:a16="http://schemas.microsoft.com/office/drawing/2014/main" id="{69035317-DEE7-41E4-9443-EE3D520FC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313" y="530226"/>
              <a:ext cx="6667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815">
              <a:extLst>
                <a:ext uri="{FF2B5EF4-FFF2-40B4-BE49-F238E27FC236}">
                  <a16:creationId xmlns:a16="http://schemas.microsoft.com/office/drawing/2014/main" id="{4EA4837B-8BDF-408C-9B1C-CECDE4E9D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463" y="531813"/>
              <a:ext cx="6350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816">
              <a:extLst>
                <a:ext uri="{FF2B5EF4-FFF2-40B4-BE49-F238E27FC236}">
                  <a16:creationId xmlns:a16="http://schemas.microsoft.com/office/drawing/2014/main" id="{BE9A34B7-E3DF-4CA4-8CD1-ADCB09816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1200" y="534988"/>
              <a:ext cx="57150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817">
              <a:extLst>
                <a:ext uri="{FF2B5EF4-FFF2-40B4-BE49-F238E27FC236}">
                  <a16:creationId xmlns:a16="http://schemas.microsoft.com/office/drawing/2014/main" id="{F2F9C8F7-B0CB-4015-B3D1-0952B2C0C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763" y="536576"/>
              <a:ext cx="55563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818">
              <a:extLst>
                <a:ext uri="{FF2B5EF4-FFF2-40B4-BE49-F238E27FC236}">
                  <a16:creationId xmlns:a16="http://schemas.microsoft.com/office/drawing/2014/main" id="{1FA31615-50E8-41D5-8AC3-C01C3094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3500" y="536576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819">
              <a:extLst>
                <a:ext uri="{FF2B5EF4-FFF2-40B4-BE49-F238E27FC236}">
                  <a16:creationId xmlns:a16="http://schemas.microsoft.com/office/drawing/2014/main" id="{06BB6BBE-A9EC-4FC7-AFB6-2E26FF007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4650" y="539751"/>
              <a:ext cx="46038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820">
              <a:extLst>
                <a:ext uri="{FF2B5EF4-FFF2-40B4-BE49-F238E27FC236}">
                  <a16:creationId xmlns:a16="http://schemas.microsoft.com/office/drawing/2014/main" id="{A96BB117-2E0A-4C8F-8036-47742B511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4213" y="541338"/>
              <a:ext cx="42863" cy="41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821">
              <a:extLst>
                <a:ext uri="{FF2B5EF4-FFF2-40B4-BE49-F238E27FC236}">
                  <a16:creationId xmlns:a16="http://schemas.microsoft.com/office/drawing/2014/main" id="{4585B0F5-0E31-4583-A320-24B57821F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775" y="541338"/>
              <a:ext cx="42863" cy="41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822">
              <a:extLst>
                <a:ext uri="{FF2B5EF4-FFF2-40B4-BE49-F238E27FC236}">
                  <a16:creationId xmlns:a16="http://schemas.microsoft.com/office/drawing/2014/main" id="{BEFD30CE-4C9B-48B9-A418-59FC97D19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539751"/>
              <a:ext cx="47625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1823">
              <a:extLst>
                <a:ext uri="{FF2B5EF4-FFF2-40B4-BE49-F238E27FC236}">
                  <a16:creationId xmlns:a16="http://schemas.microsoft.com/office/drawing/2014/main" id="{722615AF-2354-43A3-BD74-E93627E18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313" y="536576"/>
              <a:ext cx="50800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1824">
              <a:extLst>
                <a:ext uri="{FF2B5EF4-FFF2-40B4-BE49-F238E27FC236}">
                  <a16:creationId xmlns:a16="http://schemas.microsoft.com/office/drawing/2014/main" id="{1D3699B9-E489-4151-BFBE-9D6B05C72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9288" y="536576"/>
              <a:ext cx="52388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1825">
              <a:extLst>
                <a:ext uri="{FF2B5EF4-FFF2-40B4-BE49-F238E27FC236}">
                  <a16:creationId xmlns:a16="http://schemas.microsoft.com/office/drawing/2014/main" id="{91516807-24D2-47CC-8FAE-4F757E4A8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5675" y="534988"/>
              <a:ext cx="57150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1826">
              <a:extLst>
                <a:ext uri="{FF2B5EF4-FFF2-40B4-BE49-F238E27FC236}">
                  <a16:creationId xmlns:a16="http://schemas.microsoft.com/office/drawing/2014/main" id="{3FA72148-20F2-4486-A64F-C017D1651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650" y="531813"/>
              <a:ext cx="61913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1827">
              <a:extLst>
                <a:ext uri="{FF2B5EF4-FFF2-40B4-BE49-F238E27FC236}">
                  <a16:creationId xmlns:a16="http://schemas.microsoft.com/office/drawing/2014/main" id="{656C119E-CF18-4A6B-B585-3AE212204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0038" y="530226"/>
              <a:ext cx="6667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828">
              <a:extLst>
                <a:ext uri="{FF2B5EF4-FFF2-40B4-BE49-F238E27FC236}">
                  <a16:creationId xmlns:a16="http://schemas.microsoft.com/office/drawing/2014/main" id="{C373E45F-CBD6-442E-B430-01A380D48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8013" y="527051"/>
              <a:ext cx="71438" cy="666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1829">
              <a:extLst>
                <a:ext uri="{FF2B5EF4-FFF2-40B4-BE49-F238E27FC236}">
                  <a16:creationId xmlns:a16="http://schemas.microsoft.com/office/drawing/2014/main" id="{E92CFDAB-B86E-46CF-AE94-3B1DC82E2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2813" y="525463"/>
              <a:ext cx="79375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1830">
              <a:extLst>
                <a:ext uri="{FF2B5EF4-FFF2-40B4-BE49-F238E27FC236}">
                  <a16:creationId xmlns:a16="http://schemas.microsoft.com/office/drawing/2014/main" id="{B4450027-4B67-4F59-98FC-2D4649A12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0788" y="52228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1831">
              <a:extLst>
                <a:ext uri="{FF2B5EF4-FFF2-40B4-BE49-F238E27FC236}">
                  <a16:creationId xmlns:a16="http://schemas.microsoft.com/office/drawing/2014/main" id="{67C30FB5-B61B-4830-9150-C26A56301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7175" y="520701"/>
              <a:ext cx="8890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832">
              <a:extLst>
                <a:ext uri="{FF2B5EF4-FFF2-40B4-BE49-F238E27FC236}">
                  <a16:creationId xmlns:a16="http://schemas.microsoft.com/office/drawing/2014/main" id="{8C860DDA-0646-4347-B8D9-19138823F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1975" y="515938"/>
              <a:ext cx="95250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1833">
              <a:extLst>
                <a:ext uri="{FF2B5EF4-FFF2-40B4-BE49-F238E27FC236}">
                  <a16:creationId xmlns:a16="http://schemas.microsoft.com/office/drawing/2014/main" id="{EA4923FA-3D86-4988-963A-BAC5EB144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9950" y="512763"/>
              <a:ext cx="101600" cy="984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1834">
              <a:extLst>
                <a:ext uri="{FF2B5EF4-FFF2-40B4-BE49-F238E27FC236}">
                  <a16:creationId xmlns:a16="http://schemas.microsoft.com/office/drawing/2014/main" id="{F0577D57-66A7-4ED3-A5CB-0BFB55658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4750" y="511176"/>
              <a:ext cx="109538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1835">
              <a:extLst>
                <a:ext uri="{FF2B5EF4-FFF2-40B4-BE49-F238E27FC236}">
                  <a16:creationId xmlns:a16="http://schemas.microsoft.com/office/drawing/2014/main" id="{17B439A0-6AAD-4D68-9FAD-AAB0A0940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9550" y="506413"/>
              <a:ext cx="119063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1836">
              <a:extLst>
                <a:ext uri="{FF2B5EF4-FFF2-40B4-BE49-F238E27FC236}">
                  <a16:creationId xmlns:a16="http://schemas.microsoft.com/office/drawing/2014/main" id="{45AC32A1-AEA7-4E33-99ED-C09AB08B7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4350" y="501651"/>
              <a:ext cx="1285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Oval 1837">
              <a:extLst>
                <a:ext uri="{FF2B5EF4-FFF2-40B4-BE49-F238E27FC236}">
                  <a16:creationId xmlns:a16="http://schemas.microsoft.com/office/drawing/2014/main" id="{AAE11C38-50B9-46CA-9437-7722885E1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79150" y="496888"/>
              <a:ext cx="138113" cy="128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1838">
              <a:extLst>
                <a:ext uri="{FF2B5EF4-FFF2-40B4-BE49-F238E27FC236}">
                  <a16:creationId xmlns:a16="http://schemas.microsoft.com/office/drawing/2014/main" id="{F263D3FB-3360-460F-9A48-16FC7DF28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3950" y="492126"/>
              <a:ext cx="147638" cy="138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1839">
              <a:extLst>
                <a:ext uri="{FF2B5EF4-FFF2-40B4-BE49-F238E27FC236}">
                  <a16:creationId xmlns:a16="http://schemas.microsoft.com/office/drawing/2014/main" id="{7A59097B-C09D-4747-977E-6128B83CA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7163" y="487363"/>
              <a:ext cx="158750" cy="149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Oval 1840">
              <a:extLst>
                <a:ext uri="{FF2B5EF4-FFF2-40B4-BE49-F238E27FC236}">
                  <a16:creationId xmlns:a16="http://schemas.microsoft.com/office/drawing/2014/main" id="{2B849B17-8E24-4F53-A3A8-86C3829D1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1963" y="482601"/>
              <a:ext cx="168275" cy="158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41">
              <a:extLst>
                <a:ext uri="{FF2B5EF4-FFF2-40B4-BE49-F238E27FC236}">
                  <a16:creationId xmlns:a16="http://schemas.microsoft.com/office/drawing/2014/main" id="{882D7375-B2C1-4F53-BF68-6E7B0C8BC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68288"/>
              <a:ext cx="0" cy="7938"/>
            </a:xfrm>
            <a:custGeom>
              <a:avLst/>
              <a:gdLst>
                <a:gd name="T0" fmla="*/ 0 h 3"/>
                <a:gd name="T1" fmla="*/ 3 h 3"/>
                <a:gd name="T2" fmla="*/ 2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1842">
              <a:extLst>
                <a:ext uri="{FF2B5EF4-FFF2-40B4-BE49-F238E27FC236}">
                  <a16:creationId xmlns:a16="http://schemas.microsoft.com/office/drawing/2014/main" id="{129BEAA4-C411-48CF-99AA-482382C7B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63" y="192088"/>
              <a:ext cx="171450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1843">
              <a:extLst>
                <a:ext uri="{FF2B5EF4-FFF2-40B4-BE49-F238E27FC236}">
                  <a16:creationId xmlns:a16="http://schemas.microsoft.com/office/drawing/2014/main" id="{97BE4AE7-347B-430A-9209-9403DBD8D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675" y="196851"/>
              <a:ext cx="15716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1844">
              <a:extLst>
                <a:ext uri="{FF2B5EF4-FFF2-40B4-BE49-F238E27FC236}">
                  <a16:creationId xmlns:a16="http://schemas.microsoft.com/office/drawing/2014/main" id="{56C8A9B3-21D7-4F0E-9DDE-C9F948754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04788"/>
              <a:ext cx="147638" cy="138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Oval 1845">
              <a:extLst>
                <a:ext uri="{FF2B5EF4-FFF2-40B4-BE49-F238E27FC236}">
                  <a16:creationId xmlns:a16="http://schemas.microsoft.com/office/drawing/2014/main" id="{0C3EA6E2-6200-446F-9928-8979C68D9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325" y="209551"/>
              <a:ext cx="138113" cy="128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1846">
              <a:extLst>
                <a:ext uri="{FF2B5EF4-FFF2-40B4-BE49-F238E27FC236}">
                  <a16:creationId xmlns:a16="http://schemas.microsoft.com/office/drawing/2014/main" id="{D158E02D-66C9-43FE-8D11-4953BEC32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650" y="211138"/>
              <a:ext cx="128588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1847">
              <a:extLst>
                <a:ext uri="{FF2B5EF4-FFF2-40B4-BE49-F238E27FC236}">
                  <a16:creationId xmlns:a16="http://schemas.microsoft.com/office/drawing/2014/main" id="{84879D5E-512E-4598-8CA2-7FAA4F9C7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4975" y="215901"/>
              <a:ext cx="11906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1848">
              <a:extLst>
                <a:ext uri="{FF2B5EF4-FFF2-40B4-BE49-F238E27FC236}">
                  <a16:creationId xmlns:a16="http://schemas.microsoft.com/office/drawing/2014/main" id="{C84564BB-74B0-4790-909A-4BB47CFE9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7713" y="220663"/>
              <a:ext cx="111125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1849">
              <a:extLst>
                <a:ext uri="{FF2B5EF4-FFF2-40B4-BE49-F238E27FC236}">
                  <a16:creationId xmlns:a16="http://schemas.microsoft.com/office/drawing/2014/main" id="{AF4AE9F0-FBC7-49FE-86C4-3592AD663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2038" y="223838"/>
              <a:ext cx="10318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1850">
              <a:extLst>
                <a:ext uri="{FF2B5EF4-FFF2-40B4-BE49-F238E27FC236}">
                  <a16:creationId xmlns:a16="http://schemas.microsoft.com/office/drawing/2014/main" id="{5A05F41E-3450-45E1-9CCF-294866D2F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4775" y="228601"/>
              <a:ext cx="95250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1851">
              <a:extLst>
                <a:ext uri="{FF2B5EF4-FFF2-40B4-BE49-F238E27FC236}">
                  <a16:creationId xmlns:a16="http://schemas.microsoft.com/office/drawing/2014/main" id="{BCF13815-BBAC-4B78-AC56-8490A00B0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100" y="230188"/>
              <a:ext cx="87313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1852">
              <a:extLst>
                <a:ext uri="{FF2B5EF4-FFF2-40B4-BE49-F238E27FC236}">
                  <a16:creationId xmlns:a16="http://schemas.microsoft.com/office/drawing/2014/main" id="{143BBDAE-23F9-445E-88CC-F4D97C8CB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250" y="233363"/>
              <a:ext cx="84138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853">
              <a:extLst>
                <a:ext uri="{FF2B5EF4-FFF2-40B4-BE49-F238E27FC236}">
                  <a16:creationId xmlns:a16="http://schemas.microsoft.com/office/drawing/2014/main" id="{8B2BC4BB-9D46-4121-AEE9-AE1ADB006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2988" y="234951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854">
              <a:extLst>
                <a:ext uri="{FF2B5EF4-FFF2-40B4-BE49-F238E27FC236}">
                  <a16:creationId xmlns:a16="http://schemas.microsoft.com/office/drawing/2014/main" id="{8F47D7F9-ECFD-43A7-A8DD-39830476B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4138" y="239713"/>
              <a:ext cx="71438" cy="666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1855">
              <a:extLst>
                <a:ext uri="{FF2B5EF4-FFF2-40B4-BE49-F238E27FC236}">
                  <a16:creationId xmlns:a16="http://schemas.microsoft.com/office/drawing/2014/main" id="{634D6E76-C2C1-42B1-B3AB-0590D6590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6875" y="242888"/>
              <a:ext cx="6667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1856">
              <a:extLst>
                <a:ext uri="{FF2B5EF4-FFF2-40B4-BE49-F238E27FC236}">
                  <a16:creationId xmlns:a16="http://schemas.microsoft.com/office/drawing/2014/main" id="{9C0B4700-50E3-48D4-A21B-2004A9D36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613" y="242888"/>
              <a:ext cx="61913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1857">
              <a:extLst>
                <a:ext uri="{FF2B5EF4-FFF2-40B4-BE49-F238E27FC236}">
                  <a16:creationId xmlns:a16="http://schemas.microsoft.com/office/drawing/2014/main" id="{48F28D30-8C93-43B8-84A0-F6A6C3CF1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763" y="244476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58">
              <a:extLst>
                <a:ext uri="{FF2B5EF4-FFF2-40B4-BE49-F238E27FC236}">
                  <a16:creationId xmlns:a16="http://schemas.microsoft.com/office/drawing/2014/main" id="{317A5AEC-0263-48F4-966F-EBB0270B9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0325" y="247651"/>
              <a:ext cx="5556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1859">
              <a:extLst>
                <a:ext uri="{FF2B5EF4-FFF2-40B4-BE49-F238E27FC236}">
                  <a16:creationId xmlns:a16="http://schemas.microsoft.com/office/drawing/2014/main" id="{A8E5DA61-9436-47FF-BB7D-D05382D8B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3063" y="249238"/>
              <a:ext cx="49213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1860">
              <a:extLst>
                <a:ext uri="{FF2B5EF4-FFF2-40B4-BE49-F238E27FC236}">
                  <a16:creationId xmlns:a16="http://schemas.microsoft.com/office/drawing/2014/main" id="{E2B9F518-BB1A-455D-A0B6-92BEF6548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4213" y="249238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1861">
              <a:extLst>
                <a:ext uri="{FF2B5EF4-FFF2-40B4-BE49-F238E27FC236}">
                  <a16:creationId xmlns:a16="http://schemas.microsoft.com/office/drawing/2014/main" id="{C9C71F0F-83C4-46A8-A7C8-BFD8BB9A2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775" y="249238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Oval 1862">
              <a:extLst>
                <a:ext uri="{FF2B5EF4-FFF2-40B4-BE49-F238E27FC236}">
                  <a16:creationId xmlns:a16="http://schemas.microsoft.com/office/drawing/2014/main" id="{FABBFCA6-B8E4-40E1-8FAE-9DFE5520D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49238"/>
              <a:ext cx="5080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1863">
              <a:extLst>
                <a:ext uri="{FF2B5EF4-FFF2-40B4-BE49-F238E27FC236}">
                  <a16:creationId xmlns:a16="http://schemas.microsoft.com/office/drawing/2014/main" id="{18D1F846-3747-4D10-8B31-DE5AC23DF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9725" y="247651"/>
              <a:ext cx="52388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1864">
              <a:extLst>
                <a:ext uri="{FF2B5EF4-FFF2-40B4-BE49-F238E27FC236}">
                  <a16:creationId xmlns:a16="http://schemas.microsoft.com/office/drawing/2014/main" id="{564B4EE8-D772-41B9-8634-0F6498042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6113" y="244476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Oval 1865">
              <a:extLst>
                <a:ext uri="{FF2B5EF4-FFF2-40B4-BE49-F238E27FC236}">
                  <a16:creationId xmlns:a16="http://schemas.microsoft.com/office/drawing/2014/main" id="{46966D36-1FA6-402B-B959-9977589C5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4088" y="242888"/>
              <a:ext cx="61913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1866">
              <a:extLst>
                <a:ext uri="{FF2B5EF4-FFF2-40B4-BE49-F238E27FC236}">
                  <a16:creationId xmlns:a16="http://schemas.microsoft.com/office/drawing/2014/main" id="{71CFFFAB-CC73-4063-9FD5-6A01B0302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0475" y="242888"/>
              <a:ext cx="6667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1867">
              <a:extLst>
                <a:ext uri="{FF2B5EF4-FFF2-40B4-BE49-F238E27FC236}">
                  <a16:creationId xmlns:a16="http://schemas.microsoft.com/office/drawing/2014/main" id="{9B3975D6-D1E3-40F3-9259-A9298A8B3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8450" y="239713"/>
              <a:ext cx="71438" cy="666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Oval 1868">
              <a:extLst>
                <a:ext uri="{FF2B5EF4-FFF2-40B4-BE49-F238E27FC236}">
                  <a16:creationId xmlns:a16="http://schemas.microsoft.com/office/drawing/2014/main" id="{28EA50F9-9E86-46AE-B070-E0AA13067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3250" y="234951"/>
              <a:ext cx="77788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1869">
              <a:extLst>
                <a:ext uri="{FF2B5EF4-FFF2-40B4-BE49-F238E27FC236}">
                  <a16:creationId xmlns:a16="http://schemas.microsoft.com/office/drawing/2014/main" id="{B6823508-FB02-4A30-AD15-E5A577A9F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1225" y="233363"/>
              <a:ext cx="8255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1870">
              <a:extLst>
                <a:ext uri="{FF2B5EF4-FFF2-40B4-BE49-F238E27FC236}">
                  <a16:creationId xmlns:a16="http://schemas.microsoft.com/office/drawing/2014/main" id="{845AF202-E9B0-46F7-ACF8-327660682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7613" y="230188"/>
              <a:ext cx="8890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1871">
              <a:extLst>
                <a:ext uri="{FF2B5EF4-FFF2-40B4-BE49-F238E27FC236}">
                  <a16:creationId xmlns:a16="http://schemas.microsoft.com/office/drawing/2014/main" id="{6493C999-839A-4062-97BD-02F997998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2413" y="228601"/>
              <a:ext cx="95250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Oval 1872">
              <a:extLst>
                <a:ext uri="{FF2B5EF4-FFF2-40B4-BE49-F238E27FC236}">
                  <a16:creationId xmlns:a16="http://schemas.microsoft.com/office/drawing/2014/main" id="{B8CF12E9-3BEF-4B94-B627-EFA027371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0388" y="223838"/>
              <a:ext cx="101600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1873">
              <a:extLst>
                <a:ext uri="{FF2B5EF4-FFF2-40B4-BE49-F238E27FC236}">
                  <a16:creationId xmlns:a16="http://schemas.microsoft.com/office/drawing/2014/main" id="{AA2C9BC4-7FB3-4600-9ADC-6C0D7484F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5188" y="220663"/>
              <a:ext cx="109538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Oval 1874">
              <a:extLst>
                <a:ext uri="{FF2B5EF4-FFF2-40B4-BE49-F238E27FC236}">
                  <a16:creationId xmlns:a16="http://schemas.microsoft.com/office/drawing/2014/main" id="{F8D41E23-DB6B-4EFD-AACF-3F19B7412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9988" y="215901"/>
              <a:ext cx="11906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Oval 1875">
              <a:extLst>
                <a:ext uri="{FF2B5EF4-FFF2-40B4-BE49-F238E27FC236}">
                  <a16:creationId xmlns:a16="http://schemas.microsoft.com/office/drawing/2014/main" id="{81F42A16-D119-431E-9A05-C79FE8CC8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4788" y="211138"/>
              <a:ext cx="128588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Oval 1876">
              <a:extLst>
                <a:ext uri="{FF2B5EF4-FFF2-40B4-BE49-F238E27FC236}">
                  <a16:creationId xmlns:a16="http://schemas.microsoft.com/office/drawing/2014/main" id="{B4CCB0EB-53BA-4A86-9785-B3AE2C1D7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9588" y="209551"/>
              <a:ext cx="138113" cy="128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Oval 1877">
              <a:extLst>
                <a:ext uri="{FF2B5EF4-FFF2-40B4-BE49-F238E27FC236}">
                  <a16:creationId xmlns:a16="http://schemas.microsoft.com/office/drawing/2014/main" id="{3D1FE8FA-84A2-494A-9BA1-3E64ABC09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74388" y="204788"/>
              <a:ext cx="147638" cy="138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1878">
              <a:extLst>
                <a:ext uri="{FF2B5EF4-FFF2-40B4-BE49-F238E27FC236}">
                  <a16:creationId xmlns:a16="http://schemas.microsoft.com/office/drawing/2014/main" id="{63D0A59C-D74D-436D-A3BC-6AEDB5458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7600" y="196851"/>
              <a:ext cx="158750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1879">
              <a:extLst>
                <a:ext uri="{FF2B5EF4-FFF2-40B4-BE49-F238E27FC236}">
                  <a16:creationId xmlns:a16="http://schemas.microsoft.com/office/drawing/2014/main" id="{C0C17E54-1AD4-43CE-8909-868E9123D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2400" y="192088"/>
              <a:ext cx="171450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1880">
              <a:extLst>
                <a:ext uri="{FF2B5EF4-FFF2-40B4-BE49-F238E27FC236}">
                  <a16:creationId xmlns:a16="http://schemas.microsoft.com/office/drawing/2014/main" id="{17E7CB48-E526-450E-B1AA-C968CD35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4025" y="187326"/>
              <a:ext cx="1841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881">
              <a:extLst>
                <a:ext uri="{FF2B5EF4-FFF2-40B4-BE49-F238E27FC236}">
                  <a16:creationId xmlns:a16="http://schemas.microsoft.com/office/drawing/2014/main" id="{21DF2F57-6344-4A56-844D-74B6EF547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7238" y="247651"/>
              <a:ext cx="4763" cy="49213"/>
            </a:xfrm>
            <a:custGeom>
              <a:avLst/>
              <a:gdLst>
                <a:gd name="T0" fmla="*/ 2 w 2"/>
                <a:gd name="T1" fmla="*/ 21 h 21"/>
                <a:gd name="T2" fmla="*/ 2 w 2"/>
                <a:gd name="T3" fmla="*/ 0 h 21"/>
                <a:gd name="T4" fmla="*/ 0 w 2"/>
                <a:gd name="T5" fmla="*/ 11 h 21"/>
                <a:gd name="T6" fmla="*/ 2 w 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1">
                  <a:moveTo>
                    <a:pt x="2" y="2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3"/>
                    <a:pt x="0" y="7"/>
                    <a:pt x="0" y="11"/>
                  </a:cubicBezTo>
                  <a:cubicBezTo>
                    <a:pt x="0" y="14"/>
                    <a:pt x="1" y="18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882">
              <a:extLst>
                <a:ext uri="{FF2B5EF4-FFF2-40B4-BE49-F238E27FC236}">
                  <a16:creationId xmlns:a16="http://schemas.microsoft.com/office/drawing/2014/main" id="{4D0CBF91-A26A-490F-9103-EC1344E5B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588"/>
              <a:ext cx="4763" cy="14288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6 h 6"/>
                <a:gd name="T4" fmla="*/ 2 w 2"/>
                <a:gd name="T5" fmla="*/ 0 h 6"/>
                <a:gd name="T6" fmla="*/ 0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883">
              <a:extLst>
                <a:ext uri="{FF2B5EF4-FFF2-40B4-BE49-F238E27FC236}">
                  <a16:creationId xmlns:a16="http://schemas.microsoft.com/office/drawing/2014/main" id="{4014692E-D7AC-4B67-AC85-340A29DF7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88" y="1588"/>
              <a:ext cx="179388" cy="66675"/>
            </a:xfrm>
            <a:custGeom>
              <a:avLst/>
              <a:gdLst>
                <a:gd name="T0" fmla="*/ 37 w 75"/>
                <a:gd name="T1" fmla="*/ 28 h 28"/>
                <a:gd name="T2" fmla="*/ 75 w 75"/>
                <a:gd name="T3" fmla="*/ 0 h 28"/>
                <a:gd name="T4" fmla="*/ 0 w 75"/>
                <a:gd name="T5" fmla="*/ 0 h 28"/>
                <a:gd name="T6" fmla="*/ 37 w 75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28">
                  <a:moveTo>
                    <a:pt x="37" y="28"/>
                  </a:moveTo>
                  <a:cubicBezTo>
                    <a:pt x="55" y="28"/>
                    <a:pt x="71" y="16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6"/>
                    <a:pt x="19" y="28"/>
                    <a:pt x="3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884">
              <a:extLst>
                <a:ext uri="{FF2B5EF4-FFF2-40B4-BE49-F238E27FC236}">
                  <a16:creationId xmlns:a16="http://schemas.microsoft.com/office/drawing/2014/main" id="{3E791DA5-6FA9-40EC-9BA1-D45E40DCC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3" y="1588"/>
              <a:ext cx="166688" cy="61913"/>
            </a:xfrm>
            <a:custGeom>
              <a:avLst/>
              <a:gdLst>
                <a:gd name="T0" fmla="*/ 35 w 70"/>
                <a:gd name="T1" fmla="*/ 26 h 26"/>
                <a:gd name="T2" fmla="*/ 70 w 70"/>
                <a:gd name="T3" fmla="*/ 0 h 26"/>
                <a:gd name="T4" fmla="*/ 0 w 70"/>
                <a:gd name="T5" fmla="*/ 0 h 26"/>
                <a:gd name="T6" fmla="*/ 35 w 7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6">
                  <a:moveTo>
                    <a:pt x="35" y="26"/>
                  </a:moveTo>
                  <a:cubicBezTo>
                    <a:pt x="52" y="26"/>
                    <a:pt x="66" y="15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18" y="26"/>
                    <a:pt x="3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885">
              <a:extLst>
                <a:ext uri="{FF2B5EF4-FFF2-40B4-BE49-F238E27FC236}">
                  <a16:creationId xmlns:a16="http://schemas.microsoft.com/office/drawing/2014/main" id="{FE3E090A-11B8-408D-9D5F-DAA3374A9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3" y="1588"/>
              <a:ext cx="152400" cy="55563"/>
            </a:xfrm>
            <a:custGeom>
              <a:avLst/>
              <a:gdLst>
                <a:gd name="T0" fmla="*/ 32 w 64"/>
                <a:gd name="T1" fmla="*/ 23 h 23"/>
                <a:gd name="T2" fmla="*/ 64 w 64"/>
                <a:gd name="T3" fmla="*/ 0 h 23"/>
                <a:gd name="T4" fmla="*/ 0 w 64"/>
                <a:gd name="T5" fmla="*/ 0 h 23"/>
                <a:gd name="T6" fmla="*/ 32 w 64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3">
                  <a:moveTo>
                    <a:pt x="32" y="23"/>
                  </a:moveTo>
                  <a:cubicBezTo>
                    <a:pt x="47" y="23"/>
                    <a:pt x="60" y="13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3"/>
                    <a:pt x="17" y="23"/>
                    <a:pt x="3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886">
              <a:extLst>
                <a:ext uri="{FF2B5EF4-FFF2-40B4-BE49-F238E27FC236}">
                  <a16:creationId xmlns:a16="http://schemas.microsoft.com/office/drawing/2014/main" id="{E937FF3B-63BC-4D10-83EA-FC3E40AB1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38" y="1588"/>
              <a:ext cx="139700" cy="50800"/>
            </a:xfrm>
            <a:custGeom>
              <a:avLst/>
              <a:gdLst>
                <a:gd name="T0" fmla="*/ 30 w 59"/>
                <a:gd name="T1" fmla="*/ 21 h 21"/>
                <a:gd name="T2" fmla="*/ 59 w 59"/>
                <a:gd name="T3" fmla="*/ 0 h 21"/>
                <a:gd name="T4" fmla="*/ 0 w 59"/>
                <a:gd name="T5" fmla="*/ 0 h 21"/>
                <a:gd name="T6" fmla="*/ 30 w 59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21">
                  <a:moveTo>
                    <a:pt x="30" y="21"/>
                  </a:moveTo>
                  <a:cubicBezTo>
                    <a:pt x="44" y="21"/>
                    <a:pt x="56" y="12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2"/>
                    <a:pt x="16" y="21"/>
                    <a:pt x="3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887">
              <a:extLst>
                <a:ext uri="{FF2B5EF4-FFF2-40B4-BE49-F238E27FC236}">
                  <a16:creationId xmlns:a16="http://schemas.microsoft.com/office/drawing/2014/main" id="{80CFED23-1330-4B1D-A8D2-8FDEFA753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9063" y="1588"/>
              <a:ext cx="130175" cy="46038"/>
            </a:xfrm>
            <a:custGeom>
              <a:avLst/>
              <a:gdLst>
                <a:gd name="T0" fmla="*/ 28 w 55"/>
                <a:gd name="T1" fmla="*/ 19 h 19"/>
                <a:gd name="T2" fmla="*/ 55 w 55"/>
                <a:gd name="T3" fmla="*/ 0 h 19"/>
                <a:gd name="T4" fmla="*/ 0 w 55"/>
                <a:gd name="T5" fmla="*/ 0 h 19"/>
                <a:gd name="T6" fmla="*/ 28 w 55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9">
                  <a:moveTo>
                    <a:pt x="28" y="19"/>
                  </a:moveTo>
                  <a:cubicBezTo>
                    <a:pt x="41" y="19"/>
                    <a:pt x="51" y="11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1"/>
                    <a:pt x="15" y="19"/>
                    <a:pt x="2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888">
              <a:extLst>
                <a:ext uri="{FF2B5EF4-FFF2-40B4-BE49-F238E27FC236}">
                  <a16:creationId xmlns:a16="http://schemas.microsoft.com/office/drawing/2014/main" id="{59F289AF-E75C-4DF1-8555-6E495DAFC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388" y="1588"/>
              <a:ext cx="120650" cy="41275"/>
            </a:xfrm>
            <a:custGeom>
              <a:avLst/>
              <a:gdLst>
                <a:gd name="T0" fmla="*/ 26 w 51"/>
                <a:gd name="T1" fmla="*/ 17 h 17"/>
                <a:gd name="T2" fmla="*/ 51 w 51"/>
                <a:gd name="T3" fmla="*/ 0 h 17"/>
                <a:gd name="T4" fmla="*/ 0 w 51"/>
                <a:gd name="T5" fmla="*/ 0 h 17"/>
                <a:gd name="T6" fmla="*/ 26 w 51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7">
                  <a:moveTo>
                    <a:pt x="26" y="17"/>
                  </a:moveTo>
                  <a:cubicBezTo>
                    <a:pt x="37" y="17"/>
                    <a:pt x="47" y="1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0"/>
                    <a:pt x="14" y="1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889">
              <a:extLst>
                <a:ext uri="{FF2B5EF4-FFF2-40B4-BE49-F238E27FC236}">
                  <a16:creationId xmlns:a16="http://schemas.microsoft.com/office/drawing/2014/main" id="{B919E96A-BFAF-4A21-95AC-AA2B1FE96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713" y="1588"/>
              <a:ext cx="111125" cy="36513"/>
            </a:xfrm>
            <a:custGeom>
              <a:avLst/>
              <a:gdLst>
                <a:gd name="T0" fmla="*/ 24 w 47"/>
                <a:gd name="T1" fmla="*/ 15 h 15"/>
                <a:gd name="T2" fmla="*/ 47 w 47"/>
                <a:gd name="T3" fmla="*/ 0 h 15"/>
                <a:gd name="T4" fmla="*/ 0 w 47"/>
                <a:gd name="T5" fmla="*/ 0 h 15"/>
                <a:gd name="T6" fmla="*/ 24 w 47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">
                  <a:moveTo>
                    <a:pt x="24" y="15"/>
                  </a:moveTo>
                  <a:cubicBezTo>
                    <a:pt x="34" y="15"/>
                    <a:pt x="43" y="9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9"/>
                    <a:pt x="13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890">
              <a:extLst>
                <a:ext uri="{FF2B5EF4-FFF2-40B4-BE49-F238E27FC236}">
                  <a16:creationId xmlns:a16="http://schemas.microsoft.com/office/drawing/2014/main" id="{40D0ED2D-CB4F-4ECD-B485-C0E793089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038" y="1588"/>
              <a:ext cx="103188" cy="33338"/>
            </a:xfrm>
            <a:custGeom>
              <a:avLst/>
              <a:gdLst>
                <a:gd name="T0" fmla="*/ 21 w 43"/>
                <a:gd name="T1" fmla="*/ 14 h 14"/>
                <a:gd name="T2" fmla="*/ 43 w 43"/>
                <a:gd name="T3" fmla="*/ 0 h 14"/>
                <a:gd name="T4" fmla="*/ 0 w 43"/>
                <a:gd name="T5" fmla="*/ 0 h 14"/>
                <a:gd name="T6" fmla="*/ 21 w 43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4">
                  <a:moveTo>
                    <a:pt x="21" y="14"/>
                  </a:moveTo>
                  <a:cubicBezTo>
                    <a:pt x="31" y="14"/>
                    <a:pt x="39" y="8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12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891">
              <a:extLst>
                <a:ext uri="{FF2B5EF4-FFF2-40B4-BE49-F238E27FC236}">
                  <a16:creationId xmlns:a16="http://schemas.microsoft.com/office/drawing/2014/main" id="{F0FADCA8-8263-4A98-AB81-1FA261347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363" y="1588"/>
              <a:ext cx="93663" cy="28575"/>
            </a:xfrm>
            <a:custGeom>
              <a:avLst/>
              <a:gdLst>
                <a:gd name="T0" fmla="*/ 19 w 39"/>
                <a:gd name="T1" fmla="*/ 12 h 12"/>
                <a:gd name="T2" fmla="*/ 39 w 39"/>
                <a:gd name="T3" fmla="*/ 0 h 12"/>
                <a:gd name="T4" fmla="*/ 0 w 39"/>
                <a:gd name="T5" fmla="*/ 0 h 12"/>
                <a:gd name="T6" fmla="*/ 19 w 39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2">
                  <a:moveTo>
                    <a:pt x="19" y="12"/>
                  </a:moveTo>
                  <a:cubicBezTo>
                    <a:pt x="28" y="12"/>
                    <a:pt x="36" y="7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10" y="12"/>
                    <a:pt x="1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892">
              <a:extLst>
                <a:ext uri="{FF2B5EF4-FFF2-40B4-BE49-F238E27FC236}">
                  <a16:creationId xmlns:a16="http://schemas.microsoft.com/office/drawing/2014/main" id="{60493596-D990-45B8-A503-EAED6A721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0" y="1588"/>
              <a:ext cx="85725" cy="26988"/>
            </a:xfrm>
            <a:custGeom>
              <a:avLst/>
              <a:gdLst>
                <a:gd name="T0" fmla="*/ 18 w 36"/>
                <a:gd name="T1" fmla="*/ 11 h 11"/>
                <a:gd name="T2" fmla="*/ 36 w 36"/>
                <a:gd name="T3" fmla="*/ 0 h 11"/>
                <a:gd name="T4" fmla="*/ 0 w 36"/>
                <a:gd name="T5" fmla="*/ 0 h 11"/>
                <a:gd name="T6" fmla="*/ 18 w 3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1">
                  <a:moveTo>
                    <a:pt x="18" y="11"/>
                  </a:moveTo>
                  <a:cubicBezTo>
                    <a:pt x="26" y="11"/>
                    <a:pt x="33" y="6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6"/>
                    <a:pt x="10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893">
              <a:extLst>
                <a:ext uri="{FF2B5EF4-FFF2-40B4-BE49-F238E27FC236}">
                  <a16:creationId xmlns:a16="http://schemas.microsoft.com/office/drawing/2014/main" id="{85035A6D-1631-495A-9613-FB39398B0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5" y="1588"/>
              <a:ext cx="76200" cy="22225"/>
            </a:xfrm>
            <a:custGeom>
              <a:avLst/>
              <a:gdLst>
                <a:gd name="T0" fmla="*/ 16 w 32"/>
                <a:gd name="T1" fmla="*/ 9 h 9"/>
                <a:gd name="T2" fmla="*/ 32 w 32"/>
                <a:gd name="T3" fmla="*/ 0 h 9"/>
                <a:gd name="T4" fmla="*/ 0 w 32"/>
                <a:gd name="T5" fmla="*/ 0 h 9"/>
                <a:gd name="T6" fmla="*/ 16 w 32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9">
                  <a:moveTo>
                    <a:pt x="16" y="9"/>
                  </a:moveTo>
                  <a:cubicBezTo>
                    <a:pt x="23" y="9"/>
                    <a:pt x="29" y="6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9" y="9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894">
              <a:extLst>
                <a:ext uri="{FF2B5EF4-FFF2-40B4-BE49-F238E27FC236}">
                  <a16:creationId xmlns:a16="http://schemas.microsoft.com/office/drawing/2014/main" id="{B9EEB964-C189-4930-97C0-09B10BB47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1588"/>
              <a:ext cx="71438" cy="19050"/>
            </a:xfrm>
            <a:custGeom>
              <a:avLst/>
              <a:gdLst>
                <a:gd name="T0" fmla="*/ 15 w 30"/>
                <a:gd name="T1" fmla="*/ 8 h 8"/>
                <a:gd name="T2" fmla="*/ 30 w 30"/>
                <a:gd name="T3" fmla="*/ 0 h 8"/>
                <a:gd name="T4" fmla="*/ 0 w 30"/>
                <a:gd name="T5" fmla="*/ 0 h 8"/>
                <a:gd name="T6" fmla="*/ 15 w 3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">
                  <a:moveTo>
                    <a:pt x="15" y="8"/>
                  </a:moveTo>
                  <a:cubicBezTo>
                    <a:pt x="21" y="8"/>
                    <a:pt x="27" y="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9" y="8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895">
              <a:extLst>
                <a:ext uri="{FF2B5EF4-FFF2-40B4-BE49-F238E27FC236}">
                  <a16:creationId xmlns:a16="http://schemas.microsoft.com/office/drawing/2014/main" id="{54F77C76-0CF7-4C78-B192-157DD3E59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8900" y="1588"/>
              <a:ext cx="61913" cy="17463"/>
            </a:xfrm>
            <a:custGeom>
              <a:avLst/>
              <a:gdLst>
                <a:gd name="T0" fmla="*/ 13 w 26"/>
                <a:gd name="T1" fmla="*/ 7 h 7"/>
                <a:gd name="T2" fmla="*/ 26 w 26"/>
                <a:gd name="T3" fmla="*/ 0 h 7"/>
                <a:gd name="T4" fmla="*/ 0 w 26"/>
                <a:gd name="T5" fmla="*/ 0 h 7"/>
                <a:gd name="T6" fmla="*/ 13 w 26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7">
                  <a:moveTo>
                    <a:pt x="13" y="7"/>
                  </a:moveTo>
                  <a:cubicBezTo>
                    <a:pt x="19" y="7"/>
                    <a:pt x="23" y="4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7" y="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896">
              <a:extLst>
                <a:ext uri="{FF2B5EF4-FFF2-40B4-BE49-F238E27FC236}">
                  <a16:creationId xmlns:a16="http://schemas.microsoft.com/office/drawing/2014/main" id="{77860281-DEB0-4129-B07F-21CC3F451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638" y="1588"/>
              <a:ext cx="57150" cy="14288"/>
            </a:xfrm>
            <a:custGeom>
              <a:avLst/>
              <a:gdLst>
                <a:gd name="T0" fmla="*/ 12 w 24"/>
                <a:gd name="T1" fmla="*/ 6 h 6"/>
                <a:gd name="T2" fmla="*/ 24 w 24"/>
                <a:gd name="T3" fmla="*/ 0 h 6"/>
                <a:gd name="T4" fmla="*/ 0 w 24"/>
                <a:gd name="T5" fmla="*/ 0 h 6"/>
                <a:gd name="T6" fmla="*/ 12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12" y="6"/>
                  </a:moveTo>
                  <a:cubicBezTo>
                    <a:pt x="17" y="6"/>
                    <a:pt x="21" y="4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7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897">
              <a:extLst>
                <a:ext uri="{FF2B5EF4-FFF2-40B4-BE49-F238E27FC236}">
                  <a16:creationId xmlns:a16="http://schemas.microsoft.com/office/drawing/2014/main" id="{53E41907-B129-4C1D-804D-34EC898F2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375" y="1588"/>
              <a:ext cx="49213" cy="12700"/>
            </a:xfrm>
            <a:custGeom>
              <a:avLst/>
              <a:gdLst>
                <a:gd name="T0" fmla="*/ 11 w 21"/>
                <a:gd name="T1" fmla="*/ 5 h 5"/>
                <a:gd name="T2" fmla="*/ 21 w 21"/>
                <a:gd name="T3" fmla="*/ 0 h 5"/>
                <a:gd name="T4" fmla="*/ 0 w 21"/>
                <a:gd name="T5" fmla="*/ 0 h 5"/>
                <a:gd name="T6" fmla="*/ 11 w 2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">
                  <a:moveTo>
                    <a:pt x="11" y="5"/>
                  </a:moveTo>
                  <a:cubicBezTo>
                    <a:pt x="15" y="5"/>
                    <a:pt x="19" y="3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6" y="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898">
              <a:extLst>
                <a:ext uri="{FF2B5EF4-FFF2-40B4-BE49-F238E27FC236}">
                  <a16:creationId xmlns:a16="http://schemas.microsoft.com/office/drawing/2014/main" id="{9D2673FC-46AA-4F6D-BFC3-742B033A4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5" y="1588"/>
              <a:ext cx="46038" cy="9525"/>
            </a:xfrm>
            <a:custGeom>
              <a:avLst/>
              <a:gdLst>
                <a:gd name="T0" fmla="*/ 10 w 19"/>
                <a:gd name="T1" fmla="*/ 4 h 4"/>
                <a:gd name="T2" fmla="*/ 19 w 19"/>
                <a:gd name="T3" fmla="*/ 0 h 4"/>
                <a:gd name="T4" fmla="*/ 0 w 19"/>
                <a:gd name="T5" fmla="*/ 0 h 4"/>
                <a:gd name="T6" fmla="*/ 10 w 19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">
                  <a:moveTo>
                    <a:pt x="10" y="4"/>
                  </a:moveTo>
                  <a:cubicBezTo>
                    <a:pt x="14" y="4"/>
                    <a:pt x="17" y="3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6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899">
              <a:extLst>
                <a:ext uri="{FF2B5EF4-FFF2-40B4-BE49-F238E27FC236}">
                  <a16:creationId xmlns:a16="http://schemas.microsoft.com/office/drawing/2014/main" id="{DE0E9351-3B4B-4579-9DE2-4A6F4B7B3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263" y="1588"/>
              <a:ext cx="39688" cy="7938"/>
            </a:xfrm>
            <a:custGeom>
              <a:avLst/>
              <a:gdLst>
                <a:gd name="T0" fmla="*/ 17 w 17"/>
                <a:gd name="T1" fmla="*/ 0 h 3"/>
                <a:gd name="T2" fmla="*/ 0 w 17"/>
                <a:gd name="T3" fmla="*/ 0 h 3"/>
                <a:gd name="T4" fmla="*/ 9 w 17"/>
                <a:gd name="T5" fmla="*/ 3 h 3"/>
                <a:gd name="T6" fmla="*/ 17 w 1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5" y="3"/>
                    <a:pt x="9" y="3"/>
                  </a:cubicBezTo>
                  <a:cubicBezTo>
                    <a:pt x="12" y="3"/>
                    <a:pt x="15" y="2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900">
              <a:extLst>
                <a:ext uri="{FF2B5EF4-FFF2-40B4-BE49-F238E27FC236}">
                  <a16:creationId xmlns:a16="http://schemas.microsoft.com/office/drawing/2014/main" id="{359D606E-9D88-4FAD-B45D-41BDC2668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588" y="1588"/>
              <a:ext cx="30163" cy="7938"/>
            </a:xfrm>
            <a:custGeom>
              <a:avLst/>
              <a:gdLst>
                <a:gd name="T0" fmla="*/ 13 w 13"/>
                <a:gd name="T1" fmla="*/ 0 h 3"/>
                <a:gd name="T2" fmla="*/ 0 w 13"/>
                <a:gd name="T3" fmla="*/ 0 h 3"/>
                <a:gd name="T4" fmla="*/ 6 w 13"/>
                <a:gd name="T5" fmla="*/ 3 h 3"/>
                <a:gd name="T6" fmla="*/ 13 w 1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9" y="3"/>
                    <a:pt x="11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901">
              <a:extLst>
                <a:ext uri="{FF2B5EF4-FFF2-40B4-BE49-F238E27FC236}">
                  <a16:creationId xmlns:a16="http://schemas.microsoft.com/office/drawing/2014/main" id="{AFAF0F07-3BFC-4576-8E82-E56F6D532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738" y="1588"/>
              <a:ext cx="26988" cy="4763"/>
            </a:xfrm>
            <a:custGeom>
              <a:avLst/>
              <a:gdLst>
                <a:gd name="T0" fmla="*/ 11 w 11"/>
                <a:gd name="T1" fmla="*/ 0 h 2"/>
                <a:gd name="T2" fmla="*/ 0 w 11"/>
                <a:gd name="T3" fmla="*/ 0 h 2"/>
                <a:gd name="T4" fmla="*/ 5 w 11"/>
                <a:gd name="T5" fmla="*/ 2 h 2"/>
                <a:gd name="T6" fmla="*/ 11 w 1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2"/>
                    <a:pt x="5" y="2"/>
                  </a:cubicBezTo>
                  <a:cubicBezTo>
                    <a:pt x="7" y="2"/>
                    <a:pt x="9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902">
              <a:extLst>
                <a:ext uri="{FF2B5EF4-FFF2-40B4-BE49-F238E27FC236}">
                  <a16:creationId xmlns:a16="http://schemas.microsoft.com/office/drawing/2014/main" id="{10534AF6-FBE5-42F8-A9A4-A7FBA80FD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300" y="1588"/>
              <a:ext cx="26988" cy="4763"/>
            </a:xfrm>
            <a:custGeom>
              <a:avLst/>
              <a:gdLst>
                <a:gd name="T0" fmla="*/ 11 w 11"/>
                <a:gd name="T1" fmla="*/ 0 h 2"/>
                <a:gd name="T2" fmla="*/ 0 w 11"/>
                <a:gd name="T3" fmla="*/ 0 h 2"/>
                <a:gd name="T4" fmla="*/ 5 w 11"/>
                <a:gd name="T5" fmla="*/ 2 h 2"/>
                <a:gd name="T6" fmla="*/ 11 w 1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2"/>
                  </a:cubicBezTo>
                  <a:cubicBezTo>
                    <a:pt x="7" y="2"/>
                    <a:pt x="9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903">
              <a:extLst>
                <a:ext uri="{FF2B5EF4-FFF2-40B4-BE49-F238E27FC236}">
                  <a16:creationId xmlns:a16="http://schemas.microsoft.com/office/drawing/2014/main" id="{7D8CE036-3703-4283-8A12-FB33732D6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9688" y="1588"/>
              <a:ext cx="33338" cy="7938"/>
            </a:xfrm>
            <a:custGeom>
              <a:avLst/>
              <a:gdLst>
                <a:gd name="T0" fmla="*/ 14 w 14"/>
                <a:gd name="T1" fmla="*/ 0 h 3"/>
                <a:gd name="T2" fmla="*/ 0 w 14"/>
                <a:gd name="T3" fmla="*/ 0 h 3"/>
                <a:gd name="T4" fmla="*/ 7 w 14"/>
                <a:gd name="T5" fmla="*/ 3 h 3"/>
                <a:gd name="T6" fmla="*/ 14 w 1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5" y="3"/>
                    <a:pt x="7" y="3"/>
                  </a:cubicBezTo>
                  <a:cubicBezTo>
                    <a:pt x="10" y="3"/>
                    <a:pt x="12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904">
              <a:extLst>
                <a:ext uri="{FF2B5EF4-FFF2-40B4-BE49-F238E27FC236}">
                  <a16:creationId xmlns:a16="http://schemas.microsoft.com/office/drawing/2014/main" id="{80E6E38F-611E-49DC-ABD3-F49159F75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075" y="1588"/>
              <a:ext cx="41275" cy="7938"/>
            </a:xfrm>
            <a:custGeom>
              <a:avLst/>
              <a:gdLst>
                <a:gd name="T0" fmla="*/ 17 w 17"/>
                <a:gd name="T1" fmla="*/ 0 h 3"/>
                <a:gd name="T2" fmla="*/ 0 w 17"/>
                <a:gd name="T3" fmla="*/ 0 h 3"/>
                <a:gd name="T4" fmla="*/ 8 w 17"/>
                <a:gd name="T5" fmla="*/ 3 h 3"/>
                <a:gd name="T6" fmla="*/ 17 w 1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5" y="3"/>
                    <a:pt x="8" y="3"/>
                  </a:cubicBezTo>
                  <a:cubicBezTo>
                    <a:pt x="11" y="3"/>
                    <a:pt x="14" y="2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905">
              <a:extLst>
                <a:ext uri="{FF2B5EF4-FFF2-40B4-BE49-F238E27FC236}">
                  <a16:creationId xmlns:a16="http://schemas.microsoft.com/office/drawing/2014/main" id="{09D70DAB-3585-441A-AA07-581A047A8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1588"/>
              <a:ext cx="47625" cy="9525"/>
            </a:xfrm>
            <a:custGeom>
              <a:avLst/>
              <a:gdLst>
                <a:gd name="T0" fmla="*/ 10 w 20"/>
                <a:gd name="T1" fmla="*/ 4 h 4"/>
                <a:gd name="T2" fmla="*/ 20 w 20"/>
                <a:gd name="T3" fmla="*/ 0 h 4"/>
                <a:gd name="T4" fmla="*/ 0 w 20"/>
                <a:gd name="T5" fmla="*/ 0 h 4"/>
                <a:gd name="T6" fmla="*/ 10 w 2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">
                  <a:moveTo>
                    <a:pt x="10" y="4"/>
                  </a:moveTo>
                  <a:cubicBezTo>
                    <a:pt x="14" y="4"/>
                    <a:pt x="17" y="3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6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906">
              <a:extLst>
                <a:ext uri="{FF2B5EF4-FFF2-40B4-BE49-F238E27FC236}">
                  <a16:creationId xmlns:a16="http://schemas.microsoft.com/office/drawing/2014/main" id="{C85AF320-DA06-417A-878E-5E6C78DD4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8850" y="1588"/>
              <a:ext cx="52388" cy="12700"/>
            </a:xfrm>
            <a:custGeom>
              <a:avLst/>
              <a:gdLst>
                <a:gd name="T0" fmla="*/ 11 w 22"/>
                <a:gd name="T1" fmla="*/ 5 h 5"/>
                <a:gd name="T2" fmla="*/ 22 w 22"/>
                <a:gd name="T3" fmla="*/ 0 h 5"/>
                <a:gd name="T4" fmla="*/ 0 w 22"/>
                <a:gd name="T5" fmla="*/ 0 h 5"/>
                <a:gd name="T6" fmla="*/ 11 w 2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">
                  <a:moveTo>
                    <a:pt x="11" y="5"/>
                  </a:moveTo>
                  <a:cubicBezTo>
                    <a:pt x="15" y="5"/>
                    <a:pt x="19" y="3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7" y="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907">
              <a:extLst>
                <a:ext uri="{FF2B5EF4-FFF2-40B4-BE49-F238E27FC236}">
                  <a16:creationId xmlns:a16="http://schemas.microsoft.com/office/drawing/2014/main" id="{B7FABFF3-A284-498C-A1AE-FB9D8AC1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238" y="1588"/>
              <a:ext cx="57150" cy="14288"/>
            </a:xfrm>
            <a:custGeom>
              <a:avLst/>
              <a:gdLst>
                <a:gd name="T0" fmla="*/ 12 w 24"/>
                <a:gd name="T1" fmla="*/ 6 h 6"/>
                <a:gd name="T2" fmla="*/ 24 w 24"/>
                <a:gd name="T3" fmla="*/ 0 h 6"/>
                <a:gd name="T4" fmla="*/ 0 w 24"/>
                <a:gd name="T5" fmla="*/ 0 h 6"/>
                <a:gd name="T6" fmla="*/ 12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12" y="6"/>
                  </a:moveTo>
                  <a:cubicBezTo>
                    <a:pt x="17" y="6"/>
                    <a:pt x="21" y="4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7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908">
              <a:extLst>
                <a:ext uri="{FF2B5EF4-FFF2-40B4-BE49-F238E27FC236}">
                  <a16:creationId xmlns:a16="http://schemas.microsoft.com/office/drawing/2014/main" id="{FA263882-652A-4881-A626-92E80A2C5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0038" y="1588"/>
              <a:ext cx="65088" cy="17463"/>
            </a:xfrm>
            <a:custGeom>
              <a:avLst/>
              <a:gdLst>
                <a:gd name="T0" fmla="*/ 14 w 27"/>
                <a:gd name="T1" fmla="*/ 7 h 7"/>
                <a:gd name="T2" fmla="*/ 27 w 27"/>
                <a:gd name="T3" fmla="*/ 0 h 7"/>
                <a:gd name="T4" fmla="*/ 0 w 27"/>
                <a:gd name="T5" fmla="*/ 0 h 7"/>
                <a:gd name="T6" fmla="*/ 14 w 27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7">
                  <a:moveTo>
                    <a:pt x="14" y="7"/>
                  </a:moveTo>
                  <a:cubicBezTo>
                    <a:pt x="19" y="7"/>
                    <a:pt x="24" y="4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8" y="7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909">
              <a:extLst>
                <a:ext uri="{FF2B5EF4-FFF2-40B4-BE49-F238E27FC236}">
                  <a16:creationId xmlns:a16="http://schemas.microsoft.com/office/drawing/2014/main" id="{F2A1E848-58F4-48CE-A97F-B2B7D41F6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013" y="1588"/>
              <a:ext cx="68263" cy="19050"/>
            </a:xfrm>
            <a:custGeom>
              <a:avLst/>
              <a:gdLst>
                <a:gd name="T0" fmla="*/ 15 w 29"/>
                <a:gd name="T1" fmla="*/ 8 h 8"/>
                <a:gd name="T2" fmla="*/ 29 w 29"/>
                <a:gd name="T3" fmla="*/ 0 h 8"/>
                <a:gd name="T4" fmla="*/ 0 w 29"/>
                <a:gd name="T5" fmla="*/ 0 h 8"/>
                <a:gd name="T6" fmla="*/ 15 w 2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8">
                  <a:moveTo>
                    <a:pt x="15" y="8"/>
                  </a:moveTo>
                  <a:cubicBezTo>
                    <a:pt x="21" y="8"/>
                    <a:pt x="26" y="5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8" y="8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910">
              <a:extLst>
                <a:ext uri="{FF2B5EF4-FFF2-40B4-BE49-F238E27FC236}">
                  <a16:creationId xmlns:a16="http://schemas.microsoft.com/office/drawing/2014/main" id="{548C9EA4-4196-44DF-8D73-3FBDB2FF7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2813" y="1588"/>
              <a:ext cx="79375" cy="22225"/>
            </a:xfrm>
            <a:custGeom>
              <a:avLst/>
              <a:gdLst>
                <a:gd name="T0" fmla="*/ 17 w 33"/>
                <a:gd name="T1" fmla="*/ 9 h 9"/>
                <a:gd name="T2" fmla="*/ 33 w 33"/>
                <a:gd name="T3" fmla="*/ 0 h 9"/>
                <a:gd name="T4" fmla="*/ 0 w 33"/>
                <a:gd name="T5" fmla="*/ 0 h 9"/>
                <a:gd name="T6" fmla="*/ 17 w 33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9">
                  <a:moveTo>
                    <a:pt x="17" y="9"/>
                  </a:moveTo>
                  <a:cubicBezTo>
                    <a:pt x="24" y="9"/>
                    <a:pt x="30" y="6"/>
                    <a:pt x="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9" y="9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911">
              <a:extLst>
                <a:ext uri="{FF2B5EF4-FFF2-40B4-BE49-F238E27FC236}">
                  <a16:creationId xmlns:a16="http://schemas.microsoft.com/office/drawing/2014/main" id="{7F19D096-D1C1-44C5-AA9C-197D049AD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1588"/>
              <a:ext cx="82550" cy="26988"/>
            </a:xfrm>
            <a:custGeom>
              <a:avLst/>
              <a:gdLst>
                <a:gd name="T0" fmla="*/ 17 w 35"/>
                <a:gd name="T1" fmla="*/ 11 h 11"/>
                <a:gd name="T2" fmla="*/ 35 w 35"/>
                <a:gd name="T3" fmla="*/ 0 h 11"/>
                <a:gd name="T4" fmla="*/ 0 w 35"/>
                <a:gd name="T5" fmla="*/ 0 h 11"/>
                <a:gd name="T6" fmla="*/ 17 w 3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1">
                  <a:moveTo>
                    <a:pt x="17" y="11"/>
                  </a:moveTo>
                  <a:cubicBezTo>
                    <a:pt x="25" y="11"/>
                    <a:pt x="32" y="6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9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912">
              <a:extLst>
                <a:ext uri="{FF2B5EF4-FFF2-40B4-BE49-F238E27FC236}">
                  <a16:creationId xmlns:a16="http://schemas.microsoft.com/office/drawing/2014/main" id="{9DA82DDD-2722-46A5-B548-6BC56887F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1588"/>
              <a:ext cx="92075" cy="28575"/>
            </a:xfrm>
            <a:custGeom>
              <a:avLst/>
              <a:gdLst>
                <a:gd name="T0" fmla="*/ 19 w 39"/>
                <a:gd name="T1" fmla="*/ 12 h 12"/>
                <a:gd name="T2" fmla="*/ 39 w 39"/>
                <a:gd name="T3" fmla="*/ 0 h 12"/>
                <a:gd name="T4" fmla="*/ 0 w 39"/>
                <a:gd name="T5" fmla="*/ 0 h 12"/>
                <a:gd name="T6" fmla="*/ 19 w 39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2">
                  <a:moveTo>
                    <a:pt x="19" y="12"/>
                  </a:moveTo>
                  <a:cubicBezTo>
                    <a:pt x="28" y="12"/>
                    <a:pt x="36" y="7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11" y="12"/>
                    <a:pt x="1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913">
              <a:extLst>
                <a:ext uri="{FF2B5EF4-FFF2-40B4-BE49-F238E27FC236}">
                  <a16:creationId xmlns:a16="http://schemas.microsoft.com/office/drawing/2014/main" id="{562EB7B5-EFDB-4A8E-BA17-FF730D138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0388" y="1588"/>
              <a:ext cx="101600" cy="33338"/>
            </a:xfrm>
            <a:custGeom>
              <a:avLst/>
              <a:gdLst>
                <a:gd name="T0" fmla="*/ 21 w 43"/>
                <a:gd name="T1" fmla="*/ 14 h 14"/>
                <a:gd name="T2" fmla="*/ 43 w 43"/>
                <a:gd name="T3" fmla="*/ 0 h 14"/>
                <a:gd name="T4" fmla="*/ 0 w 43"/>
                <a:gd name="T5" fmla="*/ 0 h 14"/>
                <a:gd name="T6" fmla="*/ 21 w 43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4">
                  <a:moveTo>
                    <a:pt x="21" y="14"/>
                  </a:moveTo>
                  <a:cubicBezTo>
                    <a:pt x="31" y="14"/>
                    <a:pt x="39" y="8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12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914">
              <a:extLst>
                <a:ext uri="{FF2B5EF4-FFF2-40B4-BE49-F238E27FC236}">
                  <a16:creationId xmlns:a16="http://schemas.microsoft.com/office/drawing/2014/main" id="{FA114F6B-6DC1-4378-AA62-EF881D994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1588"/>
              <a:ext cx="109538" cy="36513"/>
            </a:xfrm>
            <a:custGeom>
              <a:avLst/>
              <a:gdLst>
                <a:gd name="T0" fmla="*/ 23 w 46"/>
                <a:gd name="T1" fmla="*/ 15 h 15"/>
                <a:gd name="T2" fmla="*/ 46 w 46"/>
                <a:gd name="T3" fmla="*/ 0 h 15"/>
                <a:gd name="T4" fmla="*/ 0 w 46"/>
                <a:gd name="T5" fmla="*/ 0 h 15"/>
                <a:gd name="T6" fmla="*/ 23 w 46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5">
                  <a:moveTo>
                    <a:pt x="23" y="15"/>
                  </a:moveTo>
                  <a:cubicBezTo>
                    <a:pt x="34" y="15"/>
                    <a:pt x="43" y="9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9"/>
                    <a:pt x="12" y="15"/>
                    <a:pt x="2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915">
              <a:extLst>
                <a:ext uri="{FF2B5EF4-FFF2-40B4-BE49-F238E27FC236}">
                  <a16:creationId xmlns:a16="http://schemas.microsoft.com/office/drawing/2014/main" id="{E6E53128-D7EB-461B-A919-A19A25DD7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1588"/>
              <a:ext cx="119063" cy="41275"/>
            </a:xfrm>
            <a:custGeom>
              <a:avLst/>
              <a:gdLst>
                <a:gd name="T0" fmla="*/ 25 w 50"/>
                <a:gd name="T1" fmla="*/ 17 h 17"/>
                <a:gd name="T2" fmla="*/ 50 w 50"/>
                <a:gd name="T3" fmla="*/ 0 h 17"/>
                <a:gd name="T4" fmla="*/ 0 w 50"/>
                <a:gd name="T5" fmla="*/ 0 h 17"/>
                <a:gd name="T6" fmla="*/ 25 w 50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7">
                  <a:moveTo>
                    <a:pt x="25" y="17"/>
                  </a:moveTo>
                  <a:cubicBezTo>
                    <a:pt x="37" y="17"/>
                    <a:pt x="47" y="1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0"/>
                    <a:pt x="13" y="17"/>
                    <a:pt x="2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916">
              <a:extLst>
                <a:ext uri="{FF2B5EF4-FFF2-40B4-BE49-F238E27FC236}">
                  <a16:creationId xmlns:a16="http://schemas.microsoft.com/office/drawing/2014/main" id="{FF98342E-D7B1-4B39-B73B-9C6B2ABCC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4788" y="1588"/>
              <a:ext cx="128588" cy="46038"/>
            </a:xfrm>
            <a:custGeom>
              <a:avLst/>
              <a:gdLst>
                <a:gd name="T0" fmla="*/ 27 w 54"/>
                <a:gd name="T1" fmla="*/ 19 h 19"/>
                <a:gd name="T2" fmla="*/ 54 w 54"/>
                <a:gd name="T3" fmla="*/ 0 h 19"/>
                <a:gd name="T4" fmla="*/ 0 w 54"/>
                <a:gd name="T5" fmla="*/ 0 h 19"/>
                <a:gd name="T6" fmla="*/ 27 w 54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9">
                  <a:moveTo>
                    <a:pt x="27" y="19"/>
                  </a:moveTo>
                  <a:cubicBezTo>
                    <a:pt x="40" y="19"/>
                    <a:pt x="51" y="11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1"/>
                    <a:pt x="14" y="19"/>
                    <a:pt x="2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917">
              <a:extLst>
                <a:ext uri="{FF2B5EF4-FFF2-40B4-BE49-F238E27FC236}">
                  <a16:creationId xmlns:a16="http://schemas.microsoft.com/office/drawing/2014/main" id="{4FA5597F-CD19-454B-8596-93F039050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00" y="1588"/>
              <a:ext cx="142875" cy="50800"/>
            </a:xfrm>
            <a:custGeom>
              <a:avLst/>
              <a:gdLst>
                <a:gd name="T0" fmla="*/ 30 w 60"/>
                <a:gd name="T1" fmla="*/ 21 h 21"/>
                <a:gd name="T2" fmla="*/ 60 w 60"/>
                <a:gd name="T3" fmla="*/ 0 h 21"/>
                <a:gd name="T4" fmla="*/ 0 w 60"/>
                <a:gd name="T5" fmla="*/ 0 h 21"/>
                <a:gd name="T6" fmla="*/ 30 w 6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1">
                  <a:moveTo>
                    <a:pt x="30" y="21"/>
                  </a:moveTo>
                  <a:cubicBezTo>
                    <a:pt x="44" y="21"/>
                    <a:pt x="56" y="12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2"/>
                    <a:pt x="16" y="21"/>
                    <a:pt x="3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918">
              <a:extLst>
                <a:ext uri="{FF2B5EF4-FFF2-40B4-BE49-F238E27FC236}">
                  <a16:creationId xmlns:a16="http://schemas.microsoft.com/office/drawing/2014/main" id="{29B9AFB0-33F3-4C7F-8F8A-F4D1A6357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2800" y="1588"/>
              <a:ext cx="152400" cy="55563"/>
            </a:xfrm>
            <a:custGeom>
              <a:avLst/>
              <a:gdLst>
                <a:gd name="T0" fmla="*/ 32 w 64"/>
                <a:gd name="T1" fmla="*/ 23 h 23"/>
                <a:gd name="T2" fmla="*/ 64 w 64"/>
                <a:gd name="T3" fmla="*/ 0 h 23"/>
                <a:gd name="T4" fmla="*/ 0 w 64"/>
                <a:gd name="T5" fmla="*/ 0 h 23"/>
                <a:gd name="T6" fmla="*/ 32 w 64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3">
                  <a:moveTo>
                    <a:pt x="32" y="23"/>
                  </a:moveTo>
                  <a:cubicBezTo>
                    <a:pt x="47" y="23"/>
                    <a:pt x="60" y="13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3"/>
                    <a:pt x="16" y="23"/>
                    <a:pt x="3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919">
              <a:extLst>
                <a:ext uri="{FF2B5EF4-FFF2-40B4-BE49-F238E27FC236}">
                  <a16:creationId xmlns:a16="http://schemas.microsoft.com/office/drawing/2014/main" id="{DB8D221A-BC0F-4D3A-803D-E25474DB1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4425" y="1588"/>
              <a:ext cx="165100" cy="61913"/>
            </a:xfrm>
            <a:custGeom>
              <a:avLst/>
              <a:gdLst>
                <a:gd name="T0" fmla="*/ 35 w 69"/>
                <a:gd name="T1" fmla="*/ 26 h 26"/>
                <a:gd name="T2" fmla="*/ 69 w 69"/>
                <a:gd name="T3" fmla="*/ 0 h 26"/>
                <a:gd name="T4" fmla="*/ 0 w 69"/>
                <a:gd name="T5" fmla="*/ 0 h 26"/>
                <a:gd name="T6" fmla="*/ 35 w 6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6">
                  <a:moveTo>
                    <a:pt x="35" y="26"/>
                  </a:moveTo>
                  <a:cubicBezTo>
                    <a:pt x="52" y="26"/>
                    <a:pt x="66" y="15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18" y="26"/>
                    <a:pt x="3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920">
              <a:extLst>
                <a:ext uri="{FF2B5EF4-FFF2-40B4-BE49-F238E27FC236}">
                  <a16:creationId xmlns:a16="http://schemas.microsoft.com/office/drawing/2014/main" id="{504BFBDC-CB85-4872-994E-609DFF9A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7638" y="1588"/>
              <a:ext cx="177800" cy="66675"/>
            </a:xfrm>
            <a:custGeom>
              <a:avLst/>
              <a:gdLst>
                <a:gd name="T0" fmla="*/ 38 w 75"/>
                <a:gd name="T1" fmla="*/ 28 h 28"/>
                <a:gd name="T2" fmla="*/ 75 w 75"/>
                <a:gd name="T3" fmla="*/ 0 h 28"/>
                <a:gd name="T4" fmla="*/ 0 w 75"/>
                <a:gd name="T5" fmla="*/ 0 h 28"/>
                <a:gd name="T6" fmla="*/ 38 w 75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28">
                  <a:moveTo>
                    <a:pt x="38" y="28"/>
                  </a:moveTo>
                  <a:cubicBezTo>
                    <a:pt x="56" y="28"/>
                    <a:pt x="71" y="16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6"/>
                    <a:pt x="19" y="28"/>
                    <a:pt x="3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921">
              <a:extLst>
                <a:ext uri="{FF2B5EF4-FFF2-40B4-BE49-F238E27FC236}">
                  <a16:creationId xmlns:a16="http://schemas.microsoft.com/office/drawing/2014/main" id="{9420A9D6-8586-463F-BB06-9A4E61F9A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9263" y="1588"/>
              <a:ext cx="193675" cy="74613"/>
            </a:xfrm>
            <a:custGeom>
              <a:avLst/>
              <a:gdLst>
                <a:gd name="T0" fmla="*/ 41 w 81"/>
                <a:gd name="T1" fmla="*/ 31 h 31"/>
                <a:gd name="T2" fmla="*/ 81 w 81"/>
                <a:gd name="T3" fmla="*/ 0 h 31"/>
                <a:gd name="T4" fmla="*/ 0 w 81"/>
                <a:gd name="T5" fmla="*/ 0 h 31"/>
                <a:gd name="T6" fmla="*/ 41 w 81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31">
                  <a:moveTo>
                    <a:pt x="41" y="31"/>
                  </a:moveTo>
                  <a:cubicBezTo>
                    <a:pt x="60" y="31"/>
                    <a:pt x="77" y="18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8"/>
                    <a:pt x="21" y="31"/>
                    <a:pt x="4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922">
              <a:extLst>
                <a:ext uri="{FF2B5EF4-FFF2-40B4-BE49-F238E27FC236}">
                  <a16:creationId xmlns:a16="http://schemas.microsoft.com/office/drawing/2014/main" id="{8871EDB3-1CBF-492A-8A15-794599EC3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2475" y="1588"/>
              <a:ext cx="9525" cy="26988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0 h 11"/>
                <a:gd name="T4" fmla="*/ 4 w 4"/>
                <a:gd name="T5" fmla="*/ 11 h 11"/>
                <a:gd name="T6" fmla="*/ 4 w 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9" name="Freeform 1975">
            <a:extLst>
              <a:ext uri="{FF2B5EF4-FFF2-40B4-BE49-F238E27FC236}">
                <a16:creationId xmlns:a16="http://schemas.microsoft.com/office/drawing/2014/main" id="{B27EDDF2-CD27-4343-BA95-2EB7A88D3BB5}"/>
              </a:ext>
            </a:extLst>
          </p:cNvPr>
          <p:cNvSpPr>
            <a:spLocks/>
          </p:cNvSpPr>
          <p:nvPr/>
        </p:nvSpPr>
        <p:spPr bwMode="auto">
          <a:xfrm>
            <a:off x="0" y="5762625"/>
            <a:ext cx="2894013" cy="1093788"/>
          </a:xfrm>
          <a:custGeom>
            <a:avLst/>
            <a:gdLst>
              <a:gd name="T0" fmla="*/ 0 w 1823"/>
              <a:gd name="T1" fmla="*/ 689 h 689"/>
              <a:gd name="T2" fmla="*/ 1823 w 1823"/>
              <a:gd name="T3" fmla="*/ 689 h 689"/>
              <a:gd name="T4" fmla="*/ 904 w 1823"/>
              <a:gd name="T5" fmla="*/ 0 h 689"/>
              <a:gd name="T6" fmla="*/ 0 w 1823"/>
              <a:gd name="T7" fmla="*/ 68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3" h="689">
                <a:moveTo>
                  <a:pt x="0" y="689"/>
                </a:moveTo>
                <a:lnTo>
                  <a:pt x="1823" y="689"/>
                </a:lnTo>
                <a:lnTo>
                  <a:pt x="904" y="0"/>
                </a:lnTo>
                <a:lnTo>
                  <a:pt x="0" y="689"/>
                </a:lnTo>
                <a:close/>
              </a:path>
            </a:pathLst>
          </a:custGeom>
          <a:solidFill>
            <a:srgbClr val="39B9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0" name="Freeform 1976">
            <a:extLst>
              <a:ext uri="{FF2B5EF4-FFF2-40B4-BE49-F238E27FC236}">
                <a16:creationId xmlns:a16="http://schemas.microsoft.com/office/drawing/2014/main" id="{782A9A32-F282-4526-BAC6-4774F0C9A974}"/>
              </a:ext>
            </a:extLst>
          </p:cNvPr>
          <p:cNvSpPr>
            <a:spLocks/>
          </p:cNvSpPr>
          <p:nvPr/>
        </p:nvSpPr>
        <p:spPr bwMode="auto">
          <a:xfrm>
            <a:off x="0" y="5762625"/>
            <a:ext cx="2894013" cy="1093788"/>
          </a:xfrm>
          <a:custGeom>
            <a:avLst/>
            <a:gdLst>
              <a:gd name="T0" fmla="*/ 0 w 1823"/>
              <a:gd name="T1" fmla="*/ 689 h 689"/>
              <a:gd name="T2" fmla="*/ 1823 w 1823"/>
              <a:gd name="T3" fmla="*/ 689 h 689"/>
              <a:gd name="T4" fmla="*/ 904 w 1823"/>
              <a:gd name="T5" fmla="*/ 0 h 689"/>
              <a:gd name="T6" fmla="*/ 0 w 1823"/>
              <a:gd name="T7" fmla="*/ 68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3" h="689">
                <a:moveTo>
                  <a:pt x="0" y="689"/>
                </a:moveTo>
                <a:lnTo>
                  <a:pt x="1823" y="689"/>
                </a:lnTo>
                <a:lnTo>
                  <a:pt x="904" y="0"/>
                </a:lnTo>
                <a:lnTo>
                  <a:pt x="0" y="68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1" name="Freeform 1977">
            <a:extLst>
              <a:ext uri="{FF2B5EF4-FFF2-40B4-BE49-F238E27FC236}">
                <a16:creationId xmlns:a16="http://schemas.microsoft.com/office/drawing/2014/main" id="{6864EEC8-93BB-41C2-9A21-5D64374D0920}"/>
              </a:ext>
            </a:extLst>
          </p:cNvPr>
          <p:cNvSpPr>
            <a:spLocks/>
          </p:cNvSpPr>
          <p:nvPr/>
        </p:nvSpPr>
        <p:spPr bwMode="auto">
          <a:xfrm>
            <a:off x="0" y="4972050"/>
            <a:ext cx="1435100" cy="1884363"/>
          </a:xfrm>
          <a:custGeom>
            <a:avLst/>
            <a:gdLst>
              <a:gd name="T0" fmla="*/ 0 w 904"/>
              <a:gd name="T1" fmla="*/ 0 h 1187"/>
              <a:gd name="T2" fmla="*/ 0 w 904"/>
              <a:gd name="T3" fmla="*/ 1187 h 1187"/>
              <a:gd name="T4" fmla="*/ 904 w 904"/>
              <a:gd name="T5" fmla="*/ 498 h 1187"/>
              <a:gd name="T6" fmla="*/ 0 w 904"/>
              <a:gd name="T7" fmla="*/ 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4" h="1187">
                <a:moveTo>
                  <a:pt x="0" y="0"/>
                </a:moveTo>
                <a:lnTo>
                  <a:pt x="0" y="1187"/>
                </a:lnTo>
                <a:lnTo>
                  <a:pt x="904" y="498"/>
                </a:lnTo>
                <a:lnTo>
                  <a:pt x="0" y="0"/>
                </a:lnTo>
                <a:close/>
              </a:path>
            </a:pathLst>
          </a:custGeom>
          <a:solidFill>
            <a:srgbClr val="44C8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2" name="Freeform 1978">
            <a:extLst>
              <a:ext uri="{FF2B5EF4-FFF2-40B4-BE49-F238E27FC236}">
                <a16:creationId xmlns:a16="http://schemas.microsoft.com/office/drawing/2014/main" id="{91444595-FA58-4145-B71F-FA44BE1F670B}"/>
              </a:ext>
            </a:extLst>
          </p:cNvPr>
          <p:cNvSpPr>
            <a:spLocks/>
          </p:cNvSpPr>
          <p:nvPr/>
        </p:nvSpPr>
        <p:spPr bwMode="auto">
          <a:xfrm>
            <a:off x="0" y="4972050"/>
            <a:ext cx="1435100" cy="1884363"/>
          </a:xfrm>
          <a:custGeom>
            <a:avLst/>
            <a:gdLst>
              <a:gd name="T0" fmla="*/ 0 w 904"/>
              <a:gd name="T1" fmla="*/ 0 h 1187"/>
              <a:gd name="T2" fmla="*/ 0 w 904"/>
              <a:gd name="T3" fmla="*/ 1187 h 1187"/>
              <a:gd name="T4" fmla="*/ 904 w 904"/>
              <a:gd name="T5" fmla="*/ 498 h 1187"/>
              <a:gd name="T6" fmla="*/ 0 w 904"/>
              <a:gd name="T7" fmla="*/ 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4" h="1187">
                <a:moveTo>
                  <a:pt x="0" y="0"/>
                </a:moveTo>
                <a:lnTo>
                  <a:pt x="0" y="1187"/>
                </a:lnTo>
                <a:lnTo>
                  <a:pt x="904" y="49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3" name="Freeform 1979">
            <a:extLst>
              <a:ext uri="{FF2B5EF4-FFF2-40B4-BE49-F238E27FC236}">
                <a16:creationId xmlns:a16="http://schemas.microsoft.com/office/drawing/2014/main" id="{7A4CA1B5-F698-405C-9726-DFF1361747F8}"/>
              </a:ext>
            </a:extLst>
          </p:cNvPr>
          <p:cNvSpPr>
            <a:spLocks/>
          </p:cNvSpPr>
          <p:nvPr/>
        </p:nvSpPr>
        <p:spPr bwMode="auto">
          <a:xfrm>
            <a:off x="0" y="2652713"/>
            <a:ext cx="1800225" cy="2319338"/>
          </a:xfrm>
          <a:custGeom>
            <a:avLst/>
            <a:gdLst>
              <a:gd name="T0" fmla="*/ 0 w 1134"/>
              <a:gd name="T1" fmla="*/ 0 h 1461"/>
              <a:gd name="T2" fmla="*/ 0 w 1134"/>
              <a:gd name="T3" fmla="*/ 1461 h 1461"/>
              <a:gd name="T4" fmla="*/ 1134 w 1134"/>
              <a:gd name="T5" fmla="*/ 932 h 1461"/>
              <a:gd name="T6" fmla="*/ 0 w 1134"/>
              <a:gd name="T7" fmla="*/ 0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4" h="1461">
                <a:moveTo>
                  <a:pt x="0" y="0"/>
                </a:moveTo>
                <a:lnTo>
                  <a:pt x="0" y="1461"/>
                </a:lnTo>
                <a:lnTo>
                  <a:pt x="1134" y="932"/>
                </a:lnTo>
                <a:lnTo>
                  <a:pt x="0" y="0"/>
                </a:lnTo>
                <a:close/>
              </a:path>
            </a:pathLst>
          </a:custGeom>
          <a:solidFill>
            <a:srgbClr val="0082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4" name="Freeform 1980">
            <a:extLst>
              <a:ext uri="{FF2B5EF4-FFF2-40B4-BE49-F238E27FC236}">
                <a16:creationId xmlns:a16="http://schemas.microsoft.com/office/drawing/2014/main" id="{34F71179-7C3A-4DFD-953B-6E40A3B75191}"/>
              </a:ext>
            </a:extLst>
          </p:cNvPr>
          <p:cNvSpPr>
            <a:spLocks/>
          </p:cNvSpPr>
          <p:nvPr/>
        </p:nvSpPr>
        <p:spPr bwMode="auto">
          <a:xfrm>
            <a:off x="0" y="2652713"/>
            <a:ext cx="1800225" cy="2319338"/>
          </a:xfrm>
          <a:custGeom>
            <a:avLst/>
            <a:gdLst>
              <a:gd name="T0" fmla="*/ 0 w 1134"/>
              <a:gd name="T1" fmla="*/ 0 h 1461"/>
              <a:gd name="T2" fmla="*/ 0 w 1134"/>
              <a:gd name="T3" fmla="*/ 1461 h 1461"/>
              <a:gd name="T4" fmla="*/ 1134 w 1134"/>
              <a:gd name="T5" fmla="*/ 932 h 1461"/>
              <a:gd name="T6" fmla="*/ 0 w 1134"/>
              <a:gd name="T7" fmla="*/ 0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4" h="1461">
                <a:moveTo>
                  <a:pt x="0" y="0"/>
                </a:moveTo>
                <a:lnTo>
                  <a:pt x="0" y="1461"/>
                </a:lnTo>
                <a:lnTo>
                  <a:pt x="1134" y="93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5" name="Freeform 1981">
            <a:extLst>
              <a:ext uri="{FF2B5EF4-FFF2-40B4-BE49-F238E27FC236}">
                <a16:creationId xmlns:a16="http://schemas.microsoft.com/office/drawing/2014/main" id="{90C4E77B-EFA1-4E12-A1A5-8945E05829DE}"/>
              </a:ext>
            </a:extLst>
          </p:cNvPr>
          <p:cNvSpPr>
            <a:spLocks/>
          </p:cNvSpPr>
          <p:nvPr/>
        </p:nvSpPr>
        <p:spPr bwMode="auto">
          <a:xfrm>
            <a:off x="0" y="4132263"/>
            <a:ext cx="1800225" cy="1630363"/>
          </a:xfrm>
          <a:custGeom>
            <a:avLst/>
            <a:gdLst>
              <a:gd name="T0" fmla="*/ 1134 w 1134"/>
              <a:gd name="T1" fmla="*/ 0 h 1027"/>
              <a:gd name="T2" fmla="*/ 0 w 1134"/>
              <a:gd name="T3" fmla="*/ 529 h 1027"/>
              <a:gd name="T4" fmla="*/ 904 w 1134"/>
              <a:gd name="T5" fmla="*/ 1027 h 1027"/>
              <a:gd name="T6" fmla="*/ 1134 w 1134"/>
              <a:gd name="T7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4" h="1027">
                <a:moveTo>
                  <a:pt x="1134" y="0"/>
                </a:moveTo>
                <a:lnTo>
                  <a:pt x="0" y="529"/>
                </a:lnTo>
                <a:lnTo>
                  <a:pt x="904" y="1027"/>
                </a:lnTo>
                <a:lnTo>
                  <a:pt x="1134" y="0"/>
                </a:lnTo>
                <a:close/>
              </a:path>
            </a:pathLst>
          </a:custGeom>
          <a:solidFill>
            <a:srgbClr val="008E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6" name="Freeform 1982">
            <a:extLst>
              <a:ext uri="{FF2B5EF4-FFF2-40B4-BE49-F238E27FC236}">
                <a16:creationId xmlns:a16="http://schemas.microsoft.com/office/drawing/2014/main" id="{51CE75C1-DB51-4F1D-BA22-7388EE140088}"/>
              </a:ext>
            </a:extLst>
          </p:cNvPr>
          <p:cNvSpPr>
            <a:spLocks/>
          </p:cNvSpPr>
          <p:nvPr/>
        </p:nvSpPr>
        <p:spPr bwMode="auto">
          <a:xfrm>
            <a:off x="0" y="4132263"/>
            <a:ext cx="1800225" cy="1630363"/>
          </a:xfrm>
          <a:custGeom>
            <a:avLst/>
            <a:gdLst>
              <a:gd name="T0" fmla="*/ 1134 w 1134"/>
              <a:gd name="T1" fmla="*/ 0 h 1027"/>
              <a:gd name="T2" fmla="*/ 0 w 1134"/>
              <a:gd name="T3" fmla="*/ 529 h 1027"/>
              <a:gd name="T4" fmla="*/ 904 w 1134"/>
              <a:gd name="T5" fmla="*/ 1027 h 1027"/>
              <a:gd name="T6" fmla="*/ 1134 w 1134"/>
              <a:gd name="T7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4" h="1027">
                <a:moveTo>
                  <a:pt x="1134" y="0"/>
                </a:moveTo>
                <a:lnTo>
                  <a:pt x="0" y="529"/>
                </a:lnTo>
                <a:lnTo>
                  <a:pt x="904" y="1027"/>
                </a:lnTo>
                <a:lnTo>
                  <a:pt x="11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7" name="Freeform 1983">
            <a:extLst>
              <a:ext uri="{FF2B5EF4-FFF2-40B4-BE49-F238E27FC236}">
                <a16:creationId xmlns:a16="http://schemas.microsoft.com/office/drawing/2014/main" id="{AB46795D-F3F6-4C13-910D-907D4D712FA0}"/>
              </a:ext>
            </a:extLst>
          </p:cNvPr>
          <p:cNvSpPr>
            <a:spLocks/>
          </p:cNvSpPr>
          <p:nvPr/>
        </p:nvSpPr>
        <p:spPr bwMode="auto">
          <a:xfrm>
            <a:off x="1435100" y="4132263"/>
            <a:ext cx="1458913" cy="1630363"/>
          </a:xfrm>
          <a:custGeom>
            <a:avLst/>
            <a:gdLst>
              <a:gd name="T0" fmla="*/ 230 w 919"/>
              <a:gd name="T1" fmla="*/ 0 h 1027"/>
              <a:gd name="T2" fmla="*/ 230 w 919"/>
              <a:gd name="T3" fmla="*/ 0 h 1027"/>
              <a:gd name="T4" fmla="*/ 0 w 919"/>
              <a:gd name="T5" fmla="*/ 1027 h 1027"/>
              <a:gd name="T6" fmla="*/ 919 w 919"/>
              <a:gd name="T7" fmla="*/ 603 h 1027"/>
              <a:gd name="T8" fmla="*/ 230 w 919"/>
              <a:gd name="T9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9" h="1027">
                <a:moveTo>
                  <a:pt x="230" y="0"/>
                </a:moveTo>
                <a:lnTo>
                  <a:pt x="230" y="0"/>
                </a:lnTo>
                <a:lnTo>
                  <a:pt x="0" y="1027"/>
                </a:lnTo>
                <a:lnTo>
                  <a:pt x="919" y="603"/>
                </a:lnTo>
                <a:lnTo>
                  <a:pt x="230" y="0"/>
                </a:lnTo>
                <a:close/>
              </a:path>
            </a:pathLst>
          </a:custGeom>
          <a:solidFill>
            <a:srgbClr val="009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8" name="Freeform 1984">
            <a:extLst>
              <a:ext uri="{FF2B5EF4-FFF2-40B4-BE49-F238E27FC236}">
                <a16:creationId xmlns:a16="http://schemas.microsoft.com/office/drawing/2014/main" id="{9894FF30-8D9F-4376-AEAB-FB83C60000C8}"/>
              </a:ext>
            </a:extLst>
          </p:cNvPr>
          <p:cNvSpPr>
            <a:spLocks/>
          </p:cNvSpPr>
          <p:nvPr/>
        </p:nvSpPr>
        <p:spPr bwMode="auto">
          <a:xfrm>
            <a:off x="1435100" y="4132263"/>
            <a:ext cx="1458913" cy="1630363"/>
          </a:xfrm>
          <a:custGeom>
            <a:avLst/>
            <a:gdLst>
              <a:gd name="T0" fmla="*/ 230 w 919"/>
              <a:gd name="T1" fmla="*/ 0 h 1027"/>
              <a:gd name="T2" fmla="*/ 230 w 919"/>
              <a:gd name="T3" fmla="*/ 0 h 1027"/>
              <a:gd name="T4" fmla="*/ 0 w 919"/>
              <a:gd name="T5" fmla="*/ 1027 h 1027"/>
              <a:gd name="T6" fmla="*/ 919 w 919"/>
              <a:gd name="T7" fmla="*/ 603 h 1027"/>
              <a:gd name="T8" fmla="*/ 230 w 919"/>
              <a:gd name="T9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9" h="1027">
                <a:moveTo>
                  <a:pt x="230" y="0"/>
                </a:moveTo>
                <a:lnTo>
                  <a:pt x="230" y="0"/>
                </a:lnTo>
                <a:lnTo>
                  <a:pt x="0" y="1027"/>
                </a:lnTo>
                <a:lnTo>
                  <a:pt x="919" y="603"/>
                </a:lnTo>
                <a:lnTo>
                  <a:pt x="2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9" name="Freeform 1985">
            <a:extLst>
              <a:ext uri="{FF2B5EF4-FFF2-40B4-BE49-F238E27FC236}">
                <a16:creationId xmlns:a16="http://schemas.microsoft.com/office/drawing/2014/main" id="{675AF6AD-A0E1-4101-BA18-89F7909BCBD4}"/>
              </a:ext>
            </a:extLst>
          </p:cNvPr>
          <p:cNvSpPr>
            <a:spLocks/>
          </p:cNvSpPr>
          <p:nvPr/>
        </p:nvSpPr>
        <p:spPr bwMode="auto">
          <a:xfrm>
            <a:off x="1435100" y="5670550"/>
            <a:ext cx="2243138" cy="1185863"/>
          </a:xfrm>
          <a:custGeom>
            <a:avLst/>
            <a:gdLst>
              <a:gd name="T0" fmla="*/ 1413 w 1413"/>
              <a:gd name="T1" fmla="*/ 0 h 747"/>
              <a:gd name="T2" fmla="*/ 0 w 1413"/>
              <a:gd name="T3" fmla="*/ 58 h 747"/>
              <a:gd name="T4" fmla="*/ 919 w 1413"/>
              <a:gd name="T5" fmla="*/ 747 h 747"/>
              <a:gd name="T6" fmla="*/ 1413 w 1413"/>
              <a:gd name="T7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3" h="747">
                <a:moveTo>
                  <a:pt x="1413" y="0"/>
                </a:moveTo>
                <a:lnTo>
                  <a:pt x="0" y="58"/>
                </a:lnTo>
                <a:lnTo>
                  <a:pt x="919" y="747"/>
                </a:lnTo>
                <a:lnTo>
                  <a:pt x="1413" y="0"/>
                </a:lnTo>
                <a:close/>
              </a:path>
            </a:pathLst>
          </a:custGeom>
          <a:solidFill>
            <a:srgbClr val="87CD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0" name="Freeform 1986">
            <a:extLst>
              <a:ext uri="{FF2B5EF4-FFF2-40B4-BE49-F238E27FC236}">
                <a16:creationId xmlns:a16="http://schemas.microsoft.com/office/drawing/2014/main" id="{C92AAE6A-94B5-4637-91F8-CA92AB528EFB}"/>
              </a:ext>
            </a:extLst>
          </p:cNvPr>
          <p:cNvSpPr>
            <a:spLocks/>
          </p:cNvSpPr>
          <p:nvPr/>
        </p:nvSpPr>
        <p:spPr bwMode="auto">
          <a:xfrm>
            <a:off x="1435100" y="5670550"/>
            <a:ext cx="2243138" cy="1185863"/>
          </a:xfrm>
          <a:custGeom>
            <a:avLst/>
            <a:gdLst>
              <a:gd name="T0" fmla="*/ 1413 w 1413"/>
              <a:gd name="T1" fmla="*/ 0 h 747"/>
              <a:gd name="T2" fmla="*/ 0 w 1413"/>
              <a:gd name="T3" fmla="*/ 58 h 747"/>
              <a:gd name="T4" fmla="*/ 919 w 1413"/>
              <a:gd name="T5" fmla="*/ 747 h 747"/>
              <a:gd name="T6" fmla="*/ 1413 w 1413"/>
              <a:gd name="T7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3" h="747">
                <a:moveTo>
                  <a:pt x="1413" y="0"/>
                </a:moveTo>
                <a:lnTo>
                  <a:pt x="0" y="58"/>
                </a:lnTo>
                <a:lnTo>
                  <a:pt x="919" y="747"/>
                </a:lnTo>
                <a:lnTo>
                  <a:pt x="141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1" name="Freeform 1987">
            <a:extLst>
              <a:ext uri="{FF2B5EF4-FFF2-40B4-BE49-F238E27FC236}">
                <a16:creationId xmlns:a16="http://schemas.microsoft.com/office/drawing/2014/main" id="{D8E33B2C-5C77-4F84-ACF5-248D8A610ED7}"/>
              </a:ext>
            </a:extLst>
          </p:cNvPr>
          <p:cNvSpPr>
            <a:spLocks/>
          </p:cNvSpPr>
          <p:nvPr/>
        </p:nvSpPr>
        <p:spPr bwMode="auto">
          <a:xfrm>
            <a:off x="2894013" y="5670550"/>
            <a:ext cx="1654175" cy="1185863"/>
          </a:xfrm>
          <a:custGeom>
            <a:avLst/>
            <a:gdLst>
              <a:gd name="T0" fmla="*/ 494 w 1042"/>
              <a:gd name="T1" fmla="*/ 0 h 747"/>
              <a:gd name="T2" fmla="*/ 494 w 1042"/>
              <a:gd name="T3" fmla="*/ 0 h 747"/>
              <a:gd name="T4" fmla="*/ 0 w 1042"/>
              <a:gd name="T5" fmla="*/ 747 h 747"/>
              <a:gd name="T6" fmla="*/ 1042 w 1042"/>
              <a:gd name="T7" fmla="*/ 747 h 747"/>
              <a:gd name="T8" fmla="*/ 494 w 1042"/>
              <a:gd name="T9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2" h="747">
                <a:moveTo>
                  <a:pt x="494" y="0"/>
                </a:moveTo>
                <a:lnTo>
                  <a:pt x="494" y="0"/>
                </a:lnTo>
                <a:lnTo>
                  <a:pt x="0" y="747"/>
                </a:lnTo>
                <a:lnTo>
                  <a:pt x="1042" y="747"/>
                </a:lnTo>
                <a:lnTo>
                  <a:pt x="494" y="0"/>
                </a:lnTo>
                <a:close/>
              </a:path>
            </a:pathLst>
          </a:custGeom>
          <a:solidFill>
            <a:srgbClr val="60C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2" name="Freeform 1988">
            <a:extLst>
              <a:ext uri="{FF2B5EF4-FFF2-40B4-BE49-F238E27FC236}">
                <a16:creationId xmlns:a16="http://schemas.microsoft.com/office/drawing/2014/main" id="{69624438-80D6-40A6-B633-12C687CEDE32}"/>
              </a:ext>
            </a:extLst>
          </p:cNvPr>
          <p:cNvSpPr>
            <a:spLocks/>
          </p:cNvSpPr>
          <p:nvPr/>
        </p:nvSpPr>
        <p:spPr bwMode="auto">
          <a:xfrm>
            <a:off x="2894013" y="5670550"/>
            <a:ext cx="1654175" cy="1185863"/>
          </a:xfrm>
          <a:custGeom>
            <a:avLst/>
            <a:gdLst>
              <a:gd name="T0" fmla="*/ 494 w 1042"/>
              <a:gd name="T1" fmla="*/ 0 h 747"/>
              <a:gd name="T2" fmla="*/ 494 w 1042"/>
              <a:gd name="T3" fmla="*/ 0 h 747"/>
              <a:gd name="T4" fmla="*/ 0 w 1042"/>
              <a:gd name="T5" fmla="*/ 747 h 747"/>
              <a:gd name="T6" fmla="*/ 1042 w 1042"/>
              <a:gd name="T7" fmla="*/ 747 h 747"/>
              <a:gd name="T8" fmla="*/ 494 w 1042"/>
              <a:gd name="T9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2" h="747">
                <a:moveTo>
                  <a:pt x="494" y="0"/>
                </a:moveTo>
                <a:lnTo>
                  <a:pt x="494" y="0"/>
                </a:lnTo>
                <a:lnTo>
                  <a:pt x="0" y="747"/>
                </a:lnTo>
                <a:lnTo>
                  <a:pt x="1042" y="747"/>
                </a:lnTo>
                <a:lnTo>
                  <a:pt x="4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3" name="Freeform 1989">
            <a:extLst>
              <a:ext uri="{FF2B5EF4-FFF2-40B4-BE49-F238E27FC236}">
                <a16:creationId xmlns:a16="http://schemas.microsoft.com/office/drawing/2014/main" id="{D697C8C1-C381-4065-9AD0-36872537C87C}"/>
              </a:ext>
            </a:extLst>
          </p:cNvPr>
          <p:cNvSpPr>
            <a:spLocks/>
          </p:cNvSpPr>
          <p:nvPr/>
        </p:nvSpPr>
        <p:spPr bwMode="auto">
          <a:xfrm>
            <a:off x="1435100" y="5089525"/>
            <a:ext cx="2243138" cy="673100"/>
          </a:xfrm>
          <a:custGeom>
            <a:avLst/>
            <a:gdLst>
              <a:gd name="T0" fmla="*/ 919 w 1413"/>
              <a:gd name="T1" fmla="*/ 0 h 424"/>
              <a:gd name="T2" fmla="*/ 919 w 1413"/>
              <a:gd name="T3" fmla="*/ 0 h 424"/>
              <a:gd name="T4" fmla="*/ 0 w 1413"/>
              <a:gd name="T5" fmla="*/ 424 h 424"/>
              <a:gd name="T6" fmla="*/ 1413 w 1413"/>
              <a:gd name="T7" fmla="*/ 366 h 424"/>
              <a:gd name="T8" fmla="*/ 919 w 1413"/>
              <a:gd name="T9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3" h="424">
                <a:moveTo>
                  <a:pt x="919" y="0"/>
                </a:moveTo>
                <a:lnTo>
                  <a:pt x="919" y="0"/>
                </a:lnTo>
                <a:lnTo>
                  <a:pt x="0" y="424"/>
                </a:lnTo>
                <a:lnTo>
                  <a:pt x="1413" y="366"/>
                </a:lnTo>
                <a:lnTo>
                  <a:pt x="919" y="0"/>
                </a:lnTo>
                <a:close/>
              </a:path>
            </a:pathLst>
          </a:custGeom>
          <a:solidFill>
            <a:srgbClr val="48BB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4" name="Freeform 1990">
            <a:extLst>
              <a:ext uri="{FF2B5EF4-FFF2-40B4-BE49-F238E27FC236}">
                <a16:creationId xmlns:a16="http://schemas.microsoft.com/office/drawing/2014/main" id="{07172FE7-8A6D-43B6-B29E-1CAE53EFB374}"/>
              </a:ext>
            </a:extLst>
          </p:cNvPr>
          <p:cNvSpPr>
            <a:spLocks/>
          </p:cNvSpPr>
          <p:nvPr/>
        </p:nvSpPr>
        <p:spPr bwMode="auto">
          <a:xfrm>
            <a:off x="1435100" y="5089525"/>
            <a:ext cx="2243138" cy="673100"/>
          </a:xfrm>
          <a:custGeom>
            <a:avLst/>
            <a:gdLst>
              <a:gd name="T0" fmla="*/ 919 w 1413"/>
              <a:gd name="T1" fmla="*/ 0 h 424"/>
              <a:gd name="T2" fmla="*/ 919 w 1413"/>
              <a:gd name="T3" fmla="*/ 0 h 424"/>
              <a:gd name="T4" fmla="*/ 0 w 1413"/>
              <a:gd name="T5" fmla="*/ 424 h 424"/>
              <a:gd name="T6" fmla="*/ 1413 w 1413"/>
              <a:gd name="T7" fmla="*/ 366 h 424"/>
              <a:gd name="T8" fmla="*/ 919 w 1413"/>
              <a:gd name="T9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3" h="424">
                <a:moveTo>
                  <a:pt x="919" y="0"/>
                </a:moveTo>
                <a:lnTo>
                  <a:pt x="919" y="0"/>
                </a:lnTo>
                <a:lnTo>
                  <a:pt x="0" y="424"/>
                </a:lnTo>
                <a:lnTo>
                  <a:pt x="1413" y="366"/>
                </a:lnTo>
                <a:lnTo>
                  <a:pt x="9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5" name="Freeform 1991">
            <a:extLst>
              <a:ext uri="{FF2B5EF4-FFF2-40B4-BE49-F238E27FC236}">
                <a16:creationId xmlns:a16="http://schemas.microsoft.com/office/drawing/2014/main" id="{AC982C05-DABB-4081-A59F-996BDE2AAB09}"/>
              </a:ext>
            </a:extLst>
          </p:cNvPr>
          <p:cNvSpPr>
            <a:spLocks/>
          </p:cNvSpPr>
          <p:nvPr/>
        </p:nvSpPr>
        <p:spPr bwMode="auto">
          <a:xfrm>
            <a:off x="2894013" y="4860925"/>
            <a:ext cx="1798638" cy="809625"/>
          </a:xfrm>
          <a:custGeom>
            <a:avLst/>
            <a:gdLst>
              <a:gd name="T0" fmla="*/ 1133 w 1133"/>
              <a:gd name="T1" fmla="*/ 0 h 510"/>
              <a:gd name="T2" fmla="*/ 0 w 1133"/>
              <a:gd name="T3" fmla="*/ 144 h 510"/>
              <a:gd name="T4" fmla="*/ 494 w 1133"/>
              <a:gd name="T5" fmla="*/ 510 h 510"/>
              <a:gd name="T6" fmla="*/ 1133 w 1133"/>
              <a:gd name="T7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3" h="510">
                <a:moveTo>
                  <a:pt x="1133" y="0"/>
                </a:moveTo>
                <a:lnTo>
                  <a:pt x="0" y="144"/>
                </a:lnTo>
                <a:lnTo>
                  <a:pt x="494" y="510"/>
                </a:lnTo>
                <a:lnTo>
                  <a:pt x="1133" y="0"/>
                </a:lnTo>
                <a:close/>
              </a:path>
            </a:pathLst>
          </a:custGeom>
          <a:solidFill>
            <a:srgbClr val="A2D6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6" name="Freeform 1992">
            <a:extLst>
              <a:ext uri="{FF2B5EF4-FFF2-40B4-BE49-F238E27FC236}">
                <a16:creationId xmlns:a16="http://schemas.microsoft.com/office/drawing/2014/main" id="{1294573D-44BE-48CE-90AB-CB78A693A759}"/>
              </a:ext>
            </a:extLst>
          </p:cNvPr>
          <p:cNvSpPr>
            <a:spLocks/>
          </p:cNvSpPr>
          <p:nvPr/>
        </p:nvSpPr>
        <p:spPr bwMode="auto">
          <a:xfrm>
            <a:off x="2894013" y="4860925"/>
            <a:ext cx="1798638" cy="809625"/>
          </a:xfrm>
          <a:custGeom>
            <a:avLst/>
            <a:gdLst>
              <a:gd name="T0" fmla="*/ 1133 w 1133"/>
              <a:gd name="T1" fmla="*/ 0 h 510"/>
              <a:gd name="T2" fmla="*/ 0 w 1133"/>
              <a:gd name="T3" fmla="*/ 144 h 510"/>
              <a:gd name="T4" fmla="*/ 494 w 1133"/>
              <a:gd name="T5" fmla="*/ 510 h 510"/>
              <a:gd name="T6" fmla="*/ 1133 w 1133"/>
              <a:gd name="T7" fmla="*/ 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3" h="510">
                <a:moveTo>
                  <a:pt x="1133" y="0"/>
                </a:moveTo>
                <a:lnTo>
                  <a:pt x="0" y="144"/>
                </a:lnTo>
                <a:lnTo>
                  <a:pt x="494" y="510"/>
                </a:lnTo>
                <a:lnTo>
                  <a:pt x="11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7" name="Freeform 1993">
            <a:extLst>
              <a:ext uri="{FF2B5EF4-FFF2-40B4-BE49-F238E27FC236}">
                <a16:creationId xmlns:a16="http://schemas.microsoft.com/office/drawing/2014/main" id="{0162080F-F9A6-4BB3-9AB2-C412653EF265}"/>
              </a:ext>
            </a:extLst>
          </p:cNvPr>
          <p:cNvSpPr>
            <a:spLocks/>
          </p:cNvSpPr>
          <p:nvPr/>
        </p:nvSpPr>
        <p:spPr bwMode="auto">
          <a:xfrm>
            <a:off x="2894013" y="3875088"/>
            <a:ext cx="1798638" cy="1214438"/>
          </a:xfrm>
          <a:custGeom>
            <a:avLst/>
            <a:gdLst>
              <a:gd name="T0" fmla="*/ 494 w 1133"/>
              <a:gd name="T1" fmla="*/ 0 h 765"/>
              <a:gd name="T2" fmla="*/ 0 w 1133"/>
              <a:gd name="T3" fmla="*/ 765 h 765"/>
              <a:gd name="T4" fmla="*/ 1133 w 1133"/>
              <a:gd name="T5" fmla="*/ 621 h 765"/>
              <a:gd name="T6" fmla="*/ 494 w 1133"/>
              <a:gd name="T7" fmla="*/ 0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3" h="765">
                <a:moveTo>
                  <a:pt x="494" y="0"/>
                </a:moveTo>
                <a:lnTo>
                  <a:pt x="0" y="765"/>
                </a:lnTo>
                <a:lnTo>
                  <a:pt x="1133" y="621"/>
                </a:lnTo>
                <a:lnTo>
                  <a:pt x="494" y="0"/>
                </a:lnTo>
                <a:close/>
              </a:path>
            </a:pathLst>
          </a:custGeom>
          <a:solidFill>
            <a:srgbClr val="60C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8" name="Freeform 1994">
            <a:extLst>
              <a:ext uri="{FF2B5EF4-FFF2-40B4-BE49-F238E27FC236}">
                <a16:creationId xmlns:a16="http://schemas.microsoft.com/office/drawing/2014/main" id="{04B65A25-E274-4FDC-90B3-8706D4534F6C}"/>
              </a:ext>
            </a:extLst>
          </p:cNvPr>
          <p:cNvSpPr>
            <a:spLocks/>
          </p:cNvSpPr>
          <p:nvPr/>
        </p:nvSpPr>
        <p:spPr bwMode="auto">
          <a:xfrm>
            <a:off x="2894013" y="3875088"/>
            <a:ext cx="1798638" cy="1214438"/>
          </a:xfrm>
          <a:custGeom>
            <a:avLst/>
            <a:gdLst>
              <a:gd name="T0" fmla="*/ 494 w 1133"/>
              <a:gd name="T1" fmla="*/ 0 h 765"/>
              <a:gd name="T2" fmla="*/ 0 w 1133"/>
              <a:gd name="T3" fmla="*/ 765 h 765"/>
              <a:gd name="T4" fmla="*/ 1133 w 1133"/>
              <a:gd name="T5" fmla="*/ 621 h 765"/>
              <a:gd name="T6" fmla="*/ 494 w 1133"/>
              <a:gd name="T7" fmla="*/ 0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3" h="765">
                <a:moveTo>
                  <a:pt x="494" y="0"/>
                </a:moveTo>
                <a:lnTo>
                  <a:pt x="0" y="765"/>
                </a:lnTo>
                <a:lnTo>
                  <a:pt x="1133" y="621"/>
                </a:lnTo>
                <a:lnTo>
                  <a:pt x="4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9" name="Freeform 1995">
            <a:extLst>
              <a:ext uri="{FF2B5EF4-FFF2-40B4-BE49-F238E27FC236}">
                <a16:creationId xmlns:a16="http://schemas.microsoft.com/office/drawing/2014/main" id="{4EB425F3-4EE7-49D5-A24C-BAA93A2BD1AF}"/>
              </a:ext>
            </a:extLst>
          </p:cNvPr>
          <p:cNvSpPr>
            <a:spLocks/>
          </p:cNvSpPr>
          <p:nvPr/>
        </p:nvSpPr>
        <p:spPr bwMode="auto">
          <a:xfrm>
            <a:off x="1800225" y="3875088"/>
            <a:ext cx="1878013" cy="1214438"/>
          </a:xfrm>
          <a:custGeom>
            <a:avLst/>
            <a:gdLst>
              <a:gd name="T0" fmla="*/ 1183 w 1183"/>
              <a:gd name="T1" fmla="*/ 0 h 765"/>
              <a:gd name="T2" fmla="*/ 0 w 1183"/>
              <a:gd name="T3" fmla="*/ 162 h 765"/>
              <a:gd name="T4" fmla="*/ 689 w 1183"/>
              <a:gd name="T5" fmla="*/ 765 h 765"/>
              <a:gd name="T6" fmla="*/ 1183 w 1183"/>
              <a:gd name="T7" fmla="*/ 0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3" h="765">
                <a:moveTo>
                  <a:pt x="1183" y="0"/>
                </a:moveTo>
                <a:lnTo>
                  <a:pt x="0" y="162"/>
                </a:lnTo>
                <a:lnTo>
                  <a:pt x="689" y="765"/>
                </a:lnTo>
                <a:lnTo>
                  <a:pt x="1183" y="0"/>
                </a:lnTo>
                <a:close/>
              </a:path>
            </a:pathLst>
          </a:custGeom>
          <a:solidFill>
            <a:srgbClr val="008E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0" name="Freeform 1996">
            <a:extLst>
              <a:ext uri="{FF2B5EF4-FFF2-40B4-BE49-F238E27FC236}">
                <a16:creationId xmlns:a16="http://schemas.microsoft.com/office/drawing/2014/main" id="{24D7027F-231D-466B-8997-BD3C392D566B}"/>
              </a:ext>
            </a:extLst>
          </p:cNvPr>
          <p:cNvSpPr>
            <a:spLocks/>
          </p:cNvSpPr>
          <p:nvPr/>
        </p:nvSpPr>
        <p:spPr bwMode="auto">
          <a:xfrm>
            <a:off x="1800225" y="3875088"/>
            <a:ext cx="1878013" cy="1214438"/>
          </a:xfrm>
          <a:custGeom>
            <a:avLst/>
            <a:gdLst>
              <a:gd name="T0" fmla="*/ 1183 w 1183"/>
              <a:gd name="T1" fmla="*/ 0 h 765"/>
              <a:gd name="T2" fmla="*/ 0 w 1183"/>
              <a:gd name="T3" fmla="*/ 162 h 765"/>
              <a:gd name="T4" fmla="*/ 689 w 1183"/>
              <a:gd name="T5" fmla="*/ 765 h 765"/>
              <a:gd name="T6" fmla="*/ 1183 w 1183"/>
              <a:gd name="T7" fmla="*/ 0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3" h="765">
                <a:moveTo>
                  <a:pt x="1183" y="0"/>
                </a:moveTo>
                <a:lnTo>
                  <a:pt x="0" y="162"/>
                </a:lnTo>
                <a:lnTo>
                  <a:pt x="689" y="765"/>
                </a:lnTo>
                <a:lnTo>
                  <a:pt x="11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1" name="Freeform 1997">
            <a:extLst>
              <a:ext uri="{FF2B5EF4-FFF2-40B4-BE49-F238E27FC236}">
                <a16:creationId xmlns:a16="http://schemas.microsoft.com/office/drawing/2014/main" id="{72137784-699C-440C-9CFB-F4077EBD614E}"/>
              </a:ext>
            </a:extLst>
          </p:cNvPr>
          <p:cNvSpPr>
            <a:spLocks/>
          </p:cNvSpPr>
          <p:nvPr/>
        </p:nvSpPr>
        <p:spPr bwMode="auto">
          <a:xfrm>
            <a:off x="1800225" y="2643188"/>
            <a:ext cx="1878013" cy="1489075"/>
          </a:xfrm>
          <a:custGeom>
            <a:avLst/>
            <a:gdLst>
              <a:gd name="T0" fmla="*/ 0 w 1183"/>
              <a:gd name="T1" fmla="*/ 938 h 938"/>
              <a:gd name="T2" fmla="*/ 1183 w 1183"/>
              <a:gd name="T3" fmla="*/ 776 h 938"/>
              <a:gd name="T4" fmla="*/ 248 w 1183"/>
              <a:gd name="T5" fmla="*/ 0 h 938"/>
              <a:gd name="T6" fmla="*/ 0 w 1183"/>
              <a:gd name="T7" fmla="*/ 938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3" h="938">
                <a:moveTo>
                  <a:pt x="0" y="938"/>
                </a:moveTo>
                <a:lnTo>
                  <a:pt x="1183" y="776"/>
                </a:lnTo>
                <a:lnTo>
                  <a:pt x="248" y="0"/>
                </a:lnTo>
                <a:lnTo>
                  <a:pt x="0" y="938"/>
                </a:lnTo>
                <a:close/>
              </a:path>
            </a:pathLst>
          </a:custGeom>
          <a:solidFill>
            <a:srgbClr val="0082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2" name="Freeform 1998">
            <a:extLst>
              <a:ext uri="{FF2B5EF4-FFF2-40B4-BE49-F238E27FC236}">
                <a16:creationId xmlns:a16="http://schemas.microsoft.com/office/drawing/2014/main" id="{968D6FC8-8A93-4A3F-92EA-38B72588BC4D}"/>
              </a:ext>
            </a:extLst>
          </p:cNvPr>
          <p:cNvSpPr>
            <a:spLocks/>
          </p:cNvSpPr>
          <p:nvPr/>
        </p:nvSpPr>
        <p:spPr bwMode="auto">
          <a:xfrm>
            <a:off x="1800225" y="2643188"/>
            <a:ext cx="1878013" cy="1489075"/>
          </a:xfrm>
          <a:custGeom>
            <a:avLst/>
            <a:gdLst>
              <a:gd name="T0" fmla="*/ 0 w 1183"/>
              <a:gd name="T1" fmla="*/ 938 h 938"/>
              <a:gd name="T2" fmla="*/ 1183 w 1183"/>
              <a:gd name="T3" fmla="*/ 776 h 938"/>
              <a:gd name="T4" fmla="*/ 248 w 1183"/>
              <a:gd name="T5" fmla="*/ 0 h 938"/>
              <a:gd name="T6" fmla="*/ 0 w 1183"/>
              <a:gd name="T7" fmla="*/ 938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3" h="938">
                <a:moveTo>
                  <a:pt x="0" y="938"/>
                </a:moveTo>
                <a:lnTo>
                  <a:pt x="1183" y="776"/>
                </a:lnTo>
                <a:lnTo>
                  <a:pt x="248" y="0"/>
                </a:lnTo>
                <a:lnTo>
                  <a:pt x="0" y="93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3" name="Freeform 1999">
            <a:extLst>
              <a:ext uri="{FF2B5EF4-FFF2-40B4-BE49-F238E27FC236}">
                <a16:creationId xmlns:a16="http://schemas.microsoft.com/office/drawing/2014/main" id="{9DD57B8E-904F-427D-AACB-6C8733A503AA}"/>
              </a:ext>
            </a:extLst>
          </p:cNvPr>
          <p:cNvSpPr>
            <a:spLocks/>
          </p:cNvSpPr>
          <p:nvPr/>
        </p:nvSpPr>
        <p:spPr bwMode="auto">
          <a:xfrm>
            <a:off x="0" y="2643188"/>
            <a:ext cx="2193925" cy="1489075"/>
          </a:xfrm>
          <a:custGeom>
            <a:avLst/>
            <a:gdLst>
              <a:gd name="T0" fmla="*/ 1382 w 1382"/>
              <a:gd name="T1" fmla="*/ 0 h 938"/>
              <a:gd name="T2" fmla="*/ 0 w 1382"/>
              <a:gd name="T3" fmla="*/ 6 h 938"/>
              <a:gd name="T4" fmla="*/ 1134 w 1382"/>
              <a:gd name="T5" fmla="*/ 938 h 938"/>
              <a:gd name="T6" fmla="*/ 1382 w 1382"/>
              <a:gd name="T7" fmla="*/ 0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2" h="938">
                <a:moveTo>
                  <a:pt x="1382" y="0"/>
                </a:moveTo>
                <a:lnTo>
                  <a:pt x="0" y="6"/>
                </a:lnTo>
                <a:lnTo>
                  <a:pt x="1134" y="938"/>
                </a:lnTo>
                <a:lnTo>
                  <a:pt x="1382" y="0"/>
                </a:lnTo>
                <a:close/>
              </a:path>
            </a:pathLst>
          </a:custGeom>
          <a:solidFill>
            <a:srgbClr val="008E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4" name="Freeform 2000">
            <a:extLst>
              <a:ext uri="{FF2B5EF4-FFF2-40B4-BE49-F238E27FC236}">
                <a16:creationId xmlns:a16="http://schemas.microsoft.com/office/drawing/2014/main" id="{D992AE0B-DE67-4AC1-8404-989D21581CBE}"/>
              </a:ext>
            </a:extLst>
          </p:cNvPr>
          <p:cNvSpPr>
            <a:spLocks/>
          </p:cNvSpPr>
          <p:nvPr/>
        </p:nvSpPr>
        <p:spPr bwMode="auto">
          <a:xfrm>
            <a:off x="0" y="2643188"/>
            <a:ext cx="2193925" cy="1489075"/>
          </a:xfrm>
          <a:custGeom>
            <a:avLst/>
            <a:gdLst>
              <a:gd name="T0" fmla="*/ 1382 w 1382"/>
              <a:gd name="T1" fmla="*/ 0 h 938"/>
              <a:gd name="T2" fmla="*/ 0 w 1382"/>
              <a:gd name="T3" fmla="*/ 6 h 938"/>
              <a:gd name="T4" fmla="*/ 1134 w 1382"/>
              <a:gd name="T5" fmla="*/ 938 h 938"/>
              <a:gd name="T6" fmla="*/ 1382 w 1382"/>
              <a:gd name="T7" fmla="*/ 0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2" h="938">
                <a:moveTo>
                  <a:pt x="1382" y="0"/>
                </a:moveTo>
                <a:lnTo>
                  <a:pt x="0" y="6"/>
                </a:lnTo>
                <a:lnTo>
                  <a:pt x="1134" y="938"/>
                </a:lnTo>
                <a:lnTo>
                  <a:pt x="138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5" name="Freeform 2001">
            <a:extLst>
              <a:ext uri="{FF2B5EF4-FFF2-40B4-BE49-F238E27FC236}">
                <a16:creationId xmlns:a16="http://schemas.microsoft.com/office/drawing/2014/main" id="{2CF4BC43-3458-4219-B340-E746C98DC013}"/>
              </a:ext>
            </a:extLst>
          </p:cNvPr>
          <p:cNvSpPr>
            <a:spLocks/>
          </p:cNvSpPr>
          <p:nvPr/>
        </p:nvSpPr>
        <p:spPr bwMode="auto">
          <a:xfrm>
            <a:off x="0" y="1266825"/>
            <a:ext cx="2193925" cy="1385888"/>
          </a:xfrm>
          <a:custGeom>
            <a:avLst/>
            <a:gdLst>
              <a:gd name="T0" fmla="*/ 0 w 1382"/>
              <a:gd name="T1" fmla="*/ 0 h 873"/>
              <a:gd name="T2" fmla="*/ 0 w 1382"/>
              <a:gd name="T3" fmla="*/ 873 h 873"/>
              <a:gd name="T4" fmla="*/ 1382 w 1382"/>
              <a:gd name="T5" fmla="*/ 867 h 873"/>
              <a:gd name="T6" fmla="*/ 0 w 1382"/>
              <a:gd name="T7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2" h="873">
                <a:moveTo>
                  <a:pt x="0" y="0"/>
                </a:moveTo>
                <a:lnTo>
                  <a:pt x="0" y="873"/>
                </a:lnTo>
                <a:lnTo>
                  <a:pt x="1382" y="867"/>
                </a:lnTo>
                <a:lnTo>
                  <a:pt x="0" y="0"/>
                </a:lnTo>
                <a:close/>
              </a:path>
            </a:pathLst>
          </a:custGeom>
          <a:solidFill>
            <a:srgbClr val="009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6" name="Freeform 2002">
            <a:extLst>
              <a:ext uri="{FF2B5EF4-FFF2-40B4-BE49-F238E27FC236}">
                <a16:creationId xmlns:a16="http://schemas.microsoft.com/office/drawing/2014/main" id="{D9555A6A-F152-46B8-99AD-CBD9306D0CE3}"/>
              </a:ext>
            </a:extLst>
          </p:cNvPr>
          <p:cNvSpPr>
            <a:spLocks/>
          </p:cNvSpPr>
          <p:nvPr/>
        </p:nvSpPr>
        <p:spPr bwMode="auto">
          <a:xfrm>
            <a:off x="0" y="1266825"/>
            <a:ext cx="2193925" cy="1385888"/>
          </a:xfrm>
          <a:custGeom>
            <a:avLst/>
            <a:gdLst>
              <a:gd name="T0" fmla="*/ 0 w 1382"/>
              <a:gd name="T1" fmla="*/ 0 h 873"/>
              <a:gd name="T2" fmla="*/ 0 w 1382"/>
              <a:gd name="T3" fmla="*/ 873 h 873"/>
              <a:gd name="T4" fmla="*/ 1382 w 1382"/>
              <a:gd name="T5" fmla="*/ 867 h 873"/>
              <a:gd name="T6" fmla="*/ 0 w 1382"/>
              <a:gd name="T7" fmla="*/ 0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2" h="873">
                <a:moveTo>
                  <a:pt x="0" y="0"/>
                </a:moveTo>
                <a:lnTo>
                  <a:pt x="0" y="873"/>
                </a:lnTo>
                <a:lnTo>
                  <a:pt x="1382" y="8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7" name="Freeform 2003">
            <a:extLst>
              <a:ext uri="{FF2B5EF4-FFF2-40B4-BE49-F238E27FC236}">
                <a16:creationId xmlns:a16="http://schemas.microsoft.com/office/drawing/2014/main" id="{FA11B048-516C-4BE2-9274-F130C6D21ECF}"/>
              </a:ext>
            </a:extLst>
          </p:cNvPr>
          <p:cNvSpPr>
            <a:spLocks/>
          </p:cNvSpPr>
          <p:nvPr/>
        </p:nvSpPr>
        <p:spPr bwMode="auto">
          <a:xfrm>
            <a:off x="0" y="750888"/>
            <a:ext cx="2274888" cy="1892300"/>
          </a:xfrm>
          <a:custGeom>
            <a:avLst/>
            <a:gdLst>
              <a:gd name="T0" fmla="*/ 1433 w 1433"/>
              <a:gd name="T1" fmla="*/ 0 h 1192"/>
              <a:gd name="T2" fmla="*/ 0 w 1433"/>
              <a:gd name="T3" fmla="*/ 325 h 1192"/>
              <a:gd name="T4" fmla="*/ 1382 w 1433"/>
              <a:gd name="T5" fmla="*/ 1192 h 1192"/>
              <a:gd name="T6" fmla="*/ 1433 w 1433"/>
              <a:gd name="T7" fmla="*/ 0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33" h="1192">
                <a:moveTo>
                  <a:pt x="1433" y="0"/>
                </a:moveTo>
                <a:lnTo>
                  <a:pt x="0" y="325"/>
                </a:lnTo>
                <a:lnTo>
                  <a:pt x="1382" y="1192"/>
                </a:lnTo>
                <a:lnTo>
                  <a:pt x="1433" y="0"/>
                </a:lnTo>
                <a:close/>
              </a:path>
            </a:pathLst>
          </a:custGeom>
          <a:solidFill>
            <a:srgbClr val="0082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8" name="Freeform 2004">
            <a:extLst>
              <a:ext uri="{FF2B5EF4-FFF2-40B4-BE49-F238E27FC236}">
                <a16:creationId xmlns:a16="http://schemas.microsoft.com/office/drawing/2014/main" id="{141C45C2-8D85-476A-9722-07D9BE885D61}"/>
              </a:ext>
            </a:extLst>
          </p:cNvPr>
          <p:cNvSpPr>
            <a:spLocks/>
          </p:cNvSpPr>
          <p:nvPr/>
        </p:nvSpPr>
        <p:spPr bwMode="auto">
          <a:xfrm>
            <a:off x="0" y="750888"/>
            <a:ext cx="2274888" cy="1892300"/>
          </a:xfrm>
          <a:custGeom>
            <a:avLst/>
            <a:gdLst>
              <a:gd name="T0" fmla="*/ 1433 w 1433"/>
              <a:gd name="T1" fmla="*/ 0 h 1192"/>
              <a:gd name="T2" fmla="*/ 0 w 1433"/>
              <a:gd name="T3" fmla="*/ 325 h 1192"/>
              <a:gd name="T4" fmla="*/ 1382 w 1433"/>
              <a:gd name="T5" fmla="*/ 1192 h 1192"/>
              <a:gd name="T6" fmla="*/ 1433 w 1433"/>
              <a:gd name="T7" fmla="*/ 0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33" h="1192">
                <a:moveTo>
                  <a:pt x="1433" y="0"/>
                </a:moveTo>
                <a:lnTo>
                  <a:pt x="0" y="325"/>
                </a:lnTo>
                <a:lnTo>
                  <a:pt x="1382" y="1192"/>
                </a:lnTo>
                <a:lnTo>
                  <a:pt x="14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9" name="Freeform 2005">
            <a:extLst>
              <a:ext uri="{FF2B5EF4-FFF2-40B4-BE49-F238E27FC236}">
                <a16:creationId xmlns:a16="http://schemas.microsoft.com/office/drawing/2014/main" id="{342A649F-A636-477D-AC8F-E07294FA108A}"/>
              </a:ext>
            </a:extLst>
          </p:cNvPr>
          <p:cNvSpPr>
            <a:spLocks/>
          </p:cNvSpPr>
          <p:nvPr/>
        </p:nvSpPr>
        <p:spPr bwMode="auto">
          <a:xfrm>
            <a:off x="2193925" y="750888"/>
            <a:ext cx="1271588" cy="1892300"/>
          </a:xfrm>
          <a:custGeom>
            <a:avLst/>
            <a:gdLst>
              <a:gd name="T0" fmla="*/ 533 w 533"/>
              <a:gd name="T1" fmla="*/ 163 h 795"/>
              <a:gd name="T2" fmla="*/ 34 w 533"/>
              <a:gd name="T3" fmla="*/ 0 h 795"/>
              <a:gd name="T4" fmla="*/ 0 w 533"/>
              <a:gd name="T5" fmla="*/ 795 h 795"/>
              <a:gd name="T6" fmla="*/ 311 w 533"/>
              <a:gd name="T7" fmla="*/ 573 h 795"/>
              <a:gd name="T8" fmla="*/ 533 w 533"/>
              <a:gd name="T9" fmla="*/ 163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3" h="795">
                <a:moveTo>
                  <a:pt x="533" y="163"/>
                </a:moveTo>
                <a:cubicBezTo>
                  <a:pt x="34" y="0"/>
                  <a:pt x="34" y="0"/>
                  <a:pt x="34" y="0"/>
                </a:cubicBezTo>
                <a:cubicBezTo>
                  <a:pt x="0" y="795"/>
                  <a:pt x="0" y="795"/>
                  <a:pt x="0" y="795"/>
                </a:cubicBezTo>
                <a:cubicBezTo>
                  <a:pt x="311" y="573"/>
                  <a:pt x="311" y="573"/>
                  <a:pt x="311" y="573"/>
                </a:cubicBezTo>
                <a:cubicBezTo>
                  <a:pt x="336" y="411"/>
                  <a:pt x="417" y="267"/>
                  <a:pt x="533" y="163"/>
                </a:cubicBezTo>
              </a:path>
            </a:pathLst>
          </a:custGeom>
          <a:solidFill>
            <a:srgbClr val="9DDC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0" name="Freeform 2006">
            <a:extLst>
              <a:ext uri="{FF2B5EF4-FFF2-40B4-BE49-F238E27FC236}">
                <a16:creationId xmlns:a16="http://schemas.microsoft.com/office/drawing/2014/main" id="{49977C25-ED91-4026-9E63-5AB4D647ABBD}"/>
              </a:ext>
            </a:extLst>
          </p:cNvPr>
          <p:cNvSpPr>
            <a:spLocks/>
          </p:cNvSpPr>
          <p:nvPr/>
        </p:nvSpPr>
        <p:spPr bwMode="auto">
          <a:xfrm>
            <a:off x="2193925" y="2114550"/>
            <a:ext cx="747713" cy="531813"/>
          </a:xfrm>
          <a:custGeom>
            <a:avLst/>
            <a:gdLst>
              <a:gd name="T0" fmla="*/ 311 w 313"/>
              <a:gd name="T1" fmla="*/ 0 h 223"/>
              <a:gd name="T2" fmla="*/ 0 w 313"/>
              <a:gd name="T3" fmla="*/ 222 h 223"/>
              <a:gd name="T4" fmla="*/ 313 w 313"/>
              <a:gd name="T5" fmla="*/ 223 h 223"/>
              <a:gd name="T6" fmla="*/ 303 w 313"/>
              <a:gd name="T7" fmla="*/ 108 h 223"/>
              <a:gd name="T8" fmla="*/ 303 w 313"/>
              <a:gd name="T9" fmla="*/ 107 h 223"/>
              <a:gd name="T10" fmla="*/ 303 w 313"/>
              <a:gd name="T11" fmla="*/ 107 h 223"/>
              <a:gd name="T12" fmla="*/ 303 w 313"/>
              <a:gd name="T13" fmla="*/ 107 h 223"/>
              <a:gd name="T14" fmla="*/ 303 w 313"/>
              <a:gd name="T15" fmla="*/ 107 h 223"/>
              <a:gd name="T16" fmla="*/ 303 w 313"/>
              <a:gd name="T17" fmla="*/ 106 h 223"/>
              <a:gd name="T18" fmla="*/ 303 w 313"/>
              <a:gd name="T19" fmla="*/ 105 h 223"/>
              <a:gd name="T20" fmla="*/ 303 w 313"/>
              <a:gd name="T21" fmla="*/ 105 h 223"/>
              <a:gd name="T22" fmla="*/ 303 w 313"/>
              <a:gd name="T23" fmla="*/ 104 h 223"/>
              <a:gd name="T24" fmla="*/ 303 w 313"/>
              <a:gd name="T25" fmla="*/ 104 h 223"/>
              <a:gd name="T26" fmla="*/ 303 w 313"/>
              <a:gd name="T27" fmla="*/ 103 h 223"/>
              <a:gd name="T28" fmla="*/ 303 w 313"/>
              <a:gd name="T29" fmla="*/ 102 h 223"/>
              <a:gd name="T30" fmla="*/ 303 w 313"/>
              <a:gd name="T31" fmla="*/ 102 h 223"/>
              <a:gd name="T32" fmla="*/ 303 w 313"/>
              <a:gd name="T33" fmla="*/ 102 h 223"/>
              <a:gd name="T34" fmla="*/ 311 w 313"/>
              <a:gd name="T35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3" h="223">
                <a:moveTo>
                  <a:pt x="311" y="0"/>
                </a:moveTo>
                <a:cubicBezTo>
                  <a:pt x="0" y="222"/>
                  <a:pt x="0" y="222"/>
                  <a:pt x="0" y="222"/>
                </a:cubicBezTo>
                <a:cubicBezTo>
                  <a:pt x="313" y="223"/>
                  <a:pt x="313" y="223"/>
                  <a:pt x="313" y="223"/>
                </a:cubicBezTo>
                <a:cubicBezTo>
                  <a:pt x="306" y="186"/>
                  <a:pt x="303" y="147"/>
                  <a:pt x="303" y="108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3" y="106"/>
                  <a:pt x="303" y="106"/>
                  <a:pt x="303" y="106"/>
                </a:cubicBezTo>
                <a:cubicBezTo>
                  <a:pt x="303" y="106"/>
                  <a:pt x="303" y="106"/>
                  <a:pt x="303" y="105"/>
                </a:cubicBezTo>
                <a:cubicBezTo>
                  <a:pt x="303" y="105"/>
                  <a:pt x="303" y="105"/>
                  <a:pt x="303" y="105"/>
                </a:cubicBezTo>
                <a:cubicBezTo>
                  <a:pt x="303" y="105"/>
                  <a:pt x="303" y="104"/>
                  <a:pt x="303" y="104"/>
                </a:cubicBezTo>
                <a:cubicBezTo>
                  <a:pt x="303" y="104"/>
                  <a:pt x="303" y="104"/>
                  <a:pt x="303" y="104"/>
                </a:cubicBezTo>
                <a:cubicBezTo>
                  <a:pt x="303" y="103"/>
                  <a:pt x="303" y="103"/>
                  <a:pt x="303" y="103"/>
                </a:cubicBezTo>
                <a:cubicBezTo>
                  <a:pt x="303" y="103"/>
                  <a:pt x="303" y="103"/>
                  <a:pt x="303" y="102"/>
                </a:cubicBezTo>
                <a:cubicBezTo>
                  <a:pt x="303" y="102"/>
                  <a:pt x="303" y="102"/>
                  <a:pt x="303" y="102"/>
                </a:cubicBezTo>
                <a:cubicBezTo>
                  <a:pt x="303" y="102"/>
                  <a:pt x="303" y="102"/>
                  <a:pt x="303" y="102"/>
                </a:cubicBezTo>
                <a:cubicBezTo>
                  <a:pt x="303" y="67"/>
                  <a:pt x="306" y="33"/>
                  <a:pt x="311" y="0"/>
                </a:cubicBezTo>
              </a:path>
            </a:pathLst>
          </a:custGeom>
          <a:solidFill>
            <a:srgbClr val="CDE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1" name="Freeform 2007">
            <a:extLst>
              <a:ext uri="{FF2B5EF4-FFF2-40B4-BE49-F238E27FC236}">
                <a16:creationId xmlns:a16="http://schemas.microsoft.com/office/drawing/2014/main" id="{6402EAFE-FE23-4BA4-B687-7C10A4F77682}"/>
              </a:ext>
            </a:extLst>
          </p:cNvPr>
          <p:cNvSpPr>
            <a:spLocks/>
          </p:cNvSpPr>
          <p:nvPr/>
        </p:nvSpPr>
        <p:spPr bwMode="auto">
          <a:xfrm>
            <a:off x="2193925" y="2643188"/>
            <a:ext cx="1550988" cy="1231900"/>
          </a:xfrm>
          <a:custGeom>
            <a:avLst/>
            <a:gdLst>
              <a:gd name="T0" fmla="*/ 313 w 650"/>
              <a:gd name="T1" fmla="*/ 1 h 517"/>
              <a:gd name="T2" fmla="*/ 0 w 650"/>
              <a:gd name="T3" fmla="*/ 0 h 517"/>
              <a:gd name="T4" fmla="*/ 622 w 650"/>
              <a:gd name="T5" fmla="*/ 517 h 517"/>
              <a:gd name="T6" fmla="*/ 650 w 650"/>
              <a:gd name="T7" fmla="*/ 487 h 517"/>
              <a:gd name="T8" fmla="*/ 313 w 650"/>
              <a:gd name="T9" fmla="*/ 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517">
                <a:moveTo>
                  <a:pt x="313" y="1"/>
                </a:moveTo>
                <a:cubicBezTo>
                  <a:pt x="0" y="0"/>
                  <a:pt x="0" y="0"/>
                  <a:pt x="0" y="0"/>
                </a:cubicBezTo>
                <a:cubicBezTo>
                  <a:pt x="622" y="517"/>
                  <a:pt x="622" y="517"/>
                  <a:pt x="622" y="517"/>
                </a:cubicBezTo>
                <a:cubicBezTo>
                  <a:pt x="650" y="487"/>
                  <a:pt x="650" y="487"/>
                  <a:pt x="650" y="487"/>
                </a:cubicBezTo>
                <a:cubicBezTo>
                  <a:pt x="475" y="385"/>
                  <a:pt x="348" y="209"/>
                  <a:pt x="313" y="1"/>
                </a:cubicBezTo>
              </a:path>
            </a:pathLst>
          </a:custGeom>
          <a:solidFill>
            <a:srgbClr val="9DDC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2" name="Freeform 2008">
            <a:extLst>
              <a:ext uri="{FF2B5EF4-FFF2-40B4-BE49-F238E27FC236}">
                <a16:creationId xmlns:a16="http://schemas.microsoft.com/office/drawing/2014/main" id="{B9531733-3987-4422-A2E3-969A4649F967}"/>
              </a:ext>
            </a:extLst>
          </p:cNvPr>
          <p:cNvSpPr>
            <a:spLocks/>
          </p:cNvSpPr>
          <p:nvPr/>
        </p:nvSpPr>
        <p:spPr bwMode="auto">
          <a:xfrm>
            <a:off x="3678238" y="3803650"/>
            <a:ext cx="160338" cy="71438"/>
          </a:xfrm>
          <a:custGeom>
            <a:avLst/>
            <a:gdLst>
              <a:gd name="T0" fmla="*/ 28 w 67"/>
              <a:gd name="T1" fmla="*/ 0 h 30"/>
              <a:gd name="T2" fmla="*/ 0 w 67"/>
              <a:gd name="T3" fmla="*/ 30 h 30"/>
              <a:gd name="T4" fmla="*/ 67 w 67"/>
              <a:gd name="T5" fmla="*/ 21 h 30"/>
              <a:gd name="T6" fmla="*/ 28 w 67"/>
              <a:gd name="T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30">
                <a:moveTo>
                  <a:pt x="28" y="0"/>
                </a:moveTo>
                <a:cubicBezTo>
                  <a:pt x="0" y="30"/>
                  <a:pt x="0" y="30"/>
                  <a:pt x="0" y="30"/>
                </a:cubicBezTo>
                <a:cubicBezTo>
                  <a:pt x="67" y="21"/>
                  <a:pt x="67" y="21"/>
                  <a:pt x="67" y="21"/>
                </a:cubicBezTo>
                <a:cubicBezTo>
                  <a:pt x="53" y="14"/>
                  <a:pt x="41" y="7"/>
                  <a:pt x="28" y="0"/>
                </a:cubicBezTo>
              </a:path>
            </a:pathLst>
          </a:custGeom>
          <a:solidFill>
            <a:srgbClr val="BFE8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3" name="Freeform 2009">
            <a:extLst>
              <a:ext uri="{FF2B5EF4-FFF2-40B4-BE49-F238E27FC236}">
                <a16:creationId xmlns:a16="http://schemas.microsoft.com/office/drawing/2014/main" id="{DF88B927-DF51-4DAB-9682-29C4FF892A58}"/>
              </a:ext>
            </a:extLst>
          </p:cNvPr>
          <p:cNvSpPr>
            <a:spLocks/>
          </p:cNvSpPr>
          <p:nvPr/>
        </p:nvSpPr>
        <p:spPr bwMode="auto">
          <a:xfrm>
            <a:off x="3678238" y="3624263"/>
            <a:ext cx="1979613" cy="1236663"/>
          </a:xfrm>
          <a:custGeom>
            <a:avLst/>
            <a:gdLst>
              <a:gd name="T0" fmla="*/ 830 w 830"/>
              <a:gd name="T1" fmla="*/ 0 h 519"/>
              <a:gd name="T2" fmla="*/ 385 w 830"/>
              <a:gd name="T3" fmla="*/ 168 h 519"/>
              <a:gd name="T4" fmla="*/ 384 w 830"/>
              <a:gd name="T5" fmla="*/ 168 h 519"/>
              <a:gd name="T6" fmla="*/ 384 w 830"/>
              <a:gd name="T7" fmla="*/ 168 h 519"/>
              <a:gd name="T8" fmla="*/ 383 w 830"/>
              <a:gd name="T9" fmla="*/ 168 h 519"/>
              <a:gd name="T10" fmla="*/ 383 w 830"/>
              <a:gd name="T11" fmla="*/ 168 h 519"/>
              <a:gd name="T12" fmla="*/ 382 w 830"/>
              <a:gd name="T13" fmla="*/ 168 h 519"/>
              <a:gd name="T14" fmla="*/ 382 w 830"/>
              <a:gd name="T15" fmla="*/ 168 h 519"/>
              <a:gd name="T16" fmla="*/ 381 w 830"/>
              <a:gd name="T17" fmla="*/ 168 h 519"/>
              <a:gd name="T18" fmla="*/ 381 w 830"/>
              <a:gd name="T19" fmla="*/ 168 h 519"/>
              <a:gd name="T20" fmla="*/ 380 w 830"/>
              <a:gd name="T21" fmla="*/ 168 h 519"/>
              <a:gd name="T22" fmla="*/ 380 w 830"/>
              <a:gd name="T23" fmla="*/ 168 h 519"/>
              <a:gd name="T24" fmla="*/ 379 w 830"/>
              <a:gd name="T25" fmla="*/ 168 h 519"/>
              <a:gd name="T26" fmla="*/ 379 w 830"/>
              <a:gd name="T27" fmla="*/ 168 h 519"/>
              <a:gd name="T28" fmla="*/ 378 w 830"/>
              <a:gd name="T29" fmla="*/ 168 h 519"/>
              <a:gd name="T30" fmla="*/ 377 w 830"/>
              <a:gd name="T31" fmla="*/ 168 h 519"/>
              <a:gd name="T32" fmla="*/ 376 w 830"/>
              <a:gd name="T33" fmla="*/ 168 h 519"/>
              <a:gd name="T34" fmla="*/ 375 w 830"/>
              <a:gd name="T35" fmla="*/ 168 h 519"/>
              <a:gd name="T36" fmla="*/ 375 w 830"/>
              <a:gd name="T37" fmla="*/ 168 h 519"/>
              <a:gd name="T38" fmla="*/ 374 w 830"/>
              <a:gd name="T39" fmla="*/ 168 h 519"/>
              <a:gd name="T40" fmla="*/ 374 w 830"/>
              <a:gd name="T41" fmla="*/ 168 h 519"/>
              <a:gd name="T42" fmla="*/ 373 w 830"/>
              <a:gd name="T43" fmla="*/ 168 h 519"/>
              <a:gd name="T44" fmla="*/ 373 w 830"/>
              <a:gd name="T45" fmla="*/ 168 h 519"/>
              <a:gd name="T46" fmla="*/ 372 w 830"/>
              <a:gd name="T47" fmla="*/ 168 h 519"/>
              <a:gd name="T48" fmla="*/ 372 w 830"/>
              <a:gd name="T49" fmla="*/ 168 h 519"/>
              <a:gd name="T50" fmla="*/ 371 w 830"/>
              <a:gd name="T51" fmla="*/ 168 h 519"/>
              <a:gd name="T52" fmla="*/ 371 w 830"/>
              <a:gd name="T53" fmla="*/ 168 h 519"/>
              <a:gd name="T54" fmla="*/ 370 w 830"/>
              <a:gd name="T55" fmla="*/ 168 h 519"/>
              <a:gd name="T56" fmla="*/ 369 w 830"/>
              <a:gd name="T57" fmla="*/ 168 h 519"/>
              <a:gd name="T58" fmla="*/ 369 w 830"/>
              <a:gd name="T59" fmla="*/ 168 h 519"/>
              <a:gd name="T60" fmla="*/ 67 w 830"/>
              <a:gd name="T61" fmla="*/ 96 h 519"/>
              <a:gd name="T62" fmla="*/ 0 w 830"/>
              <a:gd name="T63" fmla="*/ 105 h 519"/>
              <a:gd name="T64" fmla="*/ 425 w 830"/>
              <a:gd name="T65" fmla="*/ 519 h 519"/>
              <a:gd name="T66" fmla="*/ 830 w 830"/>
              <a:gd name="T67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0" h="519">
                <a:moveTo>
                  <a:pt x="830" y="0"/>
                </a:moveTo>
                <a:cubicBezTo>
                  <a:pt x="710" y="103"/>
                  <a:pt x="555" y="166"/>
                  <a:pt x="385" y="168"/>
                </a:cubicBezTo>
                <a:cubicBezTo>
                  <a:pt x="385" y="168"/>
                  <a:pt x="385" y="168"/>
                  <a:pt x="384" y="168"/>
                </a:cubicBezTo>
                <a:cubicBezTo>
                  <a:pt x="384" y="168"/>
                  <a:pt x="384" y="168"/>
                  <a:pt x="384" y="168"/>
                </a:cubicBezTo>
                <a:cubicBezTo>
                  <a:pt x="384" y="168"/>
                  <a:pt x="384" y="168"/>
                  <a:pt x="383" y="168"/>
                </a:cubicBezTo>
                <a:cubicBezTo>
                  <a:pt x="383" y="168"/>
                  <a:pt x="383" y="168"/>
                  <a:pt x="383" y="168"/>
                </a:cubicBezTo>
                <a:cubicBezTo>
                  <a:pt x="383" y="168"/>
                  <a:pt x="382" y="168"/>
                  <a:pt x="382" y="168"/>
                </a:cubicBezTo>
                <a:cubicBezTo>
                  <a:pt x="382" y="168"/>
                  <a:pt x="382" y="168"/>
                  <a:pt x="382" y="168"/>
                </a:cubicBezTo>
                <a:cubicBezTo>
                  <a:pt x="382" y="168"/>
                  <a:pt x="381" y="168"/>
                  <a:pt x="381" y="168"/>
                </a:cubicBezTo>
                <a:cubicBezTo>
                  <a:pt x="381" y="168"/>
                  <a:pt x="381" y="168"/>
                  <a:pt x="381" y="168"/>
                </a:cubicBezTo>
                <a:cubicBezTo>
                  <a:pt x="380" y="168"/>
                  <a:pt x="380" y="168"/>
                  <a:pt x="380" y="168"/>
                </a:cubicBezTo>
                <a:cubicBezTo>
                  <a:pt x="380" y="168"/>
                  <a:pt x="380" y="168"/>
                  <a:pt x="380" y="168"/>
                </a:cubicBezTo>
                <a:cubicBezTo>
                  <a:pt x="379" y="168"/>
                  <a:pt x="379" y="168"/>
                  <a:pt x="379" y="168"/>
                </a:cubicBezTo>
                <a:cubicBezTo>
                  <a:pt x="379" y="168"/>
                  <a:pt x="379" y="168"/>
                  <a:pt x="379" y="168"/>
                </a:cubicBezTo>
                <a:cubicBezTo>
                  <a:pt x="378" y="168"/>
                  <a:pt x="378" y="168"/>
                  <a:pt x="378" y="168"/>
                </a:cubicBezTo>
                <a:cubicBezTo>
                  <a:pt x="378" y="168"/>
                  <a:pt x="378" y="168"/>
                  <a:pt x="377" y="168"/>
                </a:cubicBezTo>
                <a:cubicBezTo>
                  <a:pt x="377" y="168"/>
                  <a:pt x="377" y="168"/>
                  <a:pt x="376" y="168"/>
                </a:cubicBezTo>
                <a:cubicBezTo>
                  <a:pt x="376" y="168"/>
                  <a:pt x="376" y="168"/>
                  <a:pt x="375" y="168"/>
                </a:cubicBezTo>
                <a:cubicBezTo>
                  <a:pt x="375" y="168"/>
                  <a:pt x="375" y="168"/>
                  <a:pt x="375" y="168"/>
                </a:cubicBezTo>
                <a:cubicBezTo>
                  <a:pt x="375" y="168"/>
                  <a:pt x="375" y="168"/>
                  <a:pt x="374" y="168"/>
                </a:cubicBezTo>
                <a:cubicBezTo>
                  <a:pt x="374" y="168"/>
                  <a:pt x="374" y="168"/>
                  <a:pt x="374" y="168"/>
                </a:cubicBezTo>
                <a:cubicBezTo>
                  <a:pt x="374" y="168"/>
                  <a:pt x="373" y="168"/>
                  <a:pt x="373" y="168"/>
                </a:cubicBezTo>
                <a:cubicBezTo>
                  <a:pt x="373" y="168"/>
                  <a:pt x="373" y="168"/>
                  <a:pt x="373" y="168"/>
                </a:cubicBezTo>
                <a:cubicBezTo>
                  <a:pt x="373" y="168"/>
                  <a:pt x="372" y="168"/>
                  <a:pt x="372" y="168"/>
                </a:cubicBezTo>
                <a:cubicBezTo>
                  <a:pt x="372" y="168"/>
                  <a:pt x="372" y="168"/>
                  <a:pt x="372" y="168"/>
                </a:cubicBezTo>
                <a:cubicBezTo>
                  <a:pt x="372" y="168"/>
                  <a:pt x="371" y="168"/>
                  <a:pt x="371" y="168"/>
                </a:cubicBezTo>
                <a:cubicBezTo>
                  <a:pt x="371" y="168"/>
                  <a:pt x="371" y="168"/>
                  <a:pt x="371" y="168"/>
                </a:cubicBezTo>
                <a:cubicBezTo>
                  <a:pt x="370" y="168"/>
                  <a:pt x="370" y="168"/>
                  <a:pt x="370" y="168"/>
                </a:cubicBezTo>
                <a:cubicBezTo>
                  <a:pt x="370" y="168"/>
                  <a:pt x="370" y="168"/>
                  <a:pt x="369" y="168"/>
                </a:cubicBezTo>
                <a:cubicBezTo>
                  <a:pt x="369" y="168"/>
                  <a:pt x="369" y="168"/>
                  <a:pt x="369" y="168"/>
                </a:cubicBezTo>
                <a:cubicBezTo>
                  <a:pt x="261" y="167"/>
                  <a:pt x="158" y="141"/>
                  <a:pt x="67" y="96"/>
                </a:cubicBezTo>
                <a:cubicBezTo>
                  <a:pt x="0" y="105"/>
                  <a:pt x="0" y="105"/>
                  <a:pt x="0" y="105"/>
                </a:cubicBezTo>
                <a:cubicBezTo>
                  <a:pt x="425" y="519"/>
                  <a:pt x="425" y="519"/>
                  <a:pt x="425" y="519"/>
                </a:cubicBezTo>
                <a:cubicBezTo>
                  <a:pt x="830" y="0"/>
                  <a:pt x="830" y="0"/>
                  <a:pt x="830" y="0"/>
                </a:cubicBezTo>
              </a:path>
            </a:pathLst>
          </a:custGeom>
          <a:solidFill>
            <a:srgbClr val="E0F3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4" name="Freeform 2010">
            <a:extLst>
              <a:ext uri="{FF2B5EF4-FFF2-40B4-BE49-F238E27FC236}">
                <a16:creationId xmlns:a16="http://schemas.microsoft.com/office/drawing/2014/main" id="{7B114DB1-DDC8-433A-92B8-893FBF2BE301}"/>
              </a:ext>
            </a:extLst>
          </p:cNvPr>
          <p:cNvSpPr>
            <a:spLocks/>
          </p:cNvSpPr>
          <p:nvPr/>
        </p:nvSpPr>
        <p:spPr bwMode="auto">
          <a:xfrm>
            <a:off x="2274888" y="-1588"/>
            <a:ext cx="1765300" cy="1139825"/>
          </a:xfrm>
          <a:custGeom>
            <a:avLst/>
            <a:gdLst>
              <a:gd name="T0" fmla="*/ 740 w 740"/>
              <a:gd name="T1" fmla="*/ 0 h 479"/>
              <a:gd name="T2" fmla="*/ 0 w 740"/>
              <a:gd name="T3" fmla="*/ 316 h 479"/>
              <a:gd name="T4" fmla="*/ 499 w 740"/>
              <a:gd name="T5" fmla="*/ 479 h 479"/>
              <a:gd name="T6" fmla="*/ 740 w 740"/>
              <a:gd name="T7" fmla="*/ 337 h 479"/>
              <a:gd name="T8" fmla="*/ 740 w 740"/>
              <a:gd name="T9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479">
                <a:moveTo>
                  <a:pt x="740" y="0"/>
                </a:moveTo>
                <a:cubicBezTo>
                  <a:pt x="0" y="316"/>
                  <a:pt x="0" y="316"/>
                  <a:pt x="0" y="316"/>
                </a:cubicBezTo>
                <a:cubicBezTo>
                  <a:pt x="499" y="479"/>
                  <a:pt x="499" y="479"/>
                  <a:pt x="499" y="479"/>
                </a:cubicBezTo>
                <a:cubicBezTo>
                  <a:pt x="568" y="416"/>
                  <a:pt x="650" y="368"/>
                  <a:pt x="740" y="337"/>
                </a:cubicBezTo>
                <a:cubicBezTo>
                  <a:pt x="740" y="0"/>
                  <a:pt x="740" y="0"/>
                  <a:pt x="740" y="0"/>
                </a:cubicBezTo>
              </a:path>
            </a:pathLst>
          </a:custGeom>
          <a:solidFill>
            <a:srgbClr val="CDE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5" name="Freeform 2011">
            <a:extLst>
              <a:ext uri="{FF2B5EF4-FFF2-40B4-BE49-F238E27FC236}">
                <a16:creationId xmlns:a16="http://schemas.microsoft.com/office/drawing/2014/main" id="{A76DB066-64DF-476B-AF38-98A8B75B93EB}"/>
              </a:ext>
            </a:extLst>
          </p:cNvPr>
          <p:cNvSpPr>
            <a:spLocks/>
          </p:cNvSpPr>
          <p:nvPr/>
        </p:nvSpPr>
        <p:spPr bwMode="auto">
          <a:xfrm>
            <a:off x="0" y="-1588"/>
            <a:ext cx="2274888" cy="1268413"/>
          </a:xfrm>
          <a:custGeom>
            <a:avLst/>
            <a:gdLst>
              <a:gd name="T0" fmla="*/ 0 w 1433"/>
              <a:gd name="T1" fmla="*/ 0 h 799"/>
              <a:gd name="T2" fmla="*/ 0 w 1433"/>
              <a:gd name="T3" fmla="*/ 799 h 799"/>
              <a:gd name="T4" fmla="*/ 1433 w 1433"/>
              <a:gd name="T5" fmla="*/ 474 h 799"/>
              <a:gd name="T6" fmla="*/ 0 w 1433"/>
              <a:gd name="T7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33" h="799">
                <a:moveTo>
                  <a:pt x="0" y="0"/>
                </a:moveTo>
                <a:lnTo>
                  <a:pt x="0" y="799"/>
                </a:lnTo>
                <a:lnTo>
                  <a:pt x="1433" y="474"/>
                </a:lnTo>
                <a:lnTo>
                  <a:pt x="0" y="0"/>
                </a:lnTo>
                <a:close/>
              </a:path>
            </a:pathLst>
          </a:custGeom>
          <a:solidFill>
            <a:srgbClr val="009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6" name="Freeform 2012">
            <a:extLst>
              <a:ext uri="{FF2B5EF4-FFF2-40B4-BE49-F238E27FC236}">
                <a16:creationId xmlns:a16="http://schemas.microsoft.com/office/drawing/2014/main" id="{B1D602D5-79A4-4DCA-AE81-4BABE75B2503}"/>
              </a:ext>
            </a:extLst>
          </p:cNvPr>
          <p:cNvSpPr>
            <a:spLocks/>
          </p:cNvSpPr>
          <p:nvPr/>
        </p:nvSpPr>
        <p:spPr bwMode="auto">
          <a:xfrm>
            <a:off x="0" y="-1588"/>
            <a:ext cx="2274888" cy="1268413"/>
          </a:xfrm>
          <a:custGeom>
            <a:avLst/>
            <a:gdLst>
              <a:gd name="T0" fmla="*/ 0 w 1433"/>
              <a:gd name="T1" fmla="*/ 0 h 799"/>
              <a:gd name="T2" fmla="*/ 0 w 1433"/>
              <a:gd name="T3" fmla="*/ 799 h 799"/>
              <a:gd name="T4" fmla="*/ 1433 w 1433"/>
              <a:gd name="T5" fmla="*/ 474 h 799"/>
              <a:gd name="T6" fmla="*/ 0 w 1433"/>
              <a:gd name="T7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33" h="799">
                <a:moveTo>
                  <a:pt x="0" y="0"/>
                </a:moveTo>
                <a:lnTo>
                  <a:pt x="0" y="799"/>
                </a:lnTo>
                <a:lnTo>
                  <a:pt x="1433" y="47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7" name="Freeform 2013">
            <a:extLst>
              <a:ext uri="{FF2B5EF4-FFF2-40B4-BE49-F238E27FC236}">
                <a16:creationId xmlns:a16="http://schemas.microsoft.com/office/drawing/2014/main" id="{72106342-EC8E-453E-B9E5-817A77D70743}"/>
              </a:ext>
            </a:extLst>
          </p:cNvPr>
          <p:cNvSpPr>
            <a:spLocks/>
          </p:cNvSpPr>
          <p:nvPr/>
        </p:nvSpPr>
        <p:spPr bwMode="auto">
          <a:xfrm>
            <a:off x="0" y="-1588"/>
            <a:ext cx="4040188" cy="752475"/>
          </a:xfrm>
          <a:custGeom>
            <a:avLst/>
            <a:gdLst>
              <a:gd name="T0" fmla="*/ 2545 w 2545"/>
              <a:gd name="T1" fmla="*/ 0 h 474"/>
              <a:gd name="T2" fmla="*/ 0 w 2545"/>
              <a:gd name="T3" fmla="*/ 0 h 474"/>
              <a:gd name="T4" fmla="*/ 1433 w 2545"/>
              <a:gd name="T5" fmla="*/ 474 h 474"/>
              <a:gd name="T6" fmla="*/ 2545 w 2545"/>
              <a:gd name="T7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5" h="474">
                <a:moveTo>
                  <a:pt x="2545" y="0"/>
                </a:moveTo>
                <a:lnTo>
                  <a:pt x="0" y="0"/>
                </a:lnTo>
                <a:lnTo>
                  <a:pt x="1433" y="474"/>
                </a:lnTo>
                <a:lnTo>
                  <a:pt x="2545" y="0"/>
                </a:lnTo>
                <a:close/>
              </a:path>
            </a:pathLst>
          </a:custGeom>
          <a:solidFill>
            <a:srgbClr val="0082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8" name="Freeform 2014">
            <a:extLst>
              <a:ext uri="{FF2B5EF4-FFF2-40B4-BE49-F238E27FC236}">
                <a16:creationId xmlns:a16="http://schemas.microsoft.com/office/drawing/2014/main" id="{4D43C04D-7D3B-4580-860F-46ED1FFA32AB}"/>
              </a:ext>
            </a:extLst>
          </p:cNvPr>
          <p:cNvSpPr>
            <a:spLocks noEditPoints="1"/>
          </p:cNvSpPr>
          <p:nvPr/>
        </p:nvSpPr>
        <p:spPr bwMode="auto">
          <a:xfrm>
            <a:off x="2917825" y="712788"/>
            <a:ext cx="3317875" cy="3311525"/>
          </a:xfrm>
          <a:custGeom>
            <a:avLst/>
            <a:gdLst>
              <a:gd name="T0" fmla="*/ 695 w 1391"/>
              <a:gd name="T1" fmla="*/ 0 h 1391"/>
              <a:gd name="T2" fmla="*/ 0 w 1391"/>
              <a:gd name="T3" fmla="*/ 696 h 1391"/>
              <a:gd name="T4" fmla="*/ 695 w 1391"/>
              <a:gd name="T5" fmla="*/ 1391 h 1391"/>
              <a:gd name="T6" fmla="*/ 1391 w 1391"/>
              <a:gd name="T7" fmla="*/ 696 h 1391"/>
              <a:gd name="T8" fmla="*/ 695 w 1391"/>
              <a:gd name="T9" fmla="*/ 0 h 1391"/>
              <a:gd name="T10" fmla="*/ 695 w 1391"/>
              <a:gd name="T11" fmla="*/ 1315 h 1391"/>
              <a:gd name="T12" fmla="*/ 76 w 1391"/>
              <a:gd name="T13" fmla="*/ 696 h 1391"/>
              <a:gd name="T14" fmla="*/ 695 w 1391"/>
              <a:gd name="T15" fmla="*/ 76 h 1391"/>
              <a:gd name="T16" fmla="*/ 1315 w 1391"/>
              <a:gd name="T17" fmla="*/ 696 h 1391"/>
              <a:gd name="T18" fmla="*/ 695 w 1391"/>
              <a:gd name="T19" fmla="*/ 1315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91" h="1391">
                <a:moveTo>
                  <a:pt x="695" y="0"/>
                </a:moveTo>
                <a:cubicBezTo>
                  <a:pt x="311" y="0"/>
                  <a:pt x="0" y="312"/>
                  <a:pt x="0" y="696"/>
                </a:cubicBezTo>
                <a:cubicBezTo>
                  <a:pt x="0" y="1080"/>
                  <a:pt x="311" y="1391"/>
                  <a:pt x="695" y="1391"/>
                </a:cubicBezTo>
                <a:cubicBezTo>
                  <a:pt x="1080" y="1391"/>
                  <a:pt x="1391" y="1080"/>
                  <a:pt x="1391" y="696"/>
                </a:cubicBezTo>
                <a:cubicBezTo>
                  <a:pt x="1391" y="312"/>
                  <a:pt x="1080" y="0"/>
                  <a:pt x="695" y="0"/>
                </a:cubicBezTo>
                <a:moveTo>
                  <a:pt x="695" y="1315"/>
                </a:moveTo>
                <a:cubicBezTo>
                  <a:pt x="353" y="1315"/>
                  <a:pt x="76" y="1038"/>
                  <a:pt x="76" y="696"/>
                </a:cubicBezTo>
                <a:cubicBezTo>
                  <a:pt x="76" y="354"/>
                  <a:pt x="353" y="76"/>
                  <a:pt x="695" y="76"/>
                </a:cubicBezTo>
                <a:cubicBezTo>
                  <a:pt x="1037" y="76"/>
                  <a:pt x="1315" y="354"/>
                  <a:pt x="1315" y="696"/>
                </a:cubicBezTo>
                <a:cubicBezTo>
                  <a:pt x="1315" y="1038"/>
                  <a:pt x="1037" y="1315"/>
                  <a:pt x="695" y="131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9" name="Freeform 2015">
            <a:extLst>
              <a:ext uri="{FF2B5EF4-FFF2-40B4-BE49-F238E27FC236}">
                <a16:creationId xmlns:a16="http://schemas.microsoft.com/office/drawing/2014/main" id="{1A8930E9-5517-4847-A37F-C5DD1F0E85B8}"/>
              </a:ext>
            </a:extLst>
          </p:cNvPr>
          <p:cNvSpPr>
            <a:spLocks/>
          </p:cNvSpPr>
          <p:nvPr/>
        </p:nvSpPr>
        <p:spPr bwMode="auto">
          <a:xfrm>
            <a:off x="3678238" y="4860925"/>
            <a:ext cx="1014413" cy="1995488"/>
          </a:xfrm>
          <a:custGeom>
            <a:avLst/>
            <a:gdLst>
              <a:gd name="T0" fmla="*/ 639 w 639"/>
              <a:gd name="T1" fmla="*/ 0 h 1257"/>
              <a:gd name="T2" fmla="*/ 0 w 639"/>
              <a:gd name="T3" fmla="*/ 510 h 1257"/>
              <a:gd name="T4" fmla="*/ 548 w 639"/>
              <a:gd name="T5" fmla="*/ 1257 h 1257"/>
              <a:gd name="T6" fmla="*/ 639 w 639"/>
              <a:gd name="T7" fmla="*/ 0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1257">
                <a:moveTo>
                  <a:pt x="639" y="0"/>
                </a:moveTo>
                <a:lnTo>
                  <a:pt x="0" y="510"/>
                </a:lnTo>
                <a:lnTo>
                  <a:pt x="548" y="1257"/>
                </a:lnTo>
                <a:lnTo>
                  <a:pt x="639" y="0"/>
                </a:lnTo>
                <a:close/>
              </a:path>
            </a:pathLst>
          </a:custGeom>
          <a:solidFill>
            <a:srgbClr val="87CD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0" name="Freeform 2016">
            <a:extLst>
              <a:ext uri="{FF2B5EF4-FFF2-40B4-BE49-F238E27FC236}">
                <a16:creationId xmlns:a16="http://schemas.microsoft.com/office/drawing/2014/main" id="{0B9ED822-A255-4187-9240-149F12F4D9D3}"/>
              </a:ext>
            </a:extLst>
          </p:cNvPr>
          <p:cNvSpPr>
            <a:spLocks/>
          </p:cNvSpPr>
          <p:nvPr/>
        </p:nvSpPr>
        <p:spPr bwMode="auto">
          <a:xfrm>
            <a:off x="3678238" y="4860925"/>
            <a:ext cx="1014413" cy="1995488"/>
          </a:xfrm>
          <a:custGeom>
            <a:avLst/>
            <a:gdLst>
              <a:gd name="T0" fmla="*/ 639 w 639"/>
              <a:gd name="T1" fmla="*/ 0 h 1257"/>
              <a:gd name="T2" fmla="*/ 0 w 639"/>
              <a:gd name="T3" fmla="*/ 510 h 1257"/>
              <a:gd name="T4" fmla="*/ 548 w 639"/>
              <a:gd name="T5" fmla="*/ 1257 h 1257"/>
              <a:gd name="T6" fmla="*/ 639 w 639"/>
              <a:gd name="T7" fmla="*/ 0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1257">
                <a:moveTo>
                  <a:pt x="639" y="0"/>
                </a:moveTo>
                <a:lnTo>
                  <a:pt x="0" y="510"/>
                </a:lnTo>
                <a:lnTo>
                  <a:pt x="548" y="1257"/>
                </a:lnTo>
                <a:lnTo>
                  <a:pt x="63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1" name="Freeform 2017">
            <a:extLst>
              <a:ext uri="{FF2B5EF4-FFF2-40B4-BE49-F238E27FC236}">
                <a16:creationId xmlns:a16="http://schemas.microsoft.com/office/drawing/2014/main" id="{4AF5E744-5520-4F57-BF3B-023256943D49}"/>
              </a:ext>
            </a:extLst>
          </p:cNvPr>
          <p:cNvSpPr>
            <a:spLocks/>
          </p:cNvSpPr>
          <p:nvPr/>
        </p:nvSpPr>
        <p:spPr bwMode="auto">
          <a:xfrm>
            <a:off x="4548188" y="3605213"/>
            <a:ext cx="1133475" cy="3251200"/>
          </a:xfrm>
          <a:custGeom>
            <a:avLst/>
            <a:gdLst>
              <a:gd name="T0" fmla="*/ 475 w 475"/>
              <a:gd name="T1" fmla="*/ 0 h 1365"/>
              <a:gd name="T2" fmla="*/ 465 w 475"/>
              <a:gd name="T3" fmla="*/ 8 h 1365"/>
              <a:gd name="T4" fmla="*/ 60 w 475"/>
              <a:gd name="T5" fmla="*/ 527 h 1365"/>
              <a:gd name="T6" fmla="*/ 0 w 475"/>
              <a:gd name="T7" fmla="*/ 1365 h 1365"/>
              <a:gd name="T8" fmla="*/ 475 w 475"/>
              <a:gd name="T9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5" h="1365">
                <a:moveTo>
                  <a:pt x="475" y="0"/>
                </a:moveTo>
                <a:cubicBezTo>
                  <a:pt x="471" y="2"/>
                  <a:pt x="468" y="5"/>
                  <a:pt x="465" y="8"/>
                </a:cubicBezTo>
                <a:cubicBezTo>
                  <a:pt x="60" y="527"/>
                  <a:pt x="60" y="527"/>
                  <a:pt x="60" y="527"/>
                </a:cubicBezTo>
                <a:cubicBezTo>
                  <a:pt x="0" y="1365"/>
                  <a:pt x="0" y="1365"/>
                  <a:pt x="0" y="1365"/>
                </a:cubicBezTo>
                <a:cubicBezTo>
                  <a:pt x="475" y="0"/>
                  <a:pt x="475" y="0"/>
                  <a:pt x="475" y="0"/>
                </a:cubicBezTo>
              </a:path>
            </a:pathLst>
          </a:custGeom>
          <a:solidFill>
            <a:srgbClr val="CDE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2" name="Freeform 2018">
            <a:extLst>
              <a:ext uri="{FF2B5EF4-FFF2-40B4-BE49-F238E27FC236}">
                <a16:creationId xmlns:a16="http://schemas.microsoft.com/office/drawing/2014/main" id="{A749EF15-8DBD-465C-9A1F-E26A84813B4A}"/>
              </a:ext>
            </a:extLst>
          </p:cNvPr>
          <p:cNvSpPr>
            <a:spLocks/>
          </p:cNvSpPr>
          <p:nvPr/>
        </p:nvSpPr>
        <p:spPr bwMode="auto">
          <a:xfrm>
            <a:off x="4692650" y="3624263"/>
            <a:ext cx="965200" cy="1236663"/>
          </a:xfrm>
          <a:custGeom>
            <a:avLst/>
            <a:gdLst>
              <a:gd name="T0" fmla="*/ 405 w 405"/>
              <a:gd name="T1" fmla="*/ 0 h 519"/>
              <a:gd name="T2" fmla="*/ 405 w 405"/>
              <a:gd name="T3" fmla="*/ 0 h 519"/>
              <a:gd name="T4" fmla="*/ 0 w 405"/>
              <a:gd name="T5" fmla="*/ 519 h 519"/>
              <a:gd name="T6" fmla="*/ 405 w 405"/>
              <a:gd name="T7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5" h="519">
                <a:moveTo>
                  <a:pt x="405" y="0"/>
                </a:moveTo>
                <a:cubicBezTo>
                  <a:pt x="405" y="0"/>
                  <a:pt x="405" y="0"/>
                  <a:pt x="405" y="0"/>
                </a:cubicBezTo>
                <a:cubicBezTo>
                  <a:pt x="0" y="519"/>
                  <a:pt x="0" y="519"/>
                  <a:pt x="0" y="519"/>
                </a:cubicBezTo>
                <a:cubicBezTo>
                  <a:pt x="405" y="0"/>
                  <a:pt x="405" y="0"/>
                  <a:pt x="405" y="0"/>
                </a:cubicBezTo>
              </a:path>
            </a:pathLst>
          </a:custGeom>
          <a:solidFill>
            <a:srgbClr val="BFE8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3" name="Freeform 2019">
            <a:extLst>
              <a:ext uri="{FF2B5EF4-FFF2-40B4-BE49-F238E27FC236}">
                <a16:creationId xmlns:a16="http://schemas.microsoft.com/office/drawing/2014/main" id="{8F375582-511D-4301-91F5-32EA1DF6A4A7}"/>
              </a:ext>
            </a:extLst>
          </p:cNvPr>
          <p:cNvSpPr>
            <a:spLocks/>
          </p:cNvSpPr>
          <p:nvPr/>
        </p:nvSpPr>
        <p:spPr bwMode="auto">
          <a:xfrm>
            <a:off x="5657850" y="3589338"/>
            <a:ext cx="28575" cy="34925"/>
          </a:xfrm>
          <a:custGeom>
            <a:avLst/>
            <a:gdLst>
              <a:gd name="T0" fmla="*/ 12 w 12"/>
              <a:gd name="T1" fmla="*/ 0 h 15"/>
              <a:gd name="T2" fmla="*/ 0 w 12"/>
              <a:gd name="T3" fmla="*/ 15 h 15"/>
              <a:gd name="T4" fmla="*/ 0 w 12"/>
              <a:gd name="T5" fmla="*/ 15 h 15"/>
              <a:gd name="T6" fmla="*/ 10 w 12"/>
              <a:gd name="T7" fmla="*/ 7 h 15"/>
              <a:gd name="T8" fmla="*/ 12 w 12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5">
                <a:moveTo>
                  <a:pt x="12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3" y="12"/>
                  <a:pt x="6" y="9"/>
                  <a:pt x="10" y="7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rgbClr val="CDE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4" name="Rectangle 2020">
            <a:extLst>
              <a:ext uri="{FF2B5EF4-FFF2-40B4-BE49-F238E27FC236}">
                <a16:creationId xmlns:a16="http://schemas.microsoft.com/office/drawing/2014/main" id="{BE62B43F-11F9-4B26-B415-09DA12D68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3800" y="1146175"/>
            <a:ext cx="839788" cy="977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5" name="Rectangle 2021">
            <a:extLst>
              <a:ext uri="{FF2B5EF4-FFF2-40B4-BE49-F238E27FC236}">
                <a16:creationId xmlns:a16="http://schemas.microsoft.com/office/drawing/2014/main" id="{60936963-67F2-41CD-8DCD-6500BE86A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0213" y="1146175"/>
            <a:ext cx="8397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6" name="Rectangle 2022">
            <a:extLst>
              <a:ext uri="{FF2B5EF4-FFF2-40B4-BE49-F238E27FC236}">
                <a16:creationId xmlns:a16="http://schemas.microsoft.com/office/drawing/2014/main" id="{55301885-DCAB-40C9-AD64-A350CB696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3800" y="5480050"/>
            <a:ext cx="839788" cy="2301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7" name="Rectangle 2023">
            <a:extLst>
              <a:ext uri="{FF2B5EF4-FFF2-40B4-BE49-F238E27FC236}">
                <a16:creationId xmlns:a16="http://schemas.microsoft.com/office/drawing/2014/main" id="{646631DB-10D5-4A04-B63E-60A122851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0213" y="5480050"/>
            <a:ext cx="8397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8" name="TextBox 2147">
            <a:extLst>
              <a:ext uri="{FF2B5EF4-FFF2-40B4-BE49-F238E27FC236}">
                <a16:creationId xmlns:a16="http://schemas.microsoft.com/office/drawing/2014/main" id="{34F3C05B-4F92-4EE3-9B28-69FB26097F0A}"/>
              </a:ext>
            </a:extLst>
          </p:cNvPr>
          <p:cNvSpPr txBox="1"/>
          <p:nvPr/>
        </p:nvSpPr>
        <p:spPr>
          <a:xfrm>
            <a:off x="7958931" y="5419124"/>
            <a:ext cx="308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pc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www.eksnai.com</a:t>
            </a:r>
          </a:p>
        </p:txBody>
      </p:sp>
      <p:pic>
        <p:nvPicPr>
          <p:cNvPr id="2152" name="Picture 2151">
            <a:extLst>
              <a:ext uri="{FF2B5EF4-FFF2-40B4-BE49-F238E27FC236}">
                <a16:creationId xmlns:a16="http://schemas.microsoft.com/office/drawing/2014/main" id="{10081D82-3CC4-4CAD-8B69-FAB52C495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5563" y="1060872"/>
            <a:ext cx="3213796" cy="126915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19FD19-F30E-4857-9712-24E534AB3A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777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D971E8B-4032-4BB6-831C-558A6DDC97EA}"/>
              </a:ext>
            </a:extLst>
          </p:cNvPr>
          <p:cNvSpPr/>
          <p:nvPr/>
        </p:nvSpPr>
        <p:spPr>
          <a:xfrm>
            <a:off x="1" y="0"/>
            <a:ext cx="2438400" cy="6858000"/>
          </a:xfrm>
          <a:prstGeom prst="rect">
            <a:avLst/>
          </a:prstGeom>
          <a:solidFill>
            <a:schemeClr val="accent4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918848D-9995-454E-96C8-7B175622EF3B}"/>
              </a:ext>
            </a:extLst>
          </p:cNvPr>
          <p:cNvSpPr/>
          <p:nvPr/>
        </p:nvSpPr>
        <p:spPr>
          <a:xfrm>
            <a:off x="9753600" y="0"/>
            <a:ext cx="2438400" cy="6858000"/>
          </a:xfrm>
          <a:prstGeom prst="rect">
            <a:avLst/>
          </a:prstGeom>
          <a:solidFill>
            <a:schemeClr val="accent4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BFBAC0-204F-41EE-AF88-5BE6EE14203F}"/>
              </a:ext>
            </a:extLst>
          </p:cNvPr>
          <p:cNvSpPr/>
          <p:nvPr/>
        </p:nvSpPr>
        <p:spPr>
          <a:xfrm>
            <a:off x="7315200" y="0"/>
            <a:ext cx="2438400" cy="6858000"/>
          </a:xfrm>
          <a:prstGeom prst="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1E80A5-0CED-4E7B-9B6D-7B8454299DAE}"/>
              </a:ext>
            </a:extLst>
          </p:cNvPr>
          <p:cNvSpPr/>
          <p:nvPr/>
        </p:nvSpPr>
        <p:spPr>
          <a:xfrm>
            <a:off x="4876801" y="0"/>
            <a:ext cx="2438400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419E57-B7CA-4EC1-9069-0E64066DA87B}"/>
              </a:ext>
            </a:extLst>
          </p:cNvPr>
          <p:cNvSpPr/>
          <p:nvPr/>
        </p:nvSpPr>
        <p:spPr>
          <a:xfrm>
            <a:off x="2438401" y="0"/>
            <a:ext cx="2438400" cy="6858000"/>
          </a:xfrm>
          <a:prstGeom prst="rect">
            <a:avLst/>
          </a:prstGeom>
          <a:solidFill>
            <a:schemeClr val="accent4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A0BB3C-B0CA-4CD8-B2B5-DFAD7C2453D3}"/>
              </a:ext>
            </a:extLst>
          </p:cNvPr>
          <p:cNvGrpSpPr/>
          <p:nvPr/>
        </p:nvGrpSpPr>
        <p:grpSpPr>
          <a:xfrm>
            <a:off x="2076450" y="2726661"/>
            <a:ext cx="8039100" cy="1404678"/>
            <a:chOff x="2076450" y="2698086"/>
            <a:chExt cx="8039100" cy="1404678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DFA0FB3-68CE-42B0-B337-AAF042FE0A0C}"/>
                </a:ext>
              </a:extLst>
            </p:cNvPr>
            <p:cNvSpPr txBox="1"/>
            <p:nvPr/>
          </p:nvSpPr>
          <p:spPr>
            <a:xfrm>
              <a:off x="2076450" y="3625710"/>
              <a:ext cx="80391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 the industry's standard dummy text ever since the 1500s, when an unknown printer took a galley of type and scrambled it to make a type specimen book. It has survived not five centuries, but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4BBACF4-7872-4952-BB1D-FDB37A172A46}"/>
                </a:ext>
              </a:extLst>
            </p:cNvPr>
            <p:cNvSpPr txBox="1"/>
            <p:nvPr/>
          </p:nvSpPr>
          <p:spPr>
            <a:xfrm>
              <a:off x="4218782" y="2698086"/>
              <a:ext cx="3754436" cy="66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 message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87B0A0AE-1E7F-42E2-BE7F-45907BF8F2B9}"/>
                </a:ext>
              </a:extLst>
            </p:cNvPr>
            <p:cNvSpPr/>
            <p:nvPr/>
          </p:nvSpPr>
          <p:spPr>
            <a:xfrm>
              <a:off x="5671125" y="3431800"/>
              <a:ext cx="849751" cy="53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A4857A7-2FC9-48E3-BF12-FE1634480AC6}"/>
              </a:ext>
            </a:extLst>
          </p:cNvPr>
          <p:cNvSpPr/>
          <p:nvPr/>
        </p:nvSpPr>
        <p:spPr>
          <a:xfrm>
            <a:off x="1600200" y="2047875"/>
            <a:ext cx="8991600" cy="276225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F082D3-9642-48B4-BDA0-956C79A1564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139">
            <a:extLst>
              <a:ext uri="{FF2B5EF4-FFF2-40B4-BE49-F238E27FC236}">
                <a16:creationId xmlns:a16="http://schemas.microsoft.com/office/drawing/2014/main" id="{B33B0B3F-EA2F-47CE-91D3-2F53FC8DF2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E2C7A876-D291-40D3-AAC9-6D2A0E205F4C}"/>
              </a:ext>
            </a:extLst>
          </p:cNvPr>
          <p:cNvGrpSpPr/>
          <p:nvPr/>
        </p:nvGrpSpPr>
        <p:grpSpPr>
          <a:xfrm>
            <a:off x="0" y="3175"/>
            <a:ext cx="6743701" cy="6854826"/>
            <a:chOff x="2722563" y="3175"/>
            <a:chExt cx="6743701" cy="6854826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9CDA134-F4CB-4F85-AAA2-806CAA85B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276" y="1824038"/>
              <a:ext cx="850900" cy="622300"/>
            </a:xfrm>
            <a:custGeom>
              <a:avLst/>
              <a:gdLst>
                <a:gd name="T0" fmla="*/ 0 w 308"/>
                <a:gd name="T1" fmla="*/ 226 h 226"/>
                <a:gd name="T2" fmla="*/ 235 w 308"/>
                <a:gd name="T3" fmla="*/ 226 h 226"/>
                <a:gd name="T4" fmla="*/ 308 w 308"/>
                <a:gd name="T5" fmla="*/ 154 h 226"/>
                <a:gd name="T6" fmla="*/ 308 w 308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226">
                  <a:moveTo>
                    <a:pt x="0" y="226"/>
                  </a:moveTo>
                  <a:cubicBezTo>
                    <a:pt x="235" y="226"/>
                    <a:pt x="235" y="226"/>
                    <a:pt x="235" y="226"/>
                  </a:cubicBezTo>
                  <a:cubicBezTo>
                    <a:pt x="275" y="226"/>
                    <a:pt x="308" y="194"/>
                    <a:pt x="308" y="154"/>
                  </a:cubicBezTo>
                  <a:cubicBezTo>
                    <a:pt x="308" y="0"/>
                    <a:pt x="308" y="0"/>
                    <a:pt x="308" y="0"/>
                  </a:cubicBezTo>
                </a:path>
              </a:pathLst>
            </a:custGeom>
            <a:noFill/>
            <a:ln w="44450" cap="flat">
              <a:solidFill>
                <a:schemeClr val="accent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8FEEB986-7007-4D73-BFBB-022B1CE002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81938" y="2282825"/>
              <a:ext cx="247650" cy="201613"/>
            </a:xfrm>
            <a:prstGeom prst="line">
              <a:avLst/>
            </a:prstGeom>
            <a:noFill/>
            <a:ln w="444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7">
              <a:extLst>
                <a:ext uri="{FF2B5EF4-FFF2-40B4-BE49-F238E27FC236}">
                  <a16:creationId xmlns:a16="http://schemas.microsoft.com/office/drawing/2014/main" id="{814B28AB-2BCC-41E0-A940-AE414692E5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826501" y="4137025"/>
              <a:ext cx="369888" cy="360363"/>
            </a:xfrm>
            <a:prstGeom prst="line">
              <a:avLst/>
            </a:prstGeom>
            <a:noFill/>
            <a:ln w="444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CC660AD8-9725-42FA-BA9C-32D974EED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563" y="2300288"/>
              <a:ext cx="773113" cy="771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416F38C6-82D6-41A7-941A-8BD72D921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1438" y="3175"/>
              <a:ext cx="1700213" cy="169703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FF8AAF86-A61D-488E-8272-9A77A3A45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8063" y="862013"/>
              <a:ext cx="1047750" cy="10461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256E4C4F-42C7-4C7F-9ABE-8C457047C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3326" y="4005263"/>
              <a:ext cx="938213" cy="9366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2">
              <a:extLst>
                <a:ext uri="{FF2B5EF4-FFF2-40B4-BE49-F238E27FC236}">
                  <a16:creationId xmlns:a16="http://schemas.microsoft.com/office/drawing/2014/main" id="{369D863B-254C-41B2-A7CB-80E2EBC0A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3788" y="1281113"/>
              <a:ext cx="1192213" cy="1189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F652D0A5-1B5E-477F-A3EB-DBDF6A3A6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6601" y="2406650"/>
              <a:ext cx="938213" cy="9366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4">
              <a:extLst>
                <a:ext uri="{FF2B5EF4-FFF2-40B4-BE49-F238E27FC236}">
                  <a16:creationId xmlns:a16="http://schemas.microsoft.com/office/drawing/2014/main" id="{BE6DADA9-5D3F-4914-AEC1-319795214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3438" y="2514600"/>
              <a:ext cx="773113" cy="7715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5">
              <a:extLst>
                <a:ext uri="{FF2B5EF4-FFF2-40B4-BE49-F238E27FC236}">
                  <a16:creationId xmlns:a16="http://schemas.microsoft.com/office/drawing/2014/main" id="{09520300-2EC9-49DB-A2D9-8FA8DC5BB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5288" y="3144838"/>
              <a:ext cx="771525" cy="7715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6">
              <a:extLst>
                <a:ext uri="{FF2B5EF4-FFF2-40B4-BE49-F238E27FC236}">
                  <a16:creationId xmlns:a16="http://schemas.microsoft.com/office/drawing/2014/main" id="{9DC231A9-3AD7-4ABF-9914-7C7665111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526" y="4057650"/>
              <a:ext cx="893763" cy="892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7">
              <a:extLst>
                <a:ext uri="{FF2B5EF4-FFF2-40B4-BE49-F238E27FC236}">
                  <a16:creationId xmlns:a16="http://schemas.microsoft.com/office/drawing/2014/main" id="{CEE52F75-6FC7-4608-9C8D-DCD765E8D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051" y="4732338"/>
              <a:ext cx="563563" cy="561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D53ED75-357A-4D48-9A49-6134AAD76E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563" y="2300288"/>
              <a:ext cx="773113" cy="771525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79 w 280"/>
                <a:gd name="T11" fmla="*/ 194 h 280"/>
                <a:gd name="T12" fmla="*/ 149 w 280"/>
                <a:gd name="T13" fmla="*/ 208 h 280"/>
                <a:gd name="T14" fmla="*/ 149 w 280"/>
                <a:gd name="T15" fmla="*/ 228 h 280"/>
                <a:gd name="T16" fmla="*/ 140 w 280"/>
                <a:gd name="T17" fmla="*/ 228 h 280"/>
                <a:gd name="T18" fmla="*/ 132 w 280"/>
                <a:gd name="T19" fmla="*/ 228 h 280"/>
                <a:gd name="T20" fmla="*/ 132 w 280"/>
                <a:gd name="T21" fmla="*/ 208 h 280"/>
                <a:gd name="T22" fmla="*/ 92 w 280"/>
                <a:gd name="T23" fmla="*/ 170 h 280"/>
                <a:gd name="T24" fmla="*/ 117 w 280"/>
                <a:gd name="T25" fmla="*/ 164 h 280"/>
                <a:gd name="T26" fmla="*/ 140 w 280"/>
                <a:gd name="T27" fmla="*/ 185 h 280"/>
                <a:gd name="T28" fmla="*/ 141 w 280"/>
                <a:gd name="T29" fmla="*/ 185 h 280"/>
                <a:gd name="T30" fmla="*/ 155 w 280"/>
                <a:gd name="T31" fmla="*/ 181 h 280"/>
                <a:gd name="T32" fmla="*/ 159 w 280"/>
                <a:gd name="T33" fmla="*/ 169 h 280"/>
                <a:gd name="T34" fmla="*/ 155 w 280"/>
                <a:gd name="T35" fmla="*/ 159 h 280"/>
                <a:gd name="T36" fmla="*/ 140 w 280"/>
                <a:gd name="T37" fmla="*/ 152 h 280"/>
                <a:gd name="T38" fmla="*/ 135 w 280"/>
                <a:gd name="T39" fmla="*/ 150 h 280"/>
                <a:gd name="T40" fmla="*/ 114 w 280"/>
                <a:gd name="T41" fmla="*/ 141 h 280"/>
                <a:gd name="T42" fmla="*/ 101 w 280"/>
                <a:gd name="T43" fmla="*/ 128 h 280"/>
                <a:gd name="T44" fmla="*/ 97 w 280"/>
                <a:gd name="T45" fmla="*/ 108 h 280"/>
                <a:gd name="T46" fmla="*/ 105 w 280"/>
                <a:gd name="T47" fmla="*/ 82 h 280"/>
                <a:gd name="T48" fmla="*/ 132 w 280"/>
                <a:gd name="T49" fmla="*/ 68 h 280"/>
                <a:gd name="T50" fmla="*/ 132 w 280"/>
                <a:gd name="T51" fmla="*/ 53 h 280"/>
                <a:gd name="T52" fmla="*/ 140 w 280"/>
                <a:gd name="T53" fmla="*/ 53 h 280"/>
                <a:gd name="T54" fmla="*/ 149 w 280"/>
                <a:gd name="T55" fmla="*/ 53 h 280"/>
                <a:gd name="T56" fmla="*/ 149 w 280"/>
                <a:gd name="T57" fmla="*/ 68 h 280"/>
                <a:gd name="T58" fmla="*/ 185 w 280"/>
                <a:gd name="T59" fmla="*/ 100 h 280"/>
                <a:gd name="T60" fmla="*/ 162 w 280"/>
                <a:gd name="T61" fmla="*/ 109 h 280"/>
                <a:gd name="T62" fmla="*/ 141 w 280"/>
                <a:gd name="T63" fmla="*/ 90 h 280"/>
                <a:gd name="T64" fmla="*/ 140 w 280"/>
                <a:gd name="T65" fmla="*/ 90 h 280"/>
                <a:gd name="T66" fmla="*/ 130 w 280"/>
                <a:gd name="T67" fmla="*/ 94 h 280"/>
                <a:gd name="T68" fmla="*/ 126 w 280"/>
                <a:gd name="T69" fmla="*/ 104 h 280"/>
                <a:gd name="T70" fmla="*/ 130 w 280"/>
                <a:gd name="T71" fmla="*/ 114 h 280"/>
                <a:gd name="T72" fmla="*/ 140 w 280"/>
                <a:gd name="T73" fmla="*/ 120 h 280"/>
                <a:gd name="T74" fmla="*/ 147 w 280"/>
                <a:gd name="T75" fmla="*/ 122 h 280"/>
                <a:gd name="T76" fmla="*/ 170 w 280"/>
                <a:gd name="T77" fmla="*/ 132 h 280"/>
                <a:gd name="T78" fmla="*/ 184 w 280"/>
                <a:gd name="T79" fmla="*/ 146 h 280"/>
                <a:gd name="T80" fmla="*/ 189 w 280"/>
                <a:gd name="T81" fmla="*/ 165 h 280"/>
                <a:gd name="T82" fmla="*/ 179 w 280"/>
                <a:gd name="T83" fmla="*/ 194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3" y="0"/>
                    <a:pt x="0" y="63"/>
                    <a:pt x="0" y="140"/>
                  </a:cubicBezTo>
                  <a:cubicBezTo>
                    <a:pt x="0" y="218"/>
                    <a:pt x="63" y="280"/>
                    <a:pt x="140" y="280"/>
                  </a:cubicBezTo>
                  <a:cubicBezTo>
                    <a:pt x="218" y="280"/>
                    <a:pt x="280" y="218"/>
                    <a:pt x="280" y="140"/>
                  </a:cubicBezTo>
                  <a:cubicBezTo>
                    <a:pt x="280" y="63"/>
                    <a:pt x="218" y="0"/>
                    <a:pt x="140" y="0"/>
                  </a:cubicBezTo>
                  <a:moveTo>
                    <a:pt x="179" y="194"/>
                  </a:moveTo>
                  <a:cubicBezTo>
                    <a:pt x="172" y="202"/>
                    <a:pt x="162" y="207"/>
                    <a:pt x="149" y="208"/>
                  </a:cubicBezTo>
                  <a:cubicBezTo>
                    <a:pt x="149" y="228"/>
                    <a:pt x="149" y="228"/>
                    <a:pt x="149" y="228"/>
                  </a:cubicBezTo>
                  <a:cubicBezTo>
                    <a:pt x="140" y="228"/>
                    <a:pt x="140" y="228"/>
                    <a:pt x="140" y="228"/>
                  </a:cubicBezTo>
                  <a:cubicBezTo>
                    <a:pt x="132" y="228"/>
                    <a:pt x="132" y="228"/>
                    <a:pt x="132" y="228"/>
                  </a:cubicBezTo>
                  <a:cubicBezTo>
                    <a:pt x="132" y="208"/>
                    <a:pt x="132" y="208"/>
                    <a:pt x="132" y="208"/>
                  </a:cubicBezTo>
                  <a:cubicBezTo>
                    <a:pt x="110" y="206"/>
                    <a:pt x="97" y="193"/>
                    <a:pt x="92" y="170"/>
                  </a:cubicBezTo>
                  <a:cubicBezTo>
                    <a:pt x="117" y="164"/>
                    <a:pt x="117" y="164"/>
                    <a:pt x="117" y="164"/>
                  </a:cubicBezTo>
                  <a:cubicBezTo>
                    <a:pt x="120" y="178"/>
                    <a:pt x="127" y="185"/>
                    <a:pt x="140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7" y="185"/>
                    <a:pt x="152" y="184"/>
                    <a:pt x="155" y="181"/>
                  </a:cubicBezTo>
                  <a:cubicBezTo>
                    <a:pt x="158" y="178"/>
                    <a:pt x="159" y="174"/>
                    <a:pt x="159" y="169"/>
                  </a:cubicBezTo>
                  <a:cubicBezTo>
                    <a:pt x="159" y="165"/>
                    <a:pt x="158" y="161"/>
                    <a:pt x="155" y="159"/>
                  </a:cubicBezTo>
                  <a:cubicBezTo>
                    <a:pt x="152" y="157"/>
                    <a:pt x="148" y="155"/>
                    <a:pt x="140" y="152"/>
                  </a:cubicBezTo>
                  <a:cubicBezTo>
                    <a:pt x="139" y="152"/>
                    <a:pt x="137" y="151"/>
                    <a:pt x="135" y="150"/>
                  </a:cubicBezTo>
                  <a:cubicBezTo>
                    <a:pt x="126" y="147"/>
                    <a:pt x="119" y="144"/>
                    <a:pt x="114" y="141"/>
                  </a:cubicBezTo>
                  <a:cubicBezTo>
                    <a:pt x="109" y="138"/>
                    <a:pt x="105" y="133"/>
                    <a:pt x="101" y="128"/>
                  </a:cubicBezTo>
                  <a:cubicBezTo>
                    <a:pt x="98" y="122"/>
                    <a:pt x="97" y="116"/>
                    <a:pt x="97" y="108"/>
                  </a:cubicBezTo>
                  <a:cubicBezTo>
                    <a:pt x="97" y="99"/>
                    <a:pt x="99" y="90"/>
                    <a:pt x="105" y="82"/>
                  </a:cubicBezTo>
                  <a:cubicBezTo>
                    <a:pt x="111" y="75"/>
                    <a:pt x="120" y="70"/>
                    <a:pt x="132" y="68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49" y="68"/>
                    <a:pt x="149" y="68"/>
                    <a:pt x="149" y="68"/>
                  </a:cubicBezTo>
                  <a:cubicBezTo>
                    <a:pt x="167" y="70"/>
                    <a:pt x="179" y="81"/>
                    <a:pt x="185" y="100"/>
                  </a:cubicBezTo>
                  <a:cubicBezTo>
                    <a:pt x="162" y="109"/>
                    <a:pt x="162" y="109"/>
                    <a:pt x="162" y="109"/>
                  </a:cubicBezTo>
                  <a:cubicBezTo>
                    <a:pt x="157" y="96"/>
                    <a:pt x="151" y="90"/>
                    <a:pt x="141" y="90"/>
                  </a:cubicBezTo>
                  <a:cubicBezTo>
                    <a:pt x="141" y="90"/>
                    <a:pt x="141" y="90"/>
                    <a:pt x="140" y="90"/>
                  </a:cubicBezTo>
                  <a:cubicBezTo>
                    <a:pt x="136" y="90"/>
                    <a:pt x="133" y="91"/>
                    <a:pt x="130" y="94"/>
                  </a:cubicBezTo>
                  <a:cubicBezTo>
                    <a:pt x="127" y="97"/>
                    <a:pt x="126" y="100"/>
                    <a:pt x="126" y="104"/>
                  </a:cubicBezTo>
                  <a:cubicBezTo>
                    <a:pt x="126" y="109"/>
                    <a:pt x="127" y="112"/>
                    <a:pt x="130" y="114"/>
                  </a:cubicBezTo>
                  <a:cubicBezTo>
                    <a:pt x="132" y="116"/>
                    <a:pt x="135" y="117"/>
                    <a:pt x="140" y="120"/>
                  </a:cubicBezTo>
                  <a:cubicBezTo>
                    <a:pt x="142" y="120"/>
                    <a:pt x="145" y="121"/>
                    <a:pt x="147" y="122"/>
                  </a:cubicBezTo>
                  <a:cubicBezTo>
                    <a:pt x="157" y="126"/>
                    <a:pt x="165" y="129"/>
                    <a:pt x="170" y="132"/>
                  </a:cubicBezTo>
                  <a:cubicBezTo>
                    <a:pt x="176" y="136"/>
                    <a:pt x="181" y="140"/>
                    <a:pt x="184" y="146"/>
                  </a:cubicBezTo>
                  <a:cubicBezTo>
                    <a:pt x="187" y="151"/>
                    <a:pt x="189" y="158"/>
                    <a:pt x="189" y="165"/>
                  </a:cubicBezTo>
                  <a:cubicBezTo>
                    <a:pt x="189" y="177"/>
                    <a:pt x="185" y="187"/>
                    <a:pt x="179" y="19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CB1B4F45-960F-499F-B43B-D45727253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3988" y="4354513"/>
              <a:ext cx="228600" cy="90488"/>
            </a:xfrm>
            <a:custGeom>
              <a:avLst/>
              <a:gdLst>
                <a:gd name="T0" fmla="*/ 83 w 83"/>
                <a:gd name="T1" fmla="*/ 0 h 33"/>
                <a:gd name="T2" fmla="*/ 10 w 83"/>
                <a:gd name="T3" fmla="*/ 0 h 33"/>
                <a:gd name="T4" fmla="*/ 0 w 83"/>
                <a:gd name="T5" fmla="*/ 9 h 33"/>
                <a:gd name="T6" fmla="*/ 0 w 83"/>
                <a:gd name="T7" fmla="*/ 23 h 33"/>
                <a:gd name="T8" fmla="*/ 10 w 83"/>
                <a:gd name="T9" fmla="*/ 33 h 33"/>
                <a:gd name="T10" fmla="*/ 83 w 83"/>
                <a:gd name="T11" fmla="*/ 33 h 33"/>
                <a:gd name="T12" fmla="*/ 83 w 8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33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10" y="33"/>
                  </a:cubicBezTo>
                  <a:cubicBezTo>
                    <a:pt x="83" y="33"/>
                    <a:pt x="83" y="33"/>
                    <a:pt x="83" y="33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4077F80-A84F-470C-A5DD-F848CCE48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813" y="4354513"/>
              <a:ext cx="227013" cy="90488"/>
            </a:xfrm>
            <a:custGeom>
              <a:avLst/>
              <a:gdLst>
                <a:gd name="T0" fmla="*/ 0 w 82"/>
                <a:gd name="T1" fmla="*/ 0 h 33"/>
                <a:gd name="T2" fmla="*/ 0 w 82"/>
                <a:gd name="T3" fmla="*/ 33 h 33"/>
                <a:gd name="T4" fmla="*/ 73 w 82"/>
                <a:gd name="T5" fmla="*/ 33 h 33"/>
                <a:gd name="T6" fmla="*/ 82 w 82"/>
                <a:gd name="T7" fmla="*/ 23 h 33"/>
                <a:gd name="T8" fmla="*/ 82 w 82"/>
                <a:gd name="T9" fmla="*/ 9 h 33"/>
                <a:gd name="T10" fmla="*/ 73 w 82"/>
                <a:gd name="T11" fmla="*/ 0 h 33"/>
                <a:gd name="T12" fmla="*/ 0 w 8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33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8" y="33"/>
                    <a:pt x="82" y="29"/>
                    <a:pt x="82" y="23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4"/>
                    <a:pt x="78" y="0"/>
                    <a:pt x="7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">
              <a:extLst>
                <a:ext uri="{FF2B5EF4-FFF2-40B4-BE49-F238E27FC236}">
                  <a16:creationId xmlns:a16="http://schemas.microsoft.com/office/drawing/2014/main" id="{A224555F-7DDF-4307-BFC5-4B375086A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438" y="4467225"/>
              <a:ext cx="184150" cy="217488"/>
            </a:xfrm>
            <a:custGeom>
              <a:avLst/>
              <a:gdLst>
                <a:gd name="T0" fmla="*/ 67 w 67"/>
                <a:gd name="T1" fmla="*/ 0 h 79"/>
                <a:gd name="T2" fmla="*/ 0 w 67"/>
                <a:gd name="T3" fmla="*/ 0 h 79"/>
                <a:gd name="T4" fmla="*/ 0 w 67"/>
                <a:gd name="T5" fmla="*/ 69 h 79"/>
                <a:gd name="T6" fmla="*/ 10 w 67"/>
                <a:gd name="T7" fmla="*/ 79 h 79"/>
                <a:gd name="T8" fmla="*/ 67 w 67"/>
                <a:gd name="T9" fmla="*/ 79 h 79"/>
                <a:gd name="T10" fmla="*/ 67 w 67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79">
                  <a:moveTo>
                    <a:pt x="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4" y="79"/>
                    <a:pt x="10" y="79"/>
                  </a:cubicBezTo>
                  <a:cubicBezTo>
                    <a:pt x="67" y="79"/>
                    <a:pt x="67" y="79"/>
                    <a:pt x="67" y="79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2">
              <a:extLst>
                <a:ext uri="{FF2B5EF4-FFF2-40B4-BE49-F238E27FC236}">
                  <a16:creationId xmlns:a16="http://schemas.microsoft.com/office/drawing/2014/main" id="{CA8E0D8A-ED32-4CB9-A88A-D5C04FC49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813" y="4467225"/>
              <a:ext cx="182563" cy="217488"/>
            </a:xfrm>
            <a:custGeom>
              <a:avLst/>
              <a:gdLst>
                <a:gd name="T0" fmla="*/ 0 w 66"/>
                <a:gd name="T1" fmla="*/ 0 h 79"/>
                <a:gd name="T2" fmla="*/ 0 w 66"/>
                <a:gd name="T3" fmla="*/ 79 h 79"/>
                <a:gd name="T4" fmla="*/ 56 w 66"/>
                <a:gd name="T5" fmla="*/ 79 h 79"/>
                <a:gd name="T6" fmla="*/ 66 w 66"/>
                <a:gd name="T7" fmla="*/ 69 h 79"/>
                <a:gd name="T8" fmla="*/ 66 w 66"/>
                <a:gd name="T9" fmla="*/ 0 h 79"/>
                <a:gd name="T10" fmla="*/ 0 w 66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62" y="79"/>
                    <a:pt x="66" y="75"/>
                    <a:pt x="66" y="69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3">
              <a:extLst>
                <a:ext uri="{FF2B5EF4-FFF2-40B4-BE49-F238E27FC236}">
                  <a16:creationId xmlns:a16="http://schemas.microsoft.com/office/drawing/2014/main" id="{96303799-2FEC-4E30-98F0-EC4276B83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1" y="4271963"/>
              <a:ext cx="109538" cy="60325"/>
            </a:xfrm>
            <a:custGeom>
              <a:avLst/>
              <a:gdLst>
                <a:gd name="T0" fmla="*/ 22 w 40"/>
                <a:gd name="T1" fmla="*/ 0 h 22"/>
                <a:gd name="T2" fmla="*/ 0 w 40"/>
                <a:gd name="T3" fmla="*/ 22 h 22"/>
                <a:gd name="T4" fmla="*/ 40 w 40"/>
                <a:gd name="T5" fmla="*/ 22 h 22"/>
                <a:gd name="T6" fmla="*/ 22 w 40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2">
                  <a:moveTo>
                    <a:pt x="22" y="0"/>
                  </a:moveTo>
                  <a:cubicBezTo>
                    <a:pt x="10" y="0"/>
                    <a:pt x="0" y="22"/>
                    <a:pt x="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10"/>
                    <a:pt x="34" y="0"/>
                    <a:pt x="2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24">
              <a:extLst>
                <a:ext uri="{FF2B5EF4-FFF2-40B4-BE49-F238E27FC236}">
                  <a16:creationId xmlns:a16="http://schemas.microsoft.com/office/drawing/2014/main" id="{77BC24E1-4868-4455-B51F-BBB8DF59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26" y="4271963"/>
              <a:ext cx="109538" cy="60325"/>
            </a:xfrm>
            <a:custGeom>
              <a:avLst/>
              <a:gdLst>
                <a:gd name="T0" fmla="*/ 18 w 40"/>
                <a:gd name="T1" fmla="*/ 0 h 22"/>
                <a:gd name="T2" fmla="*/ 0 w 40"/>
                <a:gd name="T3" fmla="*/ 22 h 22"/>
                <a:gd name="T4" fmla="*/ 40 w 40"/>
                <a:gd name="T5" fmla="*/ 22 h 22"/>
                <a:gd name="T6" fmla="*/ 18 w 40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2">
                  <a:moveTo>
                    <a:pt x="18" y="0"/>
                  </a:moveTo>
                  <a:cubicBezTo>
                    <a:pt x="6" y="0"/>
                    <a:pt x="0" y="10"/>
                    <a:pt x="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31" y="0"/>
                    <a:pt x="1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25">
              <a:extLst>
                <a:ext uri="{FF2B5EF4-FFF2-40B4-BE49-F238E27FC236}">
                  <a16:creationId xmlns:a16="http://schemas.microsoft.com/office/drawing/2014/main" id="{AD24C58C-CA9E-4200-ADF1-25B1C281E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7213" y="3338513"/>
              <a:ext cx="428625" cy="427038"/>
            </a:xfrm>
            <a:custGeom>
              <a:avLst/>
              <a:gdLst>
                <a:gd name="T0" fmla="*/ 78 w 155"/>
                <a:gd name="T1" fmla="*/ 155 h 155"/>
                <a:gd name="T2" fmla="*/ 155 w 155"/>
                <a:gd name="T3" fmla="*/ 77 h 155"/>
                <a:gd name="T4" fmla="*/ 146 w 155"/>
                <a:gd name="T5" fmla="*/ 41 h 155"/>
                <a:gd name="T6" fmla="*/ 144 w 155"/>
                <a:gd name="T7" fmla="*/ 41 h 155"/>
                <a:gd name="T8" fmla="*/ 143 w 155"/>
                <a:gd name="T9" fmla="*/ 41 h 155"/>
                <a:gd name="T10" fmla="*/ 133 w 155"/>
                <a:gd name="T11" fmla="*/ 40 h 155"/>
                <a:gd name="T12" fmla="*/ 126 w 155"/>
                <a:gd name="T13" fmla="*/ 47 h 155"/>
                <a:gd name="T14" fmla="*/ 135 w 155"/>
                <a:gd name="T15" fmla="*/ 77 h 155"/>
                <a:gd name="T16" fmla="*/ 78 w 155"/>
                <a:gd name="T17" fmla="*/ 135 h 155"/>
                <a:gd name="T18" fmla="*/ 21 w 155"/>
                <a:gd name="T19" fmla="*/ 77 h 155"/>
                <a:gd name="T20" fmla="*/ 78 w 155"/>
                <a:gd name="T21" fmla="*/ 20 h 155"/>
                <a:gd name="T22" fmla="*/ 108 w 155"/>
                <a:gd name="T23" fmla="*/ 29 h 155"/>
                <a:gd name="T24" fmla="*/ 114 w 155"/>
                <a:gd name="T25" fmla="*/ 22 h 155"/>
                <a:gd name="T26" fmla="*/ 113 w 155"/>
                <a:gd name="T27" fmla="*/ 11 h 155"/>
                <a:gd name="T28" fmla="*/ 113 w 155"/>
                <a:gd name="T29" fmla="*/ 8 h 155"/>
                <a:gd name="T30" fmla="*/ 78 w 155"/>
                <a:gd name="T31" fmla="*/ 0 h 155"/>
                <a:gd name="T32" fmla="*/ 0 w 155"/>
                <a:gd name="T33" fmla="*/ 77 h 155"/>
                <a:gd name="T34" fmla="*/ 78 w 155"/>
                <a:gd name="T3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5" h="155">
                  <a:moveTo>
                    <a:pt x="78" y="155"/>
                  </a:moveTo>
                  <a:cubicBezTo>
                    <a:pt x="121" y="155"/>
                    <a:pt x="155" y="120"/>
                    <a:pt x="155" y="77"/>
                  </a:cubicBezTo>
                  <a:cubicBezTo>
                    <a:pt x="155" y="64"/>
                    <a:pt x="152" y="52"/>
                    <a:pt x="146" y="41"/>
                  </a:cubicBezTo>
                  <a:cubicBezTo>
                    <a:pt x="146" y="41"/>
                    <a:pt x="145" y="41"/>
                    <a:pt x="144" y="41"/>
                  </a:cubicBezTo>
                  <a:cubicBezTo>
                    <a:pt x="144" y="41"/>
                    <a:pt x="144" y="41"/>
                    <a:pt x="143" y="41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26" y="47"/>
                    <a:pt x="126" y="47"/>
                    <a:pt x="126" y="47"/>
                  </a:cubicBezTo>
                  <a:cubicBezTo>
                    <a:pt x="132" y="56"/>
                    <a:pt x="135" y="66"/>
                    <a:pt x="135" y="77"/>
                  </a:cubicBezTo>
                  <a:cubicBezTo>
                    <a:pt x="135" y="109"/>
                    <a:pt x="109" y="135"/>
                    <a:pt x="78" y="135"/>
                  </a:cubicBezTo>
                  <a:cubicBezTo>
                    <a:pt x="46" y="135"/>
                    <a:pt x="21" y="109"/>
                    <a:pt x="21" y="77"/>
                  </a:cubicBezTo>
                  <a:cubicBezTo>
                    <a:pt x="21" y="46"/>
                    <a:pt x="46" y="20"/>
                    <a:pt x="78" y="20"/>
                  </a:cubicBezTo>
                  <a:cubicBezTo>
                    <a:pt x="89" y="20"/>
                    <a:pt x="99" y="23"/>
                    <a:pt x="108" y="29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0"/>
                    <a:pt x="113" y="9"/>
                    <a:pt x="113" y="8"/>
                  </a:cubicBezTo>
                  <a:cubicBezTo>
                    <a:pt x="103" y="3"/>
                    <a:pt x="91" y="0"/>
                    <a:pt x="78" y="0"/>
                  </a:cubicBezTo>
                  <a:cubicBezTo>
                    <a:pt x="35" y="0"/>
                    <a:pt x="0" y="34"/>
                    <a:pt x="0" y="77"/>
                  </a:cubicBezTo>
                  <a:cubicBezTo>
                    <a:pt x="0" y="120"/>
                    <a:pt x="35" y="155"/>
                    <a:pt x="78" y="1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26">
              <a:extLst>
                <a:ext uri="{FF2B5EF4-FFF2-40B4-BE49-F238E27FC236}">
                  <a16:creationId xmlns:a16="http://schemas.microsoft.com/office/drawing/2014/main" id="{E85F4BB5-A565-4553-8BC3-7E96CA0E7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163" y="3446463"/>
              <a:ext cx="212725" cy="211138"/>
            </a:xfrm>
            <a:custGeom>
              <a:avLst/>
              <a:gdLst>
                <a:gd name="T0" fmla="*/ 39 w 77"/>
                <a:gd name="T1" fmla="*/ 18 h 77"/>
                <a:gd name="T2" fmla="*/ 40 w 77"/>
                <a:gd name="T3" fmla="*/ 18 h 77"/>
                <a:gd name="T4" fmla="*/ 55 w 77"/>
                <a:gd name="T5" fmla="*/ 4 h 77"/>
                <a:gd name="T6" fmla="*/ 55 w 77"/>
                <a:gd name="T7" fmla="*/ 4 h 77"/>
                <a:gd name="T8" fmla="*/ 39 w 77"/>
                <a:gd name="T9" fmla="*/ 0 h 77"/>
                <a:gd name="T10" fmla="*/ 0 w 77"/>
                <a:gd name="T11" fmla="*/ 38 h 77"/>
                <a:gd name="T12" fmla="*/ 39 w 77"/>
                <a:gd name="T13" fmla="*/ 77 h 77"/>
                <a:gd name="T14" fmla="*/ 77 w 77"/>
                <a:gd name="T15" fmla="*/ 38 h 77"/>
                <a:gd name="T16" fmla="*/ 73 w 77"/>
                <a:gd name="T17" fmla="*/ 22 h 77"/>
                <a:gd name="T18" fmla="*/ 73 w 77"/>
                <a:gd name="T19" fmla="*/ 22 h 77"/>
                <a:gd name="T20" fmla="*/ 59 w 77"/>
                <a:gd name="T21" fmla="*/ 37 h 77"/>
                <a:gd name="T22" fmla="*/ 59 w 77"/>
                <a:gd name="T23" fmla="*/ 38 h 77"/>
                <a:gd name="T24" fmla="*/ 39 w 77"/>
                <a:gd name="T25" fmla="*/ 58 h 77"/>
                <a:gd name="T26" fmla="*/ 19 w 77"/>
                <a:gd name="T27" fmla="*/ 38 h 77"/>
                <a:gd name="T28" fmla="*/ 39 w 77"/>
                <a:gd name="T29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77">
                  <a:moveTo>
                    <a:pt x="39" y="18"/>
                  </a:moveTo>
                  <a:cubicBezTo>
                    <a:pt x="39" y="18"/>
                    <a:pt x="40" y="18"/>
                    <a:pt x="40" y="18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0" y="1"/>
                    <a:pt x="44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ubicBezTo>
                    <a:pt x="0" y="59"/>
                    <a:pt x="18" y="77"/>
                    <a:pt x="39" y="77"/>
                  </a:cubicBezTo>
                  <a:cubicBezTo>
                    <a:pt x="60" y="77"/>
                    <a:pt x="77" y="59"/>
                    <a:pt x="77" y="38"/>
                  </a:cubicBezTo>
                  <a:cubicBezTo>
                    <a:pt x="77" y="33"/>
                    <a:pt x="76" y="27"/>
                    <a:pt x="73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7"/>
                    <a:pt x="59" y="38"/>
                    <a:pt x="59" y="38"/>
                  </a:cubicBezTo>
                  <a:cubicBezTo>
                    <a:pt x="59" y="49"/>
                    <a:pt x="50" y="58"/>
                    <a:pt x="39" y="58"/>
                  </a:cubicBezTo>
                  <a:cubicBezTo>
                    <a:pt x="28" y="58"/>
                    <a:pt x="19" y="49"/>
                    <a:pt x="19" y="38"/>
                  </a:cubicBezTo>
                  <a:cubicBezTo>
                    <a:pt x="19" y="27"/>
                    <a:pt x="28" y="18"/>
                    <a:pt x="3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7">
              <a:extLst>
                <a:ext uri="{FF2B5EF4-FFF2-40B4-BE49-F238E27FC236}">
                  <a16:creationId xmlns:a16="http://schemas.microsoft.com/office/drawing/2014/main" id="{1ECF0FB9-DF9B-4DE0-965A-82E4AA3D0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163" y="3290888"/>
              <a:ext cx="239713" cy="239713"/>
            </a:xfrm>
            <a:custGeom>
              <a:avLst/>
              <a:gdLst>
                <a:gd name="T0" fmla="*/ 73 w 87"/>
                <a:gd name="T1" fmla="*/ 24 h 87"/>
                <a:gd name="T2" fmla="*/ 77 w 87"/>
                <a:gd name="T3" fmla="*/ 20 h 87"/>
                <a:gd name="T4" fmla="*/ 77 w 87"/>
                <a:gd name="T5" fmla="*/ 13 h 87"/>
                <a:gd name="T6" fmla="*/ 74 w 87"/>
                <a:gd name="T7" fmla="*/ 10 h 87"/>
                <a:gd name="T8" fmla="*/ 71 w 87"/>
                <a:gd name="T9" fmla="*/ 8 h 87"/>
                <a:gd name="T10" fmla="*/ 67 w 87"/>
                <a:gd name="T11" fmla="*/ 10 h 87"/>
                <a:gd name="T12" fmla="*/ 63 w 87"/>
                <a:gd name="T13" fmla="*/ 15 h 87"/>
                <a:gd name="T14" fmla="*/ 62 w 87"/>
                <a:gd name="T15" fmla="*/ 2 h 87"/>
                <a:gd name="T16" fmla="*/ 60 w 87"/>
                <a:gd name="T17" fmla="*/ 0 h 87"/>
                <a:gd name="T18" fmla="*/ 59 w 87"/>
                <a:gd name="T19" fmla="*/ 1 h 87"/>
                <a:gd name="T20" fmla="*/ 40 w 87"/>
                <a:gd name="T21" fmla="*/ 20 h 87"/>
                <a:gd name="T22" fmla="*/ 37 w 87"/>
                <a:gd name="T23" fmla="*/ 26 h 87"/>
                <a:gd name="T24" fmla="*/ 37 w 87"/>
                <a:gd name="T25" fmla="*/ 27 h 87"/>
                <a:gd name="T26" fmla="*/ 38 w 87"/>
                <a:gd name="T27" fmla="*/ 39 h 87"/>
                <a:gd name="T28" fmla="*/ 32 w 87"/>
                <a:gd name="T29" fmla="*/ 46 h 87"/>
                <a:gd name="T30" fmla="*/ 19 w 87"/>
                <a:gd name="T31" fmla="*/ 58 h 87"/>
                <a:gd name="T32" fmla="*/ 19 w 87"/>
                <a:gd name="T33" fmla="*/ 58 h 87"/>
                <a:gd name="T34" fmla="*/ 7 w 87"/>
                <a:gd name="T35" fmla="*/ 70 h 87"/>
                <a:gd name="T36" fmla="*/ 2 w 87"/>
                <a:gd name="T37" fmla="*/ 75 h 87"/>
                <a:gd name="T38" fmla="*/ 0 w 87"/>
                <a:gd name="T39" fmla="*/ 78 h 87"/>
                <a:gd name="T40" fmla="*/ 0 w 87"/>
                <a:gd name="T41" fmla="*/ 82 h 87"/>
                <a:gd name="T42" fmla="*/ 4 w 87"/>
                <a:gd name="T43" fmla="*/ 87 h 87"/>
                <a:gd name="T44" fmla="*/ 4 w 87"/>
                <a:gd name="T45" fmla="*/ 87 h 87"/>
                <a:gd name="T46" fmla="*/ 9 w 87"/>
                <a:gd name="T47" fmla="*/ 86 h 87"/>
                <a:gd name="T48" fmla="*/ 12 w 87"/>
                <a:gd name="T49" fmla="*/ 85 h 87"/>
                <a:gd name="T50" fmla="*/ 49 w 87"/>
                <a:gd name="T51" fmla="*/ 48 h 87"/>
                <a:gd name="T52" fmla="*/ 60 w 87"/>
                <a:gd name="T53" fmla="*/ 49 h 87"/>
                <a:gd name="T54" fmla="*/ 60 w 87"/>
                <a:gd name="T55" fmla="*/ 49 h 87"/>
                <a:gd name="T56" fmla="*/ 61 w 87"/>
                <a:gd name="T57" fmla="*/ 49 h 87"/>
                <a:gd name="T58" fmla="*/ 67 w 87"/>
                <a:gd name="T59" fmla="*/ 46 h 87"/>
                <a:gd name="T60" fmla="*/ 86 w 87"/>
                <a:gd name="T61" fmla="*/ 27 h 87"/>
                <a:gd name="T62" fmla="*/ 85 w 87"/>
                <a:gd name="T63" fmla="*/ 25 h 87"/>
                <a:gd name="T64" fmla="*/ 73 w 87"/>
                <a:gd name="T65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" h="87">
                  <a:moveTo>
                    <a:pt x="73" y="24"/>
                  </a:moveTo>
                  <a:cubicBezTo>
                    <a:pt x="77" y="20"/>
                    <a:pt x="77" y="20"/>
                    <a:pt x="77" y="20"/>
                  </a:cubicBezTo>
                  <a:cubicBezTo>
                    <a:pt x="79" y="18"/>
                    <a:pt x="79" y="15"/>
                    <a:pt x="77" y="13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3" y="9"/>
                    <a:pt x="72" y="8"/>
                    <a:pt x="71" y="8"/>
                  </a:cubicBezTo>
                  <a:cubicBezTo>
                    <a:pt x="70" y="8"/>
                    <a:pt x="68" y="9"/>
                    <a:pt x="67" y="10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1" y="0"/>
                    <a:pt x="60" y="0"/>
                  </a:cubicBezTo>
                  <a:cubicBezTo>
                    <a:pt x="60" y="0"/>
                    <a:pt x="59" y="0"/>
                    <a:pt x="59" y="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1"/>
                    <a:pt x="37" y="24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6"/>
                    <a:pt x="1" y="77"/>
                    <a:pt x="0" y="7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5"/>
                    <a:pt x="2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1" y="86"/>
                    <a:pt x="12" y="85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9"/>
                    <a:pt x="61" y="49"/>
                    <a:pt x="61" y="49"/>
                  </a:cubicBezTo>
                  <a:cubicBezTo>
                    <a:pt x="63" y="49"/>
                    <a:pt x="65" y="48"/>
                    <a:pt x="67" y="46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7" y="26"/>
                    <a:pt x="86" y="25"/>
                    <a:pt x="85" y="25"/>
                  </a:cubicBezTo>
                  <a:lnTo>
                    <a:pt x="73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28">
              <a:extLst>
                <a:ext uri="{FF2B5EF4-FFF2-40B4-BE49-F238E27FC236}">
                  <a16:creationId xmlns:a16="http://schemas.microsoft.com/office/drawing/2014/main" id="{B6D9AA43-DA75-4C5A-ACA0-DC704730E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1" y="1128713"/>
              <a:ext cx="149225" cy="149225"/>
            </a:xfrm>
            <a:custGeom>
              <a:avLst/>
              <a:gdLst>
                <a:gd name="T0" fmla="*/ 42 w 54"/>
                <a:gd name="T1" fmla="*/ 12 h 54"/>
                <a:gd name="T2" fmla="*/ 4 w 54"/>
                <a:gd name="T3" fmla="*/ 8 h 54"/>
                <a:gd name="T4" fmla="*/ 3 w 54"/>
                <a:gd name="T5" fmla="*/ 17 h 54"/>
                <a:gd name="T6" fmla="*/ 38 w 54"/>
                <a:gd name="T7" fmla="*/ 52 h 54"/>
                <a:gd name="T8" fmla="*/ 46 w 54"/>
                <a:gd name="T9" fmla="*/ 51 h 54"/>
                <a:gd name="T10" fmla="*/ 42 w 54"/>
                <a:gd name="T1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42" y="12"/>
                  </a:moveTo>
                  <a:cubicBezTo>
                    <a:pt x="32" y="2"/>
                    <a:pt x="16" y="0"/>
                    <a:pt x="4" y="8"/>
                  </a:cubicBezTo>
                  <a:cubicBezTo>
                    <a:pt x="1" y="10"/>
                    <a:pt x="0" y="14"/>
                    <a:pt x="3" y="17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0" y="54"/>
                    <a:pt x="44" y="54"/>
                    <a:pt x="46" y="51"/>
                  </a:cubicBezTo>
                  <a:cubicBezTo>
                    <a:pt x="54" y="39"/>
                    <a:pt x="52" y="23"/>
                    <a:pt x="42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9">
              <a:extLst>
                <a:ext uri="{FF2B5EF4-FFF2-40B4-BE49-F238E27FC236}">
                  <a16:creationId xmlns:a16="http://schemas.microsoft.com/office/drawing/2014/main" id="{0E297C7A-32CC-4001-9C79-BB6F46980A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163" y="1173163"/>
              <a:ext cx="449263" cy="457200"/>
            </a:xfrm>
            <a:custGeom>
              <a:avLst/>
              <a:gdLst>
                <a:gd name="T0" fmla="*/ 148 w 163"/>
                <a:gd name="T1" fmla="*/ 126 h 166"/>
                <a:gd name="T2" fmla="*/ 163 w 163"/>
                <a:gd name="T3" fmla="*/ 79 h 166"/>
                <a:gd name="T4" fmla="*/ 83 w 163"/>
                <a:gd name="T5" fmla="*/ 0 h 166"/>
                <a:gd name="T6" fmla="*/ 82 w 163"/>
                <a:gd name="T7" fmla="*/ 0 h 166"/>
                <a:gd name="T8" fmla="*/ 3 w 163"/>
                <a:gd name="T9" fmla="*/ 79 h 166"/>
                <a:gd name="T10" fmla="*/ 17 w 163"/>
                <a:gd name="T11" fmla="*/ 123 h 166"/>
                <a:gd name="T12" fmla="*/ 3 w 163"/>
                <a:gd name="T13" fmla="*/ 151 h 166"/>
                <a:gd name="T14" fmla="*/ 8 w 163"/>
                <a:gd name="T15" fmla="*/ 165 h 166"/>
                <a:gd name="T16" fmla="*/ 13 w 163"/>
                <a:gd name="T17" fmla="*/ 166 h 166"/>
                <a:gd name="T18" fmla="*/ 22 w 163"/>
                <a:gd name="T19" fmla="*/ 160 h 166"/>
                <a:gd name="T20" fmla="*/ 32 w 163"/>
                <a:gd name="T21" fmla="*/ 141 h 166"/>
                <a:gd name="T22" fmla="*/ 82 w 163"/>
                <a:gd name="T23" fmla="*/ 159 h 166"/>
                <a:gd name="T24" fmla="*/ 83 w 163"/>
                <a:gd name="T25" fmla="*/ 159 h 166"/>
                <a:gd name="T26" fmla="*/ 132 w 163"/>
                <a:gd name="T27" fmla="*/ 142 h 166"/>
                <a:gd name="T28" fmla="*/ 141 w 163"/>
                <a:gd name="T29" fmla="*/ 160 h 166"/>
                <a:gd name="T30" fmla="*/ 151 w 163"/>
                <a:gd name="T31" fmla="*/ 166 h 166"/>
                <a:gd name="T32" fmla="*/ 156 w 163"/>
                <a:gd name="T33" fmla="*/ 165 h 166"/>
                <a:gd name="T34" fmla="*/ 161 w 163"/>
                <a:gd name="T35" fmla="*/ 151 h 166"/>
                <a:gd name="T36" fmla="*/ 148 w 163"/>
                <a:gd name="T37" fmla="*/ 126 h 166"/>
                <a:gd name="T38" fmla="*/ 83 w 163"/>
                <a:gd name="T39" fmla="*/ 138 h 166"/>
                <a:gd name="T40" fmla="*/ 82 w 163"/>
                <a:gd name="T41" fmla="*/ 138 h 166"/>
                <a:gd name="T42" fmla="*/ 25 w 163"/>
                <a:gd name="T43" fmla="*/ 79 h 166"/>
                <a:gd name="T44" fmla="*/ 82 w 163"/>
                <a:gd name="T45" fmla="*/ 21 h 166"/>
                <a:gd name="T46" fmla="*/ 83 w 163"/>
                <a:gd name="T47" fmla="*/ 21 h 166"/>
                <a:gd name="T48" fmla="*/ 142 w 163"/>
                <a:gd name="T49" fmla="*/ 79 h 166"/>
                <a:gd name="T50" fmla="*/ 83 w 163"/>
                <a:gd name="T51" fmla="*/ 13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66">
                  <a:moveTo>
                    <a:pt x="148" y="126"/>
                  </a:moveTo>
                  <a:cubicBezTo>
                    <a:pt x="158" y="113"/>
                    <a:pt x="163" y="97"/>
                    <a:pt x="163" y="79"/>
                  </a:cubicBezTo>
                  <a:cubicBezTo>
                    <a:pt x="163" y="35"/>
                    <a:pt x="127" y="0"/>
                    <a:pt x="83" y="0"/>
                  </a:cubicBezTo>
                  <a:cubicBezTo>
                    <a:pt x="83" y="0"/>
                    <a:pt x="83" y="0"/>
                    <a:pt x="82" y="0"/>
                  </a:cubicBezTo>
                  <a:cubicBezTo>
                    <a:pt x="39" y="0"/>
                    <a:pt x="3" y="36"/>
                    <a:pt x="3" y="79"/>
                  </a:cubicBezTo>
                  <a:cubicBezTo>
                    <a:pt x="3" y="96"/>
                    <a:pt x="8" y="111"/>
                    <a:pt x="17" y="123"/>
                  </a:cubicBezTo>
                  <a:cubicBezTo>
                    <a:pt x="3" y="151"/>
                    <a:pt x="3" y="151"/>
                    <a:pt x="3" y="151"/>
                  </a:cubicBezTo>
                  <a:cubicBezTo>
                    <a:pt x="0" y="156"/>
                    <a:pt x="2" y="163"/>
                    <a:pt x="8" y="165"/>
                  </a:cubicBezTo>
                  <a:cubicBezTo>
                    <a:pt x="9" y="166"/>
                    <a:pt x="11" y="166"/>
                    <a:pt x="13" y="166"/>
                  </a:cubicBezTo>
                  <a:cubicBezTo>
                    <a:pt x="17" y="166"/>
                    <a:pt x="20" y="164"/>
                    <a:pt x="22" y="160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46" y="152"/>
                    <a:pt x="63" y="159"/>
                    <a:pt x="82" y="159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102" y="159"/>
                    <a:pt x="119" y="153"/>
                    <a:pt x="132" y="142"/>
                  </a:cubicBezTo>
                  <a:cubicBezTo>
                    <a:pt x="141" y="160"/>
                    <a:pt x="141" y="160"/>
                    <a:pt x="141" y="160"/>
                  </a:cubicBezTo>
                  <a:cubicBezTo>
                    <a:pt x="143" y="164"/>
                    <a:pt x="147" y="166"/>
                    <a:pt x="151" y="166"/>
                  </a:cubicBezTo>
                  <a:cubicBezTo>
                    <a:pt x="153" y="166"/>
                    <a:pt x="154" y="166"/>
                    <a:pt x="156" y="165"/>
                  </a:cubicBezTo>
                  <a:cubicBezTo>
                    <a:pt x="161" y="163"/>
                    <a:pt x="163" y="156"/>
                    <a:pt x="161" y="151"/>
                  </a:cubicBezTo>
                  <a:lnTo>
                    <a:pt x="148" y="126"/>
                  </a:lnTo>
                  <a:close/>
                  <a:moveTo>
                    <a:pt x="83" y="138"/>
                  </a:moveTo>
                  <a:cubicBezTo>
                    <a:pt x="83" y="138"/>
                    <a:pt x="83" y="138"/>
                    <a:pt x="82" y="138"/>
                  </a:cubicBezTo>
                  <a:cubicBezTo>
                    <a:pt x="51" y="137"/>
                    <a:pt x="25" y="111"/>
                    <a:pt x="25" y="79"/>
                  </a:cubicBezTo>
                  <a:cubicBezTo>
                    <a:pt x="25" y="48"/>
                    <a:pt x="51" y="22"/>
                    <a:pt x="82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115" y="21"/>
                    <a:pt x="142" y="47"/>
                    <a:pt x="142" y="79"/>
                  </a:cubicBezTo>
                  <a:cubicBezTo>
                    <a:pt x="142" y="112"/>
                    <a:pt x="115" y="138"/>
                    <a:pt x="83" y="1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0">
              <a:extLst>
                <a:ext uri="{FF2B5EF4-FFF2-40B4-BE49-F238E27FC236}">
                  <a16:creationId xmlns:a16="http://schemas.microsoft.com/office/drawing/2014/main" id="{CB5BF6A5-8F4E-4701-A283-A6700FFA1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8276" y="1311275"/>
              <a:ext cx="107950" cy="187325"/>
            </a:xfrm>
            <a:custGeom>
              <a:avLst/>
              <a:gdLst>
                <a:gd name="T0" fmla="*/ 33 w 39"/>
                <a:gd name="T1" fmla="*/ 0 h 68"/>
                <a:gd name="T2" fmla="*/ 32 w 39"/>
                <a:gd name="T3" fmla="*/ 0 h 68"/>
                <a:gd name="T4" fmla="*/ 27 w 39"/>
                <a:gd name="T5" fmla="*/ 6 h 68"/>
                <a:gd name="T6" fmla="*/ 27 w 39"/>
                <a:gd name="T7" fmla="*/ 29 h 68"/>
                <a:gd name="T8" fmla="*/ 2 w 39"/>
                <a:gd name="T9" fmla="*/ 58 h 68"/>
                <a:gd name="T10" fmla="*/ 3 w 39"/>
                <a:gd name="T11" fmla="*/ 67 h 68"/>
                <a:gd name="T12" fmla="*/ 7 w 39"/>
                <a:gd name="T13" fmla="*/ 68 h 68"/>
                <a:gd name="T14" fmla="*/ 12 w 39"/>
                <a:gd name="T15" fmla="*/ 66 h 68"/>
                <a:gd name="T16" fmla="*/ 32 w 39"/>
                <a:gd name="T17" fmla="*/ 42 h 68"/>
                <a:gd name="T18" fmla="*/ 37 w 39"/>
                <a:gd name="T19" fmla="*/ 36 h 68"/>
                <a:gd name="T20" fmla="*/ 39 w 39"/>
                <a:gd name="T21" fmla="*/ 32 h 68"/>
                <a:gd name="T22" fmla="*/ 39 w 39"/>
                <a:gd name="T23" fmla="*/ 6 h 68"/>
                <a:gd name="T24" fmla="*/ 33 w 39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68">
                  <a:moveTo>
                    <a:pt x="33" y="0"/>
                  </a:moveTo>
                  <a:cubicBezTo>
                    <a:pt x="33" y="0"/>
                    <a:pt x="33" y="0"/>
                    <a:pt x="32" y="0"/>
                  </a:cubicBezTo>
                  <a:cubicBezTo>
                    <a:pt x="29" y="0"/>
                    <a:pt x="27" y="3"/>
                    <a:pt x="27" y="6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61"/>
                    <a:pt x="0" y="65"/>
                    <a:pt x="3" y="67"/>
                  </a:cubicBezTo>
                  <a:cubicBezTo>
                    <a:pt x="4" y="68"/>
                    <a:pt x="6" y="68"/>
                    <a:pt x="7" y="68"/>
                  </a:cubicBezTo>
                  <a:cubicBezTo>
                    <a:pt x="9" y="68"/>
                    <a:pt x="11" y="68"/>
                    <a:pt x="12" y="66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5"/>
                    <a:pt x="39" y="33"/>
                    <a:pt x="39" y="3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2"/>
                    <a:pt x="37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1">
              <a:extLst>
                <a:ext uri="{FF2B5EF4-FFF2-40B4-BE49-F238E27FC236}">
                  <a16:creationId xmlns:a16="http://schemas.microsoft.com/office/drawing/2014/main" id="{9F679969-1117-4320-97AA-A85427AEC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6" y="1128713"/>
              <a:ext cx="149225" cy="149225"/>
            </a:xfrm>
            <a:custGeom>
              <a:avLst/>
              <a:gdLst>
                <a:gd name="T0" fmla="*/ 12 w 54"/>
                <a:gd name="T1" fmla="*/ 12 h 54"/>
                <a:gd name="T2" fmla="*/ 8 w 54"/>
                <a:gd name="T3" fmla="*/ 51 h 54"/>
                <a:gd name="T4" fmla="*/ 16 w 54"/>
                <a:gd name="T5" fmla="*/ 52 h 54"/>
                <a:gd name="T6" fmla="*/ 52 w 54"/>
                <a:gd name="T7" fmla="*/ 17 h 54"/>
                <a:gd name="T8" fmla="*/ 51 w 54"/>
                <a:gd name="T9" fmla="*/ 8 h 54"/>
                <a:gd name="T10" fmla="*/ 12 w 54"/>
                <a:gd name="T1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12" y="12"/>
                  </a:moveTo>
                  <a:cubicBezTo>
                    <a:pt x="2" y="23"/>
                    <a:pt x="0" y="39"/>
                    <a:pt x="8" y="51"/>
                  </a:cubicBezTo>
                  <a:cubicBezTo>
                    <a:pt x="10" y="54"/>
                    <a:pt x="14" y="54"/>
                    <a:pt x="16" y="5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4"/>
                    <a:pt x="54" y="10"/>
                    <a:pt x="51" y="8"/>
                  </a:cubicBezTo>
                  <a:cubicBezTo>
                    <a:pt x="39" y="0"/>
                    <a:pt x="23" y="2"/>
                    <a:pt x="12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2">
              <a:extLst>
                <a:ext uri="{FF2B5EF4-FFF2-40B4-BE49-F238E27FC236}">
                  <a16:creationId xmlns:a16="http://schemas.microsoft.com/office/drawing/2014/main" id="{CEAFF9D3-F6E9-4898-BEED-063920063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613" y="4927600"/>
              <a:ext cx="1900238" cy="1930400"/>
            </a:xfrm>
            <a:custGeom>
              <a:avLst/>
              <a:gdLst>
                <a:gd name="T0" fmla="*/ 0 w 688"/>
                <a:gd name="T1" fmla="*/ 0 h 701"/>
                <a:gd name="T2" fmla="*/ 0 w 688"/>
                <a:gd name="T3" fmla="*/ 286 h 701"/>
                <a:gd name="T4" fmla="*/ 82 w 688"/>
                <a:gd name="T5" fmla="*/ 368 h 701"/>
                <a:gd name="T6" fmla="*/ 606 w 688"/>
                <a:gd name="T7" fmla="*/ 368 h 701"/>
                <a:gd name="T8" fmla="*/ 688 w 688"/>
                <a:gd name="T9" fmla="*/ 449 h 701"/>
                <a:gd name="T10" fmla="*/ 688 w 688"/>
                <a:gd name="T11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701">
                  <a:moveTo>
                    <a:pt x="0" y="0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0" y="331"/>
                    <a:pt x="37" y="368"/>
                    <a:pt x="82" y="368"/>
                  </a:cubicBezTo>
                  <a:cubicBezTo>
                    <a:pt x="606" y="368"/>
                    <a:pt x="606" y="368"/>
                    <a:pt x="606" y="368"/>
                  </a:cubicBezTo>
                  <a:cubicBezTo>
                    <a:pt x="651" y="368"/>
                    <a:pt x="688" y="404"/>
                    <a:pt x="688" y="449"/>
                  </a:cubicBezTo>
                  <a:cubicBezTo>
                    <a:pt x="688" y="701"/>
                    <a:pt x="688" y="701"/>
                    <a:pt x="688" y="701"/>
                  </a:cubicBezTo>
                </a:path>
              </a:pathLst>
            </a:custGeom>
            <a:noFill/>
            <a:ln w="98425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3">
              <a:extLst>
                <a:ext uri="{FF2B5EF4-FFF2-40B4-BE49-F238E27FC236}">
                  <a16:creationId xmlns:a16="http://schemas.microsoft.com/office/drawing/2014/main" id="{D5C50EFA-C4F2-45C5-BC6D-8F4D997A8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0326" y="3252788"/>
              <a:ext cx="3686175" cy="3605213"/>
            </a:xfrm>
            <a:custGeom>
              <a:avLst/>
              <a:gdLst>
                <a:gd name="T0" fmla="*/ 1335 w 1335"/>
                <a:gd name="T1" fmla="*/ 0 h 1309"/>
                <a:gd name="T2" fmla="*/ 1335 w 1335"/>
                <a:gd name="T3" fmla="*/ 578 h 1309"/>
                <a:gd name="T4" fmla="*/ 1215 w 1335"/>
                <a:gd name="T5" fmla="*/ 697 h 1309"/>
                <a:gd name="T6" fmla="*/ 119 w 1335"/>
                <a:gd name="T7" fmla="*/ 697 h 1309"/>
                <a:gd name="T8" fmla="*/ 0 w 1335"/>
                <a:gd name="T9" fmla="*/ 817 h 1309"/>
                <a:gd name="T10" fmla="*/ 0 w 1335"/>
                <a:gd name="T11" fmla="*/ 1309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5" h="1309">
                  <a:moveTo>
                    <a:pt x="1335" y="0"/>
                  </a:moveTo>
                  <a:cubicBezTo>
                    <a:pt x="1335" y="578"/>
                    <a:pt x="1335" y="578"/>
                    <a:pt x="1335" y="578"/>
                  </a:cubicBezTo>
                  <a:cubicBezTo>
                    <a:pt x="1335" y="644"/>
                    <a:pt x="1281" y="697"/>
                    <a:pt x="1215" y="697"/>
                  </a:cubicBezTo>
                  <a:cubicBezTo>
                    <a:pt x="119" y="697"/>
                    <a:pt x="119" y="697"/>
                    <a:pt x="119" y="697"/>
                  </a:cubicBezTo>
                  <a:cubicBezTo>
                    <a:pt x="53" y="697"/>
                    <a:pt x="0" y="751"/>
                    <a:pt x="0" y="817"/>
                  </a:cubicBezTo>
                  <a:cubicBezTo>
                    <a:pt x="0" y="1309"/>
                    <a:pt x="0" y="1309"/>
                    <a:pt x="0" y="1309"/>
                  </a:cubicBezTo>
                </a:path>
              </a:pathLst>
            </a:custGeom>
            <a:noFill/>
            <a:ln w="444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4">
              <a:extLst>
                <a:ext uri="{FF2B5EF4-FFF2-40B4-BE49-F238E27FC236}">
                  <a16:creationId xmlns:a16="http://schemas.microsoft.com/office/drawing/2014/main" id="{C67F88A1-3B7A-4FDC-895E-98DE8D300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7151" y="1727200"/>
              <a:ext cx="1474788" cy="5130800"/>
            </a:xfrm>
            <a:custGeom>
              <a:avLst/>
              <a:gdLst>
                <a:gd name="T0" fmla="*/ 534 w 534"/>
                <a:gd name="T1" fmla="*/ 0 h 1863"/>
                <a:gd name="T2" fmla="*/ 534 w 534"/>
                <a:gd name="T3" fmla="*/ 275 h 1863"/>
                <a:gd name="T4" fmla="*/ 413 w 534"/>
                <a:gd name="T5" fmla="*/ 395 h 1863"/>
                <a:gd name="T6" fmla="*/ 134 w 534"/>
                <a:gd name="T7" fmla="*/ 395 h 1863"/>
                <a:gd name="T8" fmla="*/ 0 w 534"/>
                <a:gd name="T9" fmla="*/ 530 h 1863"/>
                <a:gd name="T10" fmla="*/ 0 w 534"/>
                <a:gd name="T11" fmla="*/ 1863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4" h="1863">
                  <a:moveTo>
                    <a:pt x="534" y="0"/>
                  </a:moveTo>
                  <a:cubicBezTo>
                    <a:pt x="534" y="275"/>
                    <a:pt x="534" y="275"/>
                    <a:pt x="534" y="275"/>
                  </a:cubicBezTo>
                  <a:cubicBezTo>
                    <a:pt x="534" y="341"/>
                    <a:pt x="480" y="395"/>
                    <a:pt x="413" y="395"/>
                  </a:cubicBezTo>
                  <a:cubicBezTo>
                    <a:pt x="134" y="395"/>
                    <a:pt x="134" y="395"/>
                    <a:pt x="134" y="395"/>
                  </a:cubicBezTo>
                  <a:cubicBezTo>
                    <a:pt x="60" y="395"/>
                    <a:pt x="0" y="455"/>
                    <a:pt x="0" y="530"/>
                  </a:cubicBezTo>
                  <a:cubicBezTo>
                    <a:pt x="0" y="1863"/>
                    <a:pt x="0" y="1863"/>
                    <a:pt x="0" y="1863"/>
                  </a:cubicBezTo>
                </a:path>
              </a:pathLst>
            </a:custGeom>
            <a:noFill/>
            <a:ln w="77788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5">
              <a:extLst>
                <a:ext uri="{FF2B5EF4-FFF2-40B4-BE49-F238E27FC236}">
                  <a16:creationId xmlns:a16="http://schemas.microsoft.com/office/drawing/2014/main" id="{469E3904-F412-4D6B-8B9B-B119377B9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913" y="3057525"/>
              <a:ext cx="2579688" cy="3800475"/>
            </a:xfrm>
            <a:custGeom>
              <a:avLst/>
              <a:gdLst>
                <a:gd name="T0" fmla="*/ 0 w 935"/>
                <a:gd name="T1" fmla="*/ 0 h 1380"/>
                <a:gd name="T2" fmla="*/ 0 w 935"/>
                <a:gd name="T3" fmla="*/ 104 h 1380"/>
                <a:gd name="T4" fmla="*/ 80 w 935"/>
                <a:gd name="T5" fmla="*/ 183 h 1380"/>
                <a:gd name="T6" fmla="*/ 855 w 935"/>
                <a:gd name="T7" fmla="*/ 183 h 1380"/>
                <a:gd name="T8" fmla="*/ 935 w 935"/>
                <a:gd name="T9" fmla="*/ 263 h 1380"/>
                <a:gd name="T10" fmla="*/ 935 w 935"/>
                <a:gd name="T11" fmla="*/ 138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5" h="1380">
                  <a:moveTo>
                    <a:pt x="0" y="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48"/>
                    <a:pt x="35" y="183"/>
                    <a:pt x="80" y="183"/>
                  </a:cubicBezTo>
                  <a:cubicBezTo>
                    <a:pt x="855" y="183"/>
                    <a:pt x="855" y="183"/>
                    <a:pt x="855" y="183"/>
                  </a:cubicBezTo>
                  <a:cubicBezTo>
                    <a:pt x="899" y="183"/>
                    <a:pt x="935" y="219"/>
                    <a:pt x="935" y="263"/>
                  </a:cubicBezTo>
                  <a:cubicBezTo>
                    <a:pt x="935" y="1380"/>
                    <a:pt x="935" y="1380"/>
                    <a:pt x="935" y="1380"/>
                  </a:cubicBezTo>
                </a:path>
              </a:pathLst>
            </a:custGeom>
            <a:noFill/>
            <a:ln w="44450" cap="flat">
              <a:solidFill>
                <a:schemeClr val="accent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6">
              <a:extLst>
                <a:ext uri="{FF2B5EF4-FFF2-40B4-BE49-F238E27FC236}">
                  <a16:creationId xmlns:a16="http://schemas.microsoft.com/office/drawing/2014/main" id="{30AD65F2-46D5-4E6C-A085-5513C512D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551" y="3241675"/>
              <a:ext cx="287338" cy="3616325"/>
            </a:xfrm>
            <a:custGeom>
              <a:avLst/>
              <a:gdLst>
                <a:gd name="T0" fmla="*/ 0 w 104"/>
                <a:gd name="T1" fmla="*/ 0 h 1313"/>
                <a:gd name="T2" fmla="*/ 0 w 104"/>
                <a:gd name="T3" fmla="*/ 448 h 1313"/>
                <a:gd name="T4" fmla="*/ 52 w 104"/>
                <a:gd name="T5" fmla="*/ 500 h 1313"/>
                <a:gd name="T6" fmla="*/ 104 w 104"/>
                <a:gd name="T7" fmla="*/ 552 h 1313"/>
                <a:gd name="T8" fmla="*/ 104 w 104"/>
                <a:gd name="T9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313">
                  <a:moveTo>
                    <a:pt x="0" y="0"/>
                  </a:moveTo>
                  <a:cubicBezTo>
                    <a:pt x="0" y="448"/>
                    <a:pt x="0" y="448"/>
                    <a:pt x="0" y="448"/>
                  </a:cubicBezTo>
                  <a:cubicBezTo>
                    <a:pt x="0" y="477"/>
                    <a:pt x="23" y="500"/>
                    <a:pt x="52" y="500"/>
                  </a:cubicBezTo>
                  <a:cubicBezTo>
                    <a:pt x="81" y="500"/>
                    <a:pt x="104" y="523"/>
                    <a:pt x="104" y="552"/>
                  </a:cubicBezTo>
                  <a:cubicBezTo>
                    <a:pt x="104" y="1313"/>
                    <a:pt x="104" y="1313"/>
                    <a:pt x="104" y="1313"/>
                  </a:cubicBezTo>
                </a:path>
              </a:pathLst>
            </a:custGeom>
            <a:noFill/>
            <a:ln w="131763" cap="flat">
              <a:solidFill>
                <a:schemeClr val="accent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7">
              <a:extLst>
                <a:ext uri="{FF2B5EF4-FFF2-40B4-BE49-F238E27FC236}">
                  <a16:creationId xmlns:a16="http://schemas.microsoft.com/office/drawing/2014/main" id="{5D670EC5-5B53-43F8-ACAF-D1045FCA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88" y="2195513"/>
              <a:ext cx="2544763" cy="4662488"/>
            </a:xfrm>
            <a:custGeom>
              <a:avLst/>
              <a:gdLst>
                <a:gd name="T0" fmla="*/ 0 w 922"/>
                <a:gd name="T1" fmla="*/ 0 h 1693"/>
                <a:gd name="T2" fmla="*/ 0 w 922"/>
                <a:gd name="T3" fmla="*/ 587 h 1693"/>
                <a:gd name="T4" fmla="*/ 77 w 922"/>
                <a:gd name="T5" fmla="*/ 663 h 1693"/>
                <a:gd name="T6" fmla="*/ 845 w 922"/>
                <a:gd name="T7" fmla="*/ 663 h 1693"/>
                <a:gd name="T8" fmla="*/ 922 w 922"/>
                <a:gd name="T9" fmla="*/ 740 h 1693"/>
                <a:gd name="T10" fmla="*/ 922 w 922"/>
                <a:gd name="T11" fmla="*/ 1693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2" h="1693">
                  <a:moveTo>
                    <a:pt x="0" y="0"/>
                  </a:moveTo>
                  <a:cubicBezTo>
                    <a:pt x="0" y="587"/>
                    <a:pt x="0" y="587"/>
                    <a:pt x="0" y="587"/>
                  </a:cubicBezTo>
                  <a:cubicBezTo>
                    <a:pt x="0" y="629"/>
                    <a:pt x="35" y="663"/>
                    <a:pt x="77" y="663"/>
                  </a:cubicBezTo>
                  <a:cubicBezTo>
                    <a:pt x="845" y="663"/>
                    <a:pt x="845" y="663"/>
                    <a:pt x="845" y="663"/>
                  </a:cubicBezTo>
                  <a:cubicBezTo>
                    <a:pt x="887" y="663"/>
                    <a:pt x="922" y="698"/>
                    <a:pt x="922" y="740"/>
                  </a:cubicBezTo>
                  <a:cubicBezTo>
                    <a:pt x="922" y="1693"/>
                    <a:pt x="922" y="1693"/>
                    <a:pt x="922" y="1693"/>
                  </a:cubicBezTo>
                </a:path>
              </a:pathLst>
            </a:custGeom>
            <a:noFill/>
            <a:ln w="571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8">
              <a:extLst>
                <a:ext uri="{FF2B5EF4-FFF2-40B4-BE49-F238E27FC236}">
                  <a16:creationId xmlns:a16="http://schemas.microsoft.com/office/drawing/2014/main" id="{FD506D52-6BA5-4E15-ADDE-95DC1DF15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6" y="4889500"/>
              <a:ext cx="1803400" cy="1968500"/>
            </a:xfrm>
            <a:custGeom>
              <a:avLst/>
              <a:gdLst>
                <a:gd name="T0" fmla="*/ 653 w 653"/>
                <a:gd name="T1" fmla="*/ 0 h 715"/>
                <a:gd name="T2" fmla="*/ 653 w 653"/>
                <a:gd name="T3" fmla="*/ 180 h 715"/>
                <a:gd name="T4" fmla="*/ 512 w 653"/>
                <a:gd name="T5" fmla="*/ 320 h 715"/>
                <a:gd name="T6" fmla="*/ 141 w 653"/>
                <a:gd name="T7" fmla="*/ 320 h 715"/>
                <a:gd name="T8" fmla="*/ 0 w 653"/>
                <a:gd name="T9" fmla="*/ 460 h 715"/>
                <a:gd name="T10" fmla="*/ 0 w 653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3" h="715">
                  <a:moveTo>
                    <a:pt x="653" y="0"/>
                  </a:moveTo>
                  <a:cubicBezTo>
                    <a:pt x="653" y="180"/>
                    <a:pt x="653" y="180"/>
                    <a:pt x="653" y="180"/>
                  </a:cubicBezTo>
                  <a:cubicBezTo>
                    <a:pt x="653" y="257"/>
                    <a:pt x="590" y="320"/>
                    <a:pt x="512" y="320"/>
                  </a:cubicBezTo>
                  <a:cubicBezTo>
                    <a:pt x="141" y="320"/>
                    <a:pt x="141" y="320"/>
                    <a:pt x="141" y="320"/>
                  </a:cubicBezTo>
                  <a:cubicBezTo>
                    <a:pt x="63" y="320"/>
                    <a:pt x="0" y="383"/>
                    <a:pt x="0" y="460"/>
                  </a:cubicBezTo>
                  <a:cubicBezTo>
                    <a:pt x="0" y="715"/>
                    <a:pt x="0" y="715"/>
                    <a:pt x="0" y="715"/>
                  </a:cubicBezTo>
                </a:path>
              </a:pathLst>
            </a:custGeom>
            <a:noFill/>
            <a:ln w="109538" cap="flat">
              <a:solidFill>
                <a:schemeClr val="accent4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9">
              <a:extLst>
                <a:ext uri="{FF2B5EF4-FFF2-40B4-BE49-F238E27FC236}">
                  <a16:creationId xmlns:a16="http://schemas.microsoft.com/office/drawing/2014/main" id="{3242DB5B-23D7-4C26-9524-71420CB48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9713" y="3900488"/>
              <a:ext cx="541338" cy="2957513"/>
            </a:xfrm>
            <a:custGeom>
              <a:avLst/>
              <a:gdLst>
                <a:gd name="T0" fmla="*/ 196 w 196"/>
                <a:gd name="T1" fmla="*/ 0 h 1074"/>
                <a:gd name="T2" fmla="*/ 196 w 196"/>
                <a:gd name="T3" fmla="*/ 211 h 1074"/>
                <a:gd name="T4" fmla="*/ 139 w 196"/>
                <a:gd name="T5" fmla="*/ 268 h 1074"/>
                <a:gd name="T6" fmla="*/ 57 w 196"/>
                <a:gd name="T7" fmla="*/ 268 h 1074"/>
                <a:gd name="T8" fmla="*/ 0 w 196"/>
                <a:gd name="T9" fmla="*/ 324 h 1074"/>
                <a:gd name="T10" fmla="*/ 0 w 196"/>
                <a:gd name="T11" fmla="*/ 1074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074">
                  <a:moveTo>
                    <a:pt x="196" y="0"/>
                  </a:moveTo>
                  <a:cubicBezTo>
                    <a:pt x="196" y="211"/>
                    <a:pt x="196" y="211"/>
                    <a:pt x="196" y="211"/>
                  </a:cubicBezTo>
                  <a:cubicBezTo>
                    <a:pt x="196" y="243"/>
                    <a:pt x="170" y="268"/>
                    <a:pt x="139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25" y="268"/>
                    <a:pt x="0" y="293"/>
                    <a:pt x="0" y="324"/>
                  </a:cubicBezTo>
                  <a:cubicBezTo>
                    <a:pt x="0" y="1074"/>
                    <a:pt x="0" y="1074"/>
                    <a:pt x="0" y="1074"/>
                  </a:cubicBezTo>
                </a:path>
              </a:pathLst>
            </a:custGeom>
            <a:noFill/>
            <a:ln w="46038" cap="flat">
              <a:solidFill>
                <a:schemeClr val="accent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40">
              <a:extLst>
                <a:ext uri="{FF2B5EF4-FFF2-40B4-BE49-F238E27FC236}">
                  <a16:creationId xmlns:a16="http://schemas.microsoft.com/office/drawing/2014/main" id="{30B4439B-A3D2-4552-B77F-0F0EC8BE6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2626" y="5265738"/>
              <a:ext cx="1352550" cy="1592263"/>
            </a:xfrm>
            <a:custGeom>
              <a:avLst/>
              <a:gdLst>
                <a:gd name="T0" fmla="*/ 0 w 490"/>
                <a:gd name="T1" fmla="*/ 0 h 578"/>
                <a:gd name="T2" fmla="*/ 0 w 490"/>
                <a:gd name="T3" fmla="*/ 59 h 578"/>
                <a:gd name="T4" fmla="*/ 70 w 490"/>
                <a:gd name="T5" fmla="*/ 130 h 578"/>
                <a:gd name="T6" fmla="*/ 419 w 490"/>
                <a:gd name="T7" fmla="*/ 128 h 578"/>
                <a:gd name="T8" fmla="*/ 490 w 490"/>
                <a:gd name="T9" fmla="*/ 199 h 578"/>
                <a:gd name="T10" fmla="*/ 490 w 490"/>
                <a:gd name="T11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0" h="578">
                  <a:moveTo>
                    <a:pt x="0" y="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98"/>
                    <a:pt x="31" y="130"/>
                    <a:pt x="70" y="130"/>
                  </a:cubicBezTo>
                  <a:cubicBezTo>
                    <a:pt x="419" y="128"/>
                    <a:pt x="419" y="128"/>
                    <a:pt x="419" y="128"/>
                  </a:cubicBezTo>
                  <a:cubicBezTo>
                    <a:pt x="458" y="128"/>
                    <a:pt x="490" y="160"/>
                    <a:pt x="490" y="199"/>
                  </a:cubicBezTo>
                  <a:cubicBezTo>
                    <a:pt x="490" y="578"/>
                    <a:pt x="490" y="578"/>
                    <a:pt x="490" y="578"/>
                  </a:cubicBezTo>
                </a:path>
              </a:pathLst>
            </a:custGeom>
            <a:noFill/>
            <a:ln w="22225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41">
              <a:extLst>
                <a:ext uri="{FF2B5EF4-FFF2-40B4-BE49-F238E27FC236}">
                  <a16:creationId xmlns:a16="http://schemas.microsoft.com/office/drawing/2014/main" id="{2DCFF2BF-BE1D-4645-A538-E4EAE1C478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7101" y="1544638"/>
              <a:ext cx="0" cy="5313363"/>
            </a:xfrm>
            <a:prstGeom prst="line">
              <a:avLst/>
            </a:prstGeom>
            <a:noFill/>
            <a:ln w="131763" cap="flat">
              <a:solidFill>
                <a:schemeClr val="accent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42">
              <a:extLst>
                <a:ext uri="{FF2B5EF4-FFF2-40B4-BE49-F238E27FC236}">
                  <a16:creationId xmlns:a16="http://schemas.microsoft.com/office/drawing/2014/main" id="{33F44DCF-8CD2-44F6-B959-CC2408025C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0013" y="1535113"/>
              <a:ext cx="369888" cy="368300"/>
            </a:xfrm>
            <a:custGeom>
              <a:avLst/>
              <a:gdLst>
                <a:gd name="T0" fmla="*/ 7 w 134"/>
                <a:gd name="T1" fmla="*/ 127 h 134"/>
                <a:gd name="T2" fmla="*/ 44 w 134"/>
                <a:gd name="T3" fmla="*/ 126 h 134"/>
                <a:gd name="T4" fmla="*/ 69 w 134"/>
                <a:gd name="T5" fmla="*/ 130 h 134"/>
                <a:gd name="T6" fmla="*/ 93 w 134"/>
                <a:gd name="T7" fmla="*/ 125 h 134"/>
                <a:gd name="T8" fmla="*/ 115 w 134"/>
                <a:gd name="T9" fmla="*/ 111 h 134"/>
                <a:gd name="T10" fmla="*/ 129 w 134"/>
                <a:gd name="T11" fmla="*/ 89 h 134"/>
                <a:gd name="T12" fmla="*/ 134 w 134"/>
                <a:gd name="T13" fmla="*/ 65 h 134"/>
                <a:gd name="T14" fmla="*/ 129 w 134"/>
                <a:gd name="T15" fmla="*/ 40 h 134"/>
                <a:gd name="T16" fmla="*/ 114 w 134"/>
                <a:gd name="T17" fmla="*/ 19 h 134"/>
                <a:gd name="T18" fmla="*/ 93 w 134"/>
                <a:gd name="T19" fmla="*/ 5 h 134"/>
                <a:gd name="T20" fmla="*/ 68 w 134"/>
                <a:gd name="T21" fmla="*/ 0 h 134"/>
                <a:gd name="T22" fmla="*/ 44 w 134"/>
                <a:gd name="T23" fmla="*/ 5 h 134"/>
                <a:gd name="T24" fmla="*/ 22 w 134"/>
                <a:gd name="T25" fmla="*/ 19 h 134"/>
                <a:gd name="T26" fmla="*/ 8 w 134"/>
                <a:gd name="T27" fmla="*/ 41 h 134"/>
                <a:gd name="T28" fmla="*/ 3 w 134"/>
                <a:gd name="T29" fmla="*/ 65 h 134"/>
                <a:gd name="T30" fmla="*/ 8 w 134"/>
                <a:gd name="T31" fmla="*/ 90 h 134"/>
                <a:gd name="T32" fmla="*/ 7 w 134"/>
                <a:gd name="T33" fmla="*/ 127 h 134"/>
                <a:gd name="T34" fmla="*/ 89 w 134"/>
                <a:gd name="T35" fmla="*/ 65 h 134"/>
                <a:gd name="T36" fmla="*/ 101 w 134"/>
                <a:gd name="T37" fmla="*/ 54 h 134"/>
                <a:gd name="T38" fmla="*/ 112 w 134"/>
                <a:gd name="T39" fmla="*/ 65 h 134"/>
                <a:gd name="T40" fmla="*/ 101 w 134"/>
                <a:gd name="T41" fmla="*/ 77 h 134"/>
                <a:gd name="T42" fmla="*/ 89 w 134"/>
                <a:gd name="T43" fmla="*/ 65 h 134"/>
                <a:gd name="T44" fmla="*/ 57 w 134"/>
                <a:gd name="T45" fmla="*/ 65 h 134"/>
                <a:gd name="T46" fmla="*/ 68 w 134"/>
                <a:gd name="T47" fmla="*/ 54 h 134"/>
                <a:gd name="T48" fmla="*/ 80 w 134"/>
                <a:gd name="T49" fmla="*/ 65 h 134"/>
                <a:gd name="T50" fmla="*/ 68 w 134"/>
                <a:gd name="T51" fmla="*/ 77 h 134"/>
                <a:gd name="T52" fmla="*/ 57 w 134"/>
                <a:gd name="T53" fmla="*/ 65 h 134"/>
                <a:gd name="T54" fmla="*/ 25 w 134"/>
                <a:gd name="T55" fmla="*/ 65 h 134"/>
                <a:gd name="T56" fmla="*/ 36 w 134"/>
                <a:gd name="T57" fmla="*/ 54 h 134"/>
                <a:gd name="T58" fmla="*/ 48 w 134"/>
                <a:gd name="T59" fmla="*/ 65 h 134"/>
                <a:gd name="T60" fmla="*/ 36 w 134"/>
                <a:gd name="T61" fmla="*/ 77 h 134"/>
                <a:gd name="T62" fmla="*/ 25 w 134"/>
                <a:gd name="T63" fmla="*/ 6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134">
                  <a:moveTo>
                    <a:pt x="7" y="127"/>
                  </a:moveTo>
                  <a:cubicBezTo>
                    <a:pt x="13" y="134"/>
                    <a:pt x="36" y="123"/>
                    <a:pt x="44" y="126"/>
                  </a:cubicBezTo>
                  <a:cubicBezTo>
                    <a:pt x="52" y="129"/>
                    <a:pt x="60" y="130"/>
                    <a:pt x="69" y="130"/>
                  </a:cubicBezTo>
                  <a:cubicBezTo>
                    <a:pt x="77" y="130"/>
                    <a:pt x="85" y="129"/>
                    <a:pt x="93" y="125"/>
                  </a:cubicBezTo>
                  <a:cubicBezTo>
                    <a:pt x="101" y="122"/>
                    <a:pt x="108" y="117"/>
                    <a:pt x="115" y="111"/>
                  </a:cubicBezTo>
                  <a:cubicBezTo>
                    <a:pt x="121" y="105"/>
                    <a:pt x="126" y="97"/>
                    <a:pt x="129" y="89"/>
                  </a:cubicBezTo>
                  <a:cubicBezTo>
                    <a:pt x="132" y="82"/>
                    <a:pt x="134" y="73"/>
                    <a:pt x="134" y="65"/>
                  </a:cubicBezTo>
                  <a:cubicBezTo>
                    <a:pt x="134" y="57"/>
                    <a:pt x="132" y="48"/>
                    <a:pt x="129" y="40"/>
                  </a:cubicBezTo>
                  <a:cubicBezTo>
                    <a:pt x="126" y="32"/>
                    <a:pt x="121" y="25"/>
                    <a:pt x="114" y="19"/>
                  </a:cubicBezTo>
                  <a:cubicBezTo>
                    <a:pt x="108" y="12"/>
                    <a:pt x="101" y="8"/>
                    <a:pt x="93" y="5"/>
                  </a:cubicBezTo>
                  <a:cubicBezTo>
                    <a:pt x="85" y="1"/>
                    <a:pt x="77" y="0"/>
                    <a:pt x="68" y="0"/>
                  </a:cubicBezTo>
                  <a:cubicBezTo>
                    <a:pt x="60" y="0"/>
                    <a:pt x="51" y="2"/>
                    <a:pt x="44" y="5"/>
                  </a:cubicBezTo>
                  <a:cubicBezTo>
                    <a:pt x="36" y="8"/>
                    <a:pt x="28" y="13"/>
                    <a:pt x="22" y="19"/>
                  </a:cubicBezTo>
                  <a:cubicBezTo>
                    <a:pt x="16" y="26"/>
                    <a:pt x="11" y="33"/>
                    <a:pt x="8" y="41"/>
                  </a:cubicBezTo>
                  <a:cubicBezTo>
                    <a:pt x="5" y="49"/>
                    <a:pt x="3" y="57"/>
                    <a:pt x="3" y="65"/>
                  </a:cubicBezTo>
                  <a:cubicBezTo>
                    <a:pt x="3" y="74"/>
                    <a:pt x="5" y="82"/>
                    <a:pt x="8" y="90"/>
                  </a:cubicBezTo>
                  <a:cubicBezTo>
                    <a:pt x="11" y="98"/>
                    <a:pt x="0" y="121"/>
                    <a:pt x="7" y="127"/>
                  </a:cubicBezTo>
                  <a:moveTo>
                    <a:pt x="89" y="65"/>
                  </a:moveTo>
                  <a:cubicBezTo>
                    <a:pt x="89" y="59"/>
                    <a:pt x="94" y="54"/>
                    <a:pt x="101" y="54"/>
                  </a:cubicBezTo>
                  <a:cubicBezTo>
                    <a:pt x="107" y="54"/>
                    <a:pt x="112" y="59"/>
                    <a:pt x="112" y="65"/>
                  </a:cubicBezTo>
                  <a:cubicBezTo>
                    <a:pt x="112" y="71"/>
                    <a:pt x="107" y="77"/>
                    <a:pt x="101" y="77"/>
                  </a:cubicBezTo>
                  <a:cubicBezTo>
                    <a:pt x="94" y="77"/>
                    <a:pt x="89" y="71"/>
                    <a:pt x="89" y="65"/>
                  </a:cubicBezTo>
                  <a:moveTo>
                    <a:pt x="57" y="65"/>
                  </a:moveTo>
                  <a:cubicBezTo>
                    <a:pt x="57" y="59"/>
                    <a:pt x="62" y="54"/>
                    <a:pt x="68" y="54"/>
                  </a:cubicBezTo>
                  <a:cubicBezTo>
                    <a:pt x="75" y="54"/>
                    <a:pt x="80" y="59"/>
                    <a:pt x="80" y="65"/>
                  </a:cubicBezTo>
                  <a:cubicBezTo>
                    <a:pt x="80" y="71"/>
                    <a:pt x="75" y="77"/>
                    <a:pt x="68" y="77"/>
                  </a:cubicBezTo>
                  <a:cubicBezTo>
                    <a:pt x="62" y="77"/>
                    <a:pt x="57" y="71"/>
                    <a:pt x="57" y="65"/>
                  </a:cubicBezTo>
                  <a:moveTo>
                    <a:pt x="25" y="65"/>
                  </a:moveTo>
                  <a:cubicBezTo>
                    <a:pt x="25" y="59"/>
                    <a:pt x="30" y="54"/>
                    <a:pt x="36" y="54"/>
                  </a:cubicBezTo>
                  <a:cubicBezTo>
                    <a:pt x="43" y="54"/>
                    <a:pt x="48" y="59"/>
                    <a:pt x="48" y="65"/>
                  </a:cubicBezTo>
                  <a:cubicBezTo>
                    <a:pt x="48" y="71"/>
                    <a:pt x="43" y="77"/>
                    <a:pt x="36" y="77"/>
                  </a:cubicBezTo>
                  <a:cubicBezTo>
                    <a:pt x="30" y="77"/>
                    <a:pt x="25" y="71"/>
                    <a:pt x="25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43">
              <a:extLst>
                <a:ext uri="{FF2B5EF4-FFF2-40B4-BE49-F238E27FC236}">
                  <a16:creationId xmlns:a16="http://schemas.microsoft.com/office/drawing/2014/main" id="{9432EA18-7FD8-4CBD-8734-9F6A000686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2413" y="1768475"/>
              <a:ext cx="460375" cy="460375"/>
            </a:xfrm>
            <a:custGeom>
              <a:avLst/>
              <a:gdLst>
                <a:gd name="T0" fmla="*/ 157 w 167"/>
                <a:gd name="T1" fmla="*/ 112 h 167"/>
                <a:gd name="T2" fmla="*/ 163 w 167"/>
                <a:gd name="T3" fmla="*/ 82 h 167"/>
                <a:gd name="T4" fmla="*/ 157 w 167"/>
                <a:gd name="T5" fmla="*/ 51 h 167"/>
                <a:gd name="T6" fmla="*/ 140 w 167"/>
                <a:gd name="T7" fmla="*/ 24 h 167"/>
                <a:gd name="T8" fmla="*/ 113 w 167"/>
                <a:gd name="T9" fmla="*/ 6 h 167"/>
                <a:gd name="T10" fmla="*/ 88 w 167"/>
                <a:gd name="T11" fmla="*/ 0 h 167"/>
                <a:gd name="T12" fmla="*/ 85 w 167"/>
                <a:gd name="T13" fmla="*/ 9 h 167"/>
                <a:gd name="T14" fmla="*/ 69 w 167"/>
                <a:gd name="T15" fmla="*/ 35 h 167"/>
                <a:gd name="T16" fmla="*/ 43 w 167"/>
                <a:gd name="T17" fmla="*/ 52 h 167"/>
                <a:gd name="T18" fmla="*/ 14 w 167"/>
                <a:gd name="T19" fmla="*/ 58 h 167"/>
                <a:gd name="T20" fmla="*/ 13 w 167"/>
                <a:gd name="T21" fmla="*/ 58 h 167"/>
                <a:gd name="T22" fmla="*/ 4 w 167"/>
                <a:gd name="T23" fmla="*/ 57 h 167"/>
                <a:gd name="T24" fmla="*/ 0 w 167"/>
                <a:gd name="T25" fmla="*/ 81 h 167"/>
                <a:gd name="T26" fmla="*/ 6 w 167"/>
                <a:gd name="T27" fmla="*/ 112 h 167"/>
                <a:gd name="T28" fmla="*/ 24 w 167"/>
                <a:gd name="T29" fmla="*/ 139 h 167"/>
                <a:gd name="T30" fmla="*/ 51 w 167"/>
                <a:gd name="T31" fmla="*/ 157 h 167"/>
                <a:gd name="T32" fmla="*/ 81 w 167"/>
                <a:gd name="T33" fmla="*/ 163 h 167"/>
                <a:gd name="T34" fmla="*/ 112 w 167"/>
                <a:gd name="T35" fmla="*/ 157 h 167"/>
                <a:gd name="T36" fmla="*/ 159 w 167"/>
                <a:gd name="T37" fmla="*/ 159 h 167"/>
                <a:gd name="T38" fmla="*/ 157 w 167"/>
                <a:gd name="T39" fmla="*/ 112 h 167"/>
                <a:gd name="T40" fmla="*/ 42 w 167"/>
                <a:gd name="T41" fmla="*/ 96 h 167"/>
                <a:gd name="T42" fmla="*/ 27 w 167"/>
                <a:gd name="T43" fmla="*/ 81 h 167"/>
                <a:gd name="T44" fmla="*/ 42 w 167"/>
                <a:gd name="T45" fmla="*/ 67 h 167"/>
                <a:gd name="T46" fmla="*/ 56 w 167"/>
                <a:gd name="T47" fmla="*/ 81 h 167"/>
                <a:gd name="T48" fmla="*/ 42 w 167"/>
                <a:gd name="T49" fmla="*/ 96 h 167"/>
                <a:gd name="T50" fmla="*/ 82 w 167"/>
                <a:gd name="T51" fmla="*/ 96 h 167"/>
                <a:gd name="T52" fmla="*/ 67 w 167"/>
                <a:gd name="T53" fmla="*/ 81 h 167"/>
                <a:gd name="T54" fmla="*/ 82 w 167"/>
                <a:gd name="T55" fmla="*/ 67 h 167"/>
                <a:gd name="T56" fmla="*/ 96 w 167"/>
                <a:gd name="T57" fmla="*/ 81 h 167"/>
                <a:gd name="T58" fmla="*/ 82 w 167"/>
                <a:gd name="T59" fmla="*/ 96 h 167"/>
                <a:gd name="T60" fmla="*/ 122 w 167"/>
                <a:gd name="T61" fmla="*/ 96 h 167"/>
                <a:gd name="T62" fmla="*/ 108 w 167"/>
                <a:gd name="T63" fmla="*/ 81 h 167"/>
                <a:gd name="T64" fmla="*/ 122 w 167"/>
                <a:gd name="T65" fmla="*/ 67 h 167"/>
                <a:gd name="T66" fmla="*/ 136 w 167"/>
                <a:gd name="T67" fmla="*/ 81 h 167"/>
                <a:gd name="T68" fmla="*/ 122 w 167"/>
                <a:gd name="T69" fmla="*/ 9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" h="167">
                  <a:moveTo>
                    <a:pt x="157" y="112"/>
                  </a:moveTo>
                  <a:cubicBezTo>
                    <a:pt x="161" y="103"/>
                    <a:pt x="163" y="92"/>
                    <a:pt x="163" y="82"/>
                  </a:cubicBezTo>
                  <a:cubicBezTo>
                    <a:pt x="163" y="71"/>
                    <a:pt x="161" y="61"/>
                    <a:pt x="157" y="51"/>
                  </a:cubicBezTo>
                  <a:cubicBezTo>
                    <a:pt x="153" y="41"/>
                    <a:pt x="148" y="32"/>
                    <a:pt x="140" y="24"/>
                  </a:cubicBezTo>
                  <a:cubicBezTo>
                    <a:pt x="132" y="16"/>
                    <a:pt x="123" y="10"/>
                    <a:pt x="113" y="6"/>
                  </a:cubicBezTo>
                  <a:cubicBezTo>
                    <a:pt x="105" y="3"/>
                    <a:pt x="97" y="1"/>
                    <a:pt x="88" y="0"/>
                  </a:cubicBezTo>
                  <a:cubicBezTo>
                    <a:pt x="88" y="3"/>
                    <a:pt x="87" y="6"/>
                    <a:pt x="85" y="9"/>
                  </a:cubicBezTo>
                  <a:cubicBezTo>
                    <a:pt x="82" y="19"/>
                    <a:pt x="76" y="27"/>
                    <a:pt x="69" y="35"/>
                  </a:cubicBezTo>
                  <a:cubicBezTo>
                    <a:pt x="61" y="42"/>
                    <a:pt x="53" y="48"/>
                    <a:pt x="43" y="52"/>
                  </a:cubicBezTo>
                  <a:cubicBezTo>
                    <a:pt x="34" y="56"/>
                    <a:pt x="2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0" y="58"/>
                    <a:pt x="7" y="57"/>
                    <a:pt x="4" y="57"/>
                  </a:cubicBezTo>
                  <a:cubicBezTo>
                    <a:pt x="2" y="65"/>
                    <a:pt x="0" y="73"/>
                    <a:pt x="0" y="81"/>
                  </a:cubicBezTo>
                  <a:cubicBezTo>
                    <a:pt x="0" y="91"/>
                    <a:pt x="2" y="102"/>
                    <a:pt x="6" y="112"/>
                  </a:cubicBezTo>
                  <a:cubicBezTo>
                    <a:pt x="10" y="122"/>
                    <a:pt x="16" y="131"/>
                    <a:pt x="24" y="139"/>
                  </a:cubicBezTo>
                  <a:cubicBezTo>
                    <a:pt x="32" y="147"/>
                    <a:pt x="41" y="153"/>
                    <a:pt x="51" y="157"/>
                  </a:cubicBezTo>
                  <a:cubicBezTo>
                    <a:pt x="61" y="161"/>
                    <a:pt x="71" y="163"/>
                    <a:pt x="81" y="163"/>
                  </a:cubicBezTo>
                  <a:cubicBezTo>
                    <a:pt x="92" y="163"/>
                    <a:pt x="102" y="161"/>
                    <a:pt x="112" y="157"/>
                  </a:cubicBezTo>
                  <a:cubicBezTo>
                    <a:pt x="122" y="153"/>
                    <a:pt x="151" y="167"/>
                    <a:pt x="159" y="159"/>
                  </a:cubicBezTo>
                  <a:cubicBezTo>
                    <a:pt x="167" y="151"/>
                    <a:pt x="153" y="122"/>
                    <a:pt x="157" y="112"/>
                  </a:cubicBezTo>
                  <a:moveTo>
                    <a:pt x="42" y="96"/>
                  </a:moveTo>
                  <a:cubicBezTo>
                    <a:pt x="34" y="96"/>
                    <a:pt x="27" y="89"/>
                    <a:pt x="27" y="81"/>
                  </a:cubicBezTo>
                  <a:cubicBezTo>
                    <a:pt x="27" y="73"/>
                    <a:pt x="34" y="67"/>
                    <a:pt x="42" y="67"/>
                  </a:cubicBezTo>
                  <a:cubicBezTo>
                    <a:pt x="50" y="67"/>
                    <a:pt x="56" y="73"/>
                    <a:pt x="56" y="81"/>
                  </a:cubicBezTo>
                  <a:cubicBezTo>
                    <a:pt x="56" y="89"/>
                    <a:pt x="50" y="96"/>
                    <a:pt x="42" y="96"/>
                  </a:cubicBezTo>
                  <a:moveTo>
                    <a:pt x="82" y="96"/>
                  </a:moveTo>
                  <a:cubicBezTo>
                    <a:pt x="74" y="96"/>
                    <a:pt x="67" y="89"/>
                    <a:pt x="67" y="81"/>
                  </a:cubicBezTo>
                  <a:cubicBezTo>
                    <a:pt x="67" y="73"/>
                    <a:pt x="74" y="67"/>
                    <a:pt x="82" y="67"/>
                  </a:cubicBezTo>
                  <a:cubicBezTo>
                    <a:pt x="90" y="67"/>
                    <a:pt x="96" y="73"/>
                    <a:pt x="96" y="81"/>
                  </a:cubicBezTo>
                  <a:cubicBezTo>
                    <a:pt x="96" y="89"/>
                    <a:pt x="90" y="96"/>
                    <a:pt x="82" y="96"/>
                  </a:cubicBezTo>
                  <a:moveTo>
                    <a:pt x="122" y="96"/>
                  </a:moveTo>
                  <a:cubicBezTo>
                    <a:pt x="114" y="96"/>
                    <a:pt x="108" y="89"/>
                    <a:pt x="108" y="81"/>
                  </a:cubicBezTo>
                  <a:cubicBezTo>
                    <a:pt x="108" y="73"/>
                    <a:pt x="114" y="67"/>
                    <a:pt x="122" y="67"/>
                  </a:cubicBezTo>
                  <a:cubicBezTo>
                    <a:pt x="130" y="67"/>
                    <a:pt x="136" y="73"/>
                    <a:pt x="136" y="81"/>
                  </a:cubicBezTo>
                  <a:cubicBezTo>
                    <a:pt x="136" y="89"/>
                    <a:pt x="130" y="96"/>
                    <a:pt x="122" y="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44">
              <a:extLst>
                <a:ext uri="{FF2B5EF4-FFF2-40B4-BE49-F238E27FC236}">
                  <a16:creationId xmlns:a16="http://schemas.microsoft.com/office/drawing/2014/main" id="{DC196190-8B66-41DE-9E3B-9B75B7DBF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8701" y="2690813"/>
              <a:ext cx="347663" cy="422275"/>
            </a:xfrm>
            <a:custGeom>
              <a:avLst/>
              <a:gdLst>
                <a:gd name="T0" fmla="*/ 68 w 126"/>
                <a:gd name="T1" fmla="*/ 3 h 153"/>
                <a:gd name="T2" fmla="*/ 57 w 126"/>
                <a:gd name="T3" fmla="*/ 3 h 153"/>
                <a:gd name="T4" fmla="*/ 2 w 126"/>
                <a:gd name="T5" fmla="*/ 59 h 153"/>
                <a:gd name="T6" fmla="*/ 0 w 126"/>
                <a:gd name="T7" fmla="*/ 64 h 153"/>
                <a:gd name="T8" fmla="*/ 0 w 126"/>
                <a:gd name="T9" fmla="*/ 145 h 153"/>
                <a:gd name="T10" fmla="*/ 7 w 126"/>
                <a:gd name="T11" fmla="*/ 153 h 153"/>
                <a:gd name="T12" fmla="*/ 27 w 126"/>
                <a:gd name="T13" fmla="*/ 153 h 153"/>
                <a:gd name="T14" fmla="*/ 34 w 126"/>
                <a:gd name="T15" fmla="*/ 145 h 153"/>
                <a:gd name="T16" fmla="*/ 34 w 126"/>
                <a:gd name="T17" fmla="*/ 113 h 153"/>
                <a:gd name="T18" fmla="*/ 41 w 126"/>
                <a:gd name="T19" fmla="*/ 105 h 153"/>
                <a:gd name="T20" fmla="*/ 84 w 126"/>
                <a:gd name="T21" fmla="*/ 105 h 153"/>
                <a:gd name="T22" fmla="*/ 91 w 126"/>
                <a:gd name="T23" fmla="*/ 113 h 153"/>
                <a:gd name="T24" fmla="*/ 91 w 126"/>
                <a:gd name="T25" fmla="*/ 145 h 153"/>
                <a:gd name="T26" fmla="*/ 98 w 126"/>
                <a:gd name="T27" fmla="*/ 153 h 153"/>
                <a:gd name="T28" fmla="*/ 118 w 126"/>
                <a:gd name="T29" fmla="*/ 153 h 153"/>
                <a:gd name="T30" fmla="*/ 126 w 126"/>
                <a:gd name="T31" fmla="*/ 145 h 153"/>
                <a:gd name="T32" fmla="*/ 126 w 126"/>
                <a:gd name="T33" fmla="*/ 64 h 153"/>
                <a:gd name="T34" fmla="*/ 123 w 126"/>
                <a:gd name="T35" fmla="*/ 59 h 153"/>
                <a:gd name="T36" fmla="*/ 68 w 126"/>
                <a:gd name="T37" fmla="*/ 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53">
                  <a:moveTo>
                    <a:pt x="68" y="3"/>
                  </a:moveTo>
                  <a:cubicBezTo>
                    <a:pt x="65" y="0"/>
                    <a:pt x="60" y="0"/>
                    <a:pt x="57" y="3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1"/>
                    <a:pt x="0" y="62"/>
                    <a:pt x="0" y="64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9"/>
                    <a:pt x="3" y="153"/>
                    <a:pt x="7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31" y="153"/>
                    <a:pt x="34" y="149"/>
                    <a:pt x="34" y="145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08"/>
                    <a:pt x="37" y="105"/>
                    <a:pt x="41" y="105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8" y="105"/>
                    <a:pt x="91" y="108"/>
                    <a:pt x="91" y="113"/>
                  </a:cubicBezTo>
                  <a:cubicBezTo>
                    <a:pt x="91" y="145"/>
                    <a:pt x="91" y="145"/>
                    <a:pt x="91" y="145"/>
                  </a:cubicBezTo>
                  <a:cubicBezTo>
                    <a:pt x="91" y="149"/>
                    <a:pt x="94" y="153"/>
                    <a:pt x="98" y="153"/>
                  </a:cubicBezTo>
                  <a:cubicBezTo>
                    <a:pt x="118" y="153"/>
                    <a:pt x="118" y="153"/>
                    <a:pt x="118" y="153"/>
                  </a:cubicBezTo>
                  <a:cubicBezTo>
                    <a:pt x="122" y="153"/>
                    <a:pt x="126" y="149"/>
                    <a:pt x="126" y="145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6" y="62"/>
                    <a:pt x="125" y="61"/>
                    <a:pt x="123" y="59"/>
                  </a:cubicBezTo>
                  <a:lnTo>
                    <a:pt x="6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45">
              <a:extLst>
                <a:ext uri="{FF2B5EF4-FFF2-40B4-BE49-F238E27FC236}">
                  <a16:creationId xmlns:a16="http://schemas.microsoft.com/office/drawing/2014/main" id="{8A6069D8-0B05-4628-BFD0-7E0A42A0C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3613" y="2611438"/>
              <a:ext cx="482600" cy="258763"/>
            </a:xfrm>
            <a:custGeom>
              <a:avLst/>
              <a:gdLst>
                <a:gd name="T0" fmla="*/ 173 w 175"/>
                <a:gd name="T1" fmla="*/ 85 h 94"/>
                <a:gd name="T2" fmla="*/ 134 w 175"/>
                <a:gd name="T3" fmla="*/ 46 h 94"/>
                <a:gd name="T4" fmla="*/ 134 w 175"/>
                <a:gd name="T5" fmla="*/ 9 h 94"/>
                <a:gd name="T6" fmla="*/ 129 w 175"/>
                <a:gd name="T7" fmla="*/ 3 h 94"/>
                <a:gd name="T8" fmla="*/ 124 w 175"/>
                <a:gd name="T9" fmla="*/ 9 h 94"/>
                <a:gd name="T10" fmla="*/ 124 w 175"/>
                <a:gd name="T11" fmla="*/ 36 h 94"/>
                <a:gd name="T12" fmla="*/ 90 w 175"/>
                <a:gd name="T13" fmla="*/ 2 h 94"/>
                <a:gd name="T14" fmla="*/ 83 w 175"/>
                <a:gd name="T15" fmla="*/ 2 h 94"/>
                <a:gd name="T16" fmla="*/ 2 w 175"/>
                <a:gd name="T17" fmla="*/ 83 h 94"/>
                <a:gd name="T18" fmla="*/ 2 w 175"/>
                <a:gd name="T19" fmla="*/ 90 h 94"/>
                <a:gd name="T20" fmla="*/ 10 w 175"/>
                <a:gd name="T21" fmla="*/ 91 h 94"/>
                <a:gd name="T22" fmla="*/ 81 w 175"/>
                <a:gd name="T23" fmla="*/ 19 h 94"/>
                <a:gd name="T24" fmla="*/ 92 w 175"/>
                <a:gd name="T25" fmla="*/ 19 h 94"/>
                <a:gd name="T26" fmla="*/ 166 w 175"/>
                <a:gd name="T27" fmla="*/ 93 h 94"/>
                <a:gd name="T28" fmla="*/ 169 w 175"/>
                <a:gd name="T29" fmla="*/ 94 h 94"/>
                <a:gd name="T30" fmla="*/ 173 w 175"/>
                <a:gd name="T31" fmla="*/ 92 h 94"/>
                <a:gd name="T32" fmla="*/ 173 w 175"/>
                <a:gd name="T33" fmla="*/ 8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94">
                  <a:moveTo>
                    <a:pt x="173" y="85"/>
                  </a:moveTo>
                  <a:cubicBezTo>
                    <a:pt x="134" y="46"/>
                    <a:pt x="134" y="46"/>
                    <a:pt x="134" y="46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6"/>
                    <a:pt x="132" y="3"/>
                    <a:pt x="129" y="3"/>
                  </a:cubicBezTo>
                  <a:cubicBezTo>
                    <a:pt x="126" y="3"/>
                    <a:pt x="124" y="6"/>
                    <a:pt x="124" y="9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88" y="0"/>
                    <a:pt x="85" y="0"/>
                    <a:pt x="83" y="2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0" y="85"/>
                    <a:pt x="0" y="88"/>
                    <a:pt x="2" y="90"/>
                  </a:cubicBezTo>
                  <a:cubicBezTo>
                    <a:pt x="4" y="93"/>
                    <a:pt x="7" y="93"/>
                    <a:pt x="10" y="91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4" y="15"/>
                    <a:pt x="89" y="15"/>
                    <a:pt x="92" y="19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7" y="94"/>
                    <a:pt x="168" y="94"/>
                    <a:pt x="169" y="94"/>
                  </a:cubicBezTo>
                  <a:cubicBezTo>
                    <a:pt x="171" y="94"/>
                    <a:pt x="172" y="94"/>
                    <a:pt x="173" y="92"/>
                  </a:cubicBezTo>
                  <a:cubicBezTo>
                    <a:pt x="175" y="90"/>
                    <a:pt x="175" y="87"/>
                    <a:pt x="173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46">
              <a:extLst>
                <a:ext uri="{FF2B5EF4-FFF2-40B4-BE49-F238E27FC236}">
                  <a16:creationId xmlns:a16="http://schemas.microsoft.com/office/drawing/2014/main" id="{5F719ED6-B0B1-4E2A-AF22-2F199806D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4413" y="4448175"/>
              <a:ext cx="157163" cy="153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47">
              <a:extLst>
                <a:ext uri="{FF2B5EF4-FFF2-40B4-BE49-F238E27FC236}">
                  <a16:creationId xmlns:a16="http://schemas.microsoft.com/office/drawing/2014/main" id="{E8C5CE1A-4D8A-43F3-BFE6-D92802CF4D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1851" y="4310063"/>
              <a:ext cx="519113" cy="385763"/>
            </a:xfrm>
            <a:custGeom>
              <a:avLst/>
              <a:gdLst>
                <a:gd name="T0" fmla="*/ 175 w 188"/>
                <a:gd name="T1" fmla="*/ 22 h 140"/>
                <a:gd name="T2" fmla="*/ 129 w 188"/>
                <a:gd name="T3" fmla="*/ 22 h 140"/>
                <a:gd name="T4" fmla="*/ 124 w 188"/>
                <a:gd name="T5" fmla="*/ 9 h 140"/>
                <a:gd name="T6" fmla="*/ 112 w 188"/>
                <a:gd name="T7" fmla="*/ 0 h 140"/>
                <a:gd name="T8" fmla="*/ 76 w 188"/>
                <a:gd name="T9" fmla="*/ 0 h 140"/>
                <a:gd name="T10" fmla="*/ 64 w 188"/>
                <a:gd name="T11" fmla="*/ 9 h 140"/>
                <a:gd name="T12" fmla="*/ 58 w 188"/>
                <a:gd name="T13" fmla="*/ 22 h 140"/>
                <a:gd name="T14" fmla="*/ 12 w 188"/>
                <a:gd name="T15" fmla="*/ 22 h 140"/>
                <a:gd name="T16" fmla="*/ 0 w 188"/>
                <a:gd name="T17" fmla="*/ 31 h 140"/>
                <a:gd name="T18" fmla="*/ 0 w 188"/>
                <a:gd name="T19" fmla="*/ 130 h 140"/>
                <a:gd name="T20" fmla="*/ 12 w 188"/>
                <a:gd name="T21" fmla="*/ 140 h 140"/>
                <a:gd name="T22" fmla="*/ 175 w 188"/>
                <a:gd name="T23" fmla="*/ 140 h 140"/>
                <a:gd name="T24" fmla="*/ 188 w 188"/>
                <a:gd name="T25" fmla="*/ 130 h 140"/>
                <a:gd name="T26" fmla="*/ 188 w 188"/>
                <a:gd name="T27" fmla="*/ 31 h 140"/>
                <a:gd name="T28" fmla="*/ 175 w 188"/>
                <a:gd name="T29" fmla="*/ 22 h 140"/>
                <a:gd name="T30" fmla="*/ 94 w 188"/>
                <a:gd name="T31" fmla="*/ 122 h 140"/>
                <a:gd name="T32" fmla="*/ 50 w 188"/>
                <a:gd name="T33" fmla="*/ 78 h 140"/>
                <a:gd name="T34" fmla="*/ 94 w 188"/>
                <a:gd name="T35" fmla="*/ 34 h 140"/>
                <a:gd name="T36" fmla="*/ 138 w 188"/>
                <a:gd name="T37" fmla="*/ 78 h 140"/>
                <a:gd name="T38" fmla="*/ 94 w 188"/>
                <a:gd name="T39" fmla="*/ 122 h 140"/>
                <a:gd name="T40" fmla="*/ 162 w 188"/>
                <a:gd name="T41" fmla="*/ 58 h 140"/>
                <a:gd name="T42" fmla="*/ 151 w 188"/>
                <a:gd name="T43" fmla="*/ 46 h 140"/>
                <a:gd name="T44" fmla="*/ 162 w 188"/>
                <a:gd name="T45" fmla="*/ 34 h 140"/>
                <a:gd name="T46" fmla="*/ 174 w 188"/>
                <a:gd name="T47" fmla="*/ 46 h 140"/>
                <a:gd name="T48" fmla="*/ 162 w 188"/>
                <a:gd name="T49" fmla="*/ 5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" h="140">
                  <a:moveTo>
                    <a:pt x="175" y="22"/>
                  </a:moveTo>
                  <a:cubicBezTo>
                    <a:pt x="129" y="22"/>
                    <a:pt x="129" y="22"/>
                    <a:pt x="129" y="22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2" y="4"/>
                    <a:pt x="116" y="0"/>
                    <a:pt x="112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1" y="0"/>
                    <a:pt x="66" y="4"/>
                    <a:pt x="64" y="9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7" y="22"/>
                    <a:pt x="0" y="26"/>
                    <a:pt x="0" y="3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5"/>
                    <a:pt x="7" y="140"/>
                    <a:pt x="12" y="140"/>
                  </a:cubicBezTo>
                  <a:cubicBezTo>
                    <a:pt x="175" y="140"/>
                    <a:pt x="175" y="140"/>
                    <a:pt x="175" y="140"/>
                  </a:cubicBezTo>
                  <a:cubicBezTo>
                    <a:pt x="180" y="140"/>
                    <a:pt x="188" y="135"/>
                    <a:pt x="188" y="130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26"/>
                    <a:pt x="180" y="22"/>
                    <a:pt x="175" y="22"/>
                  </a:cubicBezTo>
                  <a:moveTo>
                    <a:pt x="94" y="122"/>
                  </a:moveTo>
                  <a:cubicBezTo>
                    <a:pt x="70" y="122"/>
                    <a:pt x="50" y="102"/>
                    <a:pt x="50" y="78"/>
                  </a:cubicBezTo>
                  <a:cubicBezTo>
                    <a:pt x="50" y="54"/>
                    <a:pt x="70" y="34"/>
                    <a:pt x="94" y="34"/>
                  </a:cubicBezTo>
                  <a:cubicBezTo>
                    <a:pt x="119" y="34"/>
                    <a:pt x="138" y="54"/>
                    <a:pt x="138" y="78"/>
                  </a:cubicBezTo>
                  <a:cubicBezTo>
                    <a:pt x="138" y="102"/>
                    <a:pt x="119" y="122"/>
                    <a:pt x="94" y="122"/>
                  </a:cubicBezTo>
                  <a:moveTo>
                    <a:pt x="162" y="58"/>
                  </a:moveTo>
                  <a:cubicBezTo>
                    <a:pt x="156" y="58"/>
                    <a:pt x="151" y="52"/>
                    <a:pt x="151" y="46"/>
                  </a:cubicBezTo>
                  <a:cubicBezTo>
                    <a:pt x="151" y="39"/>
                    <a:pt x="156" y="34"/>
                    <a:pt x="162" y="34"/>
                  </a:cubicBezTo>
                  <a:cubicBezTo>
                    <a:pt x="169" y="34"/>
                    <a:pt x="174" y="39"/>
                    <a:pt x="174" y="46"/>
                  </a:cubicBezTo>
                  <a:cubicBezTo>
                    <a:pt x="174" y="52"/>
                    <a:pt x="169" y="58"/>
                    <a:pt x="162" y="5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48">
              <a:extLst>
                <a:ext uri="{FF2B5EF4-FFF2-40B4-BE49-F238E27FC236}">
                  <a16:creationId xmlns:a16="http://schemas.microsoft.com/office/drawing/2014/main" id="{A2B74BFE-F48E-4129-A10E-22A4E0A757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3888" y="333375"/>
              <a:ext cx="615950" cy="1057275"/>
            </a:xfrm>
            <a:custGeom>
              <a:avLst/>
              <a:gdLst>
                <a:gd name="T0" fmla="*/ 204 w 223"/>
                <a:gd name="T1" fmla="*/ 0 h 384"/>
                <a:gd name="T2" fmla="*/ 19 w 223"/>
                <a:gd name="T3" fmla="*/ 0 h 384"/>
                <a:gd name="T4" fmla="*/ 0 w 223"/>
                <a:gd name="T5" fmla="*/ 19 h 384"/>
                <a:gd name="T6" fmla="*/ 0 w 223"/>
                <a:gd name="T7" fmla="*/ 364 h 384"/>
                <a:gd name="T8" fmla="*/ 19 w 223"/>
                <a:gd name="T9" fmla="*/ 384 h 384"/>
                <a:gd name="T10" fmla="*/ 204 w 223"/>
                <a:gd name="T11" fmla="*/ 384 h 384"/>
                <a:gd name="T12" fmla="*/ 223 w 223"/>
                <a:gd name="T13" fmla="*/ 364 h 384"/>
                <a:gd name="T14" fmla="*/ 223 w 223"/>
                <a:gd name="T15" fmla="*/ 19 h 384"/>
                <a:gd name="T16" fmla="*/ 204 w 223"/>
                <a:gd name="T17" fmla="*/ 0 h 384"/>
                <a:gd name="T18" fmla="*/ 38 w 223"/>
                <a:gd name="T19" fmla="*/ 21 h 384"/>
                <a:gd name="T20" fmla="*/ 45 w 223"/>
                <a:gd name="T21" fmla="*/ 14 h 384"/>
                <a:gd name="T22" fmla="*/ 178 w 223"/>
                <a:gd name="T23" fmla="*/ 14 h 384"/>
                <a:gd name="T24" fmla="*/ 185 w 223"/>
                <a:gd name="T25" fmla="*/ 21 h 384"/>
                <a:gd name="T26" fmla="*/ 185 w 223"/>
                <a:gd name="T27" fmla="*/ 26 h 384"/>
                <a:gd name="T28" fmla="*/ 178 w 223"/>
                <a:gd name="T29" fmla="*/ 33 h 384"/>
                <a:gd name="T30" fmla="*/ 45 w 223"/>
                <a:gd name="T31" fmla="*/ 33 h 384"/>
                <a:gd name="T32" fmla="*/ 38 w 223"/>
                <a:gd name="T33" fmla="*/ 26 h 384"/>
                <a:gd name="T34" fmla="*/ 38 w 223"/>
                <a:gd name="T35" fmla="*/ 21 h 384"/>
                <a:gd name="T36" fmla="*/ 115 w 223"/>
                <a:gd name="T37" fmla="*/ 366 h 384"/>
                <a:gd name="T38" fmla="*/ 94 w 223"/>
                <a:gd name="T39" fmla="*/ 345 h 384"/>
                <a:gd name="T40" fmla="*/ 115 w 223"/>
                <a:gd name="T41" fmla="*/ 324 h 384"/>
                <a:gd name="T42" fmla="*/ 136 w 223"/>
                <a:gd name="T43" fmla="*/ 345 h 384"/>
                <a:gd name="T44" fmla="*/ 115 w 223"/>
                <a:gd name="T45" fmla="*/ 366 h 384"/>
                <a:gd name="T46" fmla="*/ 203 w 223"/>
                <a:gd name="T47" fmla="*/ 309 h 384"/>
                <a:gd name="T48" fmla="*/ 20 w 223"/>
                <a:gd name="T49" fmla="*/ 309 h 384"/>
                <a:gd name="T50" fmla="*/ 20 w 223"/>
                <a:gd name="T51" fmla="*/ 48 h 384"/>
                <a:gd name="T52" fmla="*/ 203 w 223"/>
                <a:gd name="T53" fmla="*/ 48 h 384"/>
                <a:gd name="T54" fmla="*/ 203 w 223"/>
                <a:gd name="T55" fmla="*/ 3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3" h="384">
                  <a:moveTo>
                    <a:pt x="20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75"/>
                    <a:pt x="9" y="384"/>
                    <a:pt x="19" y="384"/>
                  </a:cubicBezTo>
                  <a:cubicBezTo>
                    <a:pt x="204" y="384"/>
                    <a:pt x="204" y="384"/>
                    <a:pt x="204" y="384"/>
                  </a:cubicBezTo>
                  <a:cubicBezTo>
                    <a:pt x="214" y="384"/>
                    <a:pt x="223" y="375"/>
                    <a:pt x="223" y="364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23" y="9"/>
                    <a:pt x="214" y="0"/>
                    <a:pt x="204" y="0"/>
                  </a:cubicBezTo>
                  <a:moveTo>
                    <a:pt x="38" y="21"/>
                  </a:moveTo>
                  <a:cubicBezTo>
                    <a:pt x="38" y="17"/>
                    <a:pt x="41" y="14"/>
                    <a:pt x="45" y="14"/>
                  </a:cubicBezTo>
                  <a:cubicBezTo>
                    <a:pt x="178" y="14"/>
                    <a:pt x="178" y="14"/>
                    <a:pt x="178" y="14"/>
                  </a:cubicBezTo>
                  <a:cubicBezTo>
                    <a:pt x="182" y="14"/>
                    <a:pt x="185" y="17"/>
                    <a:pt x="185" y="21"/>
                  </a:cubicBezTo>
                  <a:cubicBezTo>
                    <a:pt x="185" y="26"/>
                    <a:pt x="185" y="26"/>
                    <a:pt x="185" y="26"/>
                  </a:cubicBezTo>
                  <a:cubicBezTo>
                    <a:pt x="185" y="30"/>
                    <a:pt x="182" y="33"/>
                    <a:pt x="178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1" y="33"/>
                    <a:pt x="38" y="30"/>
                    <a:pt x="38" y="26"/>
                  </a:cubicBezTo>
                  <a:lnTo>
                    <a:pt x="38" y="21"/>
                  </a:lnTo>
                  <a:close/>
                  <a:moveTo>
                    <a:pt x="115" y="366"/>
                  </a:moveTo>
                  <a:cubicBezTo>
                    <a:pt x="103" y="366"/>
                    <a:pt x="94" y="356"/>
                    <a:pt x="94" y="345"/>
                  </a:cubicBezTo>
                  <a:cubicBezTo>
                    <a:pt x="94" y="333"/>
                    <a:pt x="103" y="324"/>
                    <a:pt x="115" y="324"/>
                  </a:cubicBezTo>
                  <a:cubicBezTo>
                    <a:pt x="126" y="324"/>
                    <a:pt x="136" y="333"/>
                    <a:pt x="136" y="345"/>
                  </a:cubicBezTo>
                  <a:cubicBezTo>
                    <a:pt x="136" y="356"/>
                    <a:pt x="126" y="366"/>
                    <a:pt x="115" y="366"/>
                  </a:cubicBezTo>
                  <a:moveTo>
                    <a:pt x="203" y="309"/>
                  </a:moveTo>
                  <a:cubicBezTo>
                    <a:pt x="20" y="309"/>
                    <a:pt x="20" y="309"/>
                    <a:pt x="20" y="30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3" y="48"/>
                    <a:pt x="203" y="48"/>
                    <a:pt x="203" y="48"/>
                  </a:cubicBezTo>
                  <a:lnTo>
                    <a:pt x="203" y="3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49">
              <a:extLst>
                <a:ext uri="{FF2B5EF4-FFF2-40B4-BE49-F238E27FC236}">
                  <a16:creationId xmlns:a16="http://schemas.microsoft.com/office/drawing/2014/main" id="{35ED748A-5C3D-4E27-AF75-15786DA40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6888" y="4837113"/>
              <a:ext cx="368300" cy="363538"/>
            </a:xfrm>
            <a:custGeom>
              <a:avLst/>
              <a:gdLst>
                <a:gd name="T0" fmla="*/ 111 w 133"/>
                <a:gd name="T1" fmla="*/ 37 h 132"/>
                <a:gd name="T2" fmla="*/ 102 w 133"/>
                <a:gd name="T3" fmla="*/ 16 h 132"/>
                <a:gd name="T4" fmla="*/ 101 w 133"/>
                <a:gd name="T5" fmla="*/ 8 h 132"/>
                <a:gd name="T6" fmla="*/ 95 w 133"/>
                <a:gd name="T7" fmla="*/ 5 h 132"/>
                <a:gd name="T8" fmla="*/ 85 w 133"/>
                <a:gd name="T9" fmla="*/ 1 h 132"/>
                <a:gd name="T10" fmla="*/ 82 w 133"/>
                <a:gd name="T11" fmla="*/ 0 h 132"/>
                <a:gd name="T12" fmla="*/ 76 w 133"/>
                <a:gd name="T13" fmla="*/ 6 h 132"/>
                <a:gd name="T14" fmla="*/ 50 w 133"/>
                <a:gd name="T15" fmla="*/ 7 h 132"/>
                <a:gd name="T16" fmla="*/ 45 w 133"/>
                <a:gd name="T17" fmla="*/ 3 h 132"/>
                <a:gd name="T18" fmla="*/ 40 w 133"/>
                <a:gd name="T19" fmla="*/ 4 h 132"/>
                <a:gd name="T20" fmla="*/ 34 w 133"/>
                <a:gd name="T21" fmla="*/ 8 h 132"/>
                <a:gd name="T22" fmla="*/ 25 w 133"/>
                <a:gd name="T23" fmla="*/ 13 h 132"/>
                <a:gd name="T24" fmla="*/ 26 w 133"/>
                <a:gd name="T25" fmla="*/ 22 h 132"/>
                <a:gd name="T26" fmla="*/ 11 w 133"/>
                <a:gd name="T27" fmla="*/ 43 h 132"/>
                <a:gd name="T28" fmla="*/ 4 w 133"/>
                <a:gd name="T29" fmla="*/ 44 h 132"/>
                <a:gd name="T30" fmla="*/ 3 w 133"/>
                <a:gd name="T31" fmla="*/ 48 h 132"/>
                <a:gd name="T32" fmla="*/ 1 w 133"/>
                <a:gd name="T33" fmla="*/ 53 h 132"/>
                <a:gd name="T34" fmla="*/ 0 w 133"/>
                <a:gd name="T35" fmla="*/ 62 h 132"/>
                <a:gd name="T36" fmla="*/ 3 w 133"/>
                <a:gd name="T37" fmla="*/ 70 h 132"/>
                <a:gd name="T38" fmla="*/ 15 w 133"/>
                <a:gd name="T39" fmla="*/ 72 h 132"/>
                <a:gd name="T40" fmla="*/ 14 w 133"/>
                <a:gd name="T41" fmla="*/ 95 h 132"/>
                <a:gd name="T42" fmla="*/ 12 w 133"/>
                <a:gd name="T43" fmla="*/ 103 h 132"/>
                <a:gd name="T44" fmla="*/ 18 w 133"/>
                <a:gd name="T45" fmla="*/ 111 h 132"/>
                <a:gd name="T46" fmla="*/ 25 w 133"/>
                <a:gd name="T47" fmla="*/ 118 h 132"/>
                <a:gd name="T48" fmla="*/ 33 w 133"/>
                <a:gd name="T49" fmla="*/ 116 h 132"/>
                <a:gd name="T50" fmla="*/ 57 w 133"/>
                <a:gd name="T51" fmla="*/ 117 h 132"/>
                <a:gd name="T52" fmla="*/ 58 w 133"/>
                <a:gd name="T53" fmla="*/ 129 h 132"/>
                <a:gd name="T54" fmla="*/ 65 w 133"/>
                <a:gd name="T55" fmla="*/ 132 h 132"/>
                <a:gd name="T56" fmla="*/ 74 w 133"/>
                <a:gd name="T57" fmla="*/ 132 h 132"/>
                <a:gd name="T58" fmla="*/ 79 w 133"/>
                <a:gd name="T59" fmla="*/ 131 h 132"/>
                <a:gd name="T60" fmla="*/ 83 w 133"/>
                <a:gd name="T61" fmla="*/ 130 h 132"/>
                <a:gd name="T62" fmla="*/ 85 w 133"/>
                <a:gd name="T63" fmla="*/ 123 h 132"/>
                <a:gd name="T64" fmla="*/ 108 w 133"/>
                <a:gd name="T65" fmla="*/ 110 h 132"/>
                <a:gd name="T66" fmla="*/ 116 w 133"/>
                <a:gd name="T67" fmla="*/ 111 h 132"/>
                <a:gd name="T68" fmla="*/ 122 w 133"/>
                <a:gd name="T69" fmla="*/ 103 h 132"/>
                <a:gd name="T70" fmla="*/ 126 w 133"/>
                <a:gd name="T71" fmla="*/ 97 h 132"/>
                <a:gd name="T72" fmla="*/ 128 w 133"/>
                <a:gd name="T73" fmla="*/ 93 h 132"/>
                <a:gd name="T74" fmla="*/ 124 w 133"/>
                <a:gd name="T75" fmla="*/ 87 h 132"/>
                <a:gd name="T76" fmla="*/ 127 w 133"/>
                <a:gd name="T77" fmla="*/ 62 h 132"/>
                <a:gd name="T78" fmla="*/ 133 w 133"/>
                <a:gd name="T79" fmla="*/ 56 h 132"/>
                <a:gd name="T80" fmla="*/ 133 w 133"/>
                <a:gd name="T81" fmla="*/ 53 h 132"/>
                <a:gd name="T82" fmla="*/ 130 w 133"/>
                <a:gd name="T83" fmla="*/ 42 h 132"/>
                <a:gd name="T84" fmla="*/ 127 w 133"/>
                <a:gd name="T85" fmla="*/ 36 h 132"/>
                <a:gd name="T86" fmla="*/ 91 w 133"/>
                <a:gd name="T87" fmla="*/ 93 h 132"/>
                <a:gd name="T88" fmla="*/ 93 w 133"/>
                <a:gd name="T89" fmla="*/ 4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" h="132">
                  <a:moveTo>
                    <a:pt x="123" y="34"/>
                  </a:moveTo>
                  <a:cubicBezTo>
                    <a:pt x="123" y="34"/>
                    <a:pt x="121" y="34"/>
                    <a:pt x="119" y="35"/>
                  </a:cubicBezTo>
                  <a:cubicBezTo>
                    <a:pt x="117" y="35"/>
                    <a:pt x="114" y="36"/>
                    <a:pt x="111" y="37"/>
                  </a:cubicBezTo>
                  <a:cubicBezTo>
                    <a:pt x="110" y="35"/>
                    <a:pt x="108" y="32"/>
                    <a:pt x="106" y="30"/>
                  </a:cubicBezTo>
                  <a:cubicBezTo>
                    <a:pt x="104" y="28"/>
                    <a:pt x="101" y="26"/>
                    <a:pt x="99" y="24"/>
                  </a:cubicBezTo>
                  <a:cubicBezTo>
                    <a:pt x="100" y="21"/>
                    <a:pt x="101" y="18"/>
                    <a:pt x="102" y="16"/>
                  </a:cubicBezTo>
                  <a:cubicBezTo>
                    <a:pt x="103" y="14"/>
                    <a:pt x="103" y="12"/>
                    <a:pt x="103" y="12"/>
                  </a:cubicBezTo>
                  <a:cubicBezTo>
                    <a:pt x="103" y="12"/>
                    <a:pt x="103" y="11"/>
                    <a:pt x="103" y="10"/>
                  </a:cubicBezTo>
                  <a:cubicBezTo>
                    <a:pt x="102" y="9"/>
                    <a:pt x="102" y="8"/>
                    <a:pt x="101" y="8"/>
                  </a:cubicBezTo>
                  <a:cubicBezTo>
                    <a:pt x="101" y="8"/>
                    <a:pt x="101" y="8"/>
                    <a:pt x="100" y="7"/>
                  </a:cubicBezTo>
                  <a:cubicBezTo>
                    <a:pt x="100" y="7"/>
                    <a:pt x="99" y="7"/>
                    <a:pt x="98" y="6"/>
                  </a:cubicBezTo>
                  <a:cubicBezTo>
                    <a:pt x="97" y="6"/>
                    <a:pt x="96" y="5"/>
                    <a:pt x="95" y="5"/>
                  </a:cubicBezTo>
                  <a:cubicBezTo>
                    <a:pt x="94" y="4"/>
                    <a:pt x="93" y="4"/>
                    <a:pt x="92" y="3"/>
                  </a:cubicBezTo>
                  <a:cubicBezTo>
                    <a:pt x="90" y="3"/>
                    <a:pt x="89" y="2"/>
                    <a:pt x="88" y="2"/>
                  </a:cubicBezTo>
                  <a:cubicBezTo>
                    <a:pt x="87" y="2"/>
                    <a:pt x="86" y="1"/>
                    <a:pt x="85" y="1"/>
                  </a:cubicBezTo>
                  <a:cubicBezTo>
                    <a:pt x="84" y="1"/>
                    <a:pt x="83" y="1"/>
                    <a:pt x="83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1" y="0"/>
                    <a:pt x="80" y="0"/>
                    <a:pt x="79" y="1"/>
                  </a:cubicBezTo>
                  <a:cubicBezTo>
                    <a:pt x="78" y="1"/>
                    <a:pt x="78" y="1"/>
                    <a:pt x="77" y="2"/>
                  </a:cubicBezTo>
                  <a:cubicBezTo>
                    <a:pt x="77" y="2"/>
                    <a:pt x="77" y="4"/>
                    <a:pt x="76" y="6"/>
                  </a:cubicBezTo>
                  <a:cubicBezTo>
                    <a:pt x="75" y="8"/>
                    <a:pt x="73" y="11"/>
                    <a:pt x="72" y="13"/>
                  </a:cubicBezTo>
                  <a:cubicBezTo>
                    <a:pt x="66" y="13"/>
                    <a:pt x="60" y="13"/>
                    <a:pt x="54" y="15"/>
                  </a:cubicBezTo>
                  <a:cubicBezTo>
                    <a:pt x="53" y="12"/>
                    <a:pt x="51" y="9"/>
                    <a:pt x="50" y="7"/>
                  </a:cubicBezTo>
                  <a:cubicBezTo>
                    <a:pt x="49" y="5"/>
                    <a:pt x="48" y="4"/>
                    <a:pt x="48" y="4"/>
                  </a:cubicBezTo>
                  <a:cubicBezTo>
                    <a:pt x="48" y="4"/>
                    <a:pt x="47" y="3"/>
                    <a:pt x="46" y="3"/>
                  </a:cubicBezTo>
                  <a:cubicBezTo>
                    <a:pt x="46" y="3"/>
                    <a:pt x="45" y="3"/>
                    <a:pt x="45" y="3"/>
                  </a:cubicBezTo>
                  <a:cubicBezTo>
                    <a:pt x="44" y="3"/>
                    <a:pt x="44" y="3"/>
                    <a:pt x="43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2" y="4"/>
                    <a:pt x="41" y="4"/>
                    <a:pt x="40" y="4"/>
                  </a:cubicBezTo>
                  <a:cubicBezTo>
                    <a:pt x="39" y="5"/>
                    <a:pt x="38" y="5"/>
                    <a:pt x="37" y="6"/>
                  </a:cubicBezTo>
                  <a:cubicBezTo>
                    <a:pt x="37" y="6"/>
                    <a:pt x="36" y="6"/>
                    <a:pt x="36" y="7"/>
                  </a:cubicBezTo>
                  <a:cubicBezTo>
                    <a:pt x="35" y="7"/>
                    <a:pt x="34" y="7"/>
                    <a:pt x="34" y="8"/>
                  </a:cubicBezTo>
                  <a:cubicBezTo>
                    <a:pt x="32" y="9"/>
                    <a:pt x="29" y="10"/>
                    <a:pt x="28" y="11"/>
                  </a:cubicBezTo>
                  <a:cubicBezTo>
                    <a:pt x="27" y="12"/>
                    <a:pt x="27" y="12"/>
                    <a:pt x="26" y="13"/>
                  </a:cubicBezTo>
                  <a:cubicBezTo>
                    <a:pt x="26" y="13"/>
                    <a:pt x="25" y="13"/>
                    <a:pt x="25" y="13"/>
                  </a:cubicBezTo>
                  <a:cubicBezTo>
                    <a:pt x="25" y="14"/>
                    <a:pt x="24" y="15"/>
                    <a:pt x="24" y="16"/>
                  </a:cubicBezTo>
                  <a:cubicBezTo>
                    <a:pt x="23" y="17"/>
                    <a:pt x="24" y="17"/>
                    <a:pt x="24" y="18"/>
                  </a:cubicBezTo>
                  <a:cubicBezTo>
                    <a:pt x="24" y="18"/>
                    <a:pt x="25" y="19"/>
                    <a:pt x="26" y="22"/>
                  </a:cubicBezTo>
                  <a:cubicBezTo>
                    <a:pt x="27" y="24"/>
                    <a:pt x="28" y="26"/>
                    <a:pt x="30" y="29"/>
                  </a:cubicBezTo>
                  <a:cubicBezTo>
                    <a:pt x="25" y="33"/>
                    <a:pt x="22" y="38"/>
                    <a:pt x="19" y="44"/>
                  </a:cubicBezTo>
                  <a:cubicBezTo>
                    <a:pt x="16" y="43"/>
                    <a:pt x="13" y="43"/>
                    <a:pt x="11" y="43"/>
                  </a:cubicBezTo>
                  <a:cubicBezTo>
                    <a:pt x="9" y="42"/>
                    <a:pt x="7" y="42"/>
                    <a:pt x="7" y="42"/>
                  </a:cubicBezTo>
                  <a:cubicBezTo>
                    <a:pt x="6" y="42"/>
                    <a:pt x="6" y="42"/>
                    <a:pt x="5" y="43"/>
                  </a:cubicBezTo>
                  <a:cubicBezTo>
                    <a:pt x="5" y="43"/>
                    <a:pt x="4" y="44"/>
                    <a:pt x="4" y="44"/>
                  </a:cubicBezTo>
                  <a:cubicBezTo>
                    <a:pt x="4" y="44"/>
                    <a:pt x="4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2" y="49"/>
                    <a:pt x="2" y="49"/>
                    <a:pt x="2" y="50"/>
                  </a:cubicBezTo>
                  <a:cubicBezTo>
                    <a:pt x="2" y="51"/>
                    <a:pt x="2" y="51"/>
                    <a:pt x="2" y="52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7"/>
                    <a:pt x="1" y="58"/>
                    <a:pt x="1" y="59"/>
                  </a:cubicBezTo>
                  <a:cubicBezTo>
                    <a:pt x="1" y="60"/>
                    <a:pt x="0" y="61"/>
                    <a:pt x="0" y="62"/>
                  </a:cubicBezTo>
                  <a:cubicBezTo>
                    <a:pt x="0" y="63"/>
                    <a:pt x="0" y="64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8"/>
                    <a:pt x="2" y="69"/>
                    <a:pt x="3" y="70"/>
                  </a:cubicBezTo>
                  <a:cubicBezTo>
                    <a:pt x="3" y="70"/>
                    <a:pt x="5" y="70"/>
                    <a:pt x="7" y="70"/>
                  </a:cubicBezTo>
                  <a:cubicBezTo>
                    <a:pt x="8" y="71"/>
                    <a:pt x="9" y="71"/>
                    <a:pt x="11" y="71"/>
                  </a:cubicBezTo>
                  <a:cubicBezTo>
                    <a:pt x="12" y="71"/>
                    <a:pt x="14" y="72"/>
                    <a:pt x="15" y="72"/>
                  </a:cubicBezTo>
                  <a:cubicBezTo>
                    <a:pt x="16" y="78"/>
                    <a:pt x="18" y="84"/>
                    <a:pt x="20" y="89"/>
                  </a:cubicBezTo>
                  <a:cubicBezTo>
                    <a:pt x="19" y="90"/>
                    <a:pt x="18" y="91"/>
                    <a:pt x="17" y="92"/>
                  </a:cubicBezTo>
                  <a:cubicBezTo>
                    <a:pt x="16" y="93"/>
                    <a:pt x="15" y="94"/>
                    <a:pt x="14" y="95"/>
                  </a:cubicBezTo>
                  <a:cubicBezTo>
                    <a:pt x="13" y="97"/>
                    <a:pt x="12" y="98"/>
                    <a:pt x="12" y="98"/>
                  </a:cubicBezTo>
                  <a:cubicBezTo>
                    <a:pt x="11" y="98"/>
                    <a:pt x="11" y="99"/>
                    <a:pt x="11" y="100"/>
                  </a:cubicBezTo>
                  <a:cubicBezTo>
                    <a:pt x="11" y="101"/>
                    <a:pt x="11" y="102"/>
                    <a:pt x="12" y="103"/>
                  </a:cubicBezTo>
                  <a:cubicBezTo>
                    <a:pt x="12" y="103"/>
                    <a:pt x="12" y="104"/>
                    <a:pt x="14" y="105"/>
                  </a:cubicBezTo>
                  <a:cubicBezTo>
                    <a:pt x="14" y="106"/>
                    <a:pt x="15" y="107"/>
                    <a:pt x="16" y="108"/>
                  </a:cubicBezTo>
                  <a:cubicBezTo>
                    <a:pt x="16" y="109"/>
                    <a:pt x="17" y="110"/>
                    <a:pt x="18" y="111"/>
                  </a:cubicBezTo>
                  <a:cubicBezTo>
                    <a:pt x="19" y="112"/>
                    <a:pt x="20" y="113"/>
                    <a:pt x="21" y="113"/>
                  </a:cubicBezTo>
                  <a:cubicBezTo>
                    <a:pt x="22" y="114"/>
                    <a:pt x="22" y="115"/>
                    <a:pt x="23" y="116"/>
                  </a:cubicBezTo>
                  <a:cubicBezTo>
                    <a:pt x="25" y="117"/>
                    <a:pt x="25" y="118"/>
                    <a:pt x="25" y="118"/>
                  </a:cubicBezTo>
                  <a:cubicBezTo>
                    <a:pt x="26" y="118"/>
                    <a:pt x="27" y="119"/>
                    <a:pt x="28" y="119"/>
                  </a:cubicBezTo>
                  <a:cubicBezTo>
                    <a:pt x="29" y="119"/>
                    <a:pt x="30" y="119"/>
                    <a:pt x="30" y="118"/>
                  </a:cubicBezTo>
                  <a:cubicBezTo>
                    <a:pt x="30" y="118"/>
                    <a:pt x="32" y="117"/>
                    <a:pt x="33" y="116"/>
                  </a:cubicBezTo>
                  <a:cubicBezTo>
                    <a:pt x="34" y="115"/>
                    <a:pt x="35" y="114"/>
                    <a:pt x="37" y="113"/>
                  </a:cubicBezTo>
                  <a:cubicBezTo>
                    <a:pt x="38" y="112"/>
                    <a:pt x="39" y="111"/>
                    <a:pt x="40" y="110"/>
                  </a:cubicBezTo>
                  <a:cubicBezTo>
                    <a:pt x="45" y="113"/>
                    <a:pt x="51" y="116"/>
                    <a:pt x="57" y="117"/>
                  </a:cubicBezTo>
                  <a:cubicBezTo>
                    <a:pt x="57" y="118"/>
                    <a:pt x="57" y="120"/>
                    <a:pt x="57" y="121"/>
                  </a:cubicBezTo>
                  <a:cubicBezTo>
                    <a:pt x="57" y="123"/>
                    <a:pt x="57" y="124"/>
                    <a:pt x="57" y="125"/>
                  </a:cubicBezTo>
                  <a:cubicBezTo>
                    <a:pt x="58" y="127"/>
                    <a:pt x="58" y="129"/>
                    <a:pt x="58" y="129"/>
                  </a:cubicBezTo>
                  <a:cubicBezTo>
                    <a:pt x="58" y="130"/>
                    <a:pt x="60" y="132"/>
                    <a:pt x="62" y="132"/>
                  </a:cubicBezTo>
                  <a:cubicBezTo>
                    <a:pt x="62" y="132"/>
                    <a:pt x="62" y="132"/>
                    <a:pt x="63" y="132"/>
                  </a:cubicBezTo>
                  <a:cubicBezTo>
                    <a:pt x="63" y="132"/>
                    <a:pt x="64" y="132"/>
                    <a:pt x="65" y="132"/>
                  </a:cubicBezTo>
                  <a:cubicBezTo>
                    <a:pt x="66" y="132"/>
                    <a:pt x="67" y="132"/>
                    <a:pt x="68" y="132"/>
                  </a:cubicBezTo>
                  <a:cubicBezTo>
                    <a:pt x="69" y="132"/>
                    <a:pt x="71" y="132"/>
                    <a:pt x="72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4" y="132"/>
                    <a:pt x="75" y="132"/>
                    <a:pt x="76" y="132"/>
                  </a:cubicBezTo>
                  <a:cubicBezTo>
                    <a:pt x="76" y="132"/>
                    <a:pt x="77" y="132"/>
                    <a:pt x="77" y="131"/>
                  </a:cubicBezTo>
                  <a:cubicBezTo>
                    <a:pt x="78" y="131"/>
                    <a:pt x="78" y="131"/>
                    <a:pt x="79" y="131"/>
                  </a:cubicBezTo>
                  <a:cubicBezTo>
                    <a:pt x="80" y="131"/>
                    <a:pt x="81" y="131"/>
                    <a:pt x="81" y="131"/>
                  </a:cubicBezTo>
                  <a:cubicBezTo>
                    <a:pt x="82" y="131"/>
                    <a:pt x="82" y="131"/>
                    <a:pt x="82" y="131"/>
                  </a:cubicBez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4" y="129"/>
                    <a:pt x="85" y="129"/>
                  </a:cubicBezTo>
                  <a:cubicBezTo>
                    <a:pt x="85" y="128"/>
                    <a:pt x="85" y="128"/>
                    <a:pt x="85" y="127"/>
                  </a:cubicBezTo>
                  <a:cubicBezTo>
                    <a:pt x="85" y="127"/>
                    <a:pt x="85" y="125"/>
                    <a:pt x="85" y="123"/>
                  </a:cubicBezTo>
                  <a:cubicBezTo>
                    <a:pt x="85" y="121"/>
                    <a:pt x="85" y="118"/>
                    <a:pt x="85" y="115"/>
                  </a:cubicBezTo>
                  <a:cubicBezTo>
                    <a:pt x="91" y="113"/>
                    <a:pt x="96" y="110"/>
                    <a:pt x="101" y="106"/>
                  </a:cubicBezTo>
                  <a:cubicBezTo>
                    <a:pt x="103" y="107"/>
                    <a:pt x="106" y="109"/>
                    <a:pt x="108" y="110"/>
                  </a:cubicBezTo>
                  <a:cubicBezTo>
                    <a:pt x="110" y="112"/>
                    <a:pt x="111" y="112"/>
                    <a:pt x="111" y="112"/>
                  </a:cubicBezTo>
                  <a:cubicBezTo>
                    <a:pt x="112" y="113"/>
                    <a:pt x="112" y="113"/>
                    <a:pt x="113" y="113"/>
                  </a:cubicBezTo>
                  <a:cubicBezTo>
                    <a:pt x="114" y="112"/>
                    <a:pt x="115" y="112"/>
                    <a:pt x="116" y="111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17" y="110"/>
                    <a:pt x="117" y="110"/>
                    <a:pt x="118" y="109"/>
                  </a:cubicBezTo>
                  <a:cubicBezTo>
                    <a:pt x="119" y="107"/>
                    <a:pt x="121" y="105"/>
                    <a:pt x="122" y="103"/>
                  </a:cubicBezTo>
                  <a:cubicBezTo>
                    <a:pt x="123" y="103"/>
                    <a:pt x="123" y="102"/>
                    <a:pt x="123" y="102"/>
                  </a:cubicBezTo>
                  <a:cubicBezTo>
                    <a:pt x="124" y="101"/>
                    <a:pt x="124" y="101"/>
                    <a:pt x="124" y="100"/>
                  </a:cubicBezTo>
                  <a:cubicBezTo>
                    <a:pt x="125" y="99"/>
                    <a:pt x="125" y="98"/>
                    <a:pt x="126" y="97"/>
                  </a:cubicBezTo>
                  <a:cubicBezTo>
                    <a:pt x="126" y="96"/>
                    <a:pt x="127" y="96"/>
                    <a:pt x="127" y="95"/>
                  </a:cubicBezTo>
                  <a:cubicBezTo>
                    <a:pt x="127" y="95"/>
                    <a:pt x="127" y="94"/>
                    <a:pt x="127" y="94"/>
                  </a:cubicBezTo>
                  <a:cubicBezTo>
                    <a:pt x="128" y="94"/>
                    <a:pt x="128" y="93"/>
                    <a:pt x="128" y="93"/>
                  </a:cubicBezTo>
                  <a:cubicBezTo>
                    <a:pt x="128" y="92"/>
                    <a:pt x="128" y="92"/>
                    <a:pt x="128" y="91"/>
                  </a:cubicBezTo>
                  <a:cubicBezTo>
                    <a:pt x="128" y="91"/>
                    <a:pt x="127" y="90"/>
                    <a:pt x="127" y="90"/>
                  </a:cubicBezTo>
                  <a:cubicBezTo>
                    <a:pt x="127" y="90"/>
                    <a:pt x="125" y="88"/>
                    <a:pt x="124" y="87"/>
                  </a:cubicBezTo>
                  <a:cubicBezTo>
                    <a:pt x="122" y="86"/>
                    <a:pt x="119" y="84"/>
                    <a:pt x="117" y="82"/>
                  </a:cubicBezTo>
                  <a:cubicBezTo>
                    <a:pt x="119" y="76"/>
                    <a:pt x="120" y="70"/>
                    <a:pt x="119" y="64"/>
                  </a:cubicBezTo>
                  <a:cubicBezTo>
                    <a:pt x="122" y="64"/>
                    <a:pt x="125" y="63"/>
                    <a:pt x="127" y="62"/>
                  </a:cubicBezTo>
                  <a:cubicBezTo>
                    <a:pt x="130" y="61"/>
                    <a:pt x="131" y="60"/>
                    <a:pt x="131" y="60"/>
                  </a:cubicBezTo>
                  <a:cubicBezTo>
                    <a:pt x="132" y="60"/>
                    <a:pt x="132" y="60"/>
                    <a:pt x="133" y="59"/>
                  </a:cubicBezTo>
                  <a:cubicBezTo>
                    <a:pt x="133" y="58"/>
                    <a:pt x="133" y="57"/>
                    <a:pt x="133" y="56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3" y="56"/>
                    <a:pt x="133" y="55"/>
                    <a:pt x="133" y="55"/>
                  </a:cubicBezTo>
                  <a:cubicBezTo>
                    <a:pt x="133" y="54"/>
                    <a:pt x="133" y="54"/>
                    <a:pt x="133" y="53"/>
                  </a:cubicBezTo>
                  <a:cubicBezTo>
                    <a:pt x="132" y="52"/>
                    <a:pt x="132" y="51"/>
                    <a:pt x="132" y="50"/>
                  </a:cubicBezTo>
                  <a:cubicBezTo>
                    <a:pt x="132" y="48"/>
                    <a:pt x="131" y="47"/>
                    <a:pt x="131" y="46"/>
                  </a:cubicBezTo>
                  <a:cubicBezTo>
                    <a:pt x="131" y="45"/>
                    <a:pt x="130" y="44"/>
                    <a:pt x="130" y="42"/>
                  </a:cubicBezTo>
                  <a:cubicBezTo>
                    <a:pt x="129" y="41"/>
                    <a:pt x="129" y="40"/>
                    <a:pt x="129" y="39"/>
                  </a:cubicBezTo>
                  <a:cubicBezTo>
                    <a:pt x="128" y="38"/>
                    <a:pt x="128" y="38"/>
                    <a:pt x="128" y="37"/>
                  </a:cubicBezTo>
                  <a:cubicBezTo>
                    <a:pt x="127" y="37"/>
                    <a:pt x="127" y="36"/>
                    <a:pt x="127" y="36"/>
                  </a:cubicBezTo>
                  <a:cubicBezTo>
                    <a:pt x="127" y="35"/>
                    <a:pt x="126" y="35"/>
                    <a:pt x="125" y="34"/>
                  </a:cubicBezTo>
                  <a:cubicBezTo>
                    <a:pt x="125" y="34"/>
                    <a:pt x="124" y="34"/>
                    <a:pt x="123" y="34"/>
                  </a:cubicBezTo>
                  <a:moveTo>
                    <a:pt x="91" y="93"/>
                  </a:moveTo>
                  <a:cubicBezTo>
                    <a:pt x="76" y="107"/>
                    <a:pt x="53" y="106"/>
                    <a:pt x="39" y="91"/>
                  </a:cubicBezTo>
                  <a:cubicBezTo>
                    <a:pt x="26" y="76"/>
                    <a:pt x="27" y="53"/>
                    <a:pt x="42" y="40"/>
                  </a:cubicBezTo>
                  <a:cubicBezTo>
                    <a:pt x="56" y="26"/>
                    <a:pt x="79" y="27"/>
                    <a:pt x="93" y="42"/>
                  </a:cubicBezTo>
                  <a:cubicBezTo>
                    <a:pt x="106" y="56"/>
                    <a:pt x="105" y="79"/>
                    <a:pt x="91" y="9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50">
              <a:extLst>
                <a:ext uri="{FF2B5EF4-FFF2-40B4-BE49-F238E27FC236}">
                  <a16:creationId xmlns:a16="http://schemas.microsoft.com/office/drawing/2014/main" id="{B0F66C2F-5F1F-4BBC-BA3F-713102151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076" y="2655888"/>
              <a:ext cx="228600" cy="228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1">
              <a:extLst>
                <a:ext uri="{FF2B5EF4-FFF2-40B4-BE49-F238E27FC236}">
                  <a16:creationId xmlns:a16="http://schemas.microsoft.com/office/drawing/2014/main" id="{6F0779B6-D372-447D-A2F4-046780310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176" y="2862263"/>
              <a:ext cx="404813" cy="233363"/>
            </a:xfrm>
            <a:custGeom>
              <a:avLst/>
              <a:gdLst>
                <a:gd name="T0" fmla="*/ 112 w 147"/>
                <a:gd name="T1" fmla="*/ 0 h 85"/>
                <a:gd name="T2" fmla="*/ 112 w 147"/>
                <a:gd name="T3" fmla="*/ 0 h 85"/>
                <a:gd name="T4" fmla="*/ 73 w 147"/>
                <a:gd name="T5" fmla="*/ 18 h 85"/>
                <a:gd name="T6" fmla="*/ 35 w 147"/>
                <a:gd name="T7" fmla="*/ 0 h 85"/>
                <a:gd name="T8" fmla="*/ 34 w 147"/>
                <a:gd name="T9" fmla="*/ 0 h 85"/>
                <a:gd name="T10" fmla="*/ 0 w 147"/>
                <a:gd name="T11" fmla="*/ 34 h 85"/>
                <a:gd name="T12" fmla="*/ 0 w 147"/>
                <a:gd name="T13" fmla="*/ 85 h 85"/>
                <a:gd name="T14" fmla="*/ 25 w 147"/>
                <a:gd name="T15" fmla="*/ 85 h 85"/>
                <a:gd name="T16" fmla="*/ 25 w 147"/>
                <a:gd name="T17" fmla="*/ 57 h 85"/>
                <a:gd name="T18" fmla="*/ 29 w 147"/>
                <a:gd name="T19" fmla="*/ 53 h 85"/>
                <a:gd name="T20" fmla="*/ 33 w 147"/>
                <a:gd name="T21" fmla="*/ 57 h 85"/>
                <a:gd name="T22" fmla="*/ 33 w 147"/>
                <a:gd name="T23" fmla="*/ 85 h 85"/>
                <a:gd name="T24" fmla="*/ 114 w 147"/>
                <a:gd name="T25" fmla="*/ 85 h 85"/>
                <a:gd name="T26" fmla="*/ 114 w 147"/>
                <a:gd name="T27" fmla="*/ 57 h 85"/>
                <a:gd name="T28" fmla="*/ 118 w 147"/>
                <a:gd name="T29" fmla="*/ 53 h 85"/>
                <a:gd name="T30" fmla="*/ 121 w 147"/>
                <a:gd name="T31" fmla="*/ 57 h 85"/>
                <a:gd name="T32" fmla="*/ 121 w 147"/>
                <a:gd name="T33" fmla="*/ 85 h 85"/>
                <a:gd name="T34" fmla="*/ 147 w 147"/>
                <a:gd name="T35" fmla="*/ 85 h 85"/>
                <a:gd name="T36" fmla="*/ 147 w 147"/>
                <a:gd name="T37" fmla="*/ 34 h 85"/>
                <a:gd name="T38" fmla="*/ 112 w 147"/>
                <a:gd name="T3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85">
                  <a:moveTo>
                    <a:pt x="112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2" y="11"/>
                    <a:pt x="89" y="18"/>
                    <a:pt x="73" y="18"/>
                  </a:cubicBezTo>
                  <a:cubicBezTo>
                    <a:pt x="58" y="18"/>
                    <a:pt x="44" y="11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54"/>
                    <a:pt x="27" y="53"/>
                    <a:pt x="29" y="53"/>
                  </a:cubicBezTo>
                  <a:cubicBezTo>
                    <a:pt x="31" y="53"/>
                    <a:pt x="33" y="54"/>
                    <a:pt x="33" y="57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4" y="54"/>
                    <a:pt x="116" y="53"/>
                    <a:pt x="118" y="53"/>
                  </a:cubicBezTo>
                  <a:cubicBezTo>
                    <a:pt x="120" y="53"/>
                    <a:pt x="121" y="54"/>
                    <a:pt x="121" y="57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7" y="15"/>
                    <a:pt x="131" y="0"/>
                    <a:pt x="1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2">
              <a:extLst>
                <a:ext uri="{FF2B5EF4-FFF2-40B4-BE49-F238E27FC236}">
                  <a16:creationId xmlns:a16="http://schemas.microsoft.com/office/drawing/2014/main" id="{7E58E028-0121-4BBA-87CE-6F416CCAA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513" y="1401763"/>
              <a:ext cx="433388" cy="554038"/>
            </a:xfrm>
            <a:custGeom>
              <a:avLst/>
              <a:gdLst>
                <a:gd name="T0" fmla="*/ 76 w 157"/>
                <a:gd name="T1" fmla="*/ 192 h 201"/>
                <a:gd name="T2" fmla="*/ 17 w 157"/>
                <a:gd name="T3" fmla="*/ 112 h 201"/>
                <a:gd name="T4" fmla="*/ 119 w 157"/>
                <a:gd name="T5" fmla="*/ 0 h 201"/>
                <a:gd name="T6" fmla="*/ 153 w 157"/>
                <a:gd name="T7" fmla="*/ 129 h 201"/>
                <a:gd name="T8" fmla="*/ 76 w 157"/>
                <a:gd name="T9" fmla="*/ 19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201">
                  <a:moveTo>
                    <a:pt x="76" y="192"/>
                  </a:moveTo>
                  <a:cubicBezTo>
                    <a:pt x="76" y="192"/>
                    <a:pt x="0" y="171"/>
                    <a:pt x="17" y="112"/>
                  </a:cubicBezTo>
                  <a:cubicBezTo>
                    <a:pt x="34" y="53"/>
                    <a:pt x="119" y="0"/>
                    <a:pt x="119" y="0"/>
                  </a:cubicBezTo>
                  <a:cubicBezTo>
                    <a:pt x="119" y="0"/>
                    <a:pt x="157" y="94"/>
                    <a:pt x="153" y="129"/>
                  </a:cubicBezTo>
                  <a:cubicBezTo>
                    <a:pt x="146" y="201"/>
                    <a:pt x="76" y="192"/>
                    <a:pt x="76" y="192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3">
              <a:extLst>
                <a:ext uri="{FF2B5EF4-FFF2-40B4-BE49-F238E27FC236}">
                  <a16:creationId xmlns:a16="http://schemas.microsoft.com/office/drawing/2014/main" id="{F95A63C9-12B7-47C6-AAF5-B55FF6A09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6" y="2646363"/>
              <a:ext cx="411163" cy="444500"/>
            </a:xfrm>
            <a:custGeom>
              <a:avLst/>
              <a:gdLst>
                <a:gd name="T0" fmla="*/ 99 w 149"/>
                <a:gd name="T1" fmla="*/ 130 h 161"/>
                <a:gd name="T2" fmla="*/ 116 w 149"/>
                <a:gd name="T3" fmla="*/ 49 h 161"/>
                <a:gd name="T4" fmla="*/ 0 w 149"/>
                <a:gd name="T5" fmla="*/ 0 h 161"/>
                <a:gd name="T6" fmla="*/ 18 w 149"/>
                <a:gd name="T7" fmla="*/ 109 h 161"/>
                <a:gd name="T8" fmla="*/ 99 w 149"/>
                <a:gd name="T9" fmla="*/ 13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1">
                  <a:moveTo>
                    <a:pt x="99" y="130"/>
                  </a:moveTo>
                  <a:cubicBezTo>
                    <a:pt x="99" y="130"/>
                    <a:pt x="149" y="87"/>
                    <a:pt x="116" y="49"/>
                  </a:cubicBezTo>
                  <a:cubicBezTo>
                    <a:pt x="82" y="10"/>
                    <a:pt x="0" y="0"/>
                    <a:pt x="0" y="0"/>
                  </a:cubicBezTo>
                  <a:cubicBezTo>
                    <a:pt x="0" y="0"/>
                    <a:pt x="3" y="84"/>
                    <a:pt x="18" y="109"/>
                  </a:cubicBezTo>
                  <a:cubicBezTo>
                    <a:pt x="49" y="161"/>
                    <a:pt x="99" y="130"/>
                    <a:pt x="99" y="13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4">
              <a:extLst>
                <a:ext uri="{FF2B5EF4-FFF2-40B4-BE49-F238E27FC236}">
                  <a16:creationId xmlns:a16="http://schemas.microsoft.com/office/drawing/2014/main" id="{8FB2AA1B-54D5-4A83-9208-027E750A7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4513" y="4946650"/>
              <a:ext cx="455613" cy="506413"/>
            </a:xfrm>
            <a:custGeom>
              <a:avLst/>
              <a:gdLst>
                <a:gd name="T0" fmla="*/ 107 w 165"/>
                <a:gd name="T1" fmla="*/ 151 h 184"/>
                <a:gd name="T2" fmla="*/ 129 w 165"/>
                <a:gd name="T3" fmla="*/ 60 h 184"/>
                <a:gd name="T4" fmla="*/ 0 w 165"/>
                <a:gd name="T5" fmla="*/ 0 h 184"/>
                <a:gd name="T6" fmla="*/ 17 w 165"/>
                <a:gd name="T7" fmla="*/ 124 h 184"/>
                <a:gd name="T8" fmla="*/ 107 w 165"/>
                <a:gd name="T9" fmla="*/ 15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84">
                  <a:moveTo>
                    <a:pt x="107" y="151"/>
                  </a:moveTo>
                  <a:cubicBezTo>
                    <a:pt x="107" y="151"/>
                    <a:pt x="165" y="105"/>
                    <a:pt x="129" y="60"/>
                  </a:cubicBezTo>
                  <a:cubicBezTo>
                    <a:pt x="93" y="15"/>
                    <a:pt x="0" y="0"/>
                    <a:pt x="0" y="0"/>
                  </a:cubicBezTo>
                  <a:cubicBezTo>
                    <a:pt x="0" y="0"/>
                    <a:pt x="1" y="95"/>
                    <a:pt x="17" y="124"/>
                  </a:cubicBezTo>
                  <a:cubicBezTo>
                    <a:pt x="50" y="184"/>
                    <a:pt x="107" y="151"/>
                    <a:pt x="107" y="15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5">
              <a:extLst>
                <a:ext uri="{FF2B5EF4-FFF2-40B4-BE49-F238E27FC236}">
                  <a16:creationId xmlns:a16="http://schemas.microsoft.com/office/drawing/2014/main" id="{A034E15F-5A81-46C1-A448-081ECD90A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426" y="1914525"/>
              <a:ext cx="376238" cy="419100"/>
            </a:xfrm>
            <a:custGeom>
              <a:avLst/>
              <a:gdLst>
                <a:gd name="T0" fmla="*/ 89 w 136"/>
                <a:gd name="T1" fmla="*/ 124 h 152"/>
                <a:gd name="T2" fmla="*/ 107 w 136"/>
                <a:gd name="T3" fmla="*/ 49 h 152"/>
                <a:gd name="T4" fmla="*/ 0 w 136"/>
                <a:gd name="T5" fmla="*/ 0 h 152"/>
                <a:gd name="T6" fmla="*/ 14 w 136"/>
                <a:gd name="T7" fmla="*/ 103 h 152"/>
                <a:gd name="T8" fmla="*/ 89 w 136"/>
                <a:gd name="T9" fmla="*/ 12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52">
                  <a:moveTo>
                    <a:pt x="89" y="124"/>
                  </a:moveTo>
                  <a:cubicBezTo>
                    <a:pt x="89" y="124"/>
                    <a:pt x="136" y="86"/>
                    <a:pt x="107" y="49"/>
                  </a:cubicBezTo>
                  <a:cubicBezTo>
                    <a:pt x="77" y="12"/>
                    <a:pt x="0" y="0"/>
                    <a:pt x="0" y="0"/>
                  </a:cubicBezTo>
                  <a:cubicBezTo>
                    <a:pt x="0" y="0"/>
                    <a:pt x="1" y="78"/>
                    <a:pt x="14" y="103"/>
                  </a:cubicBezTo>
                  <a:cubicBezTo>
                    <a:pt x="41" y="152"/>
                    <a:pt x="89" y="124"/>
                    <a:pt x="89" y="12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6">
              <a:extLst>
                <a:ext uri="{FF2B5EF4-FFF2-40B4-BE49-F238E27FC236}">
                  <a16:creationId xmlns:a16="http://schemas.microsoft.com/office/drawing/2014/main" id="{3B4A4E30-5EA8-4C51-8B25-CD4370B84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1988" y="3446463"/>
              <a:ext cx="458788" cy="506413"/>
            </a:xfrm>
            <a:custGeom>
              <a:avLst/>
              <a:gdLst>
                <a:gd name="T0" fmla="*/ 108 w 166"/>
                <a:gd name="T1" fmla="*/ 151 h 184"/>
                <a:gd name="T2" fmla="*/ 130 w 166"/>
                <a:gd name="T3" fmla="*/ 60 h 184"/>
                <a:gd name="T4" fmla="*/ 0 w 166"/>
                <a:gd name="T5" fmla="*/ 0 h 184"/>
                <a:gd name="T6" fmla="*/ 18 w 166"/>
                <a:gd name="T7" fmla="*/ 124 h 184"/>
                <a:gd name="T8" fmla="*/ 108 w 166"/>
                <a:gd name="T9" fmla="*/ 15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84">
                  <a:moveTo>
                    <a:pt x="108" y="151"/>
                  </a:moveTo>
                  <a:cubicBezTo>
                    <a:pt x="108" y="151"/>
                    <a:pt x="166" y="105"/>
                    <a:pt x="130" y="60"/>
                  </a:cubicBezTo>
                  <a:cubicBezTo>
                    <a:pt x="93" y="15"/>
                    <a:pt x="0" y="0"/>
                    <a:pt x="0" y="0"/>
                  </a:cubicBezTo>
                  <a:cubicBezTo>
                    <a:pt x="0" y="0"/>
                    <a:pt x="2" y="95"/>
                    <a:pt x="18" y="124"/>
                  </a:cubicBezTo>
                  <a:cubicBezTo>
                    <a:pt x="50" y="184"/>
                    <a:pt x="108" y="151"/>
                    <a:pt x="108" y="15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7">
              <a:extLst>
                <a:ext uri="{FF2B5EF4-FFF2-40B4-BE49-F238E27FC236}">
                  <a16:creationId xmlns:a16="http://schemas.microsoft.com/office/drawing/2014/main" id="{9BB507D9-B67F-4250-BE65-F9DF725E5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1" y="1981200"/>
              <a:ext cx="319088" cy="354013"/>
            </a:xfrm>
            <a:custGeom>
              <a:avLst/>
              <a:gdLst>
                <a:gd name="T0" fmla="*/ 75 w 116"/>
                <a:gd name="T1" fmla="*/ 105 h 129"/>
                <a:gd name="T2" fmla="*/ 90 w 116"/>
                <a:gd name="T3" fmla="*/ 42 h 129"/>
                <a:gd name="T4" fmla="*/ 0 w 116"/>
                <a:gd name="T5" fmla="*/ 0 h 129"/>
                <a:gd name="T6" fmla="*/ 12 w 116"/>
                <a:gd name="T7" fmla="*/ 87 h 129"/>
                <a:gd name="T8" fmla="*/ 75 w 116"/>
                <a:gd name="T9" fmla="*/ 10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29">
                  <a:moveTo>
                    <a:pt x="75" y="105"/>
                  </a:moveTo>
                  <a:cubicBezTo>
                    <a:pt x="75" y="105"/>
                    <a:pt x="116" y="73"/>
                    <a:pt x="90" y="42"/>
                  </a:cubicBezTo>
                  <a:cubicBezTo>
                    <a:pt x="65" y="10"/>
                    <a:pt x="0" y="0"/>
                    <a:pt x="0" y="0"/>
                  </a:cubicBezTo>
                  <a:cubicBezTo>
                    <a:pt x="0" y="0"/>
                    <a:pt x="1" y="66"/>
                    <a:pt x="12" y="87"/>
                  </a:cubicBezTo>
                  <a:cubicBezTo>
                    <a:pt x="35" y="129"/>
                    <a:pt x="75" y="105"/>
                    <a:pt x="75" y="105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8">
              <a:extLst>
                <a:ext uri="{FF2B5EF4-FFF2-40B4-BE49-F238E27FC236}">
                  <a16:creationId xmlns:a16="http://schemas.microsoft.com/office/drawing/2014/main" id="{921FB3AF-82A1-466B-B983-B4C60C330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901" y="3046413"/>
              <a:ext cx="320675" cy="355600"/>
            </a:xfrm>
            <a:custGeom>
              <a:avLst/>
              <a:gdLst>
                <a:gd name="T0" fmla="*/ 75 w 116"/>
                <a:gd name="T1" fmla="*/ 105 h 129"/>
                <a:gd name="T2" fmla="*/ 91 w 116"/>
                <a:gd name="T3" fmla="*/ 42 h 129"/>
                <a:gd name="T4" fmla="*/ 0 w 116"/>
                <a:gd name="T5" fmla="*/ 0 h 129"/>
                <a:gd name="T6" fmla="*/ 12 w 116"/>
                <a:gd name="T7" fmla="*/ 87 h 129"/>
                <a:gd name="T8" fmla="*/ 75 w 116"/>
                <a:gd name="T9" fmla="*/ 10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29">
                  <a:moveTo>
                    <a:pt x="75" y="105"/>
                  </a:moveTo>
                  <a:cubicBezTo>
                    <a:pt x="75" y="105"/>
                    <a:pt x="116" y="73"/>
                    <a:pt x="91" y="42"/>
                  </a:cubicBezTo>
                  <a:cubicBezTo>
                    <a:pt x="66" y="10"/>
                    <a:pt x="0" y="0"/>
                    <a:pt x="0" y="0"/>
                  </a:cubicBezTo>
                  <a:cubicBezTo>
                    <a:pt x="0" y="0"/>
                    <a:pt x="1" y="66"/>
                    <a:pt x="12" y="87"/>
                  </a:cubicBezTo>
                  <a:cubicBezTo>
                    <a:pt x="35" y="129"/>
                    <a:pt x="75" y="105"/>
                    <a:pt x="75" y="105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9">
              <a:extLst>
                <a:ext uri="{FF2B5EF4-FFF2-40B4-BE49-F238E27FC236}">
                  <a16:creationId xmlns:a16="http://schemas.microsoft.com/office/drawing/2014/main" id="{660B8638-93A4-4184-97F9-9DC85E8E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26" y="3740150"/>
              <a:ext cx="579438" cy="644525"/>
            </a:xfrm>
            <a:custGeom>
              <a:avLst/>
              <a:gdLst>
                <a:gd name="T0" fmla="*/ 74 w 210"/>
                <a:gd name="T1" fmla="*/ 192 h 234"/>
                <a:gd name="T2" fmla="*/ 46 w 210"/>
                <a:gd name="T3" fmla="*/ 76 h 234"/>
                <a:gd name="T4" fmla="*/ 210 w 210"/>
                <a:gd name="T5" fmla="*/ 0 h 234"/>
                <a:gd name="T6" fmla="*/ 188 w 210"/>
                <a:gd name="T7" fmla="*/ 158 h 234"/>
                <a:gd name="T8" fmla="*/ 74 w 210"/>
                <a:gd name="T9" fmla="*/ 19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34">
                  <a:moveTo>
                    <a:pt x="74" y="192"/>
                  </a:moveTo>
                  <a:cubicBezTo>
                    <a:pt x="74" y="192"/>
                    <a:pt x="0" y="133"/>
                    <a:pt x="46" y="76"/>
                  </a:cubicBezTo>
                  <a:cubicBezTo>
                    <a:pt x="92" y="19"/>
                    <a:pt x="210" y="0"/>
                    <a:pt x="210" y="0"/>
                  </a:cubicBezTo>
                  <a:cubicBezTo>
                    <a:pt x="210" y="0"/>
                    <a:pt x="209" y="121"/>
                    <a:pt x="188" y="158"/>
                  </a:cubicBezTo>
                  <a:cubicBezTo>
                    <a:pt x="147" y="234"/>
                    <a:pt x="74" y="192"/>
                    <a:pt x="74" y="1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60">
              <a:extLst>
                <a:ext uri="{FF2B5EF4-FFF2-40B4-BE49-F238E27FC236}">
                  <a16:creationId xmlns:a16="http://schemas.microsoft.com/office/drawing/2014/main" id="{BF8C8879-9CA1-458D-BD4C-CAF2C8DC2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001" y="4968875"/>
              <a:ext cx="411163" cy="457200"/>
            </a:xfrm>
            <a:custGeom>
              <a:avLst/>
              <a:gdLst>
                <a:gd name="T0" fmla="*/ 52 w 149"/>
                <a:gd name="T1" fmla="*/ 136 h 166"/>
                <a:gd name="T2" fmla="*/ 32 w 149"/>
                <a:gd name="T3" fmla="*/ 54 h 166"/>
                <a:gd name="T4" fmla="*/ 149 w 149"/>
                <a:gd name="T5" fmla="*/ 0 h 166"/>
                <a:gd name="T6" fmla="*/ 133 w 149"/>
                <a:gd name="T7" fmla="*/ 112 h 166"/>
                <a:gd name="T8" fmla="*/ 52 w 149"/>
                <a:gd name="T9" fmla="*/ 13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6">
                  <a:moveTo>
                    <a:pt x="52" y="136"/>
                  </a:moveTo>
                  <a:cubicBezTo>
                    <a:pt x="52" y="136"/>
                    <a:pt x="0" y="94"/>
                    <a:pt x="32" y="54"/>
                  </a:cubicBezTo>
                  <a:cubicBezTo>
                    <a:pt x="65" y="13"/>
                    <a:pt x="149" y="0"/>
                    <a:pt x="149" y="0"/>
                  </a:cubicBezTo>
                  <a:cubicBezTo>
                    <a:pt x="149" y="0"/>
                    <a:pt x="148" y="86"/>
                    <a:pt x="133" y="112"/>
                  </a:cubicBezTo>
                  <a:cubicBezTo>
                    <a:pt x="104" y="166"/>
                    <a:pt x="52" y="136"/>
                    <a:pt x="52" y="13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61">
              <a:extLst>
                <a:ext uri="{FF2B5EF4-FFF2-40B4-BE49-F238E27FC236}">
                  <a16:creationId xmlns:a16="http://schemas.microsoft.com/office/drawing/2014/main" id="{1575F3D0-67A5-416E-96A0-F897D2D83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88" y="1903413"/>
              <a:ext cx="376238" cy="419100"/>
            </a:xfrm>
            <a:custGeom>
              <a:avLst/>
              <a:gdLst>
                <a:gd name="T0" fmla="*/ 48 w 136"/>
                <a:gd name="T1" fmla="*/ 124 h 152"/>
                <a:gd name="T2" fmla="*/ 30 w 136"/>
                <a:gd name="T3" fmla="*/ 49 h 152"/>
                <a:gd name="T4" fmla="*/ 136 w 136"/>
                <a:gd name="T5" fmla="*/ 0 h 152"/>
                <a:gd name="T6" fmla="*/ 122 w 136"/>
                <a:gd name="T7" fmla="*/ 102 h 152"/>
                <a:gd name="T8" fmla="*/ 48 w 136"/>
                <a:gd name="T9" fmla="*/ 12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52">
                  <a:moveTo>
                    <a:pt x="48" y="124"/>
                  </a:moveTo>
                  <a:cubicBezTo>
                    <a:pt x="48" y="124"/>
                    <a:pt x="0" y="86"/>
                    <a:pt x="30" y="49"/>
                  </a:cubicBezTo>
                  <a:cubicBezTo>
                    <a:pt x="59" y="12"/>
                    <a:pt x="136" y="0"/>
                    <a:pt x="136" y="0"/>
                  </a:cubicBezTo>
                  <a:cubicBezTo>
                    <a:pt x="136" y="0"/>
                    <a:pt x="135" y="78"/>
                    <a:pt x="122" y="102"/>
                  </a:cubicBezTo>
                  <a:cubicBezTo>
                    <a:pt x="95" y="152"/>
                    <a:pt x="48" y="124"/>
                    <a:pt x="48" y="12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62">
              <a:extLst>
                <a:ext uri="{FF2B5EF4-FFF2-40B4-BE49-F238E27FC236}">
                  <a16:creationId xmlns:a16="http://schemas.microsoft.com/office/drawing/2014/main" id="{0779582C-B392-44F1-91F5-B5664C6C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9088" y="2033588"/>
              <a:ext cx="387350" cy="428625"/>
            </a:xfrm>
            <a:custGeom>
              <a:avLst/>
              <a:gdLst>
                <a:gd name="T0" fmla="*/ 49 w 140"/>
                <a:gd name="T1" fmla="*/ 128 h 156"/>
                <a:gd name="T2" fmla="*/ 31 w 140"/>
                <a:gd name="T3" fmla="*/ 51 h 156"/>
                <a:gd name="T4" fmla="*/ 140 w 140"/>
                <a:gd name="T5" fmla="*/ 0 h 156"/>
                <a:gd name="T6" fmla="*/ 126 w 140"/>
                <a:gd name="T7" fmla="*/ 105 h 156"/>
                <a:gd name="T8" fmla="*/ 49 w 140"/>
                <a:gd name="T9" fmla="*/ 12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56">
                  <a:moveTo>
                    <a:pt x="49" y="128"/>
                  </a:moveTo>
                  <a:cubicBezTo>
                    <a:pt x="49" y="128"/>
                    <a:pt x="0" y="89"/>
                    <a:pt x="31" y="51"/>
                  </a:cubicBezTo>
                  <a:cubicBezTo>
                    <a:pt x="61" y="13"/>
                    <a:pt x="140" y="0"/>
                    <a:pt x="140" y="0"/>
                  </a:cubicBezTo>
                  <a:cubicBezTo>
                    <a:pt x="140" y="0"/>
                    <a:pt x="139" y="81"/>
                    <a:pt x="126" y="105"/>
                  </a:cubicBezTo>
                  <a:cubicBezTo>
                    <a:pt x="98" y="156"/>
                    <a:pt x="49" y="128"/>
                    <a:pt x="49" y="12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Line 63">
              <a:extLst>
                <a:ext uri="{FF2B5EF4-FFF2-40B4-BE49-F238E27FC236}">
                  <a16:creationId xmlns:a16="http://schemas.microsoft.com/office/drawing/2014/main" id="{6A4AF584-9596-41F5-A521-4A4B4D0A57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8113" y="2938463"/>
              <a:ext cx="282575" cy="261938"/>
            </a:xfrm>
            <a:prstGeom prst="line">
              <a:avLst/>
            </a:prstGeom>
            <a:noFill/>
            <a:ln w="444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Line 64">
              <a:extLst>
                <a:ext uri="{FF2B5EF4-FFF2-40B4-BE49-F238E27FC236}">
                  <a16:creationId xmlns:a16="http://schemas.microsoft.com/office/drawing/2014/main" id="{E90050B1-A0EC-409B-A7AA-47BE6C469A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2638" y="5257800"/>
              <a:ext cx="307975" cy="314325"/>
            </a:xfrm>
            <a:prstGeom prst="line">
              <a:avLst/>
            </a:prstGeom>
            <a:noFill/>
            <a:ln w="444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Line 65">
              <a:extLst>
                <a:ext uri="{FF2B5EF4-FFF2-40B4-BE49-F238E27FC236}">
                  <a16:creationId xmlns:a16="http://schemas.microsoft.com/office/drawing/2014/main" id="{79889F9B-8130-4016-AEBF-2E01BC7C4B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16938" y="3754438"/>
              <a:ext cx="306388" cy="382588"/>
            </a:xfrm>
            <a:prstGeom prst="line">
              <a:avLst/>
            </a:prstGeom>
            <a:noFill/>
            <a:ln w="4445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FB5D00D7-F2A1-46F0-AD19-98AE3C37F874}"/>
              </a:ext>
            </a:extLst>
          </p:cNvPr>
          <p:cNvSpPr txBox="1"/>
          <p:nvPr/>
        </p:nvSpPr>
        <p:spPr>
          <a:xfrm>
            <a:off x="7419842" y="1094007"/>
            <a:ext cx="421957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SLIDES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465F784-B9E0-4386-84C6-CFCDB1AD60C3}"/>
              </a:ext>
            </a:extLst>
          </p:cNvPr>
          <p:cNvSpPr txBox="1"/>
          <p:nvPr/>
        </p:nvSpPr>
        <p:spPr>
          <a:xfrm>
            <a:off x="7438893" y="1922682"/>
            <a:ext cx="3686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D3662C50-5593-4FCB-B219-5E2CE4A03A63}"/>
              </a:ext>
            </a:extLst>
          </p:cNvPr>
          <p:cNvGrpSpPr/>
          <p:nvPr/>
        </p:nvGrpSpPr>
        <p:grpSpPr>
          <a:xfrm>
            <a:off x="9618468" y="3318503"/>
            <a:ext cx="1905083" cy="700856"/>
            <a:chOff x="8643580" y="4305951"/>
            <a:chExt cx="1905083" cy="700856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56CF47EE-F284-4D5D-8806-D64FEEA7F130}"/>
                </a:ext>
              </a:extLst>
            </p:cNvPr>
            <p:cNvGrpSpPr/>
            <p:nvPr/>
          </p:nvGrpSpPr>
          <p:grpSpPr>
            <a:xfrm>
              <a:off x="9378532" y="4305951"/>
              <a:ext cx="1170131" cy="700856"/>
              <a:chOff x="9519152" y="3025166"/>
              <a:chExt cx="1170131" cy="700856"/>
            </a:xfrm>
          </p:grpSpPr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E964E283-BC83-4C05-AA3D-5F9DB60714A9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10736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4">
                        <a:lumMod val="75000"/>
                      </a:schemeClr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300.8K</a:t>
                </a:r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853BFF30-29D8-45C4-B3EF-632B1340DA02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1701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sp>
          <p:nvSpPr>
            <p:cNvPr id="207" name="Freeform 6">
              <a:extLst>
                <a:ext uri="{FF2B5EF4-FFF2-40B4-BE49-F238E27FC236}">
                  <a16:creationId xmlns:a16="http://schemas.microsoft.com/office/drawing/2014/main" id="{492B4B9C-E95F-4445-AD77-97D44491D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43580" y="4372293"/>
              <a:ext cx="585833" cy="571444"/>
            </a:xfrm>
            <a:custGeom>
              <a:avLst/>
              <a:gdLst>
                <a:gd name="T0" fmla="*/ 121 w 123"/>
                <a:gd name="T1" fmla="*/ 104 h 122"/>
                <a:gd name="T2" fmla="*/ 97 w 123"/>
                <a:gd name="T3" fmla="*/ 79 h 122"/>
                <a:gd name="T4" fmla="*/ 114 w 123"/>
                <a:gd name="T5" fmla="*/ 69 h 122"/>
                <a:gd name="T6" fmla="*/ 116 w 123"/>
                <a:gd name="T7" fmla="*/ 65 h 122"/>
                <a:gd name="T8" fmla="*/ 114 w 123"/>
                <a:gd name="T9" fmla="*/ 62 h 122"/>
                <a:gd name="T10" fmla="*/ 36 w 123"/>
                <a:gd name="T11" fmla="*/ 31 h 122"/>
                <a:gd name="T12" fmla="*/ 31 w 123"/>
                <a:gd name="T13" fmla="*/ 32 h 122"/>
                <a:gd name="T14" fmla="*/ 31 w 123"/>
                <a:gd name="T15" fmla="*/ 36 h 122"/>
                <a:gd name="T16" fmla="*/ 62 w 123"/>
                <a:gd name="T17" fmla="*/ 114 h 122"/>
                <a:gd name="T18" fmla="*/ 65 w 123"/>
                <a:gd name="T19" fmla="*/ 116 h 122"/>
                <a:gd name="T20" fmla="*/ 69 w 123"/>
                <a:gd name="T21" fmla="*/ 114 h 122"/>
                <a:gd name="T22" fmla="*/ 79 w 123"/>
                <a:gd name="T23" fmla="*/ 97 h 122"/>
                <a:gd name="T24" fmla="*/ 103 w 123"/>
                <a:gd name="T25" fmla="*/ 121 h 122"/>
                <a:gd name="T26" fmla="*/ 106 w 123"/>
                <a:gd name="T27" fmla="*/ 122 h 122"/>
                <a:gd name="T28" fmla="*/ 109 w 123"/>
                <a:gd name="T29" fmla="*/ 121 h 122"/>
                <a:gd name="T30" fmla="*/ 121 w 123"/>
                <a:gd name="T31" fmla="*/ 109 h 122"/>
                <a:gd name="T32" fmla="*/ 121 w 123"/>
                <a:gd name="T33" fmla="*/ 104 h 122"/>
                <a:gd name="T34" fmla="*/ 18 w 123"/>
                <a:gd name="T35" fmla="*/ 12 h 122"/>
                <a:gd name="T36" fmla="*/ 12 w 123"/>
                <a:gd name="T37" fmla="*/ 12 h 122"/>
                <a:gd name="T38" fmla="*/ 12 w 123"/>
                <a:gd name="T39" fmla="*/ 18 h 122"/>
                <a:gd name="T40" fmla="*/ 21 w 123"/>
                <a:gd name="T41" fmla="*/ 27 h 122"/>
                <a:gd name="T42" fmla="*/ 24 w 123"/>
                <a:gd name="T43" fmla="*/ 28 h 122"/>
                <a:gd name="T44" fmla="*/ 27 w 123"/>
                <a:gd name="T45" fmla="*/ 27 h 122"/>
                <a:gd name="T46" fmla="*/ 27 w 123"/>
                <a:gd name="T47" fmla="*/ 21 h 122"/>
                <a:gd name="T48" fmla="*/ 18 w 123"/>
                <a:gd name="T49" fmla="*/ 12 h 122"/>
                <a:gd name="T50" fmla="*/ 21 w 123"/>
                <a:gd name="T51" fmla="*/ 40 h 122"/>
                <a:gd name="T52" fmla="*/ 17 w 123"/>
                <a:gd name="T53" fmla="*/ 36 h 122"/>
                <a:gd name="T54" fmla="*/ 4 w 123"/>
                <a:gd name="T55" fmla="*/ 36 h 122"/>
                <a:gd name="T56" fmla="*/ 0 w 123"/>
                <a:gd name="T57" fmla="*/ 40 h 122"/>
                <a:gd name="T58" fmla="*/ 4 w 123"/>
                <a:gd name="T59" fmla="*/ 44 h 122"/>
                <a:gd name="T60" fmla="*/ 17 w 123"/>
                <a:gd name="T61" fmla="*/ 44 h 122"/>
                <a:gd name="T62" fmla="*/ 21 w 123"/>
                <a:gd name="T63" fmla="*/ 40 h 122"/>
                <a:gd name="T64" fmla="*/ 19 w 123"/>
                <a:gd name="T65" fmla="*/ 53 h 122"/>
                <a:gd name="T66" fmla="*/ 10 w 123"/>
                <a:gd name="T67" fmla="*/ 62 h 122"/>
                <a:gd name="T68" fmla="*/ 10 w 123"/>
                <a:gd name="T69" fmla="*/ 68 h 122"/>
                <a:gd name="T70" fmla="*/ 13 w 123"/>
                <a:gd name="T71" fmla="*/ 69 h 122"/>
                <a:gd name="T72" fmla="*/ 16 w 123"/>
                <a:gd name="T73" fmla="*/ 68 h 122"/>
                <a:gd name="T74" fmla="*/ 25 w 123"/>
                <a:gd name="T75" fmla="*/ 59 h 122"/>
                <a:gd name="T76" fmla="*/ 25 w 123"/>
                <a:gd name="T77" fmla="*/ 53 h 122"/>
                <a:gd name="T78" fmla="*/ 19 w 123"/>
                <a:gd name="T79" fmla="*/ 53 h 122"/>
                <a:gd name="T80" fmla="*/ 40 w 123"/>
                <a:gd name="T81" fmla="*/ 21 h 122"/>
                <a:gd name="T82" fmla="*/ 44 w 123"/>
                <a:gd name="T83" fmla="*/ 17 h 122"/>
                <a:gd name="T84" fmla="*/ 44 w 123"/>
                <a:gd name="T85" fmla="*/ 4 h 122"/>
                <a:gd name="T86" fmla="*/ 40 w 123"/>
                <a:gd name="T87" fmla="*/ 0 h 122"/>
                <a:gd name="T88" fmla="*/ 36 w 123"/>
                <a:gd name="T89" fmla="*/ 4 h 122"/>
                <a:gd name="T90" fmla="*/ 36 w 123"/>
                <a:gd name="T91" fmla="*/ 17 h 122"/>
                <a:gd name="T92" fmla="*/ 40 w 123"/>
                <a:gd name="T93" fmla="*/ 21 h 122"/>
                <a:gd name="T94" fmla="*/ 56 w 123"/>
                <a:gd name="T95" fmla="*/ 26 h 122"/>
                <a:gd name="T96" fmla="*/ 59 w 123"/>
                <a:gd name="T97" fmla="*/ 25 h 122"/>
                <a:gd name="T98" fmla="*/ 68 w 123"/>
                <a:gd name="T99" fmla="*/ 16 h 122"/>
                <a:gd name="T100" fmla="*/ 68 w 123"/>
                <a:gd name="T101" fmla="*/ 10 h 122"/>
                <a:gd name="T102" fmla="*/ 62 w 123"/>
                <a:gd name="T103" fmla="*/ 10 h 122"/>
                <a:gd name="T104" fmla="*/ 53 w 123"/>
                <a:gd name="T105" fmla="*/ 19 h 122"/>
                <a:gd name="T106" fmla="*/ 53 w 123"/>
                <a:gd name="T107" fmla="*/ 25 h 122"/>
                <a:gd name="T108" fmla="*/ 56 w 123"/>
                <a:gd name="T109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22">
                  <a:moveTo>
                    <a:pt x="121" y="104"/>
                  </a:moveTo>
                  <a:cubicBezTo>
                    <a:pt x="97" y="79"/>
                    <a:pt x="97" y="79"/>
                    <a:pt x="97" y="79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6" y="68"/>
                    <a:pt x="116" y="67"/>
                    <a:pt x="116" y="65"/>
                  </a:cubicBezTo>
                  <a:cubicBezTo>
                    <a:pt x="116" y="64"/>
                    <a:pt x="115" y="62"/>
                    <a:pt x="114" y="62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4" y="30"/>
                    <a:pt x="33" y="30"/>
                    <a:pt x="31" y="32"/>
                  </a:cubicBezTo>
                  <a:cubicBezTo>
                    <a:pt x="30" y="33"/>
                    <a:pt x="30" y="34"/>
                    <a:pt x="31" y="36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5"/>
                    <a:pt x="64" y="116"/>
                    <a:pt x="65" y="116"/>
                  </a:cubicBezTo>
                  <a:cubicBezTo>
                    <a:pt x="67" y="116"/>
                    <a:pt x="68" y="116"/>
                    <a:pt x="69" y="114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04" y="122"/>
                    <a:pt x="105" y="122"/>
                    <a:pt x="106" y="122"/>
                  </a:cubicBezTo>
                  <a:cubicBezTo>
                    <a:pt x="107" y="122"/>
                    <a:pt x="109" y="122"/>
                    <a:pt x="109" y="121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3" y="108"/>
                    <a:pt x="123" y="105"/>
                    <a:pt x="121" y="104"/>
                  </a:cubicBezTo>
                  <a:close/>
                  <a:moveTo>
                    <a:pt x="18" y="12"/>
                  </a:moveTo>
                  <a:cubicBezTo>
                    <a:pt x="16" y="10"/>
                    <a:pt x="13" y="10"/>
                    <a:pt x="12" y="12"/>
                  </a:cubicBezTo>
                  <a:cubicBezTo>
                    <a:pt x="10" y="13"/>
                    <a:pt x="10" y="16"/>
                    <a:pt x="12" y="1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7" y="27"/>
                  </a:cubicBezTo>
                  <a:cubicBezTo>
                    <a:pt x="28" y="25"/>
                    <a:pt x="28" y="23"/>
                    <a:pt x="27" y="21"/>
                  </a:cubicBezTo>
                  <a:lnTo>
                    <a:pt x="18" y="12"/>
                  </a:lnTo>
                  <a:close/>
                  <a:moveTo>
                    <a:pt x="21" y="40"/>
                  </a:moveTo>
                  <a:cubicBezTo>
                    <a:pt x="21" y="38"/>
                    <a:pt x="19" y="36"/>
                    <a:pt x="17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36"/>
                    <a:pt x="0" y="38"/>
                    <a:pt x="0" y="40"/>
                  </a:cubicBezTo>
                  <a:cubicBezTo>
                    <a:pt x="0" y="43"/>
                    <a:pt x="1" y="44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9" y="44"/>
                    <a:pt x="21" y="43"/>
                    <a:pt x="21" y="40"/>
                  </a:cubicBezTo>
                  <a:close/>
                  <a:moveTo>
                    <a:pt x="19" y="53"/>
                  </a:moveTo>
                  <a:cubicBezTo>
                    <a:pt x="10" y="62"/>
                    <a:pt x="10" y="62"/>
                    <a:pt x="10" y="62"/>
                  </a:cubicBezTo>
                  <a:cubicBezTo>
                    <a:pt x="8" y="64"/>
                    <a:pt x="8" y="66"/>
                    <a:pt x="10" y="68"/>
                  </a:cubicBezTo>
                  <a:cubicBezTo>
                    <a:pt x="11" y="69"/>
                    <a:pt x="12" y="69"/>
                    <a:pt x="13" y="69"/>
                  </a:cubicBezTo>
                  <a:cubicBezTo>
                    <a:pt x="14" y="69"/>
                    <a:pt x="15" y="69"/>
                    <a:pt x="16" y="68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7"/>
                    <a:pt x="26" y="55"/>
                    <a:pt x="25" y="53"/>
                  </a:cubicBezTo>
                  <a:cubicBezTo>
                    <a:pt x="23" y="51"/>
                    <a:pt x="21" y="51"/>
                    <a:pt x="19" y="53"/>
                  </a:cubicBezTo>
                  <a:close/>
                  <a:moveTo>
                    <a:pt x="40" y="21"/>
                  </a:moveTo>
                  <a:cubicBezTo>
                    <a:pt x="42" y="21"/>
                    <a:pt x="44" y="19"/>
                    <a:pt x="44" y="1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38" y="0"/>
                    <a:pt x="36" y="2"/>
                    <a:pt x="36" y="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9"/>
                    <a:pt x="38" y="21"/>
                    <a:pt x="40" y="21"/>
                  </a:cubicBezTo>
                  <a:close/>
                  <a:moveTo>
                    <a:pt x="56" y="26"/>
                  </a:moveTo>
                  <a:cubicBezTo>
                    <a:pt x="57" y="26"/>
                    <a:pt x="58" y="26"/>
                    <a:pt x="59" y="25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4"/>
                    <a:pt x="69" y="12"/>
                    <a:pt x="68" y="10"/>
                  </a:cubicBezTo>
                  <a:cubicBezTo>
                    <a:pt x="66" y="8"/>
                    <a:pt x="64" y="8"/>
                    <a:pt x="62" y="1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1" y="21"/>
                    <a:pt x="51" y="23"/>
                    <a:pt x="53" y="25"/>
                  </a:cubicBezTo>
                  <a:cubicBezTo>
                    <a:pt x="54" y="26"/>
                    <a:pt x="55" y="26"/>
                    <a:pt x="56" y="2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C4962265-4363-4A44-B991-8E69718C814E}"/>
              </a:ext>
            </a:extLst>
          </p:cNvPr>
          <p:cNvGrpSpPr/>
          <p:nvPr/>
        </p:nvGrpSpPr>
        <p:grpSpPr>
          <a:xfrm>
            <a:off x="7419842" y="3318423"/>
            <a:ext cx="1944139" cy="701016"/>
            <a:chOff x="8604524" y="3171729"/>
            <a:chExt cx="1944139" cy="701016"/>
          </a:xfrm>
        </p:grpSpPr>
        <p:sp>
          <p:nvSpPr>
            <p:cNvPr id="158" name="Freeform 5">
              <a:extLst>
                <a:ext uri="{FF2B5EF4-FFF2-40B4-BE49-F238E27FC236}">
                  <a16:creationId xmlns:a16="http://schemas.microsoft.com/office/drawing/2014/main" id="{336D0323-F1D6-43D2-B159-8E1D9547CB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4524" y="3198524"/>
              <a:ext cx="657777" cy="674221"/>
            </a:xfrm>
            <a:custGeom>
              <a:avLst/>
              <a:gdLst>
                <a:gd name="T0" fmla="*/ 85 w 138"/>
                <a:gd name="T1" fmla="*/ 130 h 144"/>
                <a:gd name="T2" fmla="*/ 79 w 138"/>
                <a:gd name="T3" fmla="*/ 141 h 144"/>
                <a:gd name="T4" fmla="*/ 64 w 138"/>
                <a:gd name="T5" fmla="*/ 144 h 144"/>
                <a:gd name="T6" fmla="*/ 58 w 138"/>
                <a:gd name="T7" fmla="*/ 137 h 144"/>
                <a:gd name="T8" fmla="*/ 53 w 138"/>
                <a:gd name="T9" fmla="*/ 126 h 144"/>
                <a:gd name="T10" fmla="*/ 81 w 138"/>
                <a:gd name="T11" fmla="*/ 122 h 144"/>
                <a:gd name="T12" fmla="*/ 104 w 138"/>
                <a:gd name="T13" fmla="*/ 70 h 144"/>
                <a:gd name="T14" fmla="*/ 86 w 138"/>
                <a:gd name="T15" fmla="*/ 112 h 144"/>
                <a:gd name="T16" fmla="*/ 58 w 138"/>
                <a:gd name="T17" fmla="*/ 117 h 144"/>
                <a:gd name="T18" fmla="*/ 43 w 138"/>
                <a:gd name="T19" fmla="*/ 94 h 144"/>
                <a:gd name="T20" fmla="*/ 69 w 138"/>
                <a:gd name="T21" fmla="*/ 34 h 144"/>
                <a:gd name="T22" fmla="*/ 73 w 138"/>
                <a:gd name="T23" fmla="*/ 48 h 144"/>
                <a:gd name="T24" fmla="*/ 43 w 138"/>
                <a:gd name="T25" fmla="*/ 70 h 144"/>
                <a:gd name="T26" fmla="*/ 51 w 138"/>
                <a:gd name="T27" fmla="*/ 70 h 144"/>
                <a:gd name="T28" fmla="*/ 73 w 138"/>
                <a:gd name="T29" fmla="*/ 48 h 144"/>
                <a:gd name="T30" fmla="*/ 73 w 138"/>
                <a:gd name="T31" fmla="*/ 18 h 144"/>
                <a:gd name="T32" fmla="*/ 69 w 138"/>
                <a:gd name="T33" fmla="*/ 0 h 144"/>
                <a:gd name="T34" fmla="*/ 65 w 138"/>
                <a:gd name="T35" fmla="*/ 18 h 144"/>
                <a:gd name="T36" fmla="*/ 22 w 138"/>
                <a:gd name="T37" fmla="*/ 69 h 144"/>
                <a:gd name="T38" fmla="*/ 4 w 138"/>
                <a:gd name="T39" fmla="*/ 65 h 144"/>
                <a:gd name="T40" fmla="*/ 4 w 138"/>
                <a:gd name="T41" fmla="*/ 73 h 144"/>
                <a:gd name="T42" fmla="*/ 22 w 138"/>
                <a:gd name="T43" fmla="*/ 69 h 144"/>
                <a:gd name="T44" fmla="*/ 120 w 138"/>
                <a:gd name="T45" fmla="*/ 65 h 144"/>
                <a:gd name="T46" fmla="*/ 120 w 138"/>
                <a:gd name="T47" fmla="*/ 73 h 144"/>
                <a:gd name="T48" fmla="*/ 138 w 138"/>
                <a:gd name="T49" fmla="*/ 69 h 144"/>
                <a:gd name="T50" fmla="*/ 30 w 138"/>
                <a:gd name="T51" fmla="*/ 103 h 144"/>
                <a:gd name="T52" fmla="*/ 20 w 138"/>
                <a:gd name="T53" fmla="*/ 118 h 144"/>
                <a:gd name="T54" fmla="*/ 26 w 138"/>
                <a:gd name="T55" fmla="*/ 118 h 144"/>
                <a:gd name="T56" fmla="*/ 36 w 138"/>
                <a:gd name="T57" fmla="*/ 103 h 144"/>
                <a:gd name="T58" fmla="*/ 105 w 138"/>
                <a:gd name="T59" fmla="*/ 37 h 144"/>
                <a:gd name="T60" fmla="*/ 118 w 138"/>
                <a:gd name="T61" fmla="*/ 26 h 144"/>
                <a:gd name="T62" fmla="*/ 112 w 138"/>
                <a:gd name="T63" fmla="*/ 21 h 144"/>
                <a:gd name="T64" fmla="*/ 102 w 138"/>
                <a:gd name="T65" fmla="*/ 36 h 144"/>
                <a:gd name="T66" fmla="*/ 30 w 138"/>
                <a:gd name="T67" fmla="*/ 36 h 144"/>
                <a:gd name="T68" fmla="*/ 36 w 138"/>
                <a:gd name="T69" fmla="*/ 36 h 144"/>
                <a:gd name="T70" fmla="*/ 26 w 138"/>
                <a:gd name="T71" fmla="*/ 21 h 144"/>
                <a:gd name="T72" fmla="*/ 20 w 138"/>
                <a:gd name="T73" fmla="*/ 26 h 144"/>
                <a:gd name="T74" fmla="*/ 108 w 138"/>
                <a:gd name="T75" fmla="*/ 103 h 144"/>
                <a:gd name="T76" fmla="*/ 102 w 138"/>
                <a:gd name="T77" fmla="*/ 108 h 144"/>
                <a:gd name="T78" fmla="*/ 115 w 138"/>
                <a:gd name="T79" fmla="*/ 120 h 144"/>
                <a:gd name="T80" fmla="*/ 118 w 138"/>
                <a:gd name="T81" fmla="*/ 113 h 144"/>
                <a:gd name="T82" fmla="*/ 108 w 138"/>
                <a:gd name="T83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44">
                  <a:moveTo>
                    <a:pt x="85" y="126"/>
                  </a:moveTo>
                  <a:cubicBezTo>
                    <a:pt x="85" y="130"/>
                    <a:pt x="85" y="130"/>
                    <a:pt x="85" y="130"/>
                  </a:cubicBezTo>
                  <a:cubicBezTo>
                    <a:pt x="85" y="134"/>
                    <a:pt x="83" y="137"/>
                    <a:pt x="80" y="137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8" y="143"/>
                    <a:pt x="76" y="144"/>
                    <a:pt x="74" y="144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62" y="144"/>
                    <a:pt x="60" y="143"/>
                    <a:pt x="59" y="141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5" y="137"/>
                    <a:pt x="53" y="134"/>
                    <a:pt x="53" y="130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24"/>
                    <a:pt x="54" y="122"/>
                    <a:pt x="57" y="12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4" y="122"/>
                    <a:pt x="85" y="124"/>
                    <a:pt x="85" y="126"/>
                  </a:cubicBezTo>
                  <a:close/>
                  <a:moveTo>
                    <a:pt x="104" y="70"/>
                  </a:moveTo>
                  <a:cubicBezTo>
                    <a:pt x="104" y="79"/>
                    <a:pt x="101" y="88"/>
                    <a:pt x="95" y="94"/>
                  </a:cubicBezTo>
                  <a:cubicBezTo>
                    <a:pt x="90" y="99"/>
                    <a:pt x="87" y="105"/>
                    <a:pt x="86" y="112"/>
                  </a:cubicBezTo>
                  <a:cubicBezTo>
                    <a:pt x="85" y="115"/>
                    <a:pt x="83" y="117"/>
                    <a:pt x="80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5" y="117"/>
                    <a:pt x="53" y="115"/>
                    <a:pt x="52" y="112"/>
                  </a:cubicBezTo>
                  <a:cubicBezTo>
                    <a:pt x="51" y="105"/>
                    <a:pt x="48" y="99"/>
                    <a:pt x="43" y="94"/>
                  </a:cubicBezTo>
                  <a:cubicBezTo>
                    <a:pt x="37" y="88"/>
                    <a:pt x="34" y="79"/>
                    <a:pt x="34" y="70"/>
                  </a:cubicBezTo>
                  <a:cubicBezTo>
                    <a:pt x="33" y="50"/>
                    <a:pt x="49" y="34"/>
                    <a:pt x="69" y="34"/>
                  </a:cubicBezTo>
                  <a:cubicBezTo>
                    <a:pt x="88" y="34"/>
                    <a:pt x="104" y="50"/>
                    <a:pt x="104" y="70"/>
                  </a:cubicBezTo>
                  <a:close/>
                  <a:moveTo>
                    <a:pt x="73" y="48"/>
                  </a:moveTo>
                  <a:cubicBezTo>
                    <a:pt x="73" y="46"/>
                    <a:pt x="71" y="44"/>
                    <a:pt x="69" y="44"/>
                  </a:cubicBezTo>
                  <a:cubicBezTo>
                    <a:pt x="55" y="44"/>
                    <a:pt x="43" y="56"/>
                    <a:pt x="43" y="70"/>
                  </a:cubicBezTo>
                  <a:cubicBezTo>
                    <a:pt x="43" y="72"/>
                    <a:pt x="45" y="74"/>
                    <a:pt x="47" y="74"/>
                  </a:cubicBezTo>
                  <a:cubicBezTo>
                    <a:pt x="50" y="74"/>
                    <a:pt x="51" y="72"/>
                    <a:pt x="51" y="70"/>
                  </a:cubicBezTo>
                  <a:cubicBezTo>
                    <a:pt x="51" y="60"/>
                    <a:pt x="59" y="52"/>
                    <a:pt x="69" y="52"/>
                  </a:cubicBezTo>
                  <a:cubicBezTo>
                    <a:pt x="71" y="52"/>
                    <a:pt x="73" y="50"/>
                    <a:pt x="73" y="48"/>
                  </a:cubicBezTo>
                  <a:close/>
                  <a:moveTo>
                    <a:pt x="69" y="22"/>
                  </a:moveTo>
                  <a:cubicBezTo>
                    <a:pt x="71" y="22"/>
                    <a:pt x="73" y="21"/>
                    <a:pt x="73" y="18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1" y="0"/>
                    <a:pt x="69" y="0"/>
                  </a:cubicBezTo>
                  <a:cubicBezTo>
                    <a:pt x="67" y="0"/>
                    <a:pt x="65" y="2"/>
                    <a:pt x="65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21"/>
                    <a:pt x="67" y="22"/>
                    <a:pt x="69" y="22"/>
                  </a:cubicBezTo>
                  <a:close/>
                  <a:moveTo>
                    <a:pt x="22" y="69"/>
                  </a:moveTo>
                  <a:cubicBezTo>
                    <a:pt x="22" y="67"/>
                    <a:pt x="20" y="65"/>
                    <a:pt x="18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2" y="65"/>
                    <a:pt x="0" y="67"/>
                    <a:pt x="0" y="69"/>
                  </a:cubicBezTo>
                  <a:cubicBezTo>
                    <a:pt x="0" y="72"/>
                    <a:pt x="2" y="73"/>
                    <a:pt x="4" y="73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0" y="73"/>
                    <a:pt x="22" y="72"/>
                    <a:pt x="22" y="69"/>
                  </a:cubicBezTo>
                  <a:close/>
                  <a:moveTo>
                    <a:pt x="134" y="65"/>
                  </a:moveTo>
                  <a:cubicBezTo>
                    <a:pt x="120" y="65"/>
                    <a:pt x="120" y="65"/>
                    <a:pt x="120" y="65"/>
                  </a:cubicBezTo>
                  <a:cubicBezTo>
                    <a:pt x="118" y="65"/>
                    <a:pt x="116" y="67"/>
                    <a:pt x="116" y="69"/>
                  </a:cubicBezTo>
                  <a:cubicBezTo>
                    <a:pt x="116" y="72"/>
                    <a:pt x="118" y="73"/>
                    <a:pt x="120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6" y="73"/>
                    <a:pt x="138" y="72"/>
                    <a:pt x="138" y="69"/>
                  </a:cubicBezTo>
                  <a:cubicBezTo>
                    <a:pt x="138" y="67"/>
                    <a:pt x="136" y="65"/>
                    <a:pt x="134" y="65"/>
                  </a:cubicBezTo>
                  <a:close/>
                  <a:moveTo>
                    <a:pt x="30" y="103"/>
                  </a:moveTo>
                  <a:cubicBezTo>
                    <a:pt x="20" y="113"/>
                    <a:pt x="20" y="113"/>
                    <a:pt x="20" y="113"/>
                  </a:cubicBezTo>
                  <a:cubicBezTo>
                    <a:pt x="19" y="114"/>
                    <a:pt x="19" y="117"/>
                    <a:pt x="20" y="118"/>
                  </a:cubicBezTo>
                  <a:cubicBezTo>
                    <a:pt x="21" y="119"/>
                    <a:pt x="22" y="120"/>
                    <a:pt x="23" y="120"/>
                  </a:cubicBezTo>
                  <a:cubicBezTo>
                    <a:pt x="24" y="120"/>
                    <a:pt x="25" y="119"/>
                    <a:pt x="26" y="11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7" y="107"/>
                    <a:pt x="37" y="104"/>
                    <a:pt x="36" y="103"/>
                  </a:cubicBezTo>
                  <a:cubicBezTo>
                    <a:pt x="34" y="101"/>
                    <a:pt x="32" y="101"/>
                    <a:pt x="30" y="103"/>
                  </a:cubicBezTo>
                  <a:close/>
                  <a:moveTo>
                    <a:pt x="105" y="37"/>
                  </a:moveTo>
                  <a:cubicBezTo>
                    <a:pt x="106" y="37"/>
                    <a:pt x="107" y="37"/>
                    <a:pt x="108" y="3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5"/>
                    <a:pt x="119" y="22"/>
                    <a:pt x="118" y="21"/>
                  </a:cubicBezTo>
                  <a:cubicBezTo>
                    <a:pt x="116" y="19"/>
                    <a:pt x="114" y="19"/>
                    <a:pt x="112" y="21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101" y="32"/>
                    <a:pt x="101" y="35"/>
                    <a:pt x="102" y="36"/>
                  </a:cubicBezTo>
                  <a:cubicBezTo>
                    <a:pt x="103" y="37"/>
                    <a:pt x="104" y="37"/>
                    <a:pt x="105" y="37"/>
                  </a:cubicBezTo>
                  <a:close/>
                  <a:moveTo>
                    <a:pt x="30" y="36"/>
                  </a:moveTo>
                  <a:cubicBezTo>
                    <a:pt x="31" y="37"/>
                    <a:pt x="32" y="37"/>
                    <a:pt x="33" y="37"/>
                  </a:cubicBezTo>
                  <a:cubicBezTo>
                    <a:pt x="34" y="37"/>
                    <a:pt x="35" y="37"/>
                    <a:pt x="36" y="36"/>
                  </a:cubicBezTo>
                  <a:cubicBezTo>
                    <a:pt x="37" y="35"/>
                    <a:pt x="37" y="32"/>
                    <a:pt x="36" y="3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4" y="19"/>
                    <a:pt x="22" y="19"/>
                    <a:pt x="20" y="21"/>
                  </a:cubicBezTo>
                  <a:cubicBezTo>
                    <a:pt x="19" y="22"/>
                    <a:pt x="19" y="25"/>
                    <a:pt x="20" y="26"/>
                  </a:cubicBezTo>
                  <a:lnTo>
                    <a:pt x="30" y="36"/>
                  </a:lnTo>
                  <a:close/>
                  <a:moveTo>
                    <a:pt x="108" y="103"/>
                  </a:moveTo>
                  <a:cubicBezTo>
                    <a:pt x="106" y="101"/>
                    <a:pt x="104" y="101"/>
                    <a:pt x="102" y="103"/>
                  </a:cubicBezTo>
                  <a:cubicBezTo>
                    <a:pt x="101" y="104"/>
                    <a:pt x="101" y="107"/>
                    <a:pt x="102" y="108"/>
                  </a:cubicBezTo>
                  <a:cubicBezTo>
                    <a:pt x="112" y="118"/>
                    <a:pt x="112" y="118"/>
                    <a:pt x="112" y="118"/>
                  </a:cubicBezTo>
                  <a:cubicBezTo>
                    <a:pt x="113" y="119"/>
                    <a:pt x="114" y="120"/>
                    <a:pt x="115" y="120"/>
                  </a:cubicBezTo>
                  <a:cubicBezTo>
                    <a:pt x="116" y="120"/>
                    <a:pt x="117" y="119"/>
                    <a:pt x="118" y="118"/>
                  </a:cubicBezTo>
                  <a:cubicBezTo>
                    <a:pt x="119" y="117"/>
                    <a:pt x="119" y="114"/>
                    <a:pt x="118" y="113"/>
                  </a:cubicBezTo>
                  <a:lnTo>
                    <a:pt x="108" y="103"/>
                  </a:lnTo>
                  <a:close/>
                  <a:moveTo>
                    <a:pt x="108" y="103"/>
                  </a:moveTo>
                  <a:cubicBezTo>
                    <a:pt x="108" y="103"/>
                    <a:pt x="108" y="103"/>
                    <a:pt x="108" y="103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385346DD-366E-4ECD-A75A-3C792D6A366D}"/>
                </a:ext>
              </a:extLst>
            </p:cNvPr>
            <p:cNvGrpSpPr/>
            <p:nvPr/>
          </p:nvGrpSpPr>
          <p:grpSpPr>
            <a:xfrm>
              <a:off x="9378532" y="3171729"/>
              <a:ext cx="1170131" cy="700856"/>
              <a:chOff x="9519152" y="3025166"/>
              <a:chExt cx="1170131" cy="700856"/>
            </a:xfrm>
          </p:grpSpPr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42088E06-98C4-4DA4-9453-0D02B1AF650D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10736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300.8K</a:t>
                </a: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D016601E-A172-49BA-A45A-A9A8198AA07F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1701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</p:grp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8503C9DC-60BC-41C8-A5F6-F8E58132B4E1}"/>
              </a:ext>
            </a:extLst>
          </p:cNvPr>
          <p:cNvCxnSpPr>
            <a:cxnSpLocks/>
          </p:cNvCxnSpPr>
          <p:nvPr/>
        </p:nvCxnSpPr>
        <p:spPr>
          <a:xfrm>
            <a:off x="9462197" y="3390325"/>
            <a:ext cx="0" cy="557213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B9781A4-DFAD-49FE-A586-FE3228419DE5}"/>
              </a:ext>
            </a:extLst>
          </p:cNvPr>
          <p:cNvGrpSpPr/>
          <p:nvPr/>
        </p:nvGrpSpPr>
        <p:grpSpPr>
          <a:xfrm>
            <a:off x="7451593" y="4594443"/>
            <a:ext cx="3673608" cy="1169551"/>
            <a:chOff x="6378576" y="4689474"/>
            <a:chExt cx="3673608" cy="1169551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089F0B74-2F67-46DD-A260-E4D9864D3D2D}"/>
                </a:ext>
              </a:extLst>
            </p:cNvPr>
            <p:cNvSpPr txBox="1"/>
            <p:nvPr/>
          </p:nvSpPr>
          <p:spPr>
            <a:xfrm>
              <a:off x="6378576" y="4689474"/>
              <a:ext cx="227012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0" dirty="0">
                  <a:solidFill>
                    <a:schemeClr val="accent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51</a:t>
              </a:r>
              <a:r>
                <a:rPr lang="en-US" sz="4000" dirty="0">
                  <a:solidFill>
                    <a:schemeClr val="accent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%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A03C137-73D5-4331-9604-476383AAE1CD}"/>
                </a:ext>
              </a:extLst>
            </p:cNvPr>
            <p:cNvSpPr txBox="1"/>
            <p:nvPr/>
          </p:nvSpPr>
          <p:spPr>
            <a:xfrm>
              <a:off x="8089901" y="4774352"/>
              <a:ext cx="1962283" cy="91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simply random text. It has roots in a piece of classical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6315666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5B9C14E-9177-4531-A459-80BE0B2A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Members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769C4A4-6A10-4F25-B54D-8F9D2FB7DC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76" name="Slide Number Placeholder 1">
            <a:extLst>
              <a:ext uri="{FF2B5EF4-FFF2-40B4-BE49-F238E27FC236}">
                <a16:creationId xmlns:a16="http://schemas.microsoft.com/office/drawing/2014/main" id="{715C41A0-EB41-48C8-8E78-A8FD043CDD2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C36CFEC-1DA7-4826-B807-191FAF1E4C92}"/>
              </a:ext>
            </a:extLst>
          </p:cNvPr>
          <p:cNvCxnSpPr>
            <a:cxnSpLocks/>
          </p:cNvCxnSpPr>
          <p:nvPr/>
        </p:nvCxnSpPr>
        <p:spPr>
          <a:xfrm flipH="1">
            <a:off x="839649" y="4220417"/>
            <a:ext cx="10515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:a16="http://schemas.microsoft.com/office/drawing/2014/main" id="{2A6E1B16-1EA3-4CAB-A5F5-60806F1F591D}"/>
              </a:ext>
            </a:extLst>
          </p:cNvPr>
          <p:cNvSpPr/>
          <p:nvPr/>
        </p:nvSpPr>
        <p:spPr>
          <a:xfrm>
            <a:off x="838199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9CE55AE-E7A7-4E5C-BB1E-499A135D5106}"/>
              </a:ext>
            </a:extLst>
          </p:cNvPr>
          <p:cNvSpPr/>
          <p:nvPr/>
        </p:nvSpPr>
        <p:spPr>
          <a:xfrm>
            <a:off x="290757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1CF7D55A-3DD4-4FB7-88DE-CA12B58C99CF}"/>
              </a:ext>
            </a:extLst>
          </p:cNvPr>
          <p:cNvSpPr/>
          <p:nvPr/>
        </p:nvSpPr>
        <p:spPr>
          <a:xfrm>
            <a:off x="4976955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4F1FC81C-3735-4748-AA0A-C8F3037C2B4C}"/>
              </a:ext>
            </a:extLst>
          </p:cNvPr>
          <p:cNvSpPr/>
          <p:nvPr/>
        </p:nvSpPr>
        <p:spPr>
          <a:xfrm>
            <a:off x="7046333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75363677-C3D4-480C-A7EA-38E754EFB8C7}"/>
              </a:ext>
            </a:extLst>
          </p:cNvPr>
          <p:cNvSpPr/>
          <p:nvPr/>
        </p:nvSpPr>
        <p:spPr>
          <a:xfrm>
            <a:off x="9115711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997C9A4-D569-420D-AD46-22ABC721540E}"/>
              </a:ext>
            </a:extLst>
          </p:cNvPr>
          <p:cNvSpPr/>
          <p:nvPr/>
        </p:nvSpPr>
        <p:spPr>
          <a:xfrm>
            <a:off x="1118508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Hexagon 108">
            <a:extLst>
              <a:ext uri="{FF2B5EF4-FFF2-40B4-BE49-F238E27FC236}">
                <a16:creationId xmlns:a16="http://schemas.microsoft.com/office/drawing/2014/main" id="{1A666922-F05B-4EC5-A2BC-4BAF82C64CA5}"/>
              </a:ext>
            </a:extLst>
          </p:cNvPr>
          <p:cNvSpPr/>
          <p:nvPr/>
        </p:nvSpPr>
        <p:spPr>
          <a:xfrm rot="5400000">
            <a:off x="2303944" y="2674053"/>
            <a:ext cx="1375980" cy="1186190"/>
          </a:xfrm>
          <a:prstGeom prst="hexagon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Hexagon 109">
            <a:extLst>
              <a:ext uri="{FF2B5EF4-FFF2-40B4-BE49-F238E27FC236}">
                <a16:creationId xmlns:a16="http://schemas.microsoft.com/office/drawing/2014/main" id="{72483485-23F1-4D8A-9B2E-7A9DB18AE6D3}"/>
              </a:ext>
            </a:extLst>
          </p:cNvPr>
          <p:cNvSpPr/>
          <p:nvPr/>
        </p:nvSpPr>
        <p:spPr>
          <a:xfrm rot="5400000">
            <a:off x="4019214" y="2014681"/>
            <a:ext cx="2084194" cy="1796720"/>
          </a:xfrm>
          <a:prstGeom prst="hexagon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Hexagon 110">
            <a:extLst>
              <a:ext uri="{FF2B5EF4-FFF2-40B4-BE49-F238E27FC236}">
                <a16:creationId xmlns:a16="http://schemas.microsoft.com/office/drawing/2014/main" id="{7DA6F1D5-604F-49C4-A0CD-23147233B221}"/>
              </a:ext>
            </a:extLst>
          </p:cNvPr>
          <p:cNvSpPr/>
          <p:nvPr/>
        </p:nvSpPr>
        <p:spPr>
          <a:xfrm rot="5400000">
            <a:off x="6260030" y="2333911"/>
            <a:ext cx="1741318" cy="1501136"/>
          </a:xfrm>
          <a:prstGeom prst="hexagon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Hexagon 111">
            <a:extLst>
              <a:ext uri="{FF2B5EF4-FFF2-40B4-BE49-F238E27FC236}">
                <a16:creationId xmlns:a16="http://schemas.microsoft.com/office/drawing/2014/main" id="{8E34A65E-EAE5-43D1-84B4-828209516417}"/>
              </a:ext>
            </a:extLst>
          </p:cNvPr>
          <p:cNvSpPr/>
          <p:nvPr/>
        </p:nvSpPr>
        <p:spPr>
          <a:xfrm rot="5400000">
            <a:off x="8069709" y="1850333"/>
            <a:ext cx="2260716" cy="1948894"/>
          </a:xfrm>
          <a:prstGeom prst="hexagon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0D520C6-7BC9-41A1-8933-D7C93429CC89}"/>
              </a:ext>
            </a:extLst>
          </p:cNvPr>
          <p:cNvGrpSpPr/>
          <p:nvPr/>
        </p:nvGrpSpPr>
        <p:grpSpPr>
          <a:xfrm>
            <a:off x="2398839" y="4702465"/>
            <a:ext cx="2109012" cy="1198347"/>
            <a:chOff x="3352878" y="2879971"/>
            <a:chExt cx="2109012" cy="1198347"/>
          </a:xfrm>
        </p:grpSpPr>
        <p:sp>
          <p:nvSpPr>
            <p:cNvPr id="118" name="Rectangle 9">
              <a:extLst>
                <a:ext uri="{FF2B5EF4-FFF2-40B4-BE49-F238E27FC236}">
                  <a16:creationId xmlns:a16="http://schemas.microsoft.com/office/drawing/2014/main" id="{99D78677-2A56-47FA-AA20-826F9346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971" y="338267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300DD9A-D6AC-419B-8DE6-74E3A135F5C3}"/>
                </a:ext>
              </a:extLst>
            </p:cNvPr>
            <p:cNvSpPr txBox="1"/>
            <p:nvPr/>
          </p:nvSpPr>
          <p:spPr>
            <a:xfrm>
              <a:off x="3352878" y="2879971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b="1" dirty="0" err="1">
                  <a:solidFill>
                    <a:schemeClr val="accent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600"/>
                </a:lnSpc>
              </a:pPr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7F1EA465-2A46-4567-9805-C11951AB08E9}"/>
                </a:ext>
              </a:extLst>
            </p:cNvPr>
            <p:cNvGrpSpPr/>
            <p:nvPr/>
          </p:nvGrpSpPr>
          <p:grpSpPr>
            <a:xfrm>
              <a:off x="3448263" y="3821228"/>
              <a:ext cx="805919" cy="257090"/>
              <a:chOff x="3334101" y="5427297"/>
              <a:chExt cx="958832" cy="305869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5F7DDE08-D66C-458A-B460-2D2966F5CABD}"/>
                  </a:ext>
                </a:extLst>
              </p:cNvPr>
              <p:cNvGrpSpPr/>
              <p:nvPr/>
            </p:nvGrpSpPr>
            <p:grpSpPr>
              <a:xfrm>
                <a:off x="3334101" y="5427305"/>
                <a:ext cx="305861" cy="305861"/>
                <a:chOff x="605733" y="5774716"/>
                <a:chExt cx="305861" cy="305861"/>
              </a:xfrm>
            </p:grpSpPr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6E2BA76F-DCF8-453C-80C1-96481143F89F}"/>
                    </a:ext>
                  </a:extLst>
                </p:cNvPr>
                <p:cNvSpPr/>
                <p:nvPr/>
              </p:nvSpPr>
              <p:spPr>
                <a:xfrm>
                  <a:off x="605733" y="5774716"/>
                  <a:ext cx="305861" cy="305861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9" name="AutoShape 1">
                  <a:extLst>
                    <a:ext uri="{FF2B5EF4-FFF2-40B4-BE49-F238E27FC236}">
                      <a16:creationId xmlns:a16="http://schemas.microsoft.com/office/drawing/2014/main" id="{A9643A63-B06D-49EF-8DE6-F6FD02DA7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615" y="5863399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FEF213BD-A01D-4090-8749-747E44E3CA20}"/>
                  </a:ext>
                </a:extLst>
              </p:cNvPr>
              <p:cNvGrpSpPr/>
              <p:nvPr/>
            </p:nvGrpSpPr>
            <p:grpSpPr>
              <a:xfrm>
                <a:off x="3660585" y="5427303"/>
                <a:ext cx="305861" cy="305861"/>
                <a:chOff x="965373" y="5774714"/>
                <a:chExt cx="305861" cy="305861"/>
              </a:xfrm>
            </p:grpSpPr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04686948-6834-4161-B390-8E3457BBEEEF}"/>
                    </a:ext>
                  </a:extLst>
                </p:cNvPr>
                <p:cNvSpPr/>
                <p:nvPr/>
              </p:nvSpPr>
              <p:spPr>
                <a:xfrm>
                  <a:off x="965373" y="5774714"/>
                  <a:ext cx="305861" cy="305861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7" name="AutoShape 21">
                  <a:extLst>
                    <a:ext uri="{FF2B5EF4-FFF2-40B4-BE49-F238E27FC236}">
                      <a16:creationId xmlns:a16="http://schemas.microsoft.com/office/drawing/2014/main" id="{25406E5C-71A6-4030-93E1-14EFB28328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0175" y="5869516"/>
                  <a:ext cx="116259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B20E562C-25BA-4731-BBEA-C7C8C16AD403}"/>
                  </a:ext>
                </a:extLst>
              </p:cNvPr>
              <p:cNvGrpSpPr/>
              <p:nvPr/>
            </p:nvGrpSpPr>
            <p:grpSpPr>
              <a:xfrm>
                <a:off x="3987071" y="5427297"/>
                <a:ext cx="305862" cy="305861"/>
                <a:chOff x="1458376" y="5774709"/>
                <a:chExt cx="305862" cy="305861"/>
              </a:xfrm>
            </p:grpSpPr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E599E15B-0337-4AEF-B828-EFC104BEB2A8}"/>
                    </a:ext>
                  </a:extLst>
                </p:cNvPr>
                <p:cNvSpPr/>
                <p:nvPr/>
              </p:nvSpPr>
              <p:spPr>
                <a:xfrm>
                  <a:off x="1458376" y="5774709"/>
                  <a:ext cx="305862" cy="305861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5" name="AutoShape 18">
                  <a:extLst>
                    <a:ext uri="{FF2B5EF4-FFF2-40B4-BE49-F238E27FC236}">
                      <a16:creationId xmlns:a16="http://schemas.microsoft.com/office/drawing/2014/main" id="{397E4171-803F-4ABC-9FC7-E78A4AE86F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4753" y="5872346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162A50A-B132-48FE-8F07-F23BD435CDFD}"/>
              </a:ext>
            </a:extLst>
          </p:cNvPr>
          <p:cNvGrpSpPr/>
          <p:nvPr/>
        </p:nvGrpSpPr>
        <p:grpSpPr>
          <a:xfrm>
            <a:off x="6783065" y="4702465"/>
            <a:ext cx="2109012" cy="1198347"/>
            <a:chOff x="3352878" y="2879971"/>
            <a:chExt cx="2109012" cy="1198347"/>
          </a:xfrm>
        </p:grpSpPr>
        <p:sp>
          <p:nvSpPr>
            <p:cNvPr id="131" name="Rectangle 9">
              <a:extLst>
                <a:ext uri="{FF2B5EF4-FFF2-40B4-BE49-F238E27FC236}">
                  <a16:creationId xmlns:a16="http://schemas.microsoft.com/office/drawing/2014/main" id="{91043B9D-06B2-48E6-A672-E9E31E44B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971" y="338267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6B8C8224-65D4-4467-93F7-105D5E2D0349}"/>
                </a:ext>
              </a:extLst>
            </p:cNvPr>
            <p:cNvSpPr txBox="1"/>
            <p:nvPr/>
          </p:nvSpPr>
          <p:spPr>
            <a:xfrm>
              <a:off x="3352878" y="2879971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b="1" dirty="0" err="1">
                  <a:solidFill>
                    <a:schemeClr val="accent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600"/>
                </a:lnSpc>
              </a:pPr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9A0B63E4-4CA4-413C-AB40-55C09224A4C5}"/>
                </a:ext>
              </a:extLst>
            </p:cNvPr>
            <p:cNvGrpSpPr/>
            <p:nvPr/>
          </p:nvGrpSpPr>
          <p:grpSpPr>
            <a:xfrm>
              <a:off x="3448263" y="3821228"/>
              <a:ext cx="805919" cy="257090"/>
              <a:chOff x="3334101" y="5427297"/>
              <a:chExt cx="958832" cy="305869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54ED1B7E-A9E7-444D-AA57-FE282A696E95}"/>
                  </a:ext>
                </a:extLst>
              </p:cNvPr>
              <p:cNvGrpSpPr/>
              <p:nvPr/>
            </p:nvGrpSpPr>
            <p:grpSpPr>
              <a:xfrm>
                <a:off x="3334101" y="5427305"/>
                <a:ext cx="305861" cy="305861"/>
                <a:chOff x="605733" y="5774716"/>
                <a:chExt cx="305861" cy="305861"/>
              </a:xfrm>
            </p:grpSpPr>
            <p:sp>
              <p:nvSpPr>
                <p:cNvPr id="141" name="Oval 140">
                  <a:extLst>
                    <a:ext uri="{FF2B5EF4-FFF2-40B4-BE49-F238E27FC236}">
                      <a16:creationId xmlns:a16="http://schemas.microsoft.com/office/drawing/2014/main" id="{4801265F-991B-4921-95F4-72F9C111B814}"/>
                    </a:ext>
                  </a:extLst>
                </p:cNvPr>
                <p:cNvSpPr/>
                <p:nvPr/>
              </p:nvSpPr>
              <p:spPr>
                <a:xfrm>
                  <a:off x="605733" y="5774716"/>
                  <a:ext cx="305861" cy="305861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2" name="AutoShape 1">
                  <a:extLst>
                    <a:ext uri="{FF2B5EF4-FFF2-40B4-BE49-F238E27FC236}">
                      <a16:creationId xmlns:a16="http://schemas.microsoft.com/office/drawing/2014/main" id="{A3E07D00-65A7-499D-9373-5FEB1BF6BA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615" y="5863399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D0E9FCC4-30BA-49E6-8F31-6C0B940112E0}"/>
                  </a:ext>
                </a:extLst>
              </p:cNvPr>
              <p:cNvGrpSpPr/>
              <p:nvPr/>
            </p:nvGrpSpPr>
            <p:grpSpPr>
              <a:xfrm>
                <a:off x="3660585" y="5427303"/>
                <a:ext cx="305861" cy="305861"/>
                <a:chOff x="965373" y="5774714"/>
                <a:chExt cx="305861" cy="305861"/>
              </a:xfrm>
            </p:grpSpPr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2265EBB6-4287-41FE-9FFE-26A209CE3383}"/>
                    </a:ext>
                  </a:extLst>
                </p:cNvPr>
                <p:cNvSpPr/>
                <p:nvPr/>
              </p:nvSpPr>
              <p:spPr>
                <a:xfrm>
                  <a:off x="965373" y="5774714"/>
                  <a:ext cx="305861" cy="305861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0" name="AutoShape 21">
                  <a:extLst>
                    <a:ext uri="{FF2B5EF4-FFF2-40B4-BE49-F238E27FC236}">
                      <a16:creationId xmlns:a16="http://schemas.microsoft.com/office/drawing/2014/main" id="{F40B9DC0-E166-4C85-8B0D-2FDE8A697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0175" y="5869516"/>
                  <a:ext cx="116259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9444AFB0-DFCD-46CE-B0FC-03881CD59A2E}"/>
                  </a:ext>
                </a:extLst>
              </p:cNvPr>
              <p:cNvGrpSpPr/>
              <p:nvPr/>
            </p:nvGrpSpPr>
            <p:grpSpPr>
              <a:xfrm>
                <a:off x="3987071" y="5427297"/>
                <a:ext cx="305862" cy="305861"/>
                <a:chOff x="1458376" y="5774709"/>
                <a:chExt cx="305862" cy="305861"/>
              </a:xfrm>
            </p:grpSpPr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E0ED4446-5543-4EE4-AE55-146EC5BF2F77}"/>
                    </a:ext>
                  </a:extLst>
                </p:cNvPr>
                <p:cNvSpPr/>
                <p:nvPr/>
              </p:nvSpPr>
              <p:spPr>
                <a:xfrm>
                  <a:off x="1458376" y="5774709"/>
                  <a:ext cx="305862" cy="305861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8" name="AutoShape 18">
                  <a:extLst>
                    <a:ext uri="{FF2B5EF4-FFF2-40B4-BE49-F238E27FC236}">
                      <a16:creationId xmlns:a16="http://schemas.microsoft.com/office/drawing/2014/main" id="{9099CBF1-DFE2-4D0E-808C-16EBE30793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4753" y="5872346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371FFB0-3648-4784-A9EF-2EF5F760AEA9}"/>
              </a:ext>
            </a:extLst>
          </p:cNvPr>
          <p:cNvGrpSpPr/>
          <p:nvPr/>
        </p:nvGrpSpPr>
        <p:grpSpPr>
          <a:xfrm>
            <a:off x="8975179" y="4702465"/>
            <a:ext cx="2109012" cy="1198347"/>
            <a:chOff x="3352878" y="2879971"/>
            <a:chExt cx="2109012" cy="1198347"/>
          </a:xfrm>
        </p:grpSpPr>
        <p:sp>
          <p:nvSpPr>
            <p:cNvPr id="144" name="Rectangle 9">
              <a:extLst>
                <a:ext uri="{FF2B5EF4-FFF2-40B4-BE49-F238E27FC236}">
                  <a16:creationId xmlns:a16="http://schemas.microsoft.com/office/drawing/2014/main" id="{CB41F67C-F0DF-4D68-B205-1521FA87F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971" y="338267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22F9E089-A36E-41AE-B880-75D2F00FED7D}"/>
                </a:ext>
              </a:extLst>
            </p:cNvPr>
            <p:cNvSpPr txBox="1"/>
            <p:nvPr/>
          </p:nvSpPr>
          <p:spPr>
            <a:xfrm>
              <a:off x="3352878" y="2879971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b="1" dirty="0" err="1">
                  <a:solidFill>
                    <a:schemeClr val="accent4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600"/>
                </a:lnSpc>
              </a:pPr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0EABDFCD-B6A9-4333-B4E6-669725868A63}"/>
                </a:ext>
              </a:extLst>
            </p:cNvPr>
            <p:cNvGrpSpPr/>
            <p:nvPr/>
          </p:nvGrpSpPr>
          <p:grpSpPr>
            <a:xfrm>
              <a:off x="3448263" y="3821228"/>
              <a:ext cx="805919" cy="257090"/>
              <a:chOff x="3334101" y="5427297"/>
              <a:chExt cx="958832" cy="305869"/>
            </a:xfrm>
          </p:grpSpPr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760A06C0-5C16-498A-BB2F-EA930FA87C25}"/>
                  </a:ext>
                </a:extLst>
              </p:cNvPr>
              <p:cNvGrpSpPr/>
              <p:nvPr/>
            </p:nvGrpSpPr>
            <p:grpSpPr>
              <a:xfrm>
                <a:off x="3334101" y="5427305"/>
                <a:ext cx="305861" cy="305861"/>
                <a:chOff x="605733" y="5774716"/>
                <a:chExt cx="305861" cy="305861"/>
              </a:xfrm>
            </p:grpSpPr>
            <p:sp>
              <p:nvSpPr>
                <p:cNvPr id="154" name="Oval 153">
                  <a:extLst>
                    <a:ext uri="{FF2B5EF4-FFF2-40B4-BE49-F238E27FC236}">
                      <a16:creationId xmlns:a16="http://schemas.microsoft.com/office/drawing/2014/main" id="{ED644778-DF67-4CD8-B385-9772ABA10E7F}"/>
                    </a:ext>
                  </a:extLst>
                </p:cNvPr>
                <p:cNvSpPr/>
                <p:nvPr/>
              </p:nvSpPr>
              <p:spPr>
                <a:xfrm>
                  <a:off x="605733" y="5774716"/>
                  <a:ext cx="305861" cy="305861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5" name="AutoShape 1">
                  <a:extLst>
                    <a:ext uri="{FF2B5EF4-FFF2-40B4-BE49-F238E27FC236}">
                      <a16:creationId xmlns:a16="http://schemas.microsoft.com/office/drawing/2014/main" id="{EDAA7ED8-4CA0-443C-AB44-CF7A9480F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615" y="5863399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7ACAF341-7BA2-4EFC-8A48-548AFC8E2891}"/>
                  </a:ext>
                </a:extLst>
              </p:cNvPr>
              <p:cNvGrpSpPr/>
              <p:nvPr/>
            </p:nvGrpSpPr>
            <p:grpSpPr>
              <a:xfrm>
                <a:off x="3660585" y="5427303"/>
                <a:ext cx="305861" cy="305861"/>
                <a:chOff x="965373" y="5774714"/>
                <a:chExt cx="305861" cy="305861"/>
              </a:xfrm>
            </p:grpSpPr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id="{F7A2A978-865B-49D0-8183-D50AB8880985}"/>
                    </a:ext>
                  </a:extLst>
                </p:cNvPr>
                <p:cNvSpPr/>
                <p:nvPr/>
              </p:nvSpPr>
              <p:spPr>
                <a:xfrm>
                  <a:off x="965373" y="5774714"/>
                  <a:ext cx="305861" cy="305861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3" name="AutoShape 21">
                  <a:extLst>
                    <a:ext uri="{FF2B5EF4-FFF2-40B4-BE49-F238E27FC236}">
                      <a16:creationId xmlns:a16="http://schemas.microsoft.com/office/drawing/2014/main" id="{6709094C-8005-46C9-8DB5-B69D0839AA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0175" y="5869516"/>
                  <a:ext cx="116259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364A11F1-DF04-4749-AE31-A4AAF60C1943}"/>
                  </a:ext>
                </a:extLst>
              </p:cNvPr>
              <p:cNvGrpSpPr/>
              <p:nvPr/>
            </p:nvGrpSpPr>
            <p:grpSpPr>
              <a:xfrm>
                <a:off x="3987071" y="5427297"/>
                <a:ext cx="305862" cy="305861"/>
                <a:chOff x="1458376" y="5774709"/>
                <a:chExt cx="305862" cy="305861"/>
              </a:xfrm>
            </p:grpSpPr>
            <p:sp>
              <p:nvSpPr>
                <p:cNvPr id="150" name="Oval 149">
                  <a:extLst>
                    <a:ext uri="{FF2B5EF4-FFF2-40B4-BE49-F238E27FC236}">
                      <a16:creationId xmlns:a16="http://schemas.microsoft.com/office/drawing/2014/main" id="{F2E3B258-5D3B-498C-8645-AEBCB06A3830}"/>
                    </a:ext>
                  </a:extLst>
                </p:cNvPr>
                <p:cNvSpPr/>
                <p:nvPr/>
              </p:nvSpPr>
              <p:spPr>
                <a:xfrm>
                  <a:off x="1458376" y="5774709"/>
                  <a:ext cx="305862" cy="305861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1" name="AutoShape 18">
                  <a:extLst>
                    <a:ext uri="{FF2B5EF4-FFF2-40B4-BE49-F238E27FC236}">
                      <a16:creationId xmlns:a16="http://schemas.microsoft.com/office/drawing/2014/main" id="{42D4614B-F6B7-48A9-AEAD-95E5867368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4753" y="5872346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33F7E79-70E3-452F-B9B5-B58C98ABE2AE}"/>
              </a:ext>
            </a:extLst>
          </p:cNvPr>
          <p:cNvGrpSpPr/>
          <p:nvPr/>
        </p:nvGrpSpPr>
        <p:grpSpPr>
          <a:xfrm>
            <a:off x="4590952" y="4702465"/>
            <a:ext cx="2109012" cy="1198347"/>
            <a:chOff x="3352878" y="2879971"/>
            <a:chExt cx="2109012" cy="1198347"/>
          </a:xfrm>
        </p:grpSpPr>
        <p:sp>
          <p:nvSpPr>
            <p:cNvPr id="157" name="Rectangle 9">
              <a:extLst>
                <a:ext uri="{FF2B5EF4-FFF2-40B4-BE49-F238E27FC236}">
                  <a16:creationId xmlns:a16="http://schemas.microsoft.com/office/drawing/2014/main" id="{7A73E4BD-2362-4724-8E34-F2573A3C8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971" y="338267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E2DC0D8-78F4-483E-9DD8-92AF947E5893}"/>
                </a:ext>
              </a:extLst>
            </p:cNvPr>
            <p:cNvSpPr txBox="1"/>
            <p:nvPr/>
          </p:nvSpPr>
          <p:spPr>
            <a:xfrm>
              <a:off x="3352878" y="2879971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b="1" dirty="0" err="1">
                  <a:solidFill>
                    <a:schemeClr val="accent4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Sakawi</a:t>
              </a:r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Beda</a:t>
              </a:r>
            </a:p>
            <a:p>
              <a:pPr>
                <a:lnSpc>
                  <a:spcPts val="1600"/>
                </a:lnSpc>
              </a:pPr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B6D43EC5-43A0-451B-9C90-3214A3C0BE24}"/>
                </a:ext>
              </a:extLst>
            </p:cNvPr>
            <p:cNvGrpSpPr/>
            <p:nvPr/>
          </p:nvGrpSpPr>
          <p:grpSpPr>
            <a:xfrm>
              <a:off x="3448263" y="3821228"/>
              <a:ext cx="805919" cy="257090"/>
              <a:chOff x="3334101" y="5427297"/>
              <a:chExt cx="958832" cy="305869"/>
            </a:xfrm>
          </p:grpSpPr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871D9878-65F7-48F9-A438-3709FED8AD84}"/>
                  </a:ext>
                </a:extLst>
              </p:cNvPr>
              <p:cNvGrpSpPr/>
              <p:nvPr/>
            </p:nvGrpSpPr>
            <p:grpSpPr>
              <a:xfrm>
                <a:off x="3334101" y="5427305"/>
                <a:ext cx="305861" cy="305861"/>
                <a:chOff x="605733" y="5774716"/>
                <a:chExt cx="305861" cy="305861"/>
              </a:xfrm>
            </p:grpSpPr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5E9BA47A-3138-46F7-BC39-72F53F5ED350}"/>
                    </a:ext>
                  </a:extLst>
                </p:cNvPr>
                <p:cNvSpPr/>
                <p:nvPr/>
              </p:nvSpPr>
              <p:spPr>
                <a:xfrm>
                  <a:off x="605733" y="5774716"/>
                  <a:ext cx="305861" cy="305861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1" name="AutoShape 1">
                  <a:extLst>
                    <a:ext uri="{FF2B5EF4-FFF2-40B4-BE49-F238E27FC236}">
                      <a16:creationId xmlns:a16="http://schemas.microsoft.com/office/drawing/2014/main" id="{01448D47-DD87-44EA-9B91-F4AB6C17D8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615" y="5863399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7E05C2B0-11C7-48FA-ADD4-4D313C75EE3C}"/>
                  </a:ext>
                </a:extLst>
              </p:cNvPr>
              <p:cNvGrpSpPr/>
              <p:nvPr/>
            </p:nvGrpSpPr>
            <p:grpSpPr>
              <a:xfrm>
                <a:off x="3660585" y="5427303"/>
                <a:ext cx="305861" cy="305861"/>
                <a:chOff x="965373" y="5774714"/>
                <a:chExt cx="305861" cy="305861"/>
              </a:xfrm>
            </p:grpSpPr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4221F922-F572-48C2-915F-C5F60C76CE6C}"/>
                    </a:ext>
                  </a:extLst>
                </p:cNvPr>
                <p:cNvSpPr/>
                <p:nvPr/>
              </p:nvSpPr>
              <p:spPr>
                <a:xfrm>
                  <a:off x="965373" y="5774714"/>
                  <a:ext cx="305861" cy="305861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8" name="AutoShape 21">
                  <a:extLst>
                    <a:ext uri="{FF2B5EF4-FFF2-40B4-BE49-F238E27FC236}">
                      <a16:creationId xmlns:a16="http://schemas.microsoft.com/office/drawing/2014/main" id="{7F8779BF-7718-4CC7-B8C1-E2961CAE28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0175" y="5869516"/>
                  <a:ext cx="116259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A54E4389-25A6-4BFA-BEF4-080F9C94C7A7}"/>
                  </a:ext>
                </a:extLst>
              </p:cNvPr>
              <p:cNvGrpSpPr/>
              <p:nvPr/>
            </p:nvGrpSpPr>
            <p:grpSpPr>
              <a:xfrm>
                <a:off x="3987071" y="5427297"/>
                <a:ext cx="305862" cy="305861"/>
                <a:chOff x="1458376" y="5774709"/>
                <a:chExt cx="305862" cy="305861"/>
              </a:xfrm>
            </p:grpSpPr>
            <p:sp>
              <p:nvSpPr>
                <p:cNvPr id="165" name="Oval 164">
                  <a:extLst>
                    <a:ext uri="{FF2B5EF4-FFF2-40B4-BE49-F238E27FC236}">
                      <a16:creationId xmlns:a16="http://schemas.microsoft.com/office/drawing/2014/main" id="{650E69A6-BC82-4B1D-B69B-ECB1C9CCC254}"/>
                    </a:ext>
                  </a:extLst>
                </p:cNvPr>
                <p:cNvSpPr/>
                <p:nvPr/>
              </p:nvSpPr>
              <p:spPr>
                <a:xfrm>
                  <a:off x="1458376" y="5774709"/>
                  <a:ext cx="305862" cy="305861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6" name="AutoShape 18">
                  <a:extLst>
                    <a:ext uri="{FF2B5EF4-FFF2-40B4-BE49-F238E27FC236}">
                      <a16:creationId xmlns:a16="http://schemas.microsoft.com/office/drawing/2014/main" id="{49FFEFB8-155B-4D00-B48F-9B362C67F4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4753" y="5872346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16474B-110D-4C0A-A7EC-20483A972E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E553D8C-19EF-4534-B6D7-978CA79093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6E681B-BC28-4742-98D8-CC6A8A4E411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9192257-DCC1-41D6-B4F3-F74A048FEC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754182025"/>
      </p:ext>
    </p:extLst>
  </p:cSld>
  <p:clrMapOvr>
    <a:masterClrMapping/>
  </p:clrMapOvr>
  <p:transition spd="slow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AutoShape 3">
            <a:extLst>
              <a:ext uri="{FF2B5EF4-FFF2-40B4-BE49-F238E27FC236}">
                <a16:creationId xmlns:a16="http://schemas.microsoft.com/office/drawing/2014/main" id="{354E3D7C-E1C8-4424-9B29-F40D6CCF454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17637" y="1375205"/>
            <a:ext cx="4738778" cy="39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7FD462-CB3E-4AD8-8084-5B75B45959F2}"/>
              </a:ext>
            </a:extLst>
          </p:cNvPr>
          <p:cNvSpPr txBox="1"/>
          <p:nvPr/>
        </p:nvSpPr>
        <p:spPr>
          <a:xfrm>
            <a:off x="1283921" y="1042972"/>
            <a:ext cx="324998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dirty="0">
                <a:solidFill>
                  <a:schemeClr val="bg2">
                    <a:lumMod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3500"/>
              </a:lnSpc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id="{85D2C32C-3EFF-42FA-8E54-2DF3AAC54434}"/>
              </a:ext>
            </a:extLst>
          </p:cNvPr>
          <p:cNvSpPr>
            <a:spLocks noEditPoints="1"/>
          </p:cNvSpPr>
          <p:nvPr/>
        </p:nvSpPr>
        <p:spPr bwMode="auto">
          <a:xfrm>
            <a:off x="6163361" y="2338135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DC2572B-E634-4F1C-B315-14F2A85ECE0C}"/>
              </a:ext>
            </a:extLst>
          </p:cNvPr>
          <p:cNvGrpSpPr/>
          <p:nvPr/>
        </p:nvGrpSpPr>
        <p:grpSpPr>
          <a:xfrm>
            <a:off x="7133811" y="2336321"/>
            <a:ext cx="2402301" cy="1055634"/>
            <a:chOff x="8951499" y="1731283"/>
            <a:chExt cx="2402301" cy="105563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EC99140-2F8A-45ED-9AFC-824CC805190D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F3680E4-0924-46BB-9E75-03B243E386BE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40" name="Freeform 34">
            <a:extLst>
              <a:ext uri="{FF2B5EF4-FFF2-40B4-BE49-F238E27FC236}">
                <a16:creationId xmlns:a16="http://schemas.microsoft.com/office/drawing/2014/main" id="{6F92346A-598E-48D4-A68A-7B8B47C5C63E}"/>
              </a:ext>
            </a:extLst>
          </p:cNvPr>
          <p:cNvSpPr>
            <a:spLocks noEditPoints="1"/>
          </p:cNvSpPr>
          <p:nvPr/>
        </p:nvSpPr>
        <p:spPr bwMode="auto">
          <a:xfrm>
            <a:off x="6163361" y="3736531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574B507-BBFA-45D9-8471-2BD4712B46E1}"/>
              </a:ext>
            </a:extLst>
          </p:cNvPr>
          <p:cNvGrpSpPr/>
          <p:nvPr/>
        </p:nvGrpSpPr>
        <p:grpSpPr>
          <a:xfrm>
            <a:off x="7086186" y="3632719"/>
            <a:ext cx="2402301" cy="1055634"/>
            <a:chOff x="8951499" y="1731283"/>
            <a:chExt cx="2402301" cy="105563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C2E1A1-6CEB-42C8-ABEC-0B4F0A057C98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F19414-DD89-4ACE-AD5E-D2DFB7A07D62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44" name="Freeform 35">
            <a:extLst>
              <a:ext uri="{FF2B5EF4-FFF2-40B4-BE49-F238E27FC236}">
                <a16:creationId xmlns:a16="http://schemas.microsoft.com/office/drawing/2014/main" id="{BE90B73B-8A1D-49C0-A1C5-B44D512E6CAD}"/>
              </a:ext>
            </a:extLst>
          </p:cNvPr>
          <p:cNvSpPr>
            <a:spLocks noEditPoints="1"/>
          </p:cNvSpPr>
          <p:nvPr/>
        </p:nvSpPr>
        <p:spPr bwMode="auto">
          <a:xfrm>
            <a:off x="6163361" y="4973912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5D68206-F8D5-42A1-B6ED-630AFF87D044}"/>
              </a:ext>
            </a:extLst>
          </p:cNvPr>
          <p:cNvGrpSpPr/>
          <p:nvPr/>
        </p:nvGrpSpPr>
        <p:grpSpPr>
          <a:xfrm>
            <a:off x="7122699" y="4929118"/>
            <a:ext cx="2402301" cy="1055634"/>
            <a:chOff x="8951499" y="1731283"/>
            <a:chExt cx="2402301" cy="105563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15106DE-8F80-4672-9A30-C0EA1BEFA7B5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B6A8A1D-1BE7-4039-BF4D-CC7C188D1A20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7D802C5-72F0-4CE0-94FF-A5CB51AA22F7}"/>
              </a:ext>
            </a:extLst>
          </p:cNvPr>
          <p:cNvCxnSpPr>
            <a:cxnSpLocks/>
          </p:cNvCxnSpPr>
          <p:nvPr/>
        </p:nvCxnSpPr>
        <p:spPr>
          <a:xfrm>
            <a:off x="3572758" y="1667328"/>
            <a:ext cx="259060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Triangle 1">
            <a:extLst>
              <a:ext uri="{FF2B5EF4-FFF2-40B4-BE49-F238E27FC236}">
                <a16:creationId xmlns:a16="http://schemas.microsoft.com/office/drawing/2014/main" id="{3DC1D473-AC14-4B10-B786-25149A448A01}"/>
              </a:ext>
            </a:extLst>
          </p:cNvPr>
          <p:cNvSpPr/>
          <p:nvPr/>
        </p:nvSpPr>
        <p:spPr>
          <a:xfrm rot="10800000">
            <a:off x="7759464" y="0"/>
            <a:ext cx="4432536" cy="4432536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Triangle 48">
            <a:extLst>
              <a:ext uri="{FF2B5EF4-FFF2-40B4-BE49-F238E27FC236}">
                <a16:creationId xmlns:a16="http://schemas.microsoft.com/office/drawing/2014/main" id="{BDC95813-B8F7-4550-9CD8-A85BB2945C85}"/>
              </a:ext>
            </a:extLst>
          </p:cNvPr>
          <p:cNvSpPr/>
          <p:nvPr/>
        </p:nvSpPr>
        <p:spPr>
          <a:xfrm rot="10800000">
            <a:off x="8455468" y="0"/>
            <a:ext cx="3736531" cy="3736531"/>
          </a:xfrm>
          <a:prstGeom prst="rt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Triangle 49">
            <a:extLst>
              <a:ext uri="{FF2B5EF4-FFF2-40B4-BE49-F238E27FC236}">
                <a16:creationId xmlns:a16="http://schemas.microsoft.com/office/drawing/2014/main" id="{B4AB611F-E72B-4CC2-BBA0-9CC187C7B1D4}"/>
              </a:ext>
            </a:extLst>
          </p:cNvPr>
          <p:cNvSpPr/>
          <p:nvPr/>
        </p:nvSpPr>
        <p:spPr>
          <a:xfrm rot="10800000">
            <a:off x="9245582" y="1"/>
            <a:ext cx="2946416" cy="2946416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Triangle 50">
            <a:extLst>
              <a:ext uri="{FF2B5EF4-FFF2-40B4-BE49-F238E27FC236}">
                <a16:creationId xmlns:a16="http://schemas.microsoft.com/office/drawing/2014/main" id="{C5A6593D-611A-49DF-BB8E-E7B3E3897563}"/>
              </a:ext>
            </a:extLst>
          </p:cNvPr>
          <p:cNvSpPr/>
          <p:nvPr/>
        </p:nvSpPr>
        <p:spPr>
          <a:xfrm rot="10800000">
            <a:off x="10039349" y="0"/>
            <a:ext cx="2152647" cy="2152647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9F78E5-E4F9-4C8D-8A34-A269B9A0F0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50958705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611B0E35-7961-479D-A7B4-50C1FDF00684}"/>
              </a:ext>
            </a:extLst>
          </p:cNvPr>
          <p:cNvSpPr/>
          <p:nvPr/>
        </p:nvSpPr>
        <p:spPr>
          <a:xfrm>
            <a:off x="1" y="0"/>
            <a:ext cx="2438400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0D2B4AE-BAD8-4033-B3C9-6A830A5B06A1}"/>
              </a:ext>
            </a:extLst>
          </p:cNvPr>
          <p:cNvSpPr/>
          <p:nvPr/>
        </p:nvSpPr>
        <p:spPr>
          <a:xfrm>
            <a:off x="9753600" y="0"/>
            <a:ext cx="2438400" cy="6858000"/>
          </a:xfrm>
          <a:prstGeom prst="rect">
            <a:avLst/>
          </a:prstGeom>
          <a:solidFill>
            <a:schemeClr val="tx2">
              <a:lumMod val="25000"/>
              <a:lumOff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742ED31-F822-4B98-A81C-50497F86CDDD}"/>
              </a:ext>
            </a:extLst>
          </p:cNvPr>
          <p:cNvSpPr/>
          <p:nvPr/>
        </p:nvSpPr>
        <p:spPr>
          <a:xfrm>
            <a:off x="7315200" y="0"/>
            <a:ext cx="2438400" cy="6858000"/>
          </a:xfrm>
          <a:prstGeom prst="rect">
            <a:avLst/>
          </a:prstGeom>
          <a:solidFill>
            <a:schemeClr val="tx2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15732CD-7E3B-4A81-A500-2BFC91C49934}"/>
              </a:ext>
            </a:extLst>
          </p:cNvPr>
          <p:cNvSpPr/>
          <p:nvPr/>
        </p:nvSpPr>
        <p:spPr>
          <a:xfrm>
            <a:off x="4876801" y="0"/>
            <a:ext cx="24384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AA07945-66FD-41D9-8C9F-732C2E5AFEE4}"/>
              </a:ext>
            </a:extLst>
          </p:cNvPr>
          <p:cNvSpPr/>
          <p:nvPr/>
        </p:nvSpPr>
        <p:spPr>
          <a:xfrm>
            <a:off x="2438401" y="0"/>
            <a:ext cx="2438400" cy="6858000"/>
          </a:xfrm>
          <a:prstGeom prst="rect">
            <a:avLst/>
          </a:prstGeom>
          <a:solidFill>
            <a:schemeClr val="tx2">
              <a:lumMod val="90000"/>
              <a:lumOff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CD13C9-46C6-4F69-9104-421BC4E7159B}"/>
              </a:ext>
            </a:extLst>
          </p:cNvPr>
          <p:cNvSpPr/>
          <p:nvPr/>
        </p:nvSpPr>
        <p:spPr>
          <a:xfrm>
            <a:off x="1600200" y="2047875"/>
            <a:ext cx="8991600" cy="276225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1C527A-57A4-4053-9D1E-BAE334B1A5A1}"/>
              </a:ext>
            </a:extLst>
          </p:cNvPr>
          <p:cNvGrpSpPr/>
          <p:nvPr/>
        </p:nvGrpSpPr>
        <p:grpSpPr>
          <a:xfrm>
            <a:off x="2434034" y="2542107"/>
            <a:ext cx="7323933" cy="1773787"/>
            <a:chOff x="2143917" y="2502988"/>
            <a:chExt cx="7323933" cy="177378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3FA8AD6-60AA-46A6-B5BF-B89CC559729E}"/>
                </a:ext>
              </a:extLst>
            </p:cNvPr>
            <p:cNvGrpSpPr/>
            <p:nvPr/>
          </p:nvGrpSpPr>
          <p:grpSpPr>
            <a:xfrm>
              <a:off x="2143917" y="2502988"/>
              <a:ext cx="3249980" cy="1049902"/>
              <a:chOff x="5965031" y="2221920"/>
              <a:chExt cx="3249980" cy="104990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290680-8AFD-4482-BECB-E7E4B95AD707}"/>
                  </a:ext>
                </a:extLst>
              </p:cNvPr>
              <p:cNvSpPr txBox="1"/>
              <p:nvPr/>
            </p:nvSpPr>
            <p:spPr>
              <a:xfrm>
                <a:off x="5965031" y="2221920"/>
                <a:ext cx="3249980" cy="101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500"/>
                  </a:lnSpc>
                </a:pPr>
                <a:r>
                  <a:rPr lang="en-US" sz="2500" b="1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COMPANY</a:t>
                </a:r>
              </a:p>
              <a:p>
                <a:pPr>
                  <a:lnSpc>
                    <a:spcPts val="3500"/>
                  </a:lnSpc>
                </a:pPr>
                <a:r>
                  <a:rPr lang="en-US" sz="4000" b="1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PORTFOLIO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4BEA6C8-EB46-4F25-B830-3464684F1D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5999" y="3271822"/>
                <a:ext cx="284321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32775A-3E47-46E8-A44C-58530FA0A5FE}"/>
                </a:ext>
              </a:extLst>
            </p:cNvPr>
            <p:cNvSpPr txBox="1"/>
            <p:nvPr/>
          </p:nvSpPr>
          <p:spPr>
            <a:xfrm>
              <a:off x="2143917" y="3774073"/>
              <a:ext cx="7323933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2B72E4-BB66-4151-8669-F4FEAE67611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281157432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06" name="Slide Number Placeholder 1">
            <a:extLst>
              <a:ext uri="{FF2B5EF4-FFF2-40B4-BE49-F238E27FC236}">
                <a16:creationId xmlns:a16="http://schemas.microsoft.com/office/drawing/2014/main" id="{ED658462-A6FC-4ACA-9A6F-BCF8AA578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BFB9AD6-25D4-4651-BBCE-FE3A4B76761F}"/>
              </a:ext>
            </a:extLst>
          </p:cNvPr>
          <p:cNvCxnSpPr>
            <a:cxnSpLocks/>
          </p:cNvCxnSpPr>
          <p:nvPr/>
        </p:nvCxnSpPr>
        <p:spPr>
          <a:xfrm flipH="1">
            <a:off x="839649" y="4220417"/>
            <a:ext cx="10515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6ACB2C02-C2BE-4279-A53E-5998CB0A03B0}"/>
              </a:ext>
            </a:extLst>
          </p:cNvPr>
          <p:cNvSpPr/>
          <p:nvPr/>
        </p:nvSpPr>
        <p:spPr>
          <a:xfrm>
            <a:off x="838199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1187034-252D-4B0A-AE45-481352A7BE55}"/>
              </a:ext>
            </a:extLst>
          </p:cNvPr>
          <p:cNvSpPr/>
          <p:nvPr/>
        </p:nvSpPr>
        <p:spPr>
          <a:xfrm>
            <a:off x="290757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1CA3AD6-264E-4C88-AF29-F39C120E1537}"/>
              </a:ext>
            </a:extLst>
          </p:cNvPr>
          <p:cNvSpPr/>
          <p:nvPr/>
        </p:nvSpPr>
        <p:spPr>
          <a:xfrm>
            <a:off x="4976955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88FE6A5-CCCA-4F0E-8297-D9102676CD13}"/>
              </a:ext>
            </a:extLst>
          </p:cNvPr>
          <p:cNvSpPr/>
          <p:nvPr/>
        </p:nvSpPr>
        <p:spPr>
          <a:xfrm>
            <a:off x="7046333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EBCAF8F-CA15-41B1-AC22-639D9008BB0D}"/>
              </a:ext>
            </a:extLst>
          </p:cNvPr>
          <p:cNvSpPr/>
          <p:nvPr/>
        </p:nvSpPr>
        <p:spPr>
          <a:xfrm>
            <a:off x="9115711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2781679-6D92-4609-963A-2B22F5E8307F}"/>
              </a:ext>
            </a:extLst>
          </p:cNvPr>
          <p:cNvSpPr/>
          <p:nvPr/>
        </p:nvSpPr>
        <p:spPr>
          <a:xfrm>
            <a:off x="1118508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AEA531C-C334-46E1-A7A8-E3E2A65E055C}"/>
              </a:ext>
            </a:extLst>
          </p:cNvPr>
          <p:cNvSpPr txBox="1"/>
          <p:nvPr/>
        </p:nvSpPr>
        <p:spPr>
          <a:xfrm>
            <a:off x="7479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1"/>
                </a:solidFill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FDA7E5-402A-40C7-838D-7EAA2DD89E9A}"/>
              </a:ext>
            </a:extLst>
          </p:cNvPr>
          <p:cNvSpPr txBox="1"/>
          <p:nvPr/>
        </p:nvSpPr>
        <p:spPr>
          <a:xfrm>
            <a:off x="28157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1"/>
                </a:solidFill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F359521-0A11-4443-99E0-0E118B4776DC}"/>
              </a:ext>
            </a:extLst>
          </p:cNvPr>
          <p:cNvSpPr txBox="1"/>
          <p:nvPr/>
        </p:nvSpPr>
        <p:spPr>
          <a:xfrm>
            <a:off x="48836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1"/>
                </a:solidFill>
                <a:latin typeface="Raleway" panose="020B0503030101060003" pitchFamily="34" charset="0"/>
              </a:rPr>
              <a:t>03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1F46B8-C7FF-47A9-92AC-1B33FF5C9295}"/>
              </a:ext>
            </a:extLst>
          </p:cNvPr>
          <p:cNvSpPr txBox="1"/>
          <p:nvPr/>
        </p:nvSpPr>
        <p:spPr>
          <a:xfrm>
            <a:off x="69514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1"/>
                </a:solidFill>
                <a:latin typeface="Raleway" panose="020B0503030101060003" pitchFamily="34" charset="0"/>
              </a:rPr>
              <a:t>04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BF8043F-DC94-4A3E-9256-6B3D3850D605}"/>
              </a:ext>
            </a:extLst>
          </p:cNvPr>
          <p:cNvSpPr txBox="1"/>
          <p:nvPr/>
        </p:nvSpPr>
        <p:spPr>
          <a:xfrm>
            <a:off x="90193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1"/>
                </a:solidFill>
                <a:latin typeface="Raleway" panose="020B0503030101060003" pitchFamily="34" charset="0"/>
              </a:rPr>
              <a:t>05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0CF5BE7-FDF9-41FF-9242-FA3D60138D37}"/>
              </a:ext>
            </a:extLst>
          </p:cNvPr>
          <p:cNvSpPr txBox="1"/>
          <p:nvPr/>
        </p:nvSpPr>
        <p:spPr>
          <a:xfrm>
            <a:off x="107442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1"/>
                </a:solidFill>
                <a:latin typeface="Raleway" panose="020B0503030101060003" pitchFamily="34" charset="0"/>
              </a:rPr>
              <a:t>06</a:t>
            </a:r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2807E5A9-A0E0-4D3F-B89D-ECF268DA46F6}"/>
              </a:ext>
            </a:extLst>
          </p:cNvPr>
          <p:cNvSpPr>
            <a:spLocks/>
          </p:cNvSpPr>
          <p:nvPr/>
        </p:nvSpPr>
        <p:spPr bwMode="auto">
          <a:xfrm>
            <a:off x="137159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84" name="Rectangle 9">
            <a:extLst>
              <a:ext uri="{FF2B5EF4-FFF2-40B4-BE49-F238E27FC236}">
                <a16:creationId xmlns:a16="http://schemas.microsoft.com/office/drawing/2014/main" id="{B0919C3B-AAC8-4596-AC4C-B610DF8361CE}"/>
              </a:ext>
            </a:extLst>
          </p:cNvPr>
          <p:cNvSpPr>
            <a:spLocks/>
          </p:cNvSpPr>
          <p:nvPr/>
        </p:nvSpPr>
        <p:spPr bwMode="auto">
          <a:xfrm>
            <a:off x="343944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3356ABB9-428A-4C6E-A5FD-BAB48B9BED83}"/>
              </a:ext>
            </a:extLst>
          </p:cNvPr>
          <p:cNvSpPr>
            <a:spLocks/>
          </p:cNvSpPr>
          <p:nvPr/>
        </p:nvSpPr>
        <p:spPr bwMode="auto">
          <a:xfrm>
            <a:off x="550776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7" name="Rectangle 9">
            <a:extLst>
              <a:ext uri="{FF2B5EF4-FFF2-40B4-BE49-F238E27FC236}">
                <a16:creationId xmlns:a16="http://schemas.microsoft.com/office/drawing/2014/main" id="{E2838F9E-84D1-4432-8BFC-542DBA4F7D3D}"/>
              </a:ext>
            </a:extLst>
          </p:cNvPr>
          <p:cNvSpPr>
            <a:spLocks/>
          </p:cNvSpPr>
          <p:nvPr/>
        </p:nvSpPr>
        <p:spPr bwMode="auto">
          <a:xfrm>
            <a:off x="757608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8" name="Rectangle 9">
            <a:extLst>
              <a:ext uri="{FF2B5EF4-FFF2-40B4-BE49-F238E27FC236}">
                <a16:creationId xmlns:a16="http://schemas.microsoft.com/office/drawing/2014/main" id="{93CE7839-8EA9-4E72-B3D4-28561368538E}"/>
              </a:ext>
            </a:extLst>
          </p:cNvPr>
          <p:cNvSpPr>
            <a:spLocks/>
          </p:cNvSpPr>
          <p:nvPr/>
        </p:nvSpPr>
        <p:spPr bwMode="auto">
          <a:xfrm>
            <a:off x="964531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9" name="Hexagon 108">
            <a:extLst>
              <a:ext uri="{FF2B5EF4-FFF2-40B4-BE49-F238E27FC236}">
                <a16:creationId xmlns:a16="http://schemas.microsoft.com/office/drawing/2014/main" id="{1D02E2FC-4DD7-4195-B55E-2532B55A4465}"/>
              </a:ext>
            </a:extLst>
          </p:cNvPr>
          <p:cNvSpPr/>
          <p:nvPr/>
        </p:nvSpPr>
        <p:spPr>
          <a:xfrm rot="5400000">
            <a:off x="2303944" y="2674053"/>
            <a:ext cx="1375980" cy="1186190"/>
          </a:xfrm>
          <a:prstGeom prst="hexagon">
            <a:avLst/>
          </a:prstGeom>
          <a:noFill/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Hexagon 109">
            <a:extLst>
              <a:ext uri="{FF2B5EF4-FFF2-40B4-BE49-F238E27FC236}">
                <a16:creationId xmlns:a16="http://schemas.microsoft.com/office/drawing/2014/main" id="{B662A327-0389-4E26-8D57-1C4D268BE942}"/>
              </a:ext>
            </a:extLst>
          </p:cNvPr>
          <p:cNvSpPr/>
          <p:nvPr/>
        </p:nvSpPr>
        <p:spPr>
          <a:xfrm rot="5400000">
            <a:off x="4019214" y="2014681"/>
            <a:ext cx="2084194" cy="1796720"/>
          </a:xfrm>
          <a:prstGeom prst="hexagon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Hexagon 110">
            <a:extLst>
              <a:ext uri="{FF2B5EF4-FFF2-40B4-BE49-F238E27FC236}">
                <a16:creationId xmlns:a16="http://schemas.microsoft.com/office/drawing/2014/main" id="{4993EAF3-A3E0-43F8-A04A-955027BBF54D}"/>
              </a:ext>
            </a:extLst>
          </p:cNvPr>
          <p:cNvSpPr/>
          <p:nvPr/>
        </p:nvSpPr>
        <p:spPr>
          <a:xfrm rot="5400000">
            <a:off x="6260030" y="2333911"/>
            <a:ext cx="1741318" cy="1501136"/>
          </a:xfrm>
          <a:prstGeom prst="hexagon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Hexagon 112">
            <a:extLst>
              <a:ext uri="{FF2B5EF4-FFF2-40B4-BE49-F238E27FC236}">
                <a16:creationId xmlns:a16="http://schemas.microsoft.com/office/drawing/2014/main" id="{BA263823-8F6D-48DA-8C49-28CFF7082E36}"/>
              </a:ext>
            </a:extLst>
          </p:cNvPr>
          <p:cNvSpPr/>
          <p:nvPr/>
        </p:nvSpPr>
        <p:spPr>
          <a:xfrm rot="5400000">
            <a:off x="8069709" y="1850333"/>
            <a:ext cx="2260716" cy="1948894"/>
          </a:xfrm>
          <a:prstGeom prst="hexagon">
            <a:avLst/>
          </a:prstGeom>
          <a:noFill/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AutoShape 62">
            <a:extLst>
              <a:ext uri="{FF2B5EF4-FFF2-40B4-BE49-F238E27FC236}">
                <a16:creationId xmlns:a16="http://schemas.microsoft.com/office/drawing/2014/main" id="{A33C104B-055D-4719-A32B-AC3F1F1890AC}"/>
              </a:ext>
            </a:extLst>
          </p:cNvPr>
          <p:cNvSpPr>
            <a:spLocks/>
          </p:cNvSpPr>
          <p:nvPr/>
        </p:nvSpPr>
        <p:spPr bwMode="auto">
          <a:xfrm>
            <a:off x="4727429" y="2579158"/>
            <a:ext cx="667764" cy="667766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16" name="AutoShape 9">
            <a:extLst>
              <a:ext uri="{FF2B5EF4-FFF2-40B4-BE49-F238E27FC236}">
                <a16:creationId xmlns:a16="http://schemas.microsoft.com/office/drawing/2014/main" id="{36B227E8-304B-4230-9970-203408EE3A6A}"/>
              </a:ext>
            </a:extLst>
          </p:cNvPr>
          <p:cNvSpPr>
            <a:spLocks/>
          </p:cNvSpPr>
          <p:nvPr/>
        </p:nvSpPr>
        <p:spPr bwMode="auto">
          <a:xfrm>
            <a:off x="6828577" y="2769660"/>
            <a:ext cx="604226" cy="629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7" name="Freeform 5">
            <a:extLst>
              <a:ext uri="{FF2B5EF4-FFF2-40B4-BE49-F238E27FC236}">
                <a16:creationId xmlns:a16="http://schemas.microsoft.com/office/drawing/2014/main" id="{6045B83B-1593-4A33-9951-0A2DB23E7321}"/>
              </a:ext>
            </a:extLst>
          </p:cNvPr>
          <p:cNvSpPr>
            <a:spLocks noEditPoints="1"/>
          </p:cNvSpPr>
          <p:nvPr/>
        </p:nvSpPr>
        <p:spPr bwMode="auto">
          <a:xfrm>
            <a:off x="2742193" y="3059413"/>
            <a:ext cx="499482" cy="415470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AutoShape 23">
            <a:extLst>
              <a:ext uri="{FF2B5EF4-FFF2-40B4-BE49-F238E27FC236}">
                <a16:creationId xmlns:a16="http://schemas.microsoft.com/office/drawing/2014/main" id="{48B7D083-56E6-4A2D-B4C4-76813765C95F}"/>
              </a:ext>
            </a:extLst>
          </p:cNvPr>
          <p:cNvSpPr>
            <a:spLocks/>
          </p:cNvSpPr>
          <p:nvPr/>
        </p:nvSpPr>
        <p:spPr bwMode="auto">
          <a:xfrm>
            <a:off x="8769835" y="2325138"/>
            <a:ext cx="860464" cy="9992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7F2B6-DD77-4A3D-982D-0F211680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Infographic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5A820-5D66-419A-9425-FAA43FCDB2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sp>
        <p:nvSpPr>
          <p:cNvPr id="57" name="Slide Number Placeholder 1">
            <a:extLst>
              <a:ext uri="{FF2B5EF4-FFF2-40B4-BE49-F238E27FC236}">
                <a16:creationId xmlns:a16="http://schemas.microsoft.com/office/drawing/2014/main" id="{B65EA419-3BBD-482C-95C8-950ED315D1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878E06F-960B-4024-8728-5170C6854EBA}"/>
              </a:ext>
            </a:extLst>
          </p:cNvPr>
          <p:cNvCxnSpPr>
            <a:cxnSpLocks/>
          </p:cNvCxnSpPr>
          <p:nvPr/>
        </p:nvCxnSpPr>
        <p:spPr>
          <a:xfrm>
            <a:off x="7620000" y="1865657"/>
            <a:ext cx="0" cy="384571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7A594BCF-F351-4CA1-AD68-C818AAB01612}"/>
              </a:ext>
            </a:extLst>
          </p:cNvPr>
          <p:cNvSpPr/>
          <p:nvPr/>
        </p:nvSpPr>
        <p:spPr>
          <a:xfrm>
            <a:off x="8210550" y="1865657"/>
            <a:ext cx="3143250" cy="38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F950AA7-24F6-43FF-B401-0E685CADC32D}"/>
              </a:ext>
            </a:extLst>
          </p:cNvPr>
          <p:cNvSpPr txBox="1"/>
          <p:nvPr/>
        </p:nvSpPr>
        <p:spPr>
          <a:xfrm>
            <a:off x="8677274" y="2203467"/>
            <a:ext cx="220980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0914E14D-A356-426A-A61A-713320B21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3468175"/>
              </p:ext>
            </p:extLst>
          </p:nvPr>
        </p:nvGraphicFramePr>
        <p:xfrm>
          <a:off x="838200" y="1865657"/>
          <a:ext cx="6477000" cy="38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54DE3FC9-6934-4FA5-8692-E2C381518C9B}"/>
              </a:ext>
            </a:extLst>
          </p:cNvPr>
          <p:cNvSpPr/>
          <p:nvPr/>
        </p:nvSpPr>
        <p:spPr>
          <a:xfrm>
            <a:off x="9753600" y="0"/>
            <a:ext cx="24384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B730181-8474-4900-BB52-9F876FA4BB67}"/>
              </a:ext>
            </a:extLst>
          </p:cNvPr>
          <p:cNvSpPr/>
          <p:nvPr/>
        </p:nvSpPr>
        <p:spPr>
          <a:xfrm>
            <a:off x="7315200" y="0"/>
            <a:ext cx="2438400" cy="6858000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9598367-86BD-45E6-B1D6-C3FDE53FF7CE}"/>
              </a:ext>
            </a:extLst>
          </p:cNvPr>
          <p:cNvSpPr/>
          <p:nvPr/>
        </p:nvSpPr>
        <p:spPr>
          <a:xfrm>
            <a:off x="4876801" y="0"/>
            <a:ext cx="243840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84168EC-9697-4F5E-A84D-108DF28AA901}"/>
              </a:ext>
            </a:extLst>
          </p:cNvPr>
          <p:cNvSpPr/>
          <p:nvPr/>
        </p:nvSpPr>
        <p:spPr>
          <a:xfrm>
            <a:off x="2438401" y="0"/>
            <a:ext cx="2438400" cy="6858000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5B62385-DD5F-4570-8885-D7E09F8DAC33}"/>
              </a:ext>
            </a:extLst>
          </p:cNvPr>
          <p:cNvSpPr/>
          <p:nvPr/>
        </p:nvSpPr>
        <p:spPr>
          <a:xfrm>
            <a:off x="1" y="0"/>
            <a:ext cx="2438400" cy="6858000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04A6D6-D523-4C50-8830-96D667FDA690}"/>
              </a:ext>
            </a:extLst>
          </p:cNvPr>
          <p:cNvGrpSpPr/>
          <p:nvPr/>
        </p:nvGrpSpPr>
        <p:grpSpPr>
          <a:xfrm>
            <a:off x="0" y="0"/>
            <a:ext cx="12190413" cy="6845300"/>
            <a:chOff x="-12649200" y="-6767512"/>
            <a:chExt cx="12190413" cy="6845300"/>
          </a:xfrm>
          <a:solidFill>
            <a:schemeClr val="tx1">
              <a:alpha val="2000"/>
            </a:schemeClr>
          </a:solidFill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5F5DA448-15DD-4F53-8203-FCD0322B8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close/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close/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close/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close/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close/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close/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close/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close/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close/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close/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close/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close/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close/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close/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close/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close/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close/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close/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close/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close/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close/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close/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close/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close/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close/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close/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close/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close/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close/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close/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close/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close/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close/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close/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close/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close/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close/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close/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close/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close/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close/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close/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close/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close/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close/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close/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close/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close/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close/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close/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close/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close/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close/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close/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close/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close/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close/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close/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close/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close/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close/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close/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close/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close/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close/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close/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close/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close/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close/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close/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close/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close/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close/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close/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close/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close/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close/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close/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close/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close/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close/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close/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close/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close/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close/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close/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close/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close/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close/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close/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close/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close/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close/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close/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close/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close/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close/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close/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close/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close/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close/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close/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close/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close/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close/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close/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close/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close/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close/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close/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close/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close/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close/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close/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close/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close/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close/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close/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close/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close/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close/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close/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close/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close/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close/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close/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close/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close/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close/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close/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close/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close/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close/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close/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close/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close/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close/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close/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close/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close/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close/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close/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close/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close/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close/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close/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close/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close/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close/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close/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close/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close/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close/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close/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close/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close/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close/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close/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close/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close/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close/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close/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close/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close/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close/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close/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close/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close/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close/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close/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close/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close/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close/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close/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close/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close/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close/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close/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close/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close/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close/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close/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close/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close/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close/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close/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close/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close/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close/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close/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close/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close/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close/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close/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close/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close/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close/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close/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close/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close/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close/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close/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close/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close/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close/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close/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close/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close/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close/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close/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close/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close/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close/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close/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close/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close/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close/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close/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close/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close/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close/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close/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close/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close/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close/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close/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close/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close/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close/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close/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close/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close/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close/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close/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close/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close/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close/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close/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close/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close/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close/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close/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close/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close/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close/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close/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close/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close/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close/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close/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close/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close/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close/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close/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close/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close/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close/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close/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close/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close/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close/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close/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close/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close/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close/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close/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close/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close/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close/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close/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close/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close/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close/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close/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close/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close/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close/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close/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close/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close/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close/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close/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close/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close/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close/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close/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close/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close/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close/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close/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close/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close/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close/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close/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close/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close/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close/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close/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close/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close/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close/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close/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close/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close/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close/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close/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close/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close/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close/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close/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close/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close/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close/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close/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close/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close/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close/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close/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close/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close/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close/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close/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close/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close/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close/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close/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close/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close/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close/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close/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close/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close/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close/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close/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close/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close/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close/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close/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close/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close/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close/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close/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close/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close/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close/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close/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close/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close/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close/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close/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close/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close/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close/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close/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close/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close/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close/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close/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close/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close/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close/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close/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close/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close/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close/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close/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close/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close/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close/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close/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close/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close/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close/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close/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close/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close/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close/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close/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close/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close/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close/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close/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close/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close/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close/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close/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close/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close/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close/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close/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close/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close/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close/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close/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close/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close/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close/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close/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close/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close/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close/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close/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close/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close/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close/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close/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close/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close/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close/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close/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close/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close/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close/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close/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close/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close/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close/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close/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close/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close/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close/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close/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close/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close/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close/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close/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close/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close/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close/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close/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close/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close/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close/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close/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close/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close/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close/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close/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close/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close/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close/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close/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close/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close/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close/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close/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close/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close/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close/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close/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close/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close/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close/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close/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close/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close/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close/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close/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close/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close/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close/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close/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close/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close/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close/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close/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close/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close/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close/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close/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close/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close/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close/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close/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close/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close/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close/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close/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close/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close/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close/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close/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close/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close/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close/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close/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close/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close/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close/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close/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close/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close/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close/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close/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close/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close/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close/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close/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close/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close/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close/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close/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close/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close/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close/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close/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close/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close/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close/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close/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close/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close/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close/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close/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close/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close/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close/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close/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close/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close/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close/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close/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close/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close/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close/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close/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close/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close/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close/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close/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close/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close/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close/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close/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close/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close/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close/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close/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close/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close/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close/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close/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close/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close/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close/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close/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close/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close/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close/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close/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close/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close/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close/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close/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close/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close/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close/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close/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close/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close/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close/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close/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close/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close/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close/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close/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close/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close/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close/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close/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close/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close/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close/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close/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close/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close/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close/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close/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close/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close/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close/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close/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close/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close/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close/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close/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close/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close/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close/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close/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close/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close/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close/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close/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close/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close/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close/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close/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close/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close/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close/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close/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close/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close/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close/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close/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close/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close/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close/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close/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close/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close/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close/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close/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close/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close/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close/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close/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close/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close/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close/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close/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close/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close/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close/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close/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close/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close/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close/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close/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close/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close/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close/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close/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close/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close/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close/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close/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close/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close/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close/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close/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close/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close/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close/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close/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close/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close/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close/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close/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close/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close/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close/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close/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close/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close/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close/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close/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close/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close/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close/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close/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close/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close/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close/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close/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close/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close/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close/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close/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close/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close/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close/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close/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close/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close/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close/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close/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close/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close/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close/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close/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close/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close/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close/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close/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close/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close/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close/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close/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close/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close/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close/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close/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close/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close/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close/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close/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close/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close/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close/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close/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close/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close/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close/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close/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close/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close/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close/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close/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close/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close/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close/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close/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close/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close/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close/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close/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close/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close/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close/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close/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close/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close/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close/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close/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close/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close/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close/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close/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close/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close/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close/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close/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close/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close/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1B2A6AF5-E1A9-4603-ABA7-C2EB2B672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683F7FAA-1000-44AC-BFA8-3B640CFAE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close/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close/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close/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close/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close/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close/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close/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close/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close/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close/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close/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close/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close/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close/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close/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close/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close/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close/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close/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close/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close/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close/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close/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close/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close/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close/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close/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close/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close/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close/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close/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close/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close/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close/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close/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close/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close/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close/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close/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close/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close/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close/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close/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close/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close/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close/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close/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close/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close/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close/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close/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close/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close/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close/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close/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close/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close/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close/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close/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close/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close/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close/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close/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close/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close/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close/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close/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close/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close/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close/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close/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close/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close/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close/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close/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close/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close/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close/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close/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close/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close/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close/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close/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close/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close/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close/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close/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close/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close/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close/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close/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close/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close/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close/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close/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close/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close/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close/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close/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close/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close/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close/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close/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close/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close/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close/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close/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close/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close/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close/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close/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close/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close/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close/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close/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close/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close/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close/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close/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close/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close/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close/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close/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close/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close/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close/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close/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close/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close/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close/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close/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close/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close/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close/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close/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close/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close/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close/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close/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close/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close/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close/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close/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close/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close/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close/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close/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close/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close/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close/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close/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close/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close/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close/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close/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close/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close/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close/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close/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close/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close/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close/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close/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close/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close/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close/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close/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close/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close/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close/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close/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close/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close/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close/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close/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close/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close/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close/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close/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close/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close/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close/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close/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close/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close/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close/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close/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close/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close/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close/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close/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close/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close/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close/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close/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close/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close/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close/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close/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close/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close/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close/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close/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close/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close/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close/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close/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close/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close/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close/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close/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close/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close/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close/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close/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close/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close/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close/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close/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close/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close/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close/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close/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close/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close/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close/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close/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close/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close/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close/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close/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close/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close/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close/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close/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close/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close/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close/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close/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close/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close/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close/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close/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close/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close/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close/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close/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close/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close/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close/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close/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close/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close/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close/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close/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close/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close/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close/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close/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close/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close/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close/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close/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close/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close/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close/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close/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close/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close/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close/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close/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close/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close/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close/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close/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close/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close/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close/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close/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close/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close/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close/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close/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close/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close/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close/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close/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close/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close/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close/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close/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close/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close/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close/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close/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close/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close/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close/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close/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close/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close/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close/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close/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close/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close/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close/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close/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close/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close/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close/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close/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close/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close/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close/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close/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close/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close/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close/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close/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close/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close/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close/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close/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close/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close/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close/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close/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close/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close/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close/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close/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close/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close/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close/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close/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close/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close/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close/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close/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close/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close/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close/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close/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close/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close/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close/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close/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close/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close/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close/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close/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close/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close/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close/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close/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close/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close/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close/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close/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close/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close/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close/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close/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close/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close/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close/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close/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close/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close/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close/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close/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close/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close/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close/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close/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close/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close/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close/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close/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close/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close/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close/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close/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close/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close/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close/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close/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close/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close/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close/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close/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close/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close/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close/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close/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close/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close/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close/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close/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close/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close/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close/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close/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close/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close/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close/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close/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close/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close/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close/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close/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close/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close/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close/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close/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close/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close/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close/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close/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close/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close/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close/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close/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close/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close/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close/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close/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close/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close/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close/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close/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close/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close/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close/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close/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close/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close/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close/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close/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close/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close/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close/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close/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close/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close/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close/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close/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close/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close/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close/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close/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close/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close/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close/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close/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close/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close/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close/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close/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close/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close/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close/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close/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close/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close/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close/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close/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close/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close/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close/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close/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close/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close/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close/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close/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close/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close/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close/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close/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close/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close/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close/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close/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close/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close/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close/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close/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close/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close/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close/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close/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close/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close/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close/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close/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close/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close/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close/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close/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close/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close/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close/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close/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close/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close/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close/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close/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close/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close/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close/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close/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close/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close/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close/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close/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close/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close/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close/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close/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close/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close/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close/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close/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close/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close/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close/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close/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close/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close/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close/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close/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close/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close/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close/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close/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close/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close/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close/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close/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close/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close/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close/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close/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close/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close/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close/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close/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close/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close/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close/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close/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close/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close/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close/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close/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close/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close/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close/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close/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close/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close/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close/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close/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close/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close/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close/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close/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close/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close/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close/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close/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close/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close/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close/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close/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close/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close/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close/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close/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close/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close/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close/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close/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close/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close/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close/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close/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close/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close/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close/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close/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close/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close/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close/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close/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close/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close/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close/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close/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close/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close/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close/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close/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close/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close/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close/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close/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close/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close/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close/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close/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close/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close/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close/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close/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close/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close/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close/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close/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close/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close/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close/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close/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close/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close/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close/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close/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close/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close/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close/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close/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close/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close/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close/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close/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close/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close/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close/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close/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close/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close/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close/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close/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close/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close/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close/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close/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close/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close/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close/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close/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close/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close/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close/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close/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close/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close/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close/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close/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close/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close/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close/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close/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close/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close/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close/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close/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close/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close/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close/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close/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close/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close/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close/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close/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close/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close/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close/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close/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close/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close/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close/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close/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close/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close/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close/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close/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close/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close/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close/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close/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close/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close/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close/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close/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close/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close/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close/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close/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close/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close/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close/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close/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close/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close/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close/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close/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close/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close/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close/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close/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close/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close/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close/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close/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close/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close/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close/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close/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close/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close/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close/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close/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close/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close/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close/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close/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close/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close/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close/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close/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close/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close/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close/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close/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close/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close/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close/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close/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close/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378CBE01-F5CD-4BD0-905D-3CD393443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57661E3-3B72-4EF0-851A-7F8520F2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close/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close/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close/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close/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close/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close/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close/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close/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close/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close/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close/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close/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close/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close/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close/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close/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close/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close/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close/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close/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close/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close/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close/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close/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close/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close/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close/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close/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close/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close/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close/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close/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close/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close/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close/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close/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close/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close/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close/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close/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close/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close/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close/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close/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close/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close/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close/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close/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close/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close/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close/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close/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close/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close/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close/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close/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close/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close/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close/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close/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close/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close/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close/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close/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close/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close/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close/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close/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close/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close/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close/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close/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close/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close/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close/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close/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close/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close/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close/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close/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close/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close/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close/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close/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close/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close/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close/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close/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close/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close/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close/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close/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close/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close/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close/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close/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close/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close/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close/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close/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close/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close/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close/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close/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close/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close/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close/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close/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close/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close/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close/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close/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close/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close/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close/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close/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close/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close/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close/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close/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close/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close/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close/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close/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close/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close/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close/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close/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close/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close/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close/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close/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close/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close/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close/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close/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close/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close/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close/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close/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close/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close/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close/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close/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close/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close/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close/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close/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close/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close/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close/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close/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close/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close/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close/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close/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close/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close/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close/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close/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close/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close/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close/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close/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close/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close/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close/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close/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close/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close/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close/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close/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close/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close/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close/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close/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close/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close/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close/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close/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close/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close/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close/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close/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close/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close/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close/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close/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close/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close/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close/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close/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close/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close/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close/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close/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close/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close/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close/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close/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close/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close/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close/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close/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close/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close/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close/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close/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close/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close/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close/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close/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close/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close/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close/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close/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close/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close/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close/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close/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close/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close/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close/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close/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close/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close/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close/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close/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close/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close/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close/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close/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close/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close/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close/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close/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close/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close/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close/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close/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close/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close/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close/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close/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close/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close/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close/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close/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close/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close/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close/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close/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close/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close/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close/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close/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close/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close/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close/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close/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close/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close/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close/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close/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close/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close/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close/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close/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close/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close/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close/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close/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close/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close/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close/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close/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close/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close/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close/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close/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close/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close/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close/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close/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close/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close/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close/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close/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close/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close/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close/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close/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close/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close/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close/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close/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close/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close/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close/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close/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close/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close/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close/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close/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close/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close/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close/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close/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close/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close/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close/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close/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close/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close/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close/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close/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close/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close/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close/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close/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close/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close/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close/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close/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close/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close/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close/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close/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close/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close/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close/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close/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close/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close/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close/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close/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close/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close/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close/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close/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close/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close/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close/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close/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close/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close/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close/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close/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close/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close/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close/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close/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close/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close/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close/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close/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close/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close/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close/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close/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close/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close/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close/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close/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close/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close/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close/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close/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close/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close/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close/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close/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close/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close/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close/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close/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close/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close/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close/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close/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close/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close/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close/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close/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close/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close/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close/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close/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close/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close/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close/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close/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close/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close/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close/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close/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close/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close/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close/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close/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close/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close/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close/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close/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close/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close/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close/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close/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close/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close/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close/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close/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close/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close/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close/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close/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close/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close/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close/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close/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close/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close/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close/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close/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close/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close/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close/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close/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close/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close/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close/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close/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close/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close/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close/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close/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close/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close/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close/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close/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close/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close/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close/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close/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close/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close/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close/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close/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close/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close/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close/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close/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close/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close/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close/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close/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close/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close/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close/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close/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close/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close/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close/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close/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close/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close/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close/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close/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close/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close/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close/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close/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close/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close/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close/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close/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close/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close/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close/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close/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close/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close/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close/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close/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close/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close/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close/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close/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close/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close/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close/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close/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close/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close/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close/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close/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close/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close/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close/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close/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close/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close/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close/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close/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close/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close/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close/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close/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close/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close/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close/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close/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close/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close/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close/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close/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close/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close/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close/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close/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close/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close/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close/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close/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close/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close/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close/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close/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close/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close/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close/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close/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close/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close/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close/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close/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close/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close/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close/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close/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close/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close/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close/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close/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close/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close/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close/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close/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close/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close/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close/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close/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close/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close/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close/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close/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close/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close/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close/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close/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close/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close/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close/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close/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close/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close/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close/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close/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close/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close/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close/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close/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close/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close/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close/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close/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close/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close/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close/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close/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close/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close/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close/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close/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close/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close/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close/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close/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close/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close/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close/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close/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close/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close/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close/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close/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close/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close/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close/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close/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close/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close/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close/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close/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close/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close/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close/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close/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close/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close/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close/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close/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close/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close/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close/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close/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close/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close/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close/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close/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close/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close/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close/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close/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close/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close/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close/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close/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close/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close/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close/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close/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close/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close/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close/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close/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close/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close/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close/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close/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close/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close/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close/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close/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close/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close/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close/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close/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close/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close/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close/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close/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close/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close/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close/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close/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close/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close/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close/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close/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close/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close/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close/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close/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close/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close/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close/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close/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close/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close/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close/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close/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close/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close/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close/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close/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close/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close/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close/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close/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close/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close/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close/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close/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close/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close/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close/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close/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close/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close/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close/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close/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close/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close/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close/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close/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close/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close/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close/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close/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close/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close/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close/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close/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close/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close/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close/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close/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close/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close/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close/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close/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close/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close/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close/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close/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close/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close/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close/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close/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close/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close/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close/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close/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close/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close/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close/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close/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close/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close/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close/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close/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close/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close/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close/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close/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close/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close/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close/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close/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close/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close/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close/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close/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close/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close/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close/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close/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close/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close/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close/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close/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close/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close/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close/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close/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close/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close/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close/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close/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close/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close/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close/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close/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close/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close/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close/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close/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close/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close/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close/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close/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close/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close/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close/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close/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close/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close/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close/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close/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close/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close/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close/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close/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close/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close/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close/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close/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close/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close/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close/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close/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close/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close/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close/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close/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close/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close/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close/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close/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close/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close/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close/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close/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close/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close/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close/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close/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close/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close/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close/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close/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close/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close/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close/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close/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close/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close/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close/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close/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close/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close/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close/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close/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close/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close/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close/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close/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close/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close/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close/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close/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close/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close/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close/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close/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close/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close/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close/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close/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close/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close/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close/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close/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close/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close/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close/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close/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close/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close/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close/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close/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close/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close/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close/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close/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close/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close/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close/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close/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close/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close/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close/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close/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close/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close/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close/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close/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close/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close/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close/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close/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close/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close/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close/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close/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close/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close/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close/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close/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close/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close/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close/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close/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close/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close/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close/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close/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close/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close/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close/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close/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close/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close/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close/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close/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close/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close/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close/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close/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close/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close/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close/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close/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close/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close/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close/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close/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close/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close/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close/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close/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close/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close/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close/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close/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close/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close/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close/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close/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close/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close/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close/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close/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close/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close/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close/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close/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close/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close/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close/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close/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close/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close/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close/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close/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close/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close/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close/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close/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close/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close/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close/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close/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close/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close/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close/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close/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close/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close/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close/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close/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close/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close/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close/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close/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close/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close/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close/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close/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close/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close/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close/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close/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close/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close/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close/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close/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close/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close/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close/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close/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close/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close/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close/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close/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close/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close/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close/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close/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close/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close/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close/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close/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close/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close/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close/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close/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close/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close/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close/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close/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close/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close/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close/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close/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close/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close/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close/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close/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close/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close/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close/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close/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close/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close/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close/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close/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close/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close/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close/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close/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close/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close/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104003E2-1F91-4525-9C8C-3B6CCC56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D5EDC122-155C-48A6-861E-7A80C37F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close/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close/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close/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close/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close/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close/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close/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close/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close/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close/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close/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close/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close/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close/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close/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close/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close/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close/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close/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close/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close/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close/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close/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close/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close/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close/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close/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close/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close/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close/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close/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close/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close/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close/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close/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close/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close/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close/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close/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close/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close/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close/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close/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close/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close/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close/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close/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close/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close/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close/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close/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close/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close/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close/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close/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close/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close/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close/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close/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close/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close/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close/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close/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close/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close/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close/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close/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close/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close/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close/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close/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close/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close/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close/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close/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close/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close/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close/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close/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close/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close/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close/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close/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close/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close/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close/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close/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close/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close/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close/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close/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close/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close/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close/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close/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close/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close/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close/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close/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close/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close/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close/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close/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close/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close/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close/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close/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close/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close/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close/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close/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close/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close/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close/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close/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close/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close/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close/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close/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close/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close/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close/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close/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close/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close/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close/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close/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close/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close/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close/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close/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close/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close/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close/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close/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close/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close/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close/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close/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close/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close/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close/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close/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close/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close/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close/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close/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close/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close/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close/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close/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close/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close/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close/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close/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close/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close/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close/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close/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close/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close/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close/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close/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close/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close/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close/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close/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close/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close/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close/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close/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close/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close/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close/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close/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close/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close/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close/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close/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close/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close/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close/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close/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close/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close/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close/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close/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close/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close/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close/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close/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close/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close/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close/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close/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close/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close/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close/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close/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close/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close/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close/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close/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close/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close/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close/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close/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close/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close/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close/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close/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close/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close/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close/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close/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close/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close/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close/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close/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close/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close/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close/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close/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close/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close/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close/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close/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close/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close/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close/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close/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close/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close/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close/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close/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close/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close/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close/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close/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close/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close/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close/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close/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close/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close/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close/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close/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close/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close/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close/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close/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close/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close/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close/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close/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close/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close/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close/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close/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close/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close/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close/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close/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close/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close/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close/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close/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close/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close/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close/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close/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close/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close/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close/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close/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close/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close/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close/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close/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close/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close/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close/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close/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close/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close/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close/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close/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close/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close/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close/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close/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close/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close/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close/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close/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close/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close/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close/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close/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close/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close/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close/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close/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close/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close/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close/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close/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close/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close/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close/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close/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close/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close/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close/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close/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close/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close/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close/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close/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close/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close/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close/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close/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close/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close/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close/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close/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close/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close/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close/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close/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close/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close/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close/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close/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close/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close/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close/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close/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close/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close/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close/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close/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close/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close/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close/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close/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close/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close/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close/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close/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close/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close/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close/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close/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close/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close/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close/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close/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close/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close/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close/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close/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close/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close/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close/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close/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close/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close/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close/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close/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close/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close/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close/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close/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close/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close/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close/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close/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close/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close/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close/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close/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close/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close/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close/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close/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close/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close/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close/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close/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close/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close/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close/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close/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close/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close/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close/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close/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close/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close/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close/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close/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close/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close/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close/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close/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close/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close/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close/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close/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close/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close/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close/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close/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close/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close/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close/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close/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close/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close/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close/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close/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close/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close/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close/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close/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close/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close/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close/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close/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close/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close/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close/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close/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close/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close/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close/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close/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close/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close/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close/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close/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close/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close/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close/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close/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close/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close/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close/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close/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close/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close/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close/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close/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close/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close/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close/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close/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close/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close/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close/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close/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close/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close/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close/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close/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close/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close/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close/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close/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close/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close/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close/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close/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close/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close/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close/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close/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close/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close/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close/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close/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close/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close/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close/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close/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close/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close/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close/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close/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close/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close/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close/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close/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close/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close/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close/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close/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close/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close/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close/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close/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close/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close/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close/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close/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close/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close/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close/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close/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close/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close/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close/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close/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close/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close/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close/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close/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close/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close/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close/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close/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close/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close/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close/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close/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close/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close/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close/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close/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close/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close/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close/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close/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close/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close/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close/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close/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close/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close/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close/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close/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close/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close/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close/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close/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close/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close/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close/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close/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close/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close/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close/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close/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close/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close/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close/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close/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close/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close/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close/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close/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close/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close/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close/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close/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close/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close/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close/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close/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close/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close/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close/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close/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close/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close/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close/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close/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close/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close/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close/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close/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close/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close/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close/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close/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close/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close/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close/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close/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close/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close/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close/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close/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close/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close/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close/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close/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close/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close/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close/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close/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close/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close/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close/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close/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close/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close/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close/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close/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close/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close/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close/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close/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close/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close/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close/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close/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close/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close/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close/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close/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close/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close/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close/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close/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close/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close/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close/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close/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close/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close/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close/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close/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close/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close/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close/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close/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close/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close/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close/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close/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close/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close/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close/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close/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close/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close/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close/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close/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close/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close/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close/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close/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close/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close/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close/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close/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close/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close/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close/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close/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close/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close/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close/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close/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close/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close/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close/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close/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close/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close/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close/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close/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close/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close/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close/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close/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close/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close/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close/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close/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close/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close/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close/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close/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close/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close/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close/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close/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close/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close/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close/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close/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close/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close/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close/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close/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close/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close/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close/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close/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close/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close/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close/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close/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close/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close/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close/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close/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close/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close/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close/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close/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close/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close/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close/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close/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close/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close/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close/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close/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close/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close/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close/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close/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close/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close/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close/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close/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close/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close/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close/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close/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close/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6B6C7F1E-12EE-4321-B0DD-F5D685209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3080FA35-71D2-44D3-9B9C-068E31BB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close/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close/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close/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close/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close/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close/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close/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close/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close/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close/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close/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close/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close/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close/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close/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close/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close/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close/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close/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close/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close/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close/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close/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close/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close/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close/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close/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close/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close/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close/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close/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close/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close/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close/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close/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close/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close/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close/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close/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close/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close/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close/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close/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close/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close/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close/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close/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close/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close/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close/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close/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close/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close/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close/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close/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close/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close/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close/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close/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close/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close/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close/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close/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close/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close/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close/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close/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close/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close/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close/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close/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close/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close/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close/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close/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close/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close/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close/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close/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close/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close/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close/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close/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close/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close/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close/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close/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close/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close/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close/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close/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close/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close/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close/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close/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close/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close/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close/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close/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close/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close/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close/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close/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close/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close/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close/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close/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close/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close/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close/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close/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close/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close/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close/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close/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close/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close/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close/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close/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close/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close/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close/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close/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close/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close/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close/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close/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close/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close/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close/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close/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close/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close/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close/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close/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close/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close/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close/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close/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close/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close/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close/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close/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close/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close/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close/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close/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close/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close/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close/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close/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close/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close/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close/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close/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close/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close/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close/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close/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close/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close/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close/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close/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close/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close/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close/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close/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close/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close/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close/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close/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close/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close/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close/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close/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close/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close/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close/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close/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close/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close/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close/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close/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close/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close/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close/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close/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close/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close/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close/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close/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close/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close/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close/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close/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close/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close/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close/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close/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close/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close/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close/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close/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close/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close/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close/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close/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close/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close/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close/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close/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close/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close/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close/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close/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close/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close/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close/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close/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close/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close/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close/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close/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close/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close/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close/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close/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close/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close/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close/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close/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close/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close/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close/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close/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close/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close/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close/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close/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close/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close/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close/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close/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close/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close/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close/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close/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close/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close/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close/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close/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close/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close/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close/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close/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close/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close/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close/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close/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close/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close/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close/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close/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close/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close/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close/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close/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close/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close/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close/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close/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close/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close/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close/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close/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close/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close/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close/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close/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close/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close/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close/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close/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close/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close/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close/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close/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close/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close/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close/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close/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close/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close/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close/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close/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close/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close/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close/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close/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close/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close/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close/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close/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close/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close/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close/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close/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close/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close/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close/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close/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close/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close/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close/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close/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close/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close/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close/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close/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close/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close/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close/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close/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close/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close/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close/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close/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close/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close/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close/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close/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close/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close/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close/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close/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close/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close/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close/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close/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close/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close/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close/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close/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close/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close/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close/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close/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close/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close/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close/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close/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close/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close/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close/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close/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close/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close/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close/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close/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close/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close/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close/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close/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close/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close/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close/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close/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close/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close/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close/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close/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close/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close/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close/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close/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close/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close/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close/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close/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close/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close/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close/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close/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close/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close/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close/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close/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close/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close/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close/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close/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close/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close/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close/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close/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close/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close/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close/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close/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close/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close/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close/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close/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close/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close/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close/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close/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close/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close/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close/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close/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close/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close/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close/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close/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close/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close/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close/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close/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close/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close/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close/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close/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close/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close/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close/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close/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close/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close/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close/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close/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close/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close/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close/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close/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close/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close/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close/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close/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close/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close/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close/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close/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close/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close/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close/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close/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close/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close/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close/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close/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close/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close/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close/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close/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close/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close/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close/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close/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close/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close/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close/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close/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close/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close/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close/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close/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close/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close/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close/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close/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close/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close/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close/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close/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close/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close/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close/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close/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close/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close/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close/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close/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close/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close/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close/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close/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close/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close/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close/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close/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close/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close/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close/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close/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close/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close/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close/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close/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close/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close/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close/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close/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close/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close/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close/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close/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close/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close/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close/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close/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close/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close/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close/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close/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close/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close/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close/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close/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close/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close/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close/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close/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close/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close/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close/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close/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close/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close/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close/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close/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close/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close/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close/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close/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close/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close/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close/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close/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close/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close/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close/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close/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close/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close/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close/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close/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close/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close/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close/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close/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close/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close/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close/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close/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close/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close/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close/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close/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close/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close/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close/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close/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close/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close/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close/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close/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close/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close/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close/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close/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close/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close/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close/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close/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close/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close/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close/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close/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close/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close/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close/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close/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close/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close/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close/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close/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close/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close/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close/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close/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close/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close/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close/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close/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close/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close/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close/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close/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close/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close/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close/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close/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close/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close/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close/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close/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close/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close/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close/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close/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close/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close/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close/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close/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close/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close/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close/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close/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close/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close/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close/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close/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close/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close/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close/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close/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close/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close/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close/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close/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close/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close/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close/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close/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close/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close/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close/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close/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close/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close/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close/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close/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close/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close/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close/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close/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close/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close/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close/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close/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close/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close/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close/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close/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close/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close/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close/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close/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close/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close/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close/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close/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close/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close/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close/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close/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close/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close/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close/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close/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close/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close/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close/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close/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close/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close/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close/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close/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close/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close/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close/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close/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close/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close/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close/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close/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close/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close/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close/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close/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close/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close/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close/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close/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close/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close/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close/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close/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close/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close/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close/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close/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close/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close/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close/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close/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close/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close/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close/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close/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close/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close/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close/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close/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close/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close/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close/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close/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close/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close/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close/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close/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close/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close/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close/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close/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close/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close/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close/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close/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close/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close/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close/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close/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close/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913A61A4-3EAF-4494-9F6C-D94FACF4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C09121C2-3A99-4B8D-8B92-E1E5F14C2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close/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close/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close/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close/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close/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close/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close/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close/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close/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close/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close/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close/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close/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close/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close/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close/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close/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close/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close/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close/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close/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close/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close/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close/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close/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close/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close/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close/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close/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close/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close/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close/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close/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close/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close/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close/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close/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close/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close/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close/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close/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close/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close/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close/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close/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close/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close/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close/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close/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close/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close/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close/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close/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close/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close/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close/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close/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close/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close/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close/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close/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close/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close/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close/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close/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close/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close/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close/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close/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close/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close/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close/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close/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close/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close/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close/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close/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close/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close/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close/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close/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close/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close/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close/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close/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close/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close/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close/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close/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close/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close/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close/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close/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close/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close/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close/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close/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close/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close/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close/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close/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close/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close/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close/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close/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close/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close/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close/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close/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close/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close/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close/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close/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close/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close/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close/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close/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close/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close/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close/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close/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close/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close/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close/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close/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close/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close/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close/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close/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close/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close/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close/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close/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close/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close/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close/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close/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close/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close/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close/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close/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close/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close/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close/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close/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close/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close/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close/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close/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close/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close/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close/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close/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close/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close/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close/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close/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close/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close/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close/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close/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close/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close/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close/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close/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close/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close/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close/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close/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close/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close/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close/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close/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close/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close/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close/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close/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close/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close/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close/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close/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close/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close/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close/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close/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close/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close/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close/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close/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close/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close/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close/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close/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close/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close/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close/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close/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close/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close/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close/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close/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close/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close/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close/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close/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close/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close/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close/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close/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close/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close/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close/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close/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close/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close/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close/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close/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close/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close/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close/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close/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close/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close/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close/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close/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close/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close/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close/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close/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close/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close/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close/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close/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close/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close/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close/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close/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close/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close/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close/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close/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close/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close/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close/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close/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close/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close/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close/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close/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close/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close/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close/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close/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close/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close/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close/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close/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close/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close/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close/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close/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close/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close/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close/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close/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close/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close/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close/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close/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close/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close/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close/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close/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close/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close/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close/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close/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close/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close/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close/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close/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close/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close/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close/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close/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close/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close/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close/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close/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close/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close/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close/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close/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close/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close/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close/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close/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close/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close/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close/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close/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close/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close/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close/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close/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close/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close/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close/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close/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close/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close/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close/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close/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close/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close/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close/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close/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close/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close/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close/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close/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close/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close/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close/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close/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close/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close/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close/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close/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close/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close/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close/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close/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close/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close/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close/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close/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close/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close/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close/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close/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close/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close/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close/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close/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close/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close/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close/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close/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close/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close/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close/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close/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close/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close/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close/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close/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close/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close/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close/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close/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close/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close/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close/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close/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close/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close/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close/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close/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close/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close/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close/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close/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close/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close/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close/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close/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close/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close/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close/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close/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close/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close/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close/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close/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close/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close/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close/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close/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close/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close/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close/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close/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close/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close/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close/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close/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close/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close/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close/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close/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close/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close/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close/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close/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close/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close/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close/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close/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close/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close/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close/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close/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close/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close/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close/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close/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close/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close/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close/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close/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close/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close/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close/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close/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close/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close/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close/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close/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close/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close/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close/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close/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close/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close/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close/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close/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close/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close/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close/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close/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close/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close/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close/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close/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close/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close/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close/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close/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close/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close/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close/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close/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close/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close/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close/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close/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close/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close/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close/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close/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close/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close/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close/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close/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close/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close/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close/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close/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close/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close/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close/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close/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close/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close/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close/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close/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close/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close/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close/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close/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close/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close/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close/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close/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close/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close/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close/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close/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close/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close/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close/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close/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close/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close/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close/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close/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close/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close/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close/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close/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close/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close/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close/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close/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close/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close/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close/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close/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close/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close/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close/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close/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close/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close/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close/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close/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close/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close/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close/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close/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close/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close/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close/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close/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close/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close/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close/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close/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close/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close/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close/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close/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close/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close/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close/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close/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close/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close/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close/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close/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close/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close/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close/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close/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close/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close/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close/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close/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close/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close/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close/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close/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close/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close/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close/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close/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close/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close/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close/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close/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close/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close/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close/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close/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close/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close/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close/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close/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close/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close/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close/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close/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close/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close/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close/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close/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close/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close/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close/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close/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close/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close/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close/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close/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close/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close/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close/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close/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close/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close/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close/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close/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close/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close/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close/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close/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close/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close/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close/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close/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close/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close/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close/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close/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close/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close/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close/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close/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close/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close/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close/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close/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close/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close/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close/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close/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close/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close/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close/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close/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close/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close/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close/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close/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close/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close/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close/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close/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close/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close/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close/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close/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close/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close/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close/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close/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close/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close/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close/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close/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close/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close/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close/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close/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close/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close/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close/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close/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close/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close/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close/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close/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close/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close/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close/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close/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close/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close/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close/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close/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close/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close/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close/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close/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close/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close/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close/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close/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close/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close/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close/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close/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close/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close/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close/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close/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close/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close/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close/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close/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close/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close/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close/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close/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close/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close/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close/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close/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close/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close/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close/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close/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close/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close/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close/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close/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close/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close/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close/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close/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close/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close/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close/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close/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close/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close/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close/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close/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close/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close/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close/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close/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close/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close/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close/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close/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close/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close/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close/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close/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close/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close/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close/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close/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close/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close/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close/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close/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close/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close/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close/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close/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close/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close/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6C967576-3A00-49F8-B3A9-63F11C2C8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8BB1D2A9-B733-4611-9CB6-564511375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close/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close/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close/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close/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close/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close/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close/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close/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close/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close/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close/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close/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close/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close/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close/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close/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close/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close/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close/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close/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close/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close/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close/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close/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close/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close/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close/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close/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close/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close/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close/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close/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close/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close/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close/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close/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close/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close/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close/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close/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close/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close/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close/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close/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close/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close/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close/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close/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close/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close/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close/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close/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close/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close/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close/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close/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close/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close/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close/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close/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close/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close/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close/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close/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close/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close/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close/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close/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close/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close/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close/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close/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close/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close/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close/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close/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close/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close/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close/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close/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close/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close/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close/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close/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close/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close/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close/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close/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close/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close/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close/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close/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close/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close/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close/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close/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close/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close/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close/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close/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close/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close/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close/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close/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close/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close/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close/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close/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close/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close/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close/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close/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close/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close/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close/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close/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close/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close/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close/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close/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close/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close/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close/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close/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close/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close/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close/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close/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close/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close/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close/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close/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close/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close/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close/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close/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close/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close/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close/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close/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close/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close/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close/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close/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close/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close/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close/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close/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close/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close/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close/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close/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close/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close/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close/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close/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close/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close/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close/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close/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close/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close/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close/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close/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close/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close/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close/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close/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close/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close/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close/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close/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close/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close/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close/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close/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close/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close/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close/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close/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close/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close/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close/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close/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close/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close/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close/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close/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close/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close/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close/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close/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close/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close/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close/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close/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close/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close/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close/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close/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close/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close/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close/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close/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close/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close/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close/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close/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close/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close/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close/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close/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close/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close/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close/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close/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close/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close/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close/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close/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close/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close/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close/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close/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close/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close/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close/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close/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close/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close/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close/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close/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close/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close/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close/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close/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close/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close/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close/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close/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close/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close/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close/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close/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close/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close/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close/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close/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close/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close/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close/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close/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close/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close/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close/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close/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close/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close/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close/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close/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close/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close/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close/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close/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close/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close/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close/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close/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close/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close/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close/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close/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close/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close/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close/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close/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close/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close/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close/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close/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close/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close/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close/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close/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close/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close/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close/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close/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close/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close/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close/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close/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close/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close/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close/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close/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close/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close/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close/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close/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close/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close/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close/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close/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close/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close/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close/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close/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close/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close/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close/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close/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close/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close/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close/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close/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close/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close/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close/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close/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close/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close/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close/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close/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close/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close/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close/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close/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close/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close/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close/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close/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close/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close/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close/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close/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close/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close/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close/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close/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close/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close/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close/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close/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close/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close/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close/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close/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close/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close/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close/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close/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close/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close/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close/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close/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close/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close/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close/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close/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close/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close/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close/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close/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close/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close/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close/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close/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close/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close/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close/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close/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close/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close/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close/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close/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close/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close/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close/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close/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close/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close/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close/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close/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close/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close/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close/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close/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close/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close/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close/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close/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close/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close/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close/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close/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close/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close/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close/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close/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close/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close/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close/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close/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close/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close/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close/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close/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close/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close/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close/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close/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close/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close/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close/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close/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close/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close/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close/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close/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close/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close/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close/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close/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close/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close/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close/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close/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close/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close/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close/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close/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close/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close/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close/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close/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close/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close/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close/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close/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close/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close/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close/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close/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close/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close/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close/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close/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close/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close/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close/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close/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close/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close/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close/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close/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close/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close/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close/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close/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close/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close/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close/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close/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close/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close/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close/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close/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close/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close/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close/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close/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close/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close/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close/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close/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close/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close/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close/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close/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close/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close/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close/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close/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close/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close/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close/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close/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close/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close/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close/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close/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close/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close/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close/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close/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close/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close/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close/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close/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close/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close/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close/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close/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close/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close/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close/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close/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close/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close/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close/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close/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close/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close/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close/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close/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close/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close/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close/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close/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close/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close/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close/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close/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close/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close/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close/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close/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close/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close/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close/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close/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close/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close/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close/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close/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close/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close/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close/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close/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close/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close/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close/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close/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close/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close/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close/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close/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close/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close/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close/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close/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close/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close/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close/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close/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close/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close/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close/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close/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close/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close/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close/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close/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close/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close/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close/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close/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close/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close/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close/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close/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close/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close/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close/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close/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close/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close/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close/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close/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close/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close/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close/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close/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close/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close/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close/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close/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close/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close/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close/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close/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close/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close/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close/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close/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close/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close/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close/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close/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close/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close/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close/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close/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close/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close/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close/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close/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close/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close/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close/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close/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close/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close/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close/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close/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close/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close/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close/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close/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close/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close/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close/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close/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close/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close/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close/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close/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close/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close/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close/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close/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close/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close/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close/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close/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close/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close/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close/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close/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close/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close/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close/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close/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close/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close/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close/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close/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close/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close/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close/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close/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close/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close/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close/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close/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close/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close/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close/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close/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close/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close/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close/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close/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close/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close/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close/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close/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close/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close/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close/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close/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close/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close/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close/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close/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close/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close/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close/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close/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close/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close/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close/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close/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close/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close/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close/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close/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close/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close/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close/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close/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close/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close/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close/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close/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close/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close/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close/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close/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close/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close/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close/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close/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close/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close/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close/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close/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close/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close/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close/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close/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close/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close/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close/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close/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close/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close/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close/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close/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close/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close/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close/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close/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close/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close/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close/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close/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close/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close/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close/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close/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close/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close/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close/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close/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close/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close/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close/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close/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close/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close/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close/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close/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close/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close/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close/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close/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close/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close/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close/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close/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close/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close/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close/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close/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close/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close/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close/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close/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close/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close/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close/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close/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close/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close/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close/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close/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close/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close/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close/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close/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close/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close/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close/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close/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close/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close/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close/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close/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close/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close/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close/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close/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close/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close/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close/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close/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close/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close/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close/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close/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close/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close/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close/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close/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close/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close/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close/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close/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close/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close/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close/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close/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close/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close/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close/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close/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close/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close/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close/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close/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close/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close/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close/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close/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close/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close/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close/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close/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close/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close/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close/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close/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close/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close/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close/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close/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close/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close/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close/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close/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close/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close/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close/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close/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close/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close/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close/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close/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close/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close/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close/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close/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close/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close/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close/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close/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close/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close/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close/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close/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close/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close/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close/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close/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close/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close/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close/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close/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close/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close/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close/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close/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close/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close/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close/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close/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close/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close/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close/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close/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close/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close/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close/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close/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close/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close/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close/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close/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close/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close/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close/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close/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close/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close/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close/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close/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close/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close/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close/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close/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close/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close/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close/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close/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close/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close/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close/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close/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close/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close/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close/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close/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close/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close/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close/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close/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close/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close/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close/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close/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close/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close/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close/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close/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close/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close/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close/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close/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close/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close/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close/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close/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close/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close/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close/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close/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close/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close/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close/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close/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close/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close/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close/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close/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close/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close/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close/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close/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close/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close/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close/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close/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close/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close/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close/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close/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close/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close/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close/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close/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close/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close/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close/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close/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close/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close/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close/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close/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close/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close/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close/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close/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close/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close/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close/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close/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close/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close/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close/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close/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close/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close/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close/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close/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close/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close/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close/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close/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close/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close/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close/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close/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close/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close/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close/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close/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close/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close/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close/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close/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close/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close/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close/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close/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close/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close/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close/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close/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close/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close/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close/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close/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close/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close/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close/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close/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close/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close/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close/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close/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6C28DE0-3E21-4435-955D-5228D529A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9DAFAF3D-32C2-4BE2-B44D-E8CBE510D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close/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close/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close/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close/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close/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close/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close/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close/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close/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close/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close/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close/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close/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close/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close/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close/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close/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close/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close/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close/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close/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close/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close/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close/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close/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close/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close/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close/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close/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close/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close/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close/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close/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close/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close/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close/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close/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close/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close/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close/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close/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close/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close/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close/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close/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close/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close/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close/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close/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close/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close/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close/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close/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close/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close/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close/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close/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close/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close/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close/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close/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close/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close/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close/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close/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close/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close/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close/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close/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close/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close/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close/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close/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close/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close/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close/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close/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close/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close/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close/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close/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close/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close/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close/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close/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close/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close/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close/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close/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close/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close/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close/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close/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close/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close/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close/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close/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close/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close/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close/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close/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close/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close/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close/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close/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close/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close/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close/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close/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close/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close/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close/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close/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close/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close/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close/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close/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close/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close/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close/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close/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close/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close/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close/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close/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close/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close/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close/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close/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close/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close/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close/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close/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close/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close/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close/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close/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close/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close/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close/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close/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close/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close/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close/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close/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close/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close/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close/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close/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close/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close/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close/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close/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close/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close/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close/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close/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close/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close/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close/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close/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close/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close/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close/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close/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close/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close/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close/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close/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close/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close/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close/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close/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close/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close/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close/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close/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close/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close/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close/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close/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close/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close/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close/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close/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close/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close/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close/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close/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close/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close/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close/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close/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close/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close/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close/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close/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close/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close/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close/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close/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close/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close/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close/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close/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close/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close/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close/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close/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close/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close/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close/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close/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close/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close/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close/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close/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close/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close/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close/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close/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close/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close/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close/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close/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close/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close/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close/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close/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close/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close/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close/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close/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close/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close/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close/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close/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close/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close/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close/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close/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close/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close/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close/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close/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close/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close/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close/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close/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close/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close/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close/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close/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close/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close/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close/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close/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close/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close/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close/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close/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close/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close/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close/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close/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close/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close/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close/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close/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close/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close/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close/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close/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close/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close/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close/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close/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close/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close/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close/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close/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close/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close/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close/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close/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close/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close/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close/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close/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close/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close/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close/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close/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close/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close/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close/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close/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close/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close/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close/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close/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close/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close/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close/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close/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close/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close/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close/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close/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close/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close/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close/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close/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close/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close/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close/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close/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close/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close/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close/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close/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close/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close/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close/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close/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close/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close/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close/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close/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close/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close/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close/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close/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close/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close/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close/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close/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close/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close/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close/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close/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close/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close/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close/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close/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close/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close/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close/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close/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close/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close/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close/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close/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close/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close/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close/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close/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close/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close/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close/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close/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close/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close/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close/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close/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close/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close/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close/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close/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close/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close/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close/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close/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close/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close/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close/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close/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close/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close/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close/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close/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close/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close/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close/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close/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close/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close/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close/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close/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close/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close/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close/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close/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close/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close/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close/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close/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close/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close/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close/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close/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close/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close/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close/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close/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close/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close/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close/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close/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close/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close/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close/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close/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close/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close/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close/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close/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close/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close/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close/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close/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close/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close/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close/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close/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close/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close/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close/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close/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close/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close/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close/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close/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close/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close/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close/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close/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close/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close/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close/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close/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close/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close/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close/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close/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close/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close/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close/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close/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close/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close/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close/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close/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close/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close/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close/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close/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close/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close/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close/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close/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close/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close/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close/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close/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close/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close/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close/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close/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close/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close/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close/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close/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close/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close/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close/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close/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close/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close/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close/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close/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close/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close/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close/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close/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close/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close/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close/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close/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close/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close/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close/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close/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close/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close/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close/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close/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close/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close/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close/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close/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close/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close/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close/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close/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close/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close/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close/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close/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close/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close/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close/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close/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close/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close/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close/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close/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close/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close/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close/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close/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close/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close/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close/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close/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close/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close/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close/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close/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close/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close/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close/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close/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close/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close/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close/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close/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close/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close/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close/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close/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close/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close/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close/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close/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close/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close/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close/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close/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close/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close/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close/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close/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close/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close/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close/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close/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close/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close/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close/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close/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close/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close/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close/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close/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close/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close/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close/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close/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close/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close/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close/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close/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close/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close/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close/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close/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close/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close/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close/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close/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close/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close/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close/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close/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close/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close/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close/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close/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close/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close/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close/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close/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close/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close/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close/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close/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close/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close/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close/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close/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close/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close/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close/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close/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close/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close/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close/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close/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close/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close/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close/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close/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close/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close/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close/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close/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close/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close/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close/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close/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close/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close/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close/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close/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close/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close/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close/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close/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close/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close/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close/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close/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close/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close/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close/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close/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close/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close/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close/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close/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close/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close/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close/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close/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close/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close/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close/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close/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close/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close/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close/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close/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close/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close/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close/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close/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close/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close/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close/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close/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close/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close/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close/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close/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close/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close/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close/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close/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close/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close/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close/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close/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close/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close/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close/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close/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close/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close/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close/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close/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close/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close/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close/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close/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close/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close/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close/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close/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close/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close/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close/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close/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close/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close/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close/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close/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close/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close/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close/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close/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close/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close/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close/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close/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close/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close/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close/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close/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close/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close/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close/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close/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close/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close/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close/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close/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close/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close/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close/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close/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close/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close/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close/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close/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close/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close/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close/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close/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close/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close/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close/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close/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close/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close/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close/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close/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close/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close/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close/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close/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close/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close/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close/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close/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close/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close/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close/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close/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close/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close/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close/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close/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close/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close/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close/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close/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close/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close/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close/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close/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close/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close/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close/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close/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close/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close/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close/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close/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close/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close/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close/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close/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close/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close/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close/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close/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close/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close/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close/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close/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close/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close/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close/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close/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close/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close/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close/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close/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close/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close/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close/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close/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close/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close/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close/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close/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close/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close/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close/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close/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close/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close/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close/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close/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close/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close/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close/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close/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close/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close/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close/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close/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close/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close/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close/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close/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close/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close/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close/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close/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close/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close/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close/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close/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close/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close/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close/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close/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close/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close/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close/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close/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close/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close/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close/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close/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close/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close/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close/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close/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close/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close/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close/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close/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close/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close/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close/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close/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close/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close/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close/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close/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close/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close/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close/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close/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close/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close/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close/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close/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close/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close/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close/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close/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close/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close/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close/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close/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close/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close/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close/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close/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close/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close/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close/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close/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close/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close/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close/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close/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close/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close/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close/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close/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close/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close/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close/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close/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close/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close/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close/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close/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close/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close/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close/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close/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close/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close/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close/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close/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close/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close/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close/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close/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close/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close/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close/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close/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close/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close/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close/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close/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close/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close/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close/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close/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close/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close/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close/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close/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close/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close/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close/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close/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close/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close/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close/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close/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close/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close/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close/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close/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close/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close/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close/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close/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close/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close/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close/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close/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close/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close/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close/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close/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close/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close/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close/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close/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close/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close/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close/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close/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close/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close/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close/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close/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close/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close/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close/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close/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close/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close/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close/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close/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close/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close/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close/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close/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close/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close/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close/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close/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close/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close/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close/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close/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close/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close/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close/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close/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close/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close/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close/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close/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close/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close/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close/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close/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close/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close/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close/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close/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close/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close/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close/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close/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close/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close/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close/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close/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close/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close/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close/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close/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close/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close/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close/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close/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close/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close/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close/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7652D161-B819-43EB-8E65-B3F5D9B53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26B2582C-69A3-4BC1-A4F5-C1346C631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close/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close/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close/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close/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close/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close/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close/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close/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close/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close/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close/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close/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close/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close/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close/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close/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close/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close/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close/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close/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close/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close/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close/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close/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close/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close/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close/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close/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close/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close/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close/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close/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close/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close/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close/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close/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close/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close/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close/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close/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close/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close/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close/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close/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close/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close/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close/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close/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close/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close/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close/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close/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close/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close/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close/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close/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close/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close/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close/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close/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close/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close/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close/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close/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close/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close/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close/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close/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close/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close/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close/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close/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close/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close/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close/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close/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close/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close/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close/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close/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close/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close/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close/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close/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close/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close/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close/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close/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close/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close/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close/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close/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close/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close/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close/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close/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close/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close/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close/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close/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close/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close/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close/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close/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close/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close/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close/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close/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close/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close/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close/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close/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close/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close/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close/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close/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close/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close/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close/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close/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close/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close/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close/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close/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close/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close/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close/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close/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close/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close/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close/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close/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close/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close/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close/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close/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close/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close/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close/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close/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close/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close/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close/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close/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close/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close/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close/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close/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close/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close/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close/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close/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close/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close/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close/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close/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close/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close/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close/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close/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close/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close/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close/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close/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close/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close/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close/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close/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close/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close/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close/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close/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close/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close/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close/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close/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close/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close/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close/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close/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close/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close/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close/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close/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close/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close/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close/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close/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close/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close/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close/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close/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close/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close/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close/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close/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close/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close/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close/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close/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close/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close/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close/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close/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close/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close/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close/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close/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close/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close/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close/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close/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close/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close/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close/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close/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close/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close/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close/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close/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close/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close/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close/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close/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close/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close/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close/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close/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close/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close/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close/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close/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close/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close/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close/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close/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close/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close/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close/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close/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close/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close/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close/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close/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close/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close/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close/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close/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close/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close/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close/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close/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close/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close/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close/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close/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close/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close/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close/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close/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close/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close/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close/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close/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close/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close/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close/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close/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close/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close/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close/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close/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close/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close/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close/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close/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close/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close/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close/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close/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close/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close/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close/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close/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close/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close/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close/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close/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close/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close/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close/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close/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close/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close/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close/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close/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close/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close/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close/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close/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close/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close/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close/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close/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close/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close/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close/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close/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close/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close/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close/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close/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close/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close/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close/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close/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close/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close/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close/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close/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close/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close/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close/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close/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close/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close/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close/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close/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close/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close/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close/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close/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close/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close/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close/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close/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close/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close/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close/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close/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close/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close/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close/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close/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close/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close/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close/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close/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close/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close/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close/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close/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close/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close/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close/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close/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close/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close/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close/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close/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close/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close/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close/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close/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close/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close/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close/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close/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close/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close/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close/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close/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close/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close/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close/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close/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close/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close/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close/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close/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close/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close/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close/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close/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close/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close/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close/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close/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close/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close/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close/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close/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close/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close/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close/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close/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close/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close/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close/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close/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close/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close/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close/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close/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close/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close/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close/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close/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close/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close/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close/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close/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close/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close/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close/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close/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close/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close/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close/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close/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close/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close/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close/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close/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close/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close/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close/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close/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close/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close/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close/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close/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close/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close/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close/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close/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close/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close/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close/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close/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close/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close/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close/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close/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close/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close/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close/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close/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close/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close/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close/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close/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close/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close/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close/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close/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close/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close/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close/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close/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close/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close/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close/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close/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close/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close/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close/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close/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close/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close/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close/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close/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close/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close/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close/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close/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close/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close/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close/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close/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close/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close/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close/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close/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close/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close/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close/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close/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close/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close/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close/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close/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close/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close/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close/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close/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close/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close/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close/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close/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close/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close/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close/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close/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close/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close/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close/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close/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close/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close/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close/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close/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close/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close/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close/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close/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close/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close/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close/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close/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close/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close/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close/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close/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close/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close/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close/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close/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close/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close/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close/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close/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close/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close/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close/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close/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close/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close/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close/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close/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close/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close/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close/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close/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close/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close/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close/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close/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close/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close/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close/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close/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close/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close/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close/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close/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close/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close/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close/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close/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close/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close/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close/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close/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close/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close/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close/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close/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close/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close/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close/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close/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close/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close/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close/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close/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close/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close/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close/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close/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close/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close/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close/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close/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close/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close/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close/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close/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close/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close/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close/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close/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close/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close/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close/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close/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close/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close/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close/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close/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close/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close/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close/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close/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close/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close/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close/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close/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close/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close/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close/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close/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close/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close/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close/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close/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close/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close/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close/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close/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close/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close/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close/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close/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close/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close/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close/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close/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close/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close/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close/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close/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close/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close/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close/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close/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close/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close/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close/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close/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close/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close/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close/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close/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close/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close/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close/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close/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close/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close/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close/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close/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close/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close/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close/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close/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close/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close/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close/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close/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close/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close/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close/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close/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close/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close/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close/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close/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close/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close/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close/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close/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close/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close/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close/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close/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close/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close/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close/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close/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close/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close/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close/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close/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close/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close/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close/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close/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close/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close/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close/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close/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close/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close/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close/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close/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close/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close/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close/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close/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close/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close/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close/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close/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close/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close/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close/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close/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close/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close/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close/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close/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close/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close/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close/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close/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close/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close/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close/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close/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close/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close/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close/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close/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close/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close/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close/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close/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close/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close/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close/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close/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close/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close/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close/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3A74882-CFE6-436A-AE11-540D545DA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A9497AE-F163-4B7B-B0ED-3AE19867E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close/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AA181280-67BC-430D-BC01-BA5C149599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572EAE6-62CE-426A-8F3D-2F6C247731E5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3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FC20E"/>
      </a:accent2>
      <a:accent3>
        <a:srgbClr val="009E72"/>
      </a:accent3>
      <a:accent4>
        <a:srgbClr val="5FC8D7"/>
      </a:accent4>
      <a:accent5>
        <a:srgbClr val="EF4630"/>
      </a:accent5>
      <a:accent6>
        <a:srgbClr val="9ACA3C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27679</TotalTime>
  <Words>480</Words>
  <Application>Microsoft Office PowerPoint</Application>
  <PresentationFormat>Widescreen</PresentationFormat>
  <Paragraphs>70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Arial</vt:lpstr>
      <vt:lpstr>Avenir Black</vt:lpstr>
      <vt:lpstr>Calibri</vt:lpstr>
      <vt:lpstr>Montserrat-Regular</vt:lpstr>
      <vt:lpstr>Open Sans</vt:lpstr>
      <vt:lpstr>Open Sans </vt:lpstr>
      <vt:lpstr>Open Sans Condensed Light</vt:lpstr>
      <vt:lpstr>Open Sans Extrabold</vt:lpstr>
      <vt:lpstr>Open Sans Semibold</vt:lpstr>
      <vt:lpstr>PT Sans</vt:lpstr>
      <vt:lpstr>Raleway</vt:lpstr>
      <vt:lpstr>Roboto</vt:lpstr>
      <vt:lpstr>Roboto Slab</vt:lpstr>
      <vt:lpstr>Theme_Master</vt:lpstr>
      <vt:lpstr>PowerPoint Presentation</vt:lpstr>
      <vt:lpstr>PowerPoint Presentation</vt:lpstr>
      <vt:lpstr>PowerPoint Presentation</vt:lpstr>
      <vt:lpstr>Team Members</vt:lpstr>
      <vt:lpstr>PowerPoint Presentation</vt:lpstr>
      <vt:lpstr>PowerPoint Presentation</vt:lpstr>
      <vt:lpstr>Our Timeline</vt:lpstr>
      <vt:lpstr>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4605</cp:revision>
  <dcterms:created xsi:type="dcterms:W3CDTF">2016-12-30T12:29:18Z</dcterms:created>
  <dcterms:modified xsi:type="dcterms:W3CDTF">2017-11-11T04:34:21Z</dcterms:modified>
</cp:coreProperties>
</file>