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14"/>
  </p:notesMasterIdLst>
  <p:handoutMasterIdLst>
    <p:handoutMasterId r:id="rId15"/>
  </p:handoutMasterIdLst>
  <p:sldIdLst>
    <p:sldId id="256" r:id="rId2"/>
    <p:sldId id="257" r:id="rId3"/>
    <p:sldId id="258" r:id="rId4"/>
    <p:sldId id="259" r:id="rId5"/>
    <p:sldId id="260" r:id="rId6"/>
    <p:sldId id="261" r:id="rId7"/>
    <p:sldId id="262" r:id="rId8"/>
    <p:sldId id="263" r:id="rId9"/>
    <p:sldId id="264" r:id="rId10"/>
    <p:sldId id="267" r:id="rId11"/>
    <p:sldId id="265" r:id="rId12"/>
    <p:sldId id="266"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36"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E11B22"/>
    <a:srgbClr val="00A855"/>
    <a:srgbClr val="A6CE39"/>
    <a:srgbClr val="0D0D0D"/>
    <a:srgbClr val="D9D9D9"/>
    <a:srgbClr val="222A35"/>
    <a:srgbClr val="FFFFFF"/>
    <a:srgbClr val="E6E6E6"/>
    <a:srgbClr val="22C4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882" autoAdjust="0"/>
    <p:restoredTop sz="92083" autoAdjust="0"/>
  </p:normalViewPr>
  <p:slideViewPr>
    <p:cSldViewPr snapToGrid="0" snapToObjects="1">
      <p:cViewPr varScale="1">
        <p:scale>
          <a:sx n="66" d="100"/>
          <a:sy n="66" d="100"/>
        </p:scale>
        <p:origin x="660" y="72"/>
      </p:cViewPr>
      <p:guideLst>
        <p:guide orient="horz" pos="2136"/>
        <p:guide pos="3840"/>
      </p:guideLst>
    </p:cSldViewPr>
  </p:slid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56" d="100"/>
          <a:sy n="56" d="100"/>
        </p:scale>
        <p:origin x="2772"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4"/>
              </a:solidFill>
              <a:ln w="19050">
                <a:solidFill>
                  <a:schemeClr val="lt1"/>
                </a:solidFill>
              </a:ln>
              <a:effectLst/>
            </c:spPr>
            <c:extLst>
              <c:ext xmlns:c16="http://schemas.microsoft.com/office/drawing/2014/chart" uri="{C3380CC4-5D6E-409C-BE32-E72D297353CC}">
                <c16:uniqueId val="{00000001-7A67-4C62-B641-F652A50B9B72}"/>
              </c:ext>
            </c:extLst>
          </c:dPt>
          <c:dPt>
            <c:idx val="1"/>
            <c:bubble3D val="0"/>
            <c:spPr>
              <a:solidFill>
                <a:schemeClr val="accent3"/>
              </a:solidFill>
              <a:ln w="19050">
                <a:solidFill>
                  <a:schemeClr val="lt1"/>
                </a:solidFill>
              </a:ln>
              <a:effectLst/>
            </c:spPr>
            <c:extLst>
              <c:ext xmlns:c16="http://schemas.microsoft.com/office/drawing/2014/chart" uri="{C3380CC4-5D6E-409C-BE32-E72D297353CC}">
                <c16:uniqueId val="{00000003-7A67-4C62-B641-F652A50B9B72}"/>
              </c:ext>
            </c:extLst>
          </c:dPt>
          <c:dPt>
            <c:idx val="2"/>
            <c:bubble3D val="0"/>
            <c:spPr>
              <a:solidFill>
                <a:schemeClr val="bg1"/>
              </a:solidFill>
              <a:ln w="19050">
                <a:solidFill>
                  <a:schemeClr val="lt1"/>
                </a:solidFill>
              </a:ln>
              <a:effectLst/>
            </c:spPr>
            <c:extLst>
              <c:ext xmlns:c16="http://schemas.microsoft.com/office/drawing/2014/chart" uri="{C3380CC4-5D6E-409C-BE32-E72D297353CC}">
                <c16:uniqueId val="{00000005-7A67-4C62-B641-F652A50B9B72}"/>
              </c:ext>
            </c:extLst>
          </c:dPt>
          <c:dPt>
            <c:idx val="3"/>
            <c:bubble3D val="0"/>
            <c:spPr>
              <a:solidFill>
                <a:schemeClr val="bg1"/>
              </a:solidFill>
              <a:ln w="19050">
                <a:solidFill>
                  <a:schemeClr val="lt1"/>
                </a:solidFill>
              </a:ln>
              <a:effectLst/>
            </c:spPr>
            <c:extLst>
              <c:ext xmlns:c16="http://schemas.microsoft.com/office/drawing/2014/chart" uri="{C3380CC4-5D6E-409C-BE32-E72D297353CC}">
                <c16:uniqueId val="{00000007-7A67-4C62-B641-F652A50B9B72}"/>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7A67-4C62-B641-F652A50B9B72}"/>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3"/>
              </a:solidFill>
              <a:ln w="19050">
                <a:solidFill>
                  <a:schemeClr val="lt1"/>
                </a:solidFill>
              </a:ln>
              <a:effectLst/>
            </c:spPr>
            <c:extLst>
              <c:ext xmlns:c16="http://schemas.microsoft.com/office/drawing/2014/chart" uri="{C3380CC4-5D6E-409C-BE32-E72D297353CC}">
                <c16:uniqueId val="{00000001-71D6-48A5-993B-408B5E10A72B}"/>
              </c:ext>
            </c:extLst>
          </c:dPt>
          <c:dPt>
            <c:idx val="1"/>
            <c:bubble3D val="0"/>
            <c:spPr>
              <a:solidFill>
                <a:schemeClr val="tx1">
                  <a:lumMod val="50000"/>
                  <a:lumOff val="50000"/>
                </a:schemeClr>
              </a:solidFill>
              <a:ln w="19050">
                <a:solidFill>
                  <a:schemeClr val="lt1"/>
                </a:solidFill>
              </a:ln>
              <a:effectLst/>
            </c:spPr>
            <c:extLst>
              <c:ext xmlns:c16="http://schemas.microsoft.com/office/drawing/2014/chart" uri="{C3380CC4-5D6E-409C-BE32-E72D297353CC}">
                <c16:uniqueId val="{00000003-71D6-48A5-993B-408B5E10A72B}"/>
              </c:ext>
            </c:extLst>
          </c:dPt>
          <c:dPt>
            <c:idx val="2"/>
            <c:bubble3D val="0"/>
            <c:spPr>
              <a:solidFill>
                <a:schemeClr val="bg1">
                  <a:lumMod val="95000"/>
                </a:schemeClr>
              </a:solidFill>
              <a:ln w="19050">
                <a:solidFill>
                  <a:schemeClr val="lt1"/>
                </a:solidFill>
              </a:ln>
              <a:effectLst/>
            </c:spPr>
            <c:extLst>
              <c:ext xmlns:c16="http://schemas.microsoft.com/office/drawing/2014/chart" uri="{C3380CC4-5D6E-409C-BE32-E72D297353CC}">
                <c16:uniqueId val="{00000005-71D6-48A5-993B-408B5E10A72B}"/>
              </c:ext>
            </c:extLst>
          </c:dPt>
          <c:dPt>
            <c:idx val="3"/>
            <c:bubble3D val="0"/>
            <c:spPr>
              <a:solidFill>
                <a:schemeClr val="bg1"/>
              </a:solidFill>
              <a:ln w="19050">
                <a:solidFill>
                  <a:schemeClr val="lt1"/>
                </a:solidFill>
              </a:ln>
              <a:effectLst/>
            </c:spPr>
            <c:extLst>
              <c:ext xmlns:c16="http://schemas.microsoft.com/office/drawing/2014/chart" uri="{C3380CC4-5D6E-409C-BE32-E72D297353CC}">
                <c16:uniqueId val="{00000007-71D6-48A5-993B-408B5E10A72B}"/>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71D6-48A5-993B-408B5E10A72B}"/>
            </c:ext>
          </c:extLst>
        </c:ser>
        <c:dLbls>
          <c:showLegendKey val="0"/>
          <c:showVal val="0"/>
          <c:showCatName val="0"/>
          <c:showSerName val="0"/>
          <c:showPercent val="0"/>
          <c:showBubbleSize val="0"/>
          <c:showLeaderLines val="1"/>
        </c:dLbls>
        <c:firstSliceAng val="87"/>
        <c:holeSize val="7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4"/>
              </a:solidFill>
              <a:ln w="19050">
                <a:solidFill>
                  <a:schemeClr val="lt1"/>
                </a:solidFill>
              </a:ln>
              <a:effectLst/>
            </c:spPr>
            <c:extLst>
              <c:ext xmlns:c16="http://schemas.microsoft.com/office/drawing/2014/chart" uri="{C3380CC4-5D6E-409C-BE32-E72D297353CC}">
                <c16:uniqueId val="{00000001-8012-4F97-81DF-153CBEB10260}"/>
              </c:ext>
            </c:extLst>
          </c:dPt>
          <c:dPt>
            <c:idx val="1"/>
            <c:bubble3D val="0"/>
            <c:spPr>
              <a:solidFill>
                <a:schemeClr val="tx1">
                  <a:lumMod val="50000"/>
                  <a:lumOff val="50000"/>
                </a:schemeClr>
              </a:solidFill>
              <a:ln w="19050">
                <a:solidFill>
                  <a:schemeClr val="lt1"/>
                </a:solidFill>
              </a:ln>
              <a:effectLst/>
            </c:spPr>
            <c:extLst>
              <c:ext xmlns:c16="http://schemas.microsoft.com/office/drawing/2014/chart" uri="{C3380CC4-5D6E-409C-BE32-E72D297353CC}">
                <c16:uniqueId val="{00000003-8012-4F97-81DF-153CBEB10260}"/>
              </c:ext>
            </c:extLst>
          </c:dPt>
          <c:dPt>
            <c:idx val="2"/>
            <c:bubble3D val="0"/>
            <c:spPr>
              <a:solidFill>
                <a:schemeClr val="tx1">
                  <a:lumMod val="75000"/>
                  <a:lumOff val="25000"/>
                </a:schemeClr>
              </a:solidFill>
              <a:ln w="19050">
                <a:solidFill>
                  <a:schemeClr val="lt1"/>
                </a:solidFill>
              </a:ln>
              <a:effectLst/>
            </c:spPr>
            <c:extLst>
              <c:ext xmlns:c16="http://schemas.microsoft.com/office/drawing/2014/chart" uri="{C3380CC4-5D6E-409C-BE32-E72D297353CC}">
                <c16:uniqueId val="{00000005-8012-4F97-81DF-153CBEB10260}"/>
              </c:ext>
            </c:extLst>
          </c:dPt>
          <c:dPt>
            <c:idx val="3"/>
            <c:bubble3D val="0"/>
            <c:spPr>
              <a:solidFill>
                <a:schemeClr val="tx1">
                  <a:lumMod val="85000"/>
                  <a:lumOff val="15000"/>
                </a:schemeClr>
              </a:solidFill>
              <a:ln w="19050">
                <a:solidFill>
                  <a:schemeClr val="lt1"/>
                </a:solidFill>
              </a:ln>
              <a:effectLst/>
            </c:spPr>
            <c:extLst>
              <c:ext xmlns:c16="http://schemas.microsoft.com/office/drawing/2014/chart" uri="{C3380CC4-5D6E-409C-BE32-E72D297353CC}">
                <c16:uniqueId val="{00000007-8012-4F97-81DF-153CBEB10260}"/>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8012-4F97-81DF-153CBEB10260}"/>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148D6F2-E7A9-4186-B939-AF782802AFFF}" type="datetimeFigureOut">
              <a:rPr lang="en-US" smtClean="0"/>
              <a:t>11/12/2017</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DFE459-DDA6-4E08-8F22-2D449EDC7671}" type="slidenum">
              <a:rPr lang="en-US" smtClean="0"/>
              <a:t>‹#›</a:t>
            </a:fld>
            <a:endParaRPr lang="en-US"/>
          </a:p>
        </p:txBody>
      </p:sp>
    </p:spTree>
    <p:extLst>
      <p:ext uri="{BB962C8B-B14F-4D97-AF65-F5344CB8AC3E}">
        <p14:creationId xmlns:p14="http://schemas.microsoft.com/office/powerpoint/2010/main" val="24186799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F512AF6-38B0-7044-93A0-AA3DA2AACD63}" type="datetimeFigureOut">
              <a:rPr lang="en-US" smtClean="0"/>
              <a:t>11/12/2017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75A45-01EC-124A-B966-E49293B050A5}" type="slidenum">
              <a:rPr lang="en-US" smtClean="0"/>
              <a:t>‹#›</a:t>
            </a:fld>
            <a:endParaRPr lang="en-US"/>
          </a:p>
        </p:txBody>
      </p:sp>
    </p:spTree>
    <p:extLst>
      <p:ext uri="{BB962C8B-B14F-4D97-AF65-F5344CB8AC3E}">
        <p14:creationId xmlns:p14="http://schemas.microsoft.com/office/powerpoint/2010/main" val="19485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a:t>
            </a:fld>
            <a:endParaRPr lang="en-US"/>
          </a:p>
        </p:txBody>
      </p:sp>
    </p:spTree>
    <p:extLst>
      <p:ext uri="{BB962C8B-B14F-4D97-AF65-F5344CB8AC3E}">
        <p14:creationId xmlns:p14="http://schemas.microsoft.com/office/powerpoint/2010/main" val="41462218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10</a:t>
            </a:fld>
            <a:endParaRPr lang="en-US"/>
          </a:p>
        </p:txBody>
      </p:sp>
    </p:spTree>
    <p:extLst>
      <p:ext uri="{BB962C8B-B14F-4D97-AF65-F5344CB8AC3E}">
        <p14:creationId xmlns:p14="http://schemas.microsoft.com/office/powerpoint/2010/main" val="20004482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11</a:t>
            </a:fld>
            <a:endParaRPr lang="en-US"/>
          </a:p>
        </p:txBody>
      </p:sp>
    </p:spTree>
    <p:extLst>
      <p:ext uri="{BB962C8B-B14F-4D97-AF65-F5344CB8AC3E}">
        <p14:creationId xmlns:p14="http://schemas.microsoft.com/office/powerpoint/2010/main" val="42220399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12</a:t>
            </a:fld>
            <a:endParaRPr lang="en-US"/>
          </a:p>
        </p:txBody>
      </p:sp>
    </p:spTree>
    <p:extLst>
      <p:ext uri="{BB962C8B-B14F-4D97-AF65-F5344CB8AC3E}">
        <p14:creationId xmlns:p14="http://schemas.microsoft.com/office/powerpoint/2010/main" val="28096509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a:t>
            </a:fld>
            <a:endParaRPr lang="en-US"/>
          </a:p>
        </p:txBody>
      </p:sp>
    </p:spTree>
    <p:extLst>
      <p:ext uri="{BB962C8B-B14F-4D97-AF65-F5344CB8AC3E}">
        <p14:creationId xmlns:p14="http://schemas.microsoft.com/office/powerpoint/2010/main" val="32905026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3</a:t>
            </a:fld>
            <a:endParaRPr lang="en-US"/>
          </a:p>
        </p:txBody>
      </p:sp>
    </p:spTree>
    <p:extLst>
      <p:ext uri="{BB962C8B-B14F-4D97-AF65-F5344CB8AC3E}">
        <p14:creationId xmlns:p14="http://schemas.microsoft.com/office/powerpoint/2010/main" val="11112854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4</a:t>
            </a:fld>
            <a:endParaRPr lang="en-US"/>
          </a:p>
        </p:txBody>
      </p:sp>
    </p:spTree>
    <p:extLst>
      <p:ext uri="{BB962C8B-B14F-4D97-AF65-F5344CB8AC3E}">
        <p14:creationId xmlns:p14="http://schemas.microsoft.com/office/powerpoint/2010/main" val="35125980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5</a:t>
            </a:fld>
            <a:endParaRPr lang="en-US"/>
          </a:p>
        </p:txBody>
      </p:sp>
    </p:spTree>
    <p:extLst>
      <p:ext uri="{BB962C8B-B14F-4D97-AF65-F5344CB8AC3E}">
        <p14:creationId xmlns:p14="http://schemas.microsoft.com/office/powerpoint/2010/main" val="24658959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6</a:t>
            </a:fld>
            <a:endParaRPr lang="en-US"/>
          </a:p>
        </p:txBody>
      </p:sp>
    </p:spTree>
    <p:extLst>
      <p:ext uri="{BB962C8B-B14F-4D97-AF65-F5344CB8AC3E}">
        <p14:creationId xmlns:p14="http://schemas.microsoft.com/office/powerpoint/2010/main" val="37460416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7</a:t>
            </a:fld>
            <a:endParaRPr lang="en-US"/>
          </a:p>
        </p:txBody>
      </p:sp>
    </p:spTree>
    <p:extLst>
      <p:ext uri="{BB962C8B-B14F-4D97-AF65-F5344CB8AC3E}">
        <p14:creationId xmlns:p14="http://schemas.microsoft.com/office/powerpoint/2010/main" val="20909015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8</a:t>
            </a:fld>
            <a:endParaRPr lang="en-US"/>
          </a:p>
        </p:txBody>
      </p:sp>
    </p:spTree>
    <p:extLst>
      <p:ext uri="{BB962C8B-B14F-4D97-AF65-F5344CB8AC3E}">
        <p14:creationId xmlns:p14="http://schemas.microsoft.com/office/powerpoint/2010/main" val="39859961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9</a:t>
            </a:fld>
            <a:endParaRPr lang="en-US"/>
          </a:p>
        </p:txBody>
      </p:sp>
    </p:spTree>
    <p:extLst>
      <p:ext uri="{BB962C8B-B14F-4D97-AF65-F5344CB8AC3E}">
        <p14:creationId xmlns:p14="http://schemas.microsoft.com/office/powerpoint/2010/main" val="21604800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7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4" name="Picture Placeholder 2"/>
          <p:cNvSpPr>
            <a:spLocks noGrp="1"/>
          </p:cNvSpPr>
          <p:nvPr>
            <p:ph type="pic" sz="quarter" idx="19" hasCustomPrompt="1"/>
          </p:nvPr>
        </p:nvSpPr>
        <p:spPr>
          <a:xfrm>
            <a:off x="0" y="0"/>
            <a:ext cx="12192000" cy="6857999"/>
          </a:xfrm>
          <a:prstGeom prst="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16813346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6_01">
    <p:spTree>
      <p:nvGrpSpPr>
        <p:cNvPr id="1" name=""/>
        <p:cNvGrpSpPr/>
        <p:nvPr/>
      </p:nvGrpSpPr>
      <p:grpSpPr>
        <a:xfrm>
          <a:off x="0" y="0"/>
          <a:ext cx="0" cy="0"/>
          <a:chOff x="0" y="0"/>
          <a:chExt cx="0" cy="0"/>
        </a:xfrm>
      </p:grpSpPr>
      <p:sp>
        <p:nvSpPr>
          <p:cNvPr id="27" name="Picture Placeholder 26"/>
          <p:cNvSpPr>
            <a:spLocks noGrp="1"/>
          </p:cNvSpPr>
          <p:nvPr>
            <p:ph type="pic" sz="quarter" idx="25" hasCustomPrompt="1"/>
          </p:nvPr>
        </p:nvSpPr>
        <p:spPr>
          <a:xfrm>
            <a:off x="4039788" y="0"/>
            <a:ext cx="8152212" cy="6858000"/>
          </a:xfrm>
          <a:custGeom>
            <a:avLst/>
            <a:gdLst>
              <a:gd name="connsiteX0" fmla="*/ 4012550 w 8152212"/>
              <a:gd name="connsiteY0" fmla="*/ 0 h 6858000"/>
              <a:gd name="connsiteX1" fmla="*/ 7495438 w 8152212"/>
              <a:gd name="connsiteY1" fmla="*/ 0 h 6858000"/>
              <a:gd name="connsiteX2" fmla="*/ 3482892 w 8152212"/>
              <a:gd name="connsiteY2" fmla="*/ 6858000 h 6858000"/>
              <a:gd name="connsiteX3" fmla="*/ 0 w 8152212"/>
              <a:gd name="connsiteY3" fmla="*/ 6858000 h 6858000"/>
              <a:gd name="connsiteX4" fmla="*/ 8152210 w 8152212"/>
              <a:gd name="connsiteY4" fmla="*/ 0 h 6858000"/>
              <a:gd name="connsiteX5" fmla="*/ 8152212 w 8152212"/>
              <a:gd name="connsiteY5" fmla="*/ 5296582 h 6858000"/>
              <a:gd name="connsiteX6" fmla="*/ 7238642 w 8152212"/>
              <a:gd name="connsiteY6" fmla="*/ 6857999 h 6858000"/>
              <a:gd name="connsiteX7" fmla="*/ 3755754 w 8152212"/>
              <a:gd name="connsiteY7" fmla="*/ 6857999 h 6858000"/>
              <a:gd name="connsiteX8" fmla="*/ 7768300 w 8152212"/>
              <a:gd name="connsiteY8" fmla="*/ 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152212" h="6858000">
                <a:moveTo>
                  <a:pt x="4012550" y="0"/>
                </a:moveTo>
                <a:lnTo>
                  <a:pt x="7495438" y="0"/>
                </a:lnTo>
                <a:lnTo>
                  <a:pt x="3482892" y="6858000"/>
                </a:lnTo>
                <a:lnTo>
                  <a:pt x="0" y="6858000"/>
                </a:lnTo>
                <a:close/>
                <a:moveTo>
                  <a:pt x="8152210" y="0"/>
                </a:moveTo>
                <a:lnTo>
                  <a:pt x="8152212" y="5296582"/>
                </a:lnTo>
                <a:lnTo>
                  <a:pt x="7238642" y="6857999"/>
                </a:lnTo>
                <a:lnTo>
                  <a:pt x="3755754" y="6857999"/>
                </a:lnTo>
                <a:lnTo>
                  <a:pt x="7768300" y="1"/>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11" name="Footer Placeholder 10"/>
          <p:cNvSpPr>
            <a:spLocks noGrp="1"/>
          </p:cNvSpPr>
          <p:nvPr>
            <p:ph type="ftr" sz="quarter" idx="10"/>
          </p:nvPr>
        </p:nvSpPr>
        <p:spPr/>
        <p:txBody>
          <a:bodyPr/>
          <a:lstStyle/>
          <a:p>
            <a:r>
              <a:rPr lang="en-US" dirty="0"/>
              <a:t>www.yourwebsite.com</a:t>
            </a:r>
          </a:p>
        </p:txBody>
      </p:sp>
      <p:sp>
        <p:nvSpPr>
          <p:cNvPr id="4" name="Title 3"/>
          <p:cNvSpPr>
            <a:spLocks noGrp="1"/>
          </p:cNvSpPr>
          <p:nvPr>
            <p:ph type="title"/>
          </p:nvPr>
        </p:nvSpPr>
        <p:spPr/>
        <p:txBody>
          <a:bodyPr/>
          <a:lstStyle>
            <a:lvl1pPr algn="l">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sz="1100" b="0" i="0">
                <a:latin typeface="Roboto Slab" pitchFamily="2" charset="0"/>
                <a:ea typeface="Roboto Slab" pitchFamily="2" charset="0"/>
              </a:defRPr>
            </a:lvl1pPr>
          </a:lstStyle>
          <a:p>
            <a:r>
              <a:rPr lang="en-US" dirty="0">
                <a:solidFill>
                  <a:schemeClr val="bg1">
                    <a:lumMod val="50000"/>
                  </a:schemeClr>
                </a:solidFill>
              </a:rPr>
              <a:t>Lorem ipsum your title here some text so dummy and your </a:t>
            </a:r>
            <a:r>
              <a:rPr lang="en-US" dirty="0" err="1">
                <a:solidFill>
                  <a:schemeClr val="bg1">
                    <a:lumMod val="50000"/>
                  </a:schemeClr>
                </a:solidFill>
              </a:rPr>
              <a:t>powerpoint</a:t>
            </a:r>
            <a:r>
              <a:rPr lang="en-US" dirty="0">
                <a:solidFill>
                  <a:schemeClr val="bg1">
                    <a:lumMod val="50000"/>
                  </a:schemeClr>
                </a:solidFill>
              </a:rPr>
              <a:t> presentation</a:t>
            </a:r>
          </a:p>
        </p:txBody>
      </p:sp>
    </p:spTree>
    <p:extLst>
      <p:ext uri="{BB962C8B-B14F-4D97-AF65-F5344CB8AC3E}">
        <p14:creationId xmlns:p14="http://schemas.microsoft.com/office/powerpoint/2010/main" val="41702263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8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7" name="Picture Placeholder 2"/>
          <p:cNvSpPr>
            <a:spLocks noGrp="1"/>
          </p:cNvSpPr>
          <p:nvPr>
            <p:ph type="pic" sz="quarter" idx="19" hasCustomPrompt="1"/>
          </p:nvPr>
        </p:nvSpPr>
        <p:spPr>
          <a:xfrm>
            <a:off x="782354" y="782354"/>
            <a:ext cx="1699590" cy="1613355"/>
          </a:xfrm>
          <a:prstGeom prst="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
        <p:nvSpPr>
          <p:cNvPr id="8" name="Picture Placeholder 2"/>
          <p:cNvSpPr>
            <a:spLocks noGrp="1"/>
          </p:cNvSpPr>
          <p:nvPr>
            <p:ph type="pic" sz="quarter" idx="20" hasCustomPrompt="1"/>
          </p:nvPr>
        </p:nvSpPr>
        <p:spPr>
          <a:xfrm>
            <a:off x="6515099" y="782354"/>
            <a:ext cx="4894549" cy="5293293"/>
          </a:xfrm>
          <a:prstGeom prst="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27355468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0_01">
    <p:spTree>
      <p:nvGrpSpPr>
        <p:cNvPr id="1" name=""/>
        <p:cNvGrpSpPr/>
        <p:nvPr/>
      </p:nvGrpSpPr>
      <p:grpSpPr>
        <a:xfrm>
          <a:off x="0" y="0"/>
          <a:ext cx="0" cy="0"/>
          <a:chOff x="0" y="0"/>
          <a:chExt cx="0" cy="0"/>
        </a:xfrm>
      </p:grpSpPr>
      <p:sp>
        <p:nvSpPr>
          <p:cNvPr id="8" name="Picture Placeholder 2"/>
          <p:cNvSpPr>
            <a:spLocks noGrp="1"/>
          </p:cNvSpPr>
          <p:nvPr>
            <p:ph type="pic" sz="quarter" idx="20" hasCustomPrompt="1"/>
          </p:nvPr>
        </p:nvSpPr>
        <p:spPr>
          <a:xfrm>
            <a:off x="4324786" y="3638550"/>
            <a:ext cx="3542432" cy="2437097"/>
          </a:xfrm>
          <a:prstGeom prst="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
        <p:nvSpPr>
          <p:cNvPr id="13" name="Picture Placeholder 2"/>
          <p:cNvSpPr>
            <a:spLocks noGrp="1"/>
          </p:cNvSpPr>
          <p:nvPr>
            <p:ph type="pic" sz="quarter" idx="21" hasCustomPrompt="1"/>
          </p:nvPr>
        </p:nvSpPr>
        <p:spPr>
          <a:xfrm>
            <a:off x="7867215" y="3638550"/>
            <a:ext cx="3542432" cy="2437097"/>
          </a:xfrm>
          <a:prstGeom prst="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
        <p:nvSpPr>
          <p:cNvPr id="14" name="Picture Placeholder 2"/>
          <p:cNvSpPr>
            <a:spLocks noGrp="1"/>
          </p:cNvSpPr>
          <p:nvPr>
            <p:ph type="pic" sz="quarter" idx="22" hasCustomPrompt="1"/>
          </p:nvPr>
        </p:nvSpPr>
        <p:spPr>
          <a:xfrm>
            <a:off x="782352" y="782355"/>
            <a:ext cx="3542432" cy="2856194"/>
          </a:xfrm>
          <a:prstGeom prst="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5262316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1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9" name="Picture Placeholder 2"/>
          <p:cNvSpPr>
            <a:spLocks noGrp="1"/>
          </p:cNvSpPr>
          <p:nvPr>
            <p:ph type="pic" sz="quarter" idx="22" hasCustomPrompt="1"/>
          </p:nvPr>
        </p:nvSpPr>
        <p:spPr>
          <a:xfrm>
            <a:off x="782352" y="782355"/>
            <a:ext cx="5930502" cy="5293292"/>
          </a:xfrm>
          <a:prstGeom prst="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38986584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9_01">
    <p:spTree>
      <p:nvGrpSpPr>
        <p:cNvPr id="1" name=""/>
        <p:cNvGrpSpPr/>
        <p:nvPr/>
      </p:nvGrpSpPr>
      <p:grpSpPr>
        <a:xfrm>
          <a:off x="0" y="0"/>
          <a:ext cx="0" cy="0"/>
          <a:chOff x="0" y="0"/>
          <a:chExt cx="0" cy="0"/>
        </a:xfrm>
      </p:grpSpPr>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11" name="Footer Placeholder 10"/>
          <p:cNvSpPr>
            <a:spLocks noGrp="1"/>
          </p:cNvSpPr>
          <p:nvPr>
            <p:ph type="ftr" sz="quarter" idx="10"/>
          </p:nvPr>
        </p:nvSpPr>
        <p:spPr/>
        <p:txBody>
          <a:bodyPr/>
          <a:lstStyle/>
          <a:p>
            <a:r>
              <a:rPr lang="en-US" dirty="0"/>
              <a:t>www.yourwebsite.com</a:t>
            </a:r>
          </a:p>
        </p:txBody>
      </p:sp>
      <p:sp>
        <p:nvSpPr>
          <p:cNvPr id="4" name="Title 3"/>
          <p:cNvSpPr>
            <a:spLocks noGrp="1"/>
          </p:cNvSpPr>
          <p:nvPr>
            <p:ph type="title"/>
          </p:nvPr>
        </p:nvSpPr>
        <p:spPr/>
        <p:txBody>
          <a:bodyPr/>
          <a:lstStyle>
            <a:lvl1pPr algn="l">
              <a:defRPr/>
            </a:lvl1pPr>
          </a:lstStyle>
          <a:p>
            <a:r>
              <a:rPr lang="en-US" dirty="0"/>
              <a:t>Click to edit Master title style</a:t>
            </a:r>
          </a:p>
        </p:txBody>
      </p:sp>
      <p:sp>
        <p:nvSpPr>
          <p:cNvPr id="14" name="Picture Placeholder 2"/>
          <p:cNvSpPr>
            <a:spLocks noGrp="1"/>
          </p:cNvSpPr>
          <p:nvPr>
            <p:ph type="pic" sz="quarter" idx="23" hasCustomPrompt="1"/>
          </p:nvPr>
        </p:nvSpPr>
        <p:spPr>
          <a:xfrm>
            <a:off x="5196115" y="0"/>
            <a:ext cx="2071177" cy="3936460"/>
          </a:xfrm>
          <a:prstGeom prst="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
        <p:nvSpPr>
          <p:cNvPr id="15" name="Picture Placeholder 2"/>
          <p:cNvSpPr>
            <a:spLocks noGrp="1"/>
          </p:cNvSpPr>
          <p:nvPr>
            <p:ph type="pic" sz="quarter" idx="24" hasCustomPrompt="1"/>
          </p:nvPr>
        </p:nvSpPr>
        <p:spPr>
          <a:xfrm>
            <a:off x="7267292" y="0"/>
            <a:ext cx="2071177" cy="3936460"/>
          </a:xfrm>
          <a:prstGeom prst="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
        <p:nvSpPr>
          <p:cNvPr id="16" name="Picture Placeholder 2"/>
          <p:cNvSpPr>
            <a:spLocks noGrp="1"/>
          </p:cNvSpPr>
          <p:nvPr>
            <p:ph type="pic" sz="quarter" idx="25" hasCustomPrompt="1"/>
          </p:nvPr>
        </p:nvSpPr>
        <p:spPr>
          <a:xfrm>
            <a:off x="9338469" y="0"/>
            <a:ext cx="2071177" cy="3936460"/>
          </a:xfrm>
          <a:prstGeom prst="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sz="1100" b="0" i="0">
                <a:latin typeface="Roboto Slab" pitchFamily="2" charset="0"/>
                <a:ea typeface="Roboto Slab" pitchFamily="2" charset="0"/>
              </a:defRPr>
            </a:lvl1pPr>
          </a:lstStyle>
          <a:p>
            <a:r>
              <a:rPr lang="en-US" dirty="0">
                <a:solidFill>
                  <a:schemeClr val="bg1">
                    <a:lumMod val="50000"/>
                  </a:schemeClr>
                </a:solidFill>
              </a:rPr>
              <a:t>Lorem ipsum your title here some text so dummy and your </a:t>
            </a:r>
            <a:r>
              <a:rPr lang="en-US" dirty="0" err="1">
                <a:solidFill>
                  <a:schemeClr val="bg1">
                    <a:lumMod val="50000"/>
                  </a:schemeClr>
                </a:solidFill>
              </a:rPr>
              <a:t>powerpoint</a:t>
            </a:r>
            <a:r>
              <a:rPr lang="en-US" dirty="0">
                <a:solidFill>
                  <a:schemeClr val="bg1">
                    <a:lumMod val="50000"/>
                  </a:schemeClr>
                </a:solidFill>
              </a:rPr>
              <a:t> presentation</a:t>
            </a:r>
          </a:p>
        </p:txBody>
      </p:sp>
      <p:sp>
        <p:nvSpPr>
          <p:cNvPr id="13" name="Picture Placeholder 2"/>
          <p:cNvSpPr>
            <a:spLocks noGrp="1"/>
          </p:cNvSpPr>
          <p:nvPr>
            <p:ph type="pic" sz="quarter" idx="22" hasCustomPrompt="1"/>
          </p:nvPr>
        </p:nvSpPr>
        <p:spPr>
          <a:xfrm>
            <a:off x="782352" y="3390901"/>
            <a:ext cx="4413762" cy="2679159"/>
          </a:xfrm>
          <a:prstGeom prst="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25552050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2_01">
    <p:spTree>
      <p:nvGrpSpPr>
        <p:cNvPr id="1" name=""/>
        <p:cNvGrpSpPr/>
        <p:nvPr/>
      </p:nvGrpSpPr>
      <p:grpSpPr>
        <a:xfrm>
          <a:off x="0" y="0"/>
          <a:ext cx="0" cy="0"/>
          <a:chOff x="0" y="0"/>
          <a:chExt cx="0" cy="0"/>
        </a:xfrm>
      </p:grpSpPr>
      <p:sp>
        <p:nvSpPr>
          <p:cNvPr id="20" name="Picture Placeholder 2"/>
          <p:cNvSpPr>
            <a:spLocks noGrp="1"/>
          </p:cNvSpPr>
          <p:nvPr>
            <p:ph type="pic" sz="quarter" idx="24" hasCustomPrompt="1"/>
          </p:nvPr>
        </p:nvSpPr>
        <p:spPr>
          <a:xfrm>
            <a:off x="4209142" y="2119089"/>
            <a:ext cx="3773719" cy="2002970"/>
          </a:xfrm>
          <a:prstGeom prst="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11" name="Footer Placeholder 10"/>
          <p:cNvSpPr>
            <a:spLocks noGrp="1"/>
          </p:cNvSpPr>
          <p:nvPr>
            <p:ph type="ftr" sz="quarter" idx="10"/>
          </p:nvPr>
        </p:nvSpPr>
        <p:spPr/>
        <p:txBody>
          <a:bodyPr/>
          <a:lstStyle/>
          <a:p>
            <a:r>
              <a:rPr lang="en-US" dirty="0"/>
              <a:t>www.yourwebsite.com</a:t>
            </a:r>
          </a:p>
        </p:txBody>
      </p:sp>
      <p:sp>
        <p:nvSpPr>
          <p:cNvPr id="4" name="Title 3"/>
          <p:cNvSpPr>
            <a:spLocks noGrp="1"/>
          </p:cNvSpPr>
          <p:nvPr>
            <p:ph type="title"/>
          </p:nvPr>
        </p:nvSpPr>
        <p:spPr/>
        <p:txBody>
          <a:bodyPr/>
          <a:lstStyle>
            <a:lvl1pPr algn="l">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sz="1100" b="0" i="0">
                <a:latin typeface="Roboto Slab" pitchFamily="2" charset="0"/>
                <a:ea typeface="Roboto Slab" pitchFamily="2" charset="0"/>
              </a:defRPr>
            </a:lvl1pPr>
          </a:lstStyle>
          <a:p>
            <a:r>
              <a:rPr lang="en-US" dirty="0">
                <a:solidFill>
                  <a:schemeClr val="bg1">
                    <a:lumMod val="50000"/>
                  </a:schemeClr>
                </a:solidFill>
              </a:rPr>
              <a:t>Lorem ipsum your title here some text so dummy and your </a:t>
            </a:r>
            <a:r>
              <a:rPr lang="en-US" dirty="0" err="1">
                <a:solidFill>
                  <a:schemeClr val="bg1">
                    <a:lumMod val="50000"/>
                  </a:schemeClr>
                </a:solidFill>
              </a:rPr>
              <a:t>powerpoint</a:t>
            </a:r>
            <a:r>
              <a:rPr lang="en-US" dirty="0">
                <a:solidFill>
                  <a:schemeClr val="bg1">
                    <a:lumMod val="50000"/>
                  </a:schemeClr>
                </a:solidFill>
              </a:rPr>
              <a:t> presentation</a:t>
            </a:r>
          </a:p>
        </p:txBody>
      </p:sp>
      <p:sp>
        <p:nvSpPr>
          <p:cNvPr id="19" name="Picture Placeholder 2"/>
          <p:cNvSpPr>
            <a:spLocks noGrp="1"/>
          </p:cNvSpPr>
          <p:nvPr>
            <p:ph type="pic" sz="quarter" idx="23" hasCustomPrompt="1"/>
          </p:nvPr>
        </p:nvSpPr>
        <p:spPr>
          <a:xfrm>
            <a:off x="7982860" y="2119089"/>
            <a:ext cx="4209141" cy="2002970"/>
          </a:xfrm>
          <a:prstGeom prst="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
        <p:nvSpPr>
          <p:cNvPr id="13" name="Picture Placeholder 2"/>
          <p:cNvSpPr>
            <a:spLocks noGrp="1"/>
          </p:cNvSpPr>
          <p:nvPr>
            <p:ph type="pic" sz="quarter" idx="22" hasCustomPrompt="1"/>
          </p:nvPr>
        </p:nvSpPr>
        <p:spPr>
          <a:xfrm>
            <a:off x="1" y="2119090"/>
            <a:ext cx="4209141" cy="2002970"/>
          </a:xfrm>
          <a:prstGeom prst="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35094045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3_01">
    <p:spTree>
      <p:nvGrpSpPr>
        <p:cNvPr id="1" name=""/>
        <p:cNvGrpSpPr/>
        <p:nvPr/>
      </p:nvGrpSpPr>
      <p:grpSpPr>
        <a:xfrm>
          <a:off x="0" y="0"/>
          <a:ext cx="0" cy="0"/>
          <a:chOff x="0" y="0"/>
          <a:chExt cx="0" cy="0"/>
        </a:xfrm>
      </p:grpSpPr>
      <p:sp>
        <p:nvSpPr>
          <p:cNvPr id="13" name="Picture Placeholder 2"/>
          <p:cNvSpPr>
            <a:spLocks noGrp="1"/>
          </p:cNvSpPr>
          <p:nvPr>
            <p:ph type="pic" sz="quarter" idx="22" hasCustomPrompt="1"/>
          </p:nvPr>
        </p:nvSpPr>
        <p:spPr>
          <a:xfrm>
            <a:off x="1" y="1899377"/>
            <a:ext cx="2438399" cy="2482123"/>
          </a:xfrm>
          <a:prstGeom prst="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
        <p:nvSpPr>
          <p:cNvPr id="17" name="Picture Placeholder 2"/>
          <p:cNvSpPr>
            <a:spLocks noGrp="1"/>
          </p:cNvSpPr>
          <p:nvPr>
            <p:ph type="pic" sz="quarter" idx="23" hasCustomPrompt="1"/>
          </p:nvPr>
        </p:nvSpPr>
        <p:spPr>
          <a:xfrm>
            <a:off x="2438401" y="1899377"/>
            <a:ext cx="2438399" cy="2482123"/>
          </a:xfrm>
          <a:prstGeom prst="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
        <p:nvSpPr>
          <p:cNvPr id="18" name="Picture Placeholder 2"/>
          <p:cNvSpPr>
            <a:spLocks noGrp="1"/>
          </p:cNvSpPr>
          <p:nvPr>
            <p:ph type="pic" sz="quarter" idx="24" hasCustomPrompt="1"/>
          </p:nvPr>
        </p:nvSpPr>
        <p:spPr>
          <a:xfrm>
            <a:off x="4876801" y="1899377"/>
            <a:ext cx="2438399" cy="2482123"/>
          </a:xfrm>
          <a:prstGeom prst="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
        <p:nvSpPr>
          <p:cNvPr id="21" name="Picture Placeholder 2"/>
          <p:cNvSpPr>
            <a:spLocks noGrp="1"/>
          </p:cNvSpPr>
          <p:nvPr>
            <p:ph type="pic" sz="quarter" idx="25" hasCustomPrompt="1"/>
          </p:nvPr>
        </p:nvSpPr>
        <p:spPr>
          <a:xfrm>
            <a:off x="9753601" y="1899377"/>
            <a:ext cx="2438399" cy="2482123"/>
          </a:xfrm>
          <a:prstGeom prst="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
        <p:nvSpPr>
          <p:cNvPr id="22" name="Picture Placeholder 2"/>
          <p:cNvSpPr>
            <a:spLocks noGrp="1"/>
          </p:cNvSpPr>
          <p:nvPr>
            <p:ph type="pic" sz="quarter" idx="26" hasCustomPrompt="1"/>
          </p:nvPr>
        </p:nvSpPr>
        <p:spPr>
          <a:xfrm>
            <a:off x="7315199" y="1899377"/>
            <a:ext cx="2438399" cy="3815622"/>
          </a:xfrm>
          <a:prstGeom prst="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11" name="Footer Placeholder 10"/>
          <p:cNvSpPr>
            <a:spLocks noGrp="1"/>
          </p:cNvSpPr>
          <p:nvPr>
            <p:ph type="ftr" sz="quarter" idx="10"/>
          </p:nvPr>
        </p:nvSpPr>
        <p:spPr/>
        <p:txBody>
          <a:bodyPr/>
          <a:lstStyle/>
          <a:p>
            <a:r>
              <a:rPr lang="en-US" dirty="0"/>
              <a:t>www.yourwebsite.com</a:t>
            </a:r>
          </a:p>
        </p:txBody>
      </p:sp>
      <p:sp>
        <p:nvSpPr>
          <p:cNvPr id="4" name="Title 3"/>
          <p:cNvSpPr>
            <a:spLocks noGrp="1"/>
          </p:cNvSpPr>
          <p:nvPr>
            <p:ph type="title"/>
          </p:nvPr>
        </p:nvSpPr>
        <p:spPr/>
        <p:txBody>
          <a:bodyPr/>
          <a:lstStyle>
            <a:lvl1pPr algn="l">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sz="1100" b="0" i="0">
                <a:latin typeface="Roboto Slab" pitchFamily="2" charset="0"/>
                <a:ea typeface="Roboto Slab" pitchFamily="2" charset="0"/>
              </a:defRPr>
            </a:lvl1pPr>
          </a:lstStyle>
          <a:p>
            <a:r>
              <a:rPr lang="en-US" dirty="0">
                <a:solidFill>
                  <a:schemeClr val="bg1">
                    <a:lumMod val="50000"/>
                  </a:schemeClr>
                </a:solidFill>
              </a:rPr>
              <a:t>Lorem ipsum your title here some text so dummy and your </a:t>
            </a:r>
            <a:r>
              <a:rPr lang="en-US" dirty="0" err="1">
                <a:solidFill>
                  <a:schemeClr val="bg1">
                    <a:lumMod val="50000"/>
                  </a:schemeClr>
                </a:solidFill>
              </a:rPr>
              <a:t>powerpoint</a:t>
            </a:r>
            <a:r>
              <a:rPr lang="en-US" dirty="0">
                <a:solidFill>
                  <a:schemeClr val="bg1">
                    <a:lumMod val="50000"/>
                  </a:schemeClr>
                </a:solidFill>
              </a:rPr>
              <a:t> presentation</a:t>
            </a:r>
          </a:p>
        </p:txBody>
      </p:sp>
    </p:spTree>
    <p:extLst>
      <p:ext uri="{BB962C8B-B14F-4D97-AF65-F5344CB8AC3E}">
        <p14:creationId xmlns:p14="http://schemas.microsoft.com/office/powerpoint/2010/main" val="14924650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4_01">
    <p:spTree>
      <p:nvGrpSpPr>
        <p:cNvPr id="1" name=""/>
        <p:cNvGrpSpPr/>
        <p:nvPr/>
      </p:nvGrpSpPr>
      <p:grpSpPr>
        <a:xfrm>
          <a:off x="0" y="0"/>
          <a:ext cx="0" cy="0"/>
          <a:chOff x="0" y="0"/>
          <a:chExt cx="0" cy="0"/>
        </a:xfrm>
      </p:grpSpPr>
      <p:sp>
        <p:nvSpPr>
          <p:cNvPr id="24" name="Picture Placeholder 23"/>
          <p:cNvSpPr>
            <a:spLocks noGrp="1"/>
          </p:cNvSpPr>
          <p:nvPr>
            <p:ph type="pic" sz="quarter" idx="25" hasCustomPrompt="1"/>
          </p:nvPr>
        </p:nvSpPr>
        <p:spPr>
          <a:xfrm>
            <a:off x="6344564" y="3224893"/>
            <a:ext cx="2346652" cy="2346653"/>
          </a:xfrm>
          <a:custGeom>
            <a:avLst/>
            <a:gdLst>
              <a:gd name="connsiteX0" fmla="*/ 391117 w 2346652"/>
              <a:gd name="connsiteY0" fmla="*/ 0 h 2346653"/>
              <a:gd name="connsiteX1" fmla="*/ 2346652 w 2346652"/>
              <a:gd name="connsiteY1" fmla="*/ 0 h 2346653"/>
              <a:gd name="connsiteX2" fmla="*/ 2346652 w 2346652"/>
              <a:gd name="connsiteY2" fmla="*/ 1955536 h 2346653"/>
              <a:gd name="connsiteX3" fmla="*/ 1955536 w 2346652"/>
              <a:gd name="connsiteY3" fmla="*/ 2346653 h 2346653"/>
              <a:gd name="connsiteX4" fmla="*/ 0 w 2346652"/>
              <a:gd name="connsiteY4" fmla="*/ 2346653 h 2346653"/>
              <a:gd name="connsiteX5" fmla="*/ 0 w 2346652"/>
              <a:gd name="connsiteY5" fmla="*/ 391117 h 2346653"/>
              <a:gd name="connsiteX6" fmla="*/ 391117 w 2346652"/>
              <a:gd name="connsiteY6" fmla="*/ 0 h 23466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46652" h="2346653">
                <a:moveTo>
                  <a:pt x="391117" y="0"/>
                </a:moveTo>
                <a:lnTo>
                  <a:pt x="2346652" y="0"/>
                </a:lnTo>
                <a:lnTo>
                  <a:pt x="2346652" y="1955536"/>
                </a:lnTo>
                <a:cubicBezTo>
                  <a:pt x="2346652" y="2171544"/>
                  <a:pt x="2171544" y="2346653"/>
                  <a:pt x="1955536" y="2346653"/>
                </a:cubicBezTo>
                <a:lnTo>
                  <a:pt x="0" y="2346653"/>
                </a:lnTo>
                <a:lnTo>
                  <a:pt x="0" y="391117"/>
                </a:lnTo>
                <a:cubicBezTo>
                  <a:pt x="0" y="175109"/>
                  <a:pt x="175109" y="0"/>
                  <a:pt x="391117"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3" name="Picture Placeholder 22"/>
          <p:cNvSpPr>
            <a:spLocks noGrp="1"/>
          </p:cNvSpPr>
          <p:nvPr>
            <p:ph type="pic" sz="quarter" idx="26" hasCustomPrompt="1"/>
          </p:nvPr>
        </p:nvSpPr>
        <p:spPr>
          <a:xfrm>
            <a:off x="3500780" y="3224892"/>
            <a:ext cx="2346654" cy="2346653"/>
          </a:xfrm>
          <a:custGeom>
            <a:avLst/>
            <a:gdLst>
              <a:gd name="connsiteX0" fmla="*/ 0 w 2346654"/>
              <a:gd name="connsiteY0" fmla="*/ 0 h 2346653"/>
              <a:gd name="connsiteX1" fmla="*/ 1955536 w 2346654"/>
              <a:gd name="connsiteY1" fmla="*/ 0 h 2346653"/>
              <a:gd name="connsiteX2" fmla="*/ 2346654 w 2346654"/>
              <a:gd name="connsiteY2" fmla="*/ 391117 h 2346653"/>
              <a:gd name="connsiteX3" fmla="*/ 2346654 w 2346654"/>
              <a:gd name="connsiteY3" fmla="*/ 2346653 h 2346653"/>
              <a:gd name="connsiteX4" fmla="*/ 391117 w 2346654"/>
              <a:gd name="connsiteY4" fmla="*/ 2346653 h 2346653"/>
              <a:gd name="connsiteX5" fmla="*/ 0 w 2346654"/>
              <a:gd name="connsiteY5" fmla="*/ 1955536 h 23466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46654" h="2346653">
                <a:moveTo>
                  <a:pt x="0" y="0"/>
                </a:moveTo>
                <a:lnTo>
                  <a:pt x="1955536" y="0"/>
                </a:lnTo>
                <a:cubicBezTo>
                  <a:pt x="2171544" y="0"/>
                  <a:pt x="2346654" y="175109"/>
                  <a:pt x="2346654" y="391117"/>
                </a:cubicBezTo>
                <a:lnTo>
                  <a:pt x="2346654" y="2346653"/>
                </a:lnTo>
                <a:lnTo>
                  <a:pt x="391117" y="2346653"/>
                </a:lnTo>
                <a:cubicBezTo>
                  <a:pt x="175109" y="2346653"/>
                  <a:pt x="0" y="2171544"/>
                  <a:pt x="0" y="1955536"/>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11" name="Footer Placeholder 10"/>
          <p:cNvSpPr>
            <a:spLocks noGrp="1"/>
          </p:cNvSpPr>
          <p:nvPr>
            <p:ph type="ftr" sz="quarter" idx="10"/>
          </p:nvPr>
        </p:nvSpPr>
        <p:spPr/>
        <p:txBody>
          <a:bodyPr/>
          <a:lstStyle/>
          <a:p>
            <a:r>
              <a:rPr lang="en-US" dirty="0"/>
              <a:t>www.yourwebsite.com</a:t>
            </a:r>
          </a:p>
        </p:txBody>
      </p:sp>
      <p:sp>
        <p:nvSpPr>
          <p:cNvPr id="4" name="Title 3"/>
          <p:cNvSpPr>
            <a:spLocks noGrp="1"/>
          </p:cNvSpPr>
          <p:nvPr>
            <p:ph type="title"/>
          </p:nvPr>
        </p:nvSpPr>
        <p:spPr/>
        <p:txBody>
          <a:bodyPr/>
          <a:lstStyle>
            <a:lvl1pPr algn="l">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sz="1100" b="0" i="0">
                <a:latin typeface="Roboto Slab" pitchFamily="2" charset="0"/>
                <a:ea typeface="Roboto Slab" pitchFamily="2" charset="0"/>
              </a:defRPr>
            </a:lvl1pPr>
          </a:lstStyle>
          <a:p>
            <a:r>
              <a:rPr lang="en-US" dirty="0">
                <a:solidFill>
                  <a:schemeClr val="bg1">
                    <a:lumMod val="50000"/>
                  </a:schemeClr>
                </a:solidFill>
              </a:rPr>
              <a:t>Lorem ipsum your title here some text so dummy and your </a:t>
            </a:r>
            <a:r>
              <a:rPr lang="en-US" dirty="0" err="1">
                <a:solidFill>
                  <a:schemeClr val="bg1">
                    <a:lumMod val="50000"/>
                  </a:schemeClr>
                </a:solidFill>
              </a:rPr>
              <a:t>powerpoint</a:t>
            </a:r>
            <a:r>
              <a:rPr lang="en-US" dirty="0">
                <a:solidFill>
                  <a:schemeClr val="bg1">
                    <a:lumMod val="50000"/>
                  </a:schemeClr>
                </a:solidFill>
              </a:rPr>
              <a:t> presentation</a:t>
            </a:r>
          </a:p>
        </p:txBody>
      </p:sp>
    </p:spTree>
    <p:extLst>
      <p:ext uri="{BB962C8B-B14F-4D97-AF65-F5344CB8AC3E}">
        <p14:creationId xmlns:p14="http://schemas.microsoft.com/office/powerpoint/2010/main" val="28866852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5_01">
    <p:spTree>
      <p:nvGrpSpPr>
        <p:cNvPr id="1" name=""/>
        <p:cNvGrpSpPr/>
        <p:nvPr/>
      </p:nvGrpSpPr>
      <p:grpSpPr>
        <a:xfrm>
          <a:off x="0" y="0"/>
          <a:ext cx="0" cy="0"/>
          <a:chOff x="0" y="0"/>
          <a:chExt cx="0" cy="0"/>
        </a:xfrm>
      </p:grpSpPr>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11" name="Footer Placeholder 10"/>
          <p:cNvSpPr>
            <a:spLocks noGrp="1"/>
          </p:cNvSpPr>
          <p:nvPr>
            <p:ph type="ftr" sz="quarter" idx="10"/>
          </p:nvPr>
        </p:nvSpPr>
        <p:spPr/>
        <p:txBody>
          <a:bodyPr/>
          <a:lstStyle/>
          <a:p>
            <a:r>
              <a:rPr lang="en-US" dirty="0"/>
              <a:t>www.yourwebsite.com</a:t>
            </a:r>
          </a:p>
        </p:txBody>
      </p:sp>
      <p:sp>
        <p:nvSpPr>
          <p:cNvPr id="9" name="Picture Placeholder 2"/>
          <p:cNvSpPr>
            <a:spLocks noGrp="1"/>
          </p:cNvSpPr>
          <p:nvPr>
            <p:ph type="pic" sz="quarter" idx="22" hasCustomPrompt="1"/>
          </p:nvPr>
        </p:nvSpPr>
        <p:spPr>
          <a:xfrm>
            <a:off x="3701143" y="1842407"/>
            <a:ext cx="4789714" cy="1770743"/>
          </a:xfrm>
          <a:prstGeom prst="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21044049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1"/>
          <p:cNvSpPr/>
          <p:nvPr userDrawn="1"/>
        </p:nvSpPr>
        <p:spPr>
          <a:xfrm>
            <a:off x="11016343" y="6388034"/>
            <a:ext cx="337457" cy="30175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ooter Placeholder 3"/>
          <p:cNvSpPr>
            <a:spLocks noGrp="1"/>
          </p:cNvSpPr>
          <p:nvPr>
            <p:ph type="ftr" sz="quarter" idx="3"/>
          </p:nvPr>
        </p:nvSpPr>
        <p:spPr>
          <a:xfrm>
            <a:off x="838199" y="6357309"/>
            <a:ext cx="1977571" cy="365125"/>
          </a:xfrm>
          <a:prstGeom prst="rect">
            <a:avLst/>
          </a:prstGeom>
        </p:spPr>
        <p:txBody>
          <a:bodyPr vert="horz" lIns="91440" tIns="45720" rIns="91440" bIns="45720" rtlCol="0" anchor="ctr"/>
          <a:lstStyle>
            <a:lvl1pPr algn="l">
              <a:defRPr sz="1000" b="0" i="0" spc="0" baseline="0">
                <a:solidFill>
                  <a:schemeClr val="tx1">
                    <a:lumMod val="50000"/>
                    <a:lumOff val="50000"/>
                  </a:schemeClr>
                </a:solidFill>
                <a:latin typeface="Roboto Slab" pitchFamily="2" charset="0"/>
                <a:ea typeface="Roboto Slab" pitchFamily="2" charset="0"/>
              </a:defRPr>
            </a:lvl1pPr>
          </a:lstStyle>
          <a:p>
            <a:r>
              <a:rPr lang="en-US"/>
              <a:t>www.yourwebsite.com</a:t>
            </a:r>
            <a:endParaRPr lang="en-US" dirty="0"/>
          </a:p>
        </p:txBody>
      </p:sp>
      <p:sp>
        <p:nvSpPr>
          <p:cNvPr id="10" name="Slide Number Placeholder 9"/>
          <p:cNvSpPr>
            <a:spLocks noGrp="1"/>
          </p:cNvSpPr>
          <p:nvPr>
            <p:ph type="sldNum" sz="quarter" idx="4"/>
          </p:nvPr>
        </p:nvSpPr>
        <p:spPr>
          <a:xfrm>
            <a:off x="10960493" y="6338093"/>
            <a:ext cx="449155" cy="401638"/>
          </a:xfrm>
          <a:prstGeom prst="rect">
            <a:avLst/>
          </a:prstGeom>
        </p:spPr>
        <p:txBody>
          <a:bodyPr vert="horz" lIns="91440" tIns="45720" rIns="91440" bIns="45720" rtlCol="0" anchor="ctr"/>
          <a:lstStyle>
            <a:lvl1pPr algn="ctr">
              <a:defRPr sz="1000" b="0" i="0">
                <a:solidFill>
                  <a:schemeClr val="bg1"/>
                </a:solidFill>
                <a:latin typeface="Roboto Slab" pitchFamily="2" charset="0"/>
                <a:ea typeface="Roboto Slab" pitchFamily="2" charset="0"/>
              </a:defRPr>
            </a:lvl1pPr>
          </a:lstStyle>
          <a:p>
            <a:fld id="{E72B8170-242D-42EF-8B64-B507C79780AD}" type="slidenum">
              <a:rPr lang="en-US" smtClean="0"/>
              <a:pPr/>
              <a:t>‹#›</a:t>
            </a:fld>
            <a:endParaRPr lang="en-US" dirty="0"/>
          </a:p>
        </p:txBody>
      </p:sp>
      <p:sp>
        <p:nvSpPr>
          <p:cNvPr id="3" name="Title Placeholder 2"/>
          <p:cNvSpPr>
            <a:spLocks noGrp="1"/>
          </p:cNvSpPr>
          <p:nvPr>
            <p:ph type="title"/>
          </p:nvPr>
        </p:nvSpPr>
        <p:spPr>
          <a:xfrm>
            <a:off x="838200" y="335823"/>
            <a:ext cx="10515600" cy="680223"/>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1632621729"/>
      </p:ext>
    </p:extLst>
  </p:cSld>
  <p:clrMap bg1="lt1" tx1="dk1" bg2="lt2" tx2="dk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 id="2147483729" r:id="rId5"/>
    <p:sldLayoutId id="2147483734" r:id="rId6"/>
    <p:sldLayoutId id="2147483735" r:id="rId7"/>
    <p:sldLayoutId id="2147483736" r:id="rId8"/>
    <p:sldLayoutId id="2147483737" r:id="rId9"/>
    <p:sldLayoutId id="2147483738" r:id="rId10"/>
  </p:sldLayoutIdLst>
  <p:hf hdr="0" dt="0"/>
  <p:txStyles>
    <p:titleStyle>
      <a:lvl1pPr algn="ctr" defTabSz="914400" rtl="0" eaLnBrk="1" latinLnBrk="0" hangingPunct="1">
        <a:lnSpc>
          <a:spcPct val="90000"/>
        </a:lnSpc>
        <a:spcBef>
          <a:spcPct val="0"/>
        </a:spcBef>
        <a:buNone/>
        <a:defRPr sz="3000" b="0" i="0" kern="1200">
          <a:solidFill>
            <a:schemeClr val="tx1"/>
          </a:solidFill>
          <a:latin typeface="Roboto Slab" pitchFamily="2" charset="0"/>
          <a:ea typeface="Roboto Slab" pitchFamily="2" charset="0"/>
          <a:cs typeface="Open Sans Condensed Light" panose="020B0306030504020204" pitchFamily="34" charset="0"/>
        </a:defRPr>
      </a:lvl1pPr>
    </p:titleStyle>
    <p:bodyStyle>
      <a:lvl1pPr marL="228600" indent="-228600" algn="ctr" defTabSz="914400" rtl="0" eaLnBrk="1" latinLnBrk="0" hangingPunct="1">
        <a:lnSpc>
          <a:spcPct val="90000"/>
        </a:lnSpc>
        <a:spcBef>
          <a:spcPts val="1000"/>
        </a:spcBef>
        <a:buFont typeface="Arial" panose="020B0604020202020204" pitchFamily="34" charset="0"/>
        <a:buChar char="•"/>
        <a:defRPr sz="1200" kern="1200">
          <a:solidFill>
            <a:schemeClr val="tx1"/>
          </a:solidFill>
          <a:latin typeface="PT Sans" panose="020B0503020203020204" pitchFamily="34" charset="0"/>
          <a:ea typeface="PT Sans" panose="020B050302020302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0.xml"/><Relationship Id="rId1" Type="http://schemas.openxmlformats.org/officeDocument/2006/relationships/slideLayout" Target="../slideLayouts/slideLayout7.xml"/><Relationship Id="rId5" Type="http://schemas.openxmlformats.org/officeDocument/2006/relationships/chart" Target="../charts/chart3.xml"/><Relationship Id="rId4" Type="http://schemas.openxmlformats.org/officeDocument/2006/relationships/chart" Target="../charts/char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75C0F2D8-96DB-4B74-87D7-815A577ECAF3}"/>
              </a:ext>
            </a:extLst>
          </p:cNvPr>
          <p:cNvSpPr>
            <a:spLocks noGrp="1"/>
          </p:cNvSpPr>
          <p:nvPr>
            <p:ph type="pic" sz="quarter" idx="19"/>
          </p:nvPr>
        </p:nvSpPr>
        <p:spPr/>
      </p:sp>
      <p:sp>
        <p:nvSpPr>
          <p:cNvPr id="68" name="Rectangle 67"/>
          <p:cNvSpPr/>
          <p:nvPr/>
        </p:nvSpPr>
        <p:spPr>
          <a:xfrm>
            <a:off x="0" y="0"/>
            <a:ext cx="12191999" cy="6858000"/>
          </a:xfrm>
          <a:prstGeom prst="rect">
            <a:avLst/>
          </a:prstGeom>
          <a:solidFill>
            <a:srgbClr val="FFFFFF">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dirty="0">
                <a:solidFill>
                  <a:schemeClr val="bg1">
                    <a:lumMod val="95000"/>
                  </a:schemeClr>
                </a:solidFill>
              </a:rPr>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z="1000" smtClean="0">
                <a:solidFill>
                  <a:schemeClr val="bg1">
                    <a:lumMod val="95000"/>
                  </a:schemeClr>
                </a:solidFill>
                <a:latin typeface="Roboto Slab" pitchFamily="2" charset="0"/>
                <a:ea typeface="Roboto Slab" pitchFamily="2" charset="0"/>
              </a:rPr>
              <a:pPr/>
              <a:t>1</a:t>
            </a:fld>
            <a:endParaRPr lang="en-US" sz="1000" dirty="0">
              <a:solidFill>
                <a:schemeClr val="bg1">
                  <a:lumMod val="95000"/>
                </a:schemeClr>
              </a:solidFill>
              <a:latin typeface="Roboto Slab" pitchFamily="2" charset="0"/>
              <a:ea typeface="Roboto Slab" pitchFamily="2" charset="0"/>
            </a:endParaRPr>
          </a:p>
        </p:txBody>
      </p:sp>
      <p:pic>
        <p:nvPicPr>
          <p:cNvPr id="2" name="Picture 1"/>
          <p:cNvPicPr>
            <a:picLocks noChangeAspect="1"/>
          </p:cNvPicPr>
          <p:nvPr/>
        </p:nvPicPr>
        <p:blipFill>
          <a:blip r:embed="rId3"/>
          <a:stretch>
            <a:fillRect/>
          </a:stretch>
        </p:blipFill>
        <p:spPr>
          <a:xfrm>
            <a:off x="4076700" y="2149063"/>
            <a:ext cx="4038600" cy="2559874"/>
          </a:xfrm>
          <a:prstGeom prst="rect">
            <a:avLst/>
          </a:prstGeom>
        </p:spPr>
      </p:pic>
    </p:spTree>
    <p:extLst>
      <p:ext uri="{BB962C8B-B14F-4D97-AF65-F5344CB8AC3E}">
        <p14:creationId xmlns:p14="http://schemas.microsoft.com/office/powerpoint/2010/main" val="168169277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 name="Rectangle 87"/>
          <p:cNvSpPr/>
          <p:nvPr/>
        </p:nvSpPr>
        <p:spPr>
          <a:xfrm>
            <a:off x="0" y="0"/>
            <a:ext cx="12191999" cy="6858000"/>
          </a:xfrm>
          <a:prstGeom prst="rect">
            <a:avLst/>
          </a:prstGeom>
          <a:solidFill>
            <a:srgbClr val="FFFFFF">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z="1000" smtClean="0">
                <a:solidFill>
                  <a:schemeClr val="bg1">
                    <a:lumMod val="95000"/>
                  </a:schemeClr>
                </a:solidFill>
                <a:latin typeface="Roboto Slab" pitchFamily="2" charset="0"/>
                <a:ea typeface="Roboto Slab" pitchFamily="2" charset="0"/>
              </a:rPr>
              <a:pPr/>
              <a:t>10</a:t>
            </a:fld>
            <a:endParaRPr lang="en-US" sz="1000" dirty="0">
              <a:solidFill>
                <a:schemeClr val="bg1">
                  <a:lumMod val="95000"/>
                </a:schemeClr>
              </a:solidFill>
              <a:latin typeface="Roboto Slab" pitchFamily="2" charset="0"/>
              <a:ea typeface="Roboto Slab" pitchFamily="2" charset="0"/>
            </a:endParaRPr>
          </a:p>
        </p:txBody>
      </p:sp>
      <p:sp>
        <p:nvSpPr>
          <p:cNvPr id="6" name="Footer Placeholder 2"/>
          <p:cNvSpPr>
            <a:spLocks noGrp="1"/>
          </p:cNvSpPr>
          <p:nvPr>
            <p:ph type="ftr" sz="quarter" idx="10"/>
          </p:nvPr>
        </p:nvSpPr>
        <p:spPr/>
        <p:txBody>
          <a:bodyPr/>
          <a:lstStyle/>
          <a:p>
            <a:r>
              <a:rPr lang="en-US" dirty="0"/>
              <a:t>www.yourwebsite.com</a:t>
            </a:r>
          </a:p>
        </p:txBody>
      </p:sp>
      <p:sp>
        <p:nvSpPr>
          <p:cNvPr id="3" name="Title 2"/>
          <p:cNvSpPr>
            <a:spLocks noGrp="1"/>
          </p:cNvSpPr>
          <p:nvPr>
            <p:ph type="title"/>
          </p:nvPr>
        </p:nvSpPr>
        <p:spPr/>
        <p:txBody>
          <a:bodyPr/>
          <a:lstStyle/>
          <a:p>
            <a:r>
              <a:rPr lang="en-US" b="1" dirty="0"/>
              <a:t>Company</a:t>
            </a:r>
            <a:r>
              <a:rPr lang="en-US" dirty="0"/>
              <a:t> </a:t>
            </a:r>
            <a:r>
              <a:rPr lang="en-US" dirty="0">
                <a:solidFill>
                  <a:schemeClr val="accent4"/>
                </a:solidFill>
              </a:rPr>
              <a:t>Infographic</a:t>
            </a:r>
          </a:p>
        </p:txBody>
      </p:sp>
      <p:sp>
        <p:nvSpPr>
          <p:cNvPr id="4" name="Text Placeholder 3"/>
          <p:cNvSpPr>
            <a:spLocks noGrp="1"/>
          </p:cNvSpPr>
          <p:nvPr>
            <p:ph type="body" sz="quarter" idx="12"/>
          </p:nvPr>
        </p:nvSpPr>
        <p:spPr/>
        <p:txBody>
          <a:bodyPr/>
          <a:lstStyle/>
          <a:p>
            <a:r>
              <a:rPr lang="en-US" dirty="0">
                <a:solidFill>
                  <a:schemeClr val="tx1">
                    <a:lumMod val="50000"/>
                    <a:lumOff val="50000"/>
                  </a:schemeClr>
                </a:solidFill>
              </a:rPr>
              <a:t>Lorem ipsum your title here some text so dummy and your </a:t>
            </a:r>
            <a:r>
              <a:rPr lang="en-US" dirty="0" err="1">
                <a:solidFill>
                  <a:schemeClr val="tx1">
                    <a:lumMod val="50000"/>
                    <a:lumOff val="50000"/>
                  </a:schemeClr>
                </a:solidFill>
              </a:rPr>
              <a:t>powerpoint</a:t>
            </a:r>
            <a:r>
              <a:rPr lang="en-US" dirty="0">
                <a:solidFill>
                  <a:schemeClr val="tx1">
                    <a:lumMod val="50000"/>
                    <a:lumOff val="50000"/>
                  </a:schemeClr>
                </a:solidFill>
              </a:rPr>
              <a:t> presentation</a:t>
            </a:r>
            <a:endParaRPr lang="en-US" dirty="0"/>
          </a:p>
        </p:txBody>
      </p:sp>
      <p:sp>
        <p:nvSpPr>
          <p:cNvPr id="9" name="Rectangle 8"/>
          <p:cNvSpPr/>
          <p:nvPr/>
        </p:nvSpPr>
        <p:spPr>
          <a:xfrm>
            <a:off x="641054" y="495300"/>
            <a:ext cx="45719" cy="67142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 name="Group 18"/>
          <p:cNvGrpSpPr/>
          <p:nvPr/>
        </p:nvGrpSpPr>
        <p:grpSpPr>
          <a:xfrm>
            <a:off x="3072137" y="2235628"/>
            <a:ext cx="6047724" cy="1451428"/>
            <a:chOff x="810276" y="2235628"/>
            <a:chExt cx="6047724" cy="1451428"/>
          </a:xfrm>
        </p:grpSpPr>
        <p:graphicFrame>
          <p:nvGraphicFramePr>
            <p:cNvPr id="26" name="Chart 25"/>
            <p:cNvGraphicFramePr/>
            <p:nvPr>
              <p:extLst>
                <p:ext uri="{D42A27DB-BD31-4B8C-83A1-F6EECF244321}">
                  <p14:modId xmlns:p14="http://schemas.microsoft.com/office/powerpoint/2010/main" val="3361490395"/>
                </p:ext>
              </p:extLst>
            </p:nvPr>
          </p:nvGraphicFramePr>
          <p:xfrm>
            <a:off x="810276" y="2235628"/>
            <a:ext cx="1524000" cy="145142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8" name="Chart 27"/>
            <p:cNvGraphicFramePr/>
            <p:nvPr>
              <p:extLst>
                <p:ext uri="{D42A27DB-BD31-4B8C-83A1-F6EECF244321}">
                  <p14:modId xmlns:p14="http://schemas.microsoft.com/office/powerpoint/2010/main" val="241394592"/>
                </p:ext>
              </p:extLst>
            </p:nvPr>
          </p:nvGraphicFramePr>
          <p:xfrm>
            <a:off x="3072138" y="2235628"/>
            <a:ext cx="1524000" cy="1451428"/>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30" name="Chart 29"/>
            <p:cNvGraphicFramePr/>
            <p:nvPr>
              <p:extLst>
                <p:ext uri="{D42A27DB-BD31-4B8C-83A1-F6EECF244321}">
                  <p14:modId xmlns:p14="http://schemas.microsoft.com/office/powerpoint/2010/main" val="3723843509"/>
                </p:ext>
              </p:extLst>
            </p:nvPr>
          </p:nvGraphicFramePr>
          <p:xfrm>
            <a:off x="5334000" y="2235628"/>
            <a:ext cx="1524000" cy="1451428"/>
          </p:xfrm>
          <a:graphic>
            <a:graphicData uri="http://schemas.openxmlformats.org/drawingml/2006/chart">
              <c:chart xmlns:c="http://schemas.openxmlformats.org/drawingml/2006/chart" xmlns:r="http://schemas.openxmlformats.org/officeDocument/2006/relationships" r:id="rId5"/>
            </a:graphicData>
          </a:graphic>
        </p:graphicFrame>
        <p:sp>
          <p:nvSpPr>
            <p:cNvPr id="33" name="TextBox 32"/>
            <p:cNvSpPr txBox="1"/>
            <p:nvPr/>
          </p:nvSpPr>
          <p:spPr>
            <a:xfrm>
              <a:off x="1305576" y="2799759"/>
              <a:ext cx="533400" cy="323165"/>
            </a:xfrm>
            <a:prstGeom prst="rect">
              <a:avLst/>
            </a:prstGeom>
            <a:noFill/>
          </p:spPr>
          <p:txBody>
            <a:bodyPr wrap="square" rtlCol="0">
              <a:spAutoFit/>
            </a:bodyPr>
            <a:lstStyle/>
            <a:p>
              <a:pPr algn="ctr"/>
              <a:r>
                <a:rPr lang="en-US" sz="1500" b="1" dirty="0">
                  <a:solidFill>
                    <a:schemeClr val="tx1">
                      <a:lumMod val="75000"/>
                      <a:lumOff val="25000"/>
                    </a:schemeClr>
                  </a:solidFill>
                  <a:latin typeface="Roboto Slab" pitchFamily="2" charset="0"/>
                  <a:ea typeface="Roboto Slab" pitchFamily="2" charset="0"/>
                </a:rPr>
                <a:t>25%</a:t>
              </a:r>
            </a:p>
          </p:txBody>
        </p:sp>
        <p:sp>
          <p:nvSpPr>
            <p:cNvPr id="34" name="TextBox 33"/>
            <p:cNvSpPr txBox="1"/>
            <p:nvPr/>
          </p:nvSpPr>
          <p:spPr>
            <a:xfrm>
              <a:off x="3567438" y="2799759"/>
              <a:ext cx="533400" cy="323165"/>
            </a:xfrm>
            <a:prstGeom prst="rect">
              <a:avLst/>
            </a:prstGeom>
            <a:noFill/>
          </p:spPr>
          <p:txBody>
            <a:bodyPr wrap="square" rtlCol="0">
              <a:spAutoFit/>
            </a:bodyPr>
            <a:lstStyle/>
            <a:p>
              <a:pPr algn="ctr"/>
              <a:r>
                <a:rPr lang="en-US" sz="1500" b="1" dirty="0">
                  <a:solidFill>
                    <a:schemeClr val="tx1">
                      <a:lumMod val="75000"/>
                      <a:lumOff val="25000"/>
                    </a:schemeClr>
                  </a:solidFill>
                  <a:latin typeface="Roboto Slab" pitchFamily="2" charset="0"/>
                  <a:ea typeface="Roboto Slab" pitchFamily="2" charset="0"/>
                </a:rPr>
                <a:t>35%</a:t>
              </a:r>
            </a:p>
          </p:txBody>
        </p:sp>
        <p:sp>
          <p:nvSpPr>
            <p:cNvPr id="35" name="TextBox 34"/>
            <p:cNvSpPr txBox="1"/>
            <p:nvPr/>
          </p:nvSpPr>
          <p:spPr>
            <a:xfrm>
              <a:off x="5801376" y="2799759"/>
              <a:ext cx="533400" cy="323165"/>
            </a:xfrm>
            <a:prstGeom prst="rect">
              <a:avLst/>
            </a:prstGeom>
            <a:noFill/>
          </p:spPr>
          <p:txBody>
            <a:bodyPr wrap="square" rtlCol="0">
              <a:spAutoFit/>
            </a:bodyPr>
            <a:lstStyle/>
            <a:p>
              <a:pPr algn="ctr"/>
              <a:r>
                <a:rPr lang="en-US" sz="1500" b="1" dirty="0">
                  <a:solidFill>
                    <a:schemeClr val="tx1">
                      <a:lumMod val="75000"/>
                      <a:lumOff val="25000"/>
                    </a:schemeClr>
                  </a:solidFill>
                  <a:latin typeface="Roboto Slab" pitchFamily="2" charset="0"/>
                  <a:ea typeface="Roboto Slab" pitchFamily="2" charset="0"/>
                </a:rPr>
                <a:t>55%</a:t>
              </a:r>
            </a:p>
          </p:txBody>
        </p:sp>
      </p:grpSp>
      <p:grpSp>
        <p:nvGrpSpPr>
          <p:cNvPr id="23" name="Group 22"/>
          <p:cNvGrpSpPr/>
          <p:nvPr/>
        </p:nvGrpSpPr>
        <p:grpSpPr>
          <a:xfrm>
            <a:off x="1049577" y="4286114"/>
            <a:ext cx="10092845" cy="851613"/>
            <a:chOff x="1021653" y="4286114"/>
            <a:chExt cx="10092845" cy="851613"/>
          </a:xfrm>
        </p:grpSpPr>
        <p:grpSp>
          <p:nvGrpSpPr>
            <p:cNvPr id="21" name="Group 20"/>
            <p:cNvGrpSpPr/>
            <p:nvPr/>
          </p:nvGrpSpPr>
          <p:grpSpPr>
            <a:xfrm>
              <a:off x="1021653" y="4286114"/>
              <a:ext cx="3128055" cy="851613"/>
              <a:chOff x="1021653" y="4286114"/>
              <a:chExt cx="3128055" cy="851613"/>
            </a:xfrm>
          </p:grpSpPr>
          <p:sp>
            <p:nvSpPr>
              <p:cNvPr id="74" name="TextBox 73"/>
              <p:cNvSpPr txBox="1"/>
              <p:nvPr/>
            </p:nvSpPr>
            <p:spPr>
              <a:xfrm>
                <a:off x="2121057" y="4286114"/>
                <a:ext cx="2028651" cy="323165"/>
              </a:xfrm>
              <a:prstGeom prst="rect">
                <a:avLst/>
              </a:prstGeom>
              <a:noFill/>
            </p:spPr>
            <p:txBody>
              <a:bodyPr wrap="square" rtlCol="0">
                <a:spAutoFit/>
              </a:bodyPr>
              <a:lstStyle/>
              <a:p>
                <a:pPr algn="r"/>
                <a:r>
                  <a:rPr lang="en-US" sz="1500" b="1" dirty="0">
                    <a:latin typeface="Roboto Slab" pitchFamily="2" charset="0"/>
                    <a:ea typeface="Roboto Slab" pitchFamily="2" charset="0"/>
                  </a:rPr>
                  <a:t>Title Text</a:t>
                </a:r>
              </a:p>
            </p:txBody>
          </p:sp>
          <p:sp>
            <p:nvSpPr>
              <p:cNvPr id="75" name="Rectangle 9"/>
              <p:cNvSpPr>
                <a:spLocks/>
              </p:cNvSpPr>
              <p:nvPr/>
            </p:nvSpPr>
            <p:spPr bwMode="auto">
              <a:xfrm>
                <a:off x="1021653" y="4622921"/>
                <a:ext cx="3019459" cy="167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r">
                  <a:lnSpc>
                    <a:spcPts val="1200"/>
                  </a:lnSpc>
                </a:pPr>
                <a:r>
                  <a:rPr lang="en-US" sz="9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lorem ipsum your </a:t>
                </a:r>
                <a:r>
                  <a:rPr lang="en-US" sz="9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mejurity</a:t>
                </a:r>
                <a:r>
                  <a:rPr lang="en-US" sz="9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 to lorem to text dummy </a:t>
                </a:r>
              </a:p>
            </p:txBody>
          </p:sp>
          <p:grpSp>
            <p:nvGrpSpPr>
              <p:cNvPr id="76" name="Group 75"/>
              <p:cNvGrpSpPr/>
              <p:nvPr/>
            </p:nvGrpSpPr>
            <p:grpSpPr>
              <a:xfrm>
                <a:off x="3224106" y="4917139"/>
                <a:ext cx="812243" cy="220588"/>
                <a:chOff x="5899707" y="2229364"/>
                <a:chExt cx="812243" cy="220588"/>
              </a:xfrm>
            </p:grpSpPr>
            <p:sp>
              <p:nvSpPr>
                <p:cNvPr id="77" name="Rectangle 76"/>
                <p:cNvSpPr/>
                <p:nvPr/>
              </p:nvSpPr>
              <p:spPr>
                <a:xfrm>
                  <a:off x="5899707" y="2229364"/>
                  <a:ext cx="812243" cy="220588"/>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8" name="Group 77"/>
                <p:cNvGrpSpPr/>
                <p:nvPr/>
              </p:nvGrpSpPr>
              <p:grpSpPr>
                <a:xfrm>
                  <a:off x="6042303" y="2271001"/>
                  <a:ext cx="527051" cy="137313"/>
                  <a:chOff x="1871822" y="5616406"/>
                  <a:chExt cx="610631" cy="159087"/>
                </a:xfrm>
              </p:grpSpPr>
              <p:grpSp>
                <p:nvGrpSpPr>
                  <p:cNvPr id="79" name="Group 78"/>
                  <p:cNvGrpSpPr/>
                  <p:nvPr/>
                </p:nvGrpSpPr>
                <p:grpSpPr>
                  <a:xfrm>
                    <a:off x="1871822" y="5616406"/>
                    <a:ext cx="159086" cy="159087"/>
                    <a:chOff x="1324575" y="5760204"/>
                    <a:chExt cx="305861" cy="305861"/>
                  </a:xfrm>
                </p:grpSpPr>
                <p:sp>
                  <p:nvSpPr>
                    <p:cNvPr id="86" name="Oval 85"/>
                    <p:cNvSpPr/>
                    <p:nvPr/>
                  </p:nvSpPr>
                  <p:spPr>
                    <a:xfrm>
                      <a:off x="1324575"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7" name="AutoShape 1"/>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80" name="Group 79"/>
                  <p:cNvGrpSpPr/>
                  <p:nvPr/>
                </p:nvGrpSpPr>
                <p:grpSpPr>
                  <a:xfrm>
                    <a:off x="2097594" y="5616406"/>
                    <a:ext cx="159086" cy="159087"/>
                    <a:chOff x="1684215" y="5760204"/>
                    <a:chExt cx="305861" cy="305861"/>
                  </a:xfrm>
                </p:grpSpPr>
                <p:sp>
                  <p:nvSpPr>
                    <p:cNvPr id="84" name="Oval 83"/>
                    <p:cNvSpPr/>
                    <p:nvPr/>
                  </p:nvSpPr>
                  <p:spPr>
                    <a:xfrm>
                      <a:off x="1684215" y="5760204"/>
                      <a:ext cx="305861" cy="3058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5" name="AutoShape 21"/>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81" name="Group 80"/>
                  <p:cNvGrpSpPr/>
                  <p:nvPr/>
                </p:nvGrpSpPr>
                <p:grpSpPr>
                  <a:xfrm>
                    <a:off x="2323367" y="5616406"/>
                    <a:ext cx="159086" cy="159087"/>
                    <a:chOff x="2177216" y="5760204"/>
                    <a:chExt cx="305861" cy="305861"/>
                  </a:xfrm>
                </p:grpSpPr>
                <p:sp>
                  <p:nvSpPr>
                    <p:cNvPr id="82" name="Oval 81"/>
                    <p:cNvSpPr/>
                    <p:nvPr/>
                  </p:nvSpPr>
                  <p:spPr>
                    <a:xfrm>
                      <a:off x="2177216"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3" name="AutoShape 18"/>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grpSp>
        <p:grpSp>
          <p:nvGrpSpPr>
            <p:cNvPr id="20" name="Group 19"/>
            <p:cNvGrpSpPr/>
            <p:nvPr/>
          </p:nvGrpSpPr>
          <p:grpSpPr>
            <a:xfrm>
              <a:off x="7923422" y="4286114"/>
              <a:ext cx="3191076" cy="851613"/>
              <a:chOff x="7923422" y="4286114"/>
              <a:chExt cx="3191076" cy="851613"/>
            </a:xfrm>
          </p:grpSpPr>
          <p:sp>
            <p:nvSpPr>
              <p:cNvPr id="60" name="TextBox 59"/>
              <p:cNvSpPr txBox="1"/>
              <p:nvPr/>
            </p:nvSpPr>
            <p:spPr>
              <a:xfrm>
                <a:off x="7923422" y="4286114"/>
                <a:ext cx="1893094" cy="323165"/>
              </a:xfrm>
              <a:prstGeom prst="rect">
                <a:avLst/>
              </a:prstGeom>
              <a:noFill/>
            </p:spPr>
            <p:txBody>
              <a:bodyPr wrap="square" rtlCol="0">
                <a:spAutoFit/>
              </a:bodyPr>
              <a:lstStyle/>
              <a:p>
                <a:r>
                  <a:rPr lang="en-US" sz="1500" b="1" dirty="0">
                    <a:latin typeface="Roboto Slab" pitchFamily="2" charset="0"/>
                    <a:ea typeface="Roboto Slab" pitchFamily="2" charset="0"/>
                  </a:rPr>
                  <a:t>Title Text</a:t>
                </a:r>
              </a:p>
            </p:txBody>
          </p:sp>
          <p:sp>
            <p:nvSpPr>
              <p:cNvPr id="61" name="Rectangle 9"/>
              <p:cNvSpPr>
                <a:spLocks/>
              </p:cNvSpPr>
              <p:nvPr/>
            </p:nvSpPr>
            <p:spPr bwMode="auto">
              <a:xfrm>
                <a:off x="8027568" y="4622921"/>
                <a:ext cx="3086930" cy="167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200"/>
                  </a:lnSpc>
                </a:pPr>
                <a:r>
                  <a:rPr lang="en-US" sz="9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lorem ipsum your </a:t>
                </a:r>
                <a:r>
                  <a:rPr lang="en-US" sz="9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mejurity</a:t>
                </a:r>
                <a:r>
                  <a:rPr lang="en-US" sz="9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 to lorem to text dummy </a:t>
                </a:r>
              </a:p>
            </p:txBody>
          </p:sp>
          <p:grpSp>
            <p:nvGrpSpPr>
              <p:cNvPr id="62" name="Group 61"/>
              <p:cNvGrpSpPr/>
              <p:nvPr/>
            </p:nvGrpSpPr>
            <p:grpSpPr>
              <a:xfrm>
                <a:off x="8027568" y="4917139"/>
                <a:ext cx="812243" cy="220588"/>
                <a:chOff x="5899707" y="2229364"/>
                <a:chExt cx="812243" cy="220588"/>
              </a:xfrm>
            </p:grpSpPr>
            <p:sp>
              <p:nvSpPr>
                <p:cNvPr id="63" name="Rectangle 62"/>
                <p:cNvSpPr/>
                <p:nvPr/>
              </p:nvSpPr>
              <p:spPr>
                <a:xfrm>
                  <a:off x="5899707" y="2229364"/>
                  <a:ext cx="812243" cy="220588"/>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4" name="Group 63"/>
                <p:cNvGrpSpPr/>
                <p:nvPr/>
              </p:nvGrpSpPr>
              <p:grpSpPr>
                <a:xfrm>
                  <a:off x="6042303" y="2271001"/>
                  <a:ext cx="527051" cy="137313"/>
                  <a:chOff x="1871822" y="5616406"/>
                  <a:chExt cx="610631" cy="159087"/>
                </a:xfrm>
              </p:grpSpPr>
              <p:grpSp>
                <p:nvGrpSpPr>
                  <p:cNvPr id="65" name="Group 64"/>
                  <p:cNvGrpSpPr/>
                  <p:nvPr/>
                </p:nvGrpSpPr>
                <p:grpSpPr>
                  <a:xfrm>
                    <a:off x="1871822" y="5616406"/>
                    <a:ext cx="159086" cy="159087"/>
                    <a:chOff x="1324575" y="5760204"/>
                    <a:chExt cx="305861" cy="305861"/>
                  </a:xfrm>
                </p:grpSpPr>
                <p:sp>
                  <p:nvSpPr>
                    <p:cNvPr id="72" name="Oval 71"/>
                    <p:cNvSpPr/>
                    <p:nvPr/>
                  </p:nvSpPr>
                  <p:spPr>
                    <a:xfrm>
                      <a:off x="1324575"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3" name="AutoShape 1"/>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66" name="Group 65"/>
                  <p:cNvGrpSpPr/>
                  <p:nvPr/>
                </p:nvGrpSpPr>
                <p:grpSpPr>
                  <a:xfrm>
                    <a:off x="2097594" y="5616406"/>
                    <a:ext cx="159086" cy="159087"/>
                    <a:chOff x="1684215" y="5760204"/>
                    <a:chExt cx="305861" cy="305861"/>
                  </a:xfrm>
                </p:grpSpPr>
                <p:sp>
                  <p:nvSpPr>
                    <p:cNvPr id="70" name="Oval 69"/>
                    <p:cNvSpPr/>
                    <p:nvPr/>
                  </p:nvSpPr>
                  <p:spPr>
                    <a:xfrm>
                      <a:off x="1684215" y="5760204"/>
                      <a:ext cx="305861" cy="3058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AutoShape 21"/>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67" name="Group 66"/>
                  <p:cNvGrpSpPr/>
                  <p:nvPr/>
                </p:nvGrpSpPr>
                <p:grpSpPr>
                  <a:xfrm>
                    <a:off x="2323367" y="5616406"/>
                    <a:ext cx="159086" cy="159087"/>
                    <a:chOff x="2177216" y="5760204"/>
                    <a:chExt cx="305861" cy="305861"/>
                  </a:xfrm>
                </p:grpSpPr>
                <p:sp>
                  <p:nvSpPr>
                    <p:cNvPr id="68" name="Oval 67"/>
                    <p:cNvSpPr/>
                    <p:nvPr/>
                  </p:nvSpPr>
                  <p:spPr>
                    <a:xfrm>
                      <a:off x="2177216"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AutoShape 18"/>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grpSp>
        <p:grpSp>
          <p:nvGrpSpPr>
            <p:cNvPr id="22" name="Group 21"/>
            <p:cNvGrpSpPr/>
            <p:nvPr/>
          </p:nvGrpSpPr>
          <p:grpSpPr>
            <a:xfrm>
              <a:off x="5162738" y="4286114"/>
              <a:ext cx="1747652" cy="851613"/>
              <a:chOff x="5162740" y="4286114"/>
              <a:chExt cx="1747652" cy="851613"/>
            </a:xfrm>
          </p:grpSpPr>
          <p:sp>
            <p:nvSpPr>
              <p:cNvPr id="45" name="TextBox 44"/>
              <p:cNvSpPr txBox="1"/>
              <p:nvPr/>
            </p:nvSpPr>
            <p:spPr>
              <a:xfrm>
                <a:off x="5358003" y="4286114"/>
                <a:ext cx="1357126" cy="323165"/>
              </a:xfrm>
              <a:prstGeom prst="rect">
                <a:avLst/>
              </a:prstGeom>
              <a:noFill/>
            </p:spPr>
            <p:txBody>
              <a:bodyPr wrap="square" rtlCol="0">
                <a:spAutoFit/>
              </a:bodyPr>
              <a:lstStyle/>
              <a:p>
                <a:pPr algn="ctr"/>
                <a:r>
                  <a:rPr lang="en-US" sz="1500" b="1" dirty="0">
                    <a:latin typeface="Roboto Slab" pitchFamily="2" charset="0"/>
                    <a:ea typeface="Roboto Slab" pitchFamily="2" charset="0"/>
                  </a:rPr>
                  <a:t>Title Text</a:t>
                </a:r>
              </a:p>
            </p:txBody>
          </p:sp>
          <p:sp>
            <p:nvSpPr>
              <p:cNvPr id="46" name="Rectangle 9"/>
              <p:cNvSpPr>
                <a:spLocks/>
              </p:cNvSpPr>
              <p:nvPr/>
            </p:nvSpPr>
            <p:spPr bwMode="auto">
              <a:xfrm>
                <a:off x="5162740" y="4622921"/>
                <a:ext cx="1747652" cy="167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200"/>
                  </a:lnSpc>
                </a:pPr>
                <a:r>
                  <a:rPr lang="en-US" sz="9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lorem ipsum your </a:t>
                </a:r>
                <a:r>
                  <a:rPr lang="en-US" sz="9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mejurity</a:t>
                </a:r>
                <a:r>
                  <a:rPr lang="en-US" sz="9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 to</a:t>
                </a:r>
              </a:p>
            </p:txBody>
          </p:sp>
          <p:grpSp>
            <p:nvGrpSpPr>
              <p:cNvPr id="47" name="Group 46"/>
              <p:cNvGrpSpPr/>
              <p:nvPr/>
            </p:nvGrpSpPr>
            <p:grpSpPr>
              <a:xfrm>
                <a:off x="5630444" y="4917139"/>
                <a:ext cx="812243" cy="220588"/>
                <a:chOff x="5899707" y="2229364"/>
                <a:chExt cx="812243" cy="220588"/>
              </a:xfrm>
            </p:grpSpPr>
            <p:sp>
              <p:nvSpPr>
                <p:cNvPr id="48" name="Rectangle 47"/>
                <p:cNvSpPr/>
                <p:nvPr/>
              </p:nvSpPr>
              <p:spPr>
                <a:xfrm>
                  <a:off x="5899707" y="2229364"/>
                  <a:ext cx="812243" cy="220588"/>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0" name="Group 49"/>
                <p:cNvGrpSpPr/>
                <p:nvPr/>
              </p:nvGrpSpPr>
              <p:grpSpPr>
                <a:xfrm>
                  <a:off x="6042303" y="2271001"/>
                  <a:ext cx="527051" cy="137313"/>
                  <a:chOff x="1871822" y="5616406"/>
                  <a:chExt cx="610631" cy="159087"/>
                </a:xfrm>
              </p:grpSpPr>
              <p:grpSp>
                <p:nvGrpSpPr>
                  <p:cNvPr id="51" name="Group 50"/>
                  <p:cNvGrpSpPr/>
                  <p:nvPr/>
                </p:nvGrpSpPr>
                <p:grpSpPr>
                  <a:xfrm>
                    <a:off x="1871822" y="5616406"/>
                    <a:ext cx="159086" cy="159087"/>
                    <a:chOff x="1324575" y="5760204"/>
                    <a:chExt cx="305861" cy="305861"/>
                  </a:xfrm>
                </p:grpSpPr>
                <p:sp>
                  <p:nvSpPr>
                    <p:cNvPr id="58" name="Oval 57"/>
                    <p:cNvSpPr/>
                    <p:nvPr/>
                  </p:nvSpPr>
                  <p:spPr>
                    <a:xfrm>
                      <a:off x="1324575"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AutoShape 1"/>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52" name="Group 51"/>
                  <p:cNvGrpSpPr/>
                  <p:nvPr/>
                </p:nvGrpSpPr>
                <p:grpSpPr>
                  <a:xfrm>
                    <a:off x="2097594" y="5616406"/>
                    <a:ext cx="159086" cy="159087"/>
                    <a:chOff x="1684215" y="5760204"/>
                    <a:chExt cx="305861" cy="305861"/>
                  </a:xfrm>
                </p:grpSpPr>
                <p:sp>
                  <p:nvSpPr>
                    <p:cNvPr id="56" name="Oval 55"/>
                    <p:cNvSpPr/>
                    <p:nvPr/>
                  </p:nvSpPr>
                  <p:spPr>
                    <a:xfrm>
                      <a:off x="1684215" y="5760204"/>
                      <a:ext cx="305861" cy="3058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AutoShape 21"/>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53" name="Group 52"/>
                  <p:cNvGrpSpPr/>
                  <p:nvPr/>
                </p:nvGrpSpPr>
                <p:grpSpPr>
                  <a:xfrm>
                    <a:off x="2323367" y="5616406"/>
                    <a:ext cx="159086" cy="159087"/>
                    <a:chOff x="2177216" y="5760204"/>
                    <a:chExt cx="305861" cy="305861"/>
                  </a:xfrm>
                </p:grpSpPr>
                <p:sp>
                  <p:nvSpPr>
                    <p:cNvPr id="54" name="Oval 53"/>
                    <p:cNvSpPr/>
                    <p:nvPr/>
                  </p:nvSpPr>
                  <p:spPr>
                    <a:xfrm>
                      <a:off x="2177216"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AutoShape 18"/>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grpSp>
        <p:cxnSp>
          <p:nvCxnSpPr>
            <p:cNvPr id="42" name="Straight Connector 41"/>
            <p:cNvCxnSpPr/>
            <p:nvPr/>
          </p:nvCxnSpPr>
          <p:spPr>
            <a:xfrm>
              <a:off x="4656223" y="4286114"/>
              <a:ext cx="0" cy="851613"/>
            </a:xfrm>
            <a:prstGeom prst="line">
              <a:avLst/>
            </a:prstGeom>
            <a:ln w="952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7416905" y="4286114"/>
              <a:ext cx="0" cy="851613"/>
            </a:xfrm>
            <a:prstGeom prst="line">
              <a:avLst/>
            </a:prstGeom>
            <a:ln w="952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01404508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z="1000" smtClean="0">
                <a:solidFill>
                  <a:schemeClr val="bg1">
                    <a:lumMod val="95000"/>
                  </a:schemeClr>
                </a:solidFill>
                <a:latin typeface="Roboto Slab" pitchFamily="2" charset="0"/>
                <a:ea typeface="Roboto Slab" pitchFamily="2" charset="0"/>
              </a:rPr>
              <a:pPr/>
              <a:t>11</a:t>
            </a:fld>
            <a:endParaRPr lang="en-US" sz="1000" dirty="0">
              <a:solidFill>
                <a:schemeClr val="bg1">
                  <a:lumMod val="95000"/>
                </a:schemeClr>
              </a:solidFill>
              <a:latin typeface="Roboto Slab" pitchFamily="2" charset="0"/>
              <a:ea typeface="Roboto Slab" pitchFamily="2" charset="0"/>
            </a:endParaRPr>
          </a:p>
        </p:txBody>
      </p:sp>
      <p:sp>
        <p:nvSpPr>
          <p:cNvPr id="6" name="Footer Placeholder 2"/>
          <p:cNvSpPr>
            <a:spLocks noGrp="1"/>
          </p:cNvSpPr>
          <p:nvPr>
            <p:ph type="ftr" sz="quarter" idx="10"/>
          </p:nvPr>
        </p:nvSpPr>
        <p:spPr/>
        <p:txBody>
          <a:bodyPr/>
          <a:lstStyle/>
          <a:p>
            <a:r>
              <a:rPr lang="en-US" dirty="0"/>
              <a:t>www.yourwebsite.com</a:t>
            </a:r>
          </a:p>
        </p:txBody>
      </p:sp>
      <p:sp>
        <p:nvSpPr>
          <p:cNvPr id="3" name="Title 2"/>
          <p:cNvSpPr>
            <a:spLocks noGrp="1"/>
          </p:cNvSpPr>
          <p:nvPr>
            <p:ph type="title"/>
          </p:nvPr>
        </p:nvSpPr>
        <p:spPr/>
        <p:txBody>
          <a:bodyPr/>
          <a:lstStyle/>
          <a:p>
            <a:r>
              <a:rPr lang="en-US" b="1" dirty="0"/>
              <a:t>Project</a:t>
            </a:r>
            <a:r>
              <a:rPr lang="en-US" dirty="0"/>
              <a:t> </a:t>
            </a:r>
            <a:r>
              <a:rPr lang="en-US" dirty="0">
                <a:solidFill>
                  <a:schemeClr val="accent4"/>
                </a:solidFill>
              </a:rPr>
              <a:t>Location</a:t>
            </a:r>
          </a:p>
        </p:txBody>
      </p:sp>
      <p:sp>
        <p:nvSpPr>
          <p:cNvPr id="4" name="Text Placeholder 3"/>
          <p:cNvSpPr>
            <a:spLocks noGrp="1"/>
          </p:cNvSpPr>
          <p:nvPr>
            <p:ph type="body" sz="quarter" idx="12"/>
          </p:nvPr>
        </p:nvSpPr>
        <p:spPr/>
        <p:txBody>
          <a:bodyPr/>
          <a:lstStyle/>
          <a:p>
            <a:r>
              <a:rPr lang="en-US" dirty="0">
                <a:solidFill>
                  <a:schemeClr val="tx1">
                    <a:lumMod val="50000"/>
                    <a:lumOff val="50000"/>
                  </a:schemeClr>
                </a:solidFill>
              </a:rPr>
              <a:t>Lorem ipsum your title here some text so dummy and your </a:t>
            </a:r>
            <a:r>
              <a:rPr lang="en-US" dirty="0" err="1">
                <a:solidFill>
                  <a:schemeClr val="tx1">
                    <a:lumMod val="50000"/>
                    <a:lumOff val="50000"/>
                  </a:schemeClr>
                </a:solidFill>
              </a:rPr>
              <a:t>powerpoint</a:t>
            </a:r>
            <a:r>
              <a:rPr lang="en-US" dirty="0">
                <a:solidFill>
                  <a:schemeClr val="tx1">
                    <a:lumMod val="50000"/>
                    <a:lumOff val="50000"/>
                  </a:schemeClr>
                </a:solidFill>
              </a:rPr>
              <a:t> presentation</a:t>
            </a:r>
            <a:endParaRPr lang="en-US" dirty="0"/>
          </a:p>
        </p:txBody>
      </p:sp>
      <p:sp>
        <p:nvSpPr>
          <p:cNvPr id="9" name="Rectangle 8"/>
          <p:cNvSpPr/>
          <p:nvPr/>
        </p:nvSpPr>
        <p:spPr>
          <a:xfrm>
            <a:off x="641054" y="495300"/>
            <a:ext cx="45719" cy="67142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5" name="Group 24"/>
          <p:cNvGrpSpPr/>
          <p:nvPr/>
        </p:nvGrpSpPr>
        <p:grpSpPr>
          <a:xfrm>
            <a:off x="838200" y="2351258"/>
            <a:ext cx="3543300" cy="2239792"/>
            <a:chOff x="838200" y="1913108"/>
            <a:chExt cx="3543300" cy="2239792"/>
          </a:xfrm>
        </p:grpSpPr>
        <p:sp>
          <p:nvSpPr>
            <p:cNvPr id="55" name="TextBox 54"/>
            <p:cNvSpPr txBox="1"/>
            <p:nvPr/>
          </p:nvSpPr>
          <p:spPr>
            <a:xfrm>
              <a:off x="838200" y="1913108"/>
              <a:ext cx="2228850" cy="784830"/>
            </a:xfrm>
            <a:prstGeom prst="rect">
              <a:avLst/>
            </a:prstGeom>
            <a:noFill/>
          </p:spPr>
          <p:txBody>
            <a:bodyPr wrap="square" rtlCol="0">
              <a:spAutoFit/>
            </a:bodyPr>
            <a:lstStyle/>
            <a:p>
              <a:r>
                <a:rPr lang="en-US" sz="1500" dirty="0">
                  <a:solidFill>
                    <a:schemeClr val="tx1">
                      <a:lumMod val="50000"/>
                      <a:lumOff val="50000"/>
                    </a:schemeClr>
                  </a:solidFill>
                  <a:latin typeface="Roboto Slab" pitchFamily="2" charset="0"/>
                  <a:ea typeface="Roboto Slab" pitchFamily="2" charset="0"/>
                </a:rPr>
                <a:t>AWESOME</a:t>
              </a:r>
            </a:p>
            <a:p>
              <a:r>
                <a:rPr lang="en-US" sz="3000" b="1" dirty="0">
                  <a:solidFill>
                    <a:schemeClr val="accent3"/>
                  </a:solidFill>
                  <a:latin typeface="Roboto Slab" pitchFamily="2" charset="0"/>
                  <a:ea typeface="Roboto Slab" pitchFamily="2" charset="0"/>
                </a:rPr>
                <a:t>HEADING</a:t>
              </a:r>
            </a:p>
          </p:txBody>
        </p:sp>
        <p:cxnSp>
          <p:nvCxnSpPr>
            <p:cNvPr id="56" name="Straight Connector 55"/>
            <p:cNvCxnSpPr/>
            <p:nvPr/>
          </p:nvCxnSpPr>
          <p:spPr>
            <a:xfrm>
              <a:off x="939914" y="2765428"/>
              <a:ext cx="885371"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sp>
          <p:nvSpPr>
            <p:cNvPr id="57" name="Rectangle 9"/>
            <p:cNvSpPr>
              <a:spLocks/>
            </p:cNvSpPr>
            <p:nvPr/>
          </p:nvSpPr>
          <p:spPr bwMode="auto">
            <a:xfrm>
              <a:off x="939914" y="3003271"/>
              <a:ext cx="3441586" cy="11496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just">
                <a:lnSpc>
                  <a:spcPts val="17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a:t>
              </a:r>
            </a:p>
          </p:txBody>
        </p:sp>
      </p:grpSp>
      <p:sp>
        <p:nvSpPr>
          <p:cNvPr id="7" name="Picture Placeholder 6">
            <a:extLst>
              <a:ext uri="{FF2B5EF4-FFF2-40B4-BE49-F238E27FC236}">
                <a16:creationId xmlns:a16="http://schemas.microsoft.com/office/drawing/2014/main" id="{FDBD6256-4BB2-4FB6-BE5C-48CEF30D93A3}"/>
              </a:ext>
            </a:extLst>
          </p:cNvPr>
          <p:cNvSpPr>
            <a:spLocks noGrp="1"/>
          </p:cNvSpPr>
          <p:nvPr>
            <p:ph type="pic" sz="quarter" idx="25"/>
          </p:nvPr>
        </p:nvSpPr>
        <p:spPr/>
      </p:sp>
    </p:spTree>
    <p:extLst>
      <p:ext uri="{BB962C8B-B14F-4D97-AF65-F5344CB8AC3E}">
        <p14:creationId xmlns:p14="http://schemas.microsoft.com/office/powerpoint/2010/main" val="233647441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05BBC9DE-6D73-4A32-B103-DD40A8E310EB}"/>
              </a:ext>
            </a:extLst>
          </p:cNvPr>
          <p:cNvSpPr>
            <a:spLocks noGrp="1"/>
          </p:cNvSpPr>
          <p:nvPr>
            <p:ph type="pic" sz="quarter" idx="19"/>
          </p:nvPr>
        </p:nvSpPr>
        <p:spPr/>
      </p:sp>
      <p:sp>
        <p:nvSpPr>
          <p:cNvPr id="21" name="Rectangle 20"/>
          <p:cNvSpPr/>
          <p:nvPr/>
        </p:nvSpPr>
        <p:spPr>
          <a:xfrm>
            <a:off x="0" y="0"/>
            <a:ext cx="12191999" cy="6858000"/>
          </a:xfrm>
          <a:prstGeom prst="rect">
            <a:avLst/>
          </a:prstGeom>
          <a:solidFill>
            <a:srgbClr val="000000">
              <a:alpha val="8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z="1000" smtClean="0">
                <a:solidFill>
                  <a:schemeClr val="bg1">
                    <a:lumMod val="95000"/>
                  </a:schemeClr>
                </a:solidFill>
                <a:latin typeface="Roboto Slab" pitchFamily="2" charset="0"/>
                <a:ea typeface="Roboto Slab" pitchFamily="2" charset="0"/>
              </a:rPr>
              <a:pPr/>
              <a:t>12</a:t>
            </a:fld>
            <a:endParaRPr lang="en-US" sz="1000" dirty="0">
              <a:solidFill>
                <a:schemeClr val="bg1">
                  <a:lumMod val="95000"/>
                </a:schemeClr>
              </a:solidFill>
              <a:latin typeface="Roboto Slab" pitchFamily="2" charset="0"/>
              <a:ea typeface="Roboto Slab" pitchFamily="2" charset="0"/>
            </a:endParaRPr>
          </a:p>
        </p:txBody>
      </p:sp>
      <p:grpSp>
        <p:nvGrpSpPr>
          <p:cNvPr id="22" name="Group 21"/>
          <p:cNvGrpSpPr/>
          <p:nvPr/>
        </p:nvGrpSpPr>
        <p:grpSpPr>
          <a:xfrm>
            <a:off x="1734207" y="3190473"/>
            <a:ext cx="8723585" cy="477054"/>
            <a:chOff x="1734207" y="3190473"/>
            <a:chExt cx="8723585" cy="477054"/>
          </a:xfrm>
        </p:grpSpPr>
        <p:grpSp>
          <p:nvGrpSpPr>
            <p:cNvPr id="24" name="Group 23"/>
            <p:cNvGrpSpPr/>
            <p:nvPr/>
          </p:nvGrpSpPr>
          <p:grpSpPr>
            <a:xfrm>
              <a:off x="7232223" y="3429000"/>
              <a:ext cx="3225569" cy="0"/>
              <a:chOff x="7232223" y="3429000"/>
              <a:chExt cx="3225569" cy="0"/>
            </a:xfrm>
          </p:grpSpPr>
          <p:cxnSp>
            <p:nvCxnSpPr>
              <p:cNvPr id="30" name="Straight Connector 29"/>
              <p:cNvCxnSpPr>
                <a:cxnSpLocks/>
              </p:cNvCxnSpPr>
              <p:nvPr/>
            </p:nvCxnSpPr>
            <p:spPr>
              <a:xfrm>
                <a:off x="7232223" y="3429000"/>
                <a:ext cx="299670" cy="0"/>
              </a:xfrm>
              <a:prstGeom prst="line">
                <a:avLst/>
              </a:prstGeom>
              <a:ln w="57150">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a:cxnSpLocks/>
              </p:cNvCxnSpPr>
              <p:nvPr/>
            </p:nvCxnSpPr>
            <p:spPr>
              <a:xfrm>
                <a:off x="7844721" y="3429000"/>
                <a:ext cx="2613071" cy="0"/>
              </a:xfrm>
              <a:prstGeom prst="line">
                <a:avLst/>
              </a:prstGeom>
              <a:ln w="19050">
                <a:solidFill>
                  <a:schemeClr val="bg1"/>
                </a:solidFill>
                <a:prstDash val="sysDot"/>
              </a:ln>
            </p:spPr>
            <p:style>
              <a:lnRef idx="1">
                <a:schemeClr val="accent1"/>
              </a:lnRef>
              <a:fillRef idx="0">
                <a:schemeClr val="accent1"/>
              </a:fillRef>
              <a:effectRef idx="0">
                <a:schemeClr val="accent1"/>
              </a:effectRef>
              <a:fontRef idx="minor">
                <a:schemeClr val="tx1"/>
              </a:fontRef>
            </p:style>
          </p:cxnSp>
        </p:grpSp>
        <p:grpSp>
          <p:nvGrpSpPr>
            <p:cNvPr id="26" name="Group 25"/>
            <p:cNvGrpSpPr/>
            <p:nvPr/>
          </p:nvGrpSpPr>
          <p:grpSpPr>
            <a:xfrm>
              <a:off x="1734207" y="3429000"/>
              <a:ext cx="3225569" cy="0"/>
              <a:chOff x="1734207" y="3429000"/>
              <a:chExt cx="3225569" cy="0"/>
            </a:xfrm>
          </p:grpSpPr>
          <p:cxnSp>
            <p:nvCxnSpPr>
              <p:cNvPr id="28" name="Straight Connector 27"/>
              <p:cNvCxnSpPr>
                <a:cxnSpLocks/>
              </p:cNvCxnSpPr>
              <p:nvPr/>
            </p:nvCxnSpPr>
            <p:spPr>
              <a:xfrm>
                <a:off x="4660106" y="3429000"/>
                <a:ext cx="299670" cy="0"/>
              </a:xfrm>
              <a:prstGeom prst="line">
                <a:avLst/>
              </a:prstGeom>
              <a:ln w="57150">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a:cxnSpLocks/>
              </p:cNvCxnSpPr>
              <p:nvPr/>
            </p:nvCxnSpPr>
            <p:spPr>
              <a:xfrm>
                <a:off x="1734207" y="3429000"/>
                <a:ext cx="2613071" cy="0"/>
              </a:xfrm>
              <a:prstGeom prst="line">
                <a:avLst/>
              </a:prstGeom>
              <a:ln w="19050">
                <a:solidFill>
                  <a:schemeClr val="bg1"/>
                </a:solidFill>
                <a:prstDash val="sysDot"/>
              </a:ln>
            </p:spPr>
            <p:style>
              <a:lnRef idx="1">
                <a:schemeClr val="accent1"/>
              </a:lnRef>
              <a:fillRef idx="0">
                <a:schemeClr val="accent1"/>
              </a:fillRef>
              <a:effectRef idx="0">
                <a:schemeClr val="accent1"/>
              </a:effectRef>
              <a:fontRef idx="minor">
                <a:schemeClr val="tx1"/>
              </a:fontRef>
            </p:style>
          </p:cxnSp>
        </p:grpSp>
        <p:sp>
          <p:nvSpPr>
            <p:cNvPr id="27" name="TextBox 26"/>
            <p:cNvSpPr txBox="1"/>
            <p:nvPr/>
          </p:nvSpPr>
          <p:spPr>
            <a:xfrm>
              <a:off x="5273039" y="3190473"/>
              <a:ext cx="1645920" cy="477054"/>
            </a:xfrm>
            <a:prstGeom prst="rect">
              <a:avLst/>
            </a:prstGeom>
            <a:noFill/>
          </p:spPr>
          <p:txBody>
            <a:bodyPr wrap="square" rtlCol="0">
              <a:spAutoFit/>
            </a:bodyPr>
            <a:lstStyle/>
            <a:p>
              <a:pPr algn="ctr"/>
              <a:r>
                <a:rPr lang="en-US" sz="2500" b="1" dirty="0">
                  <a:solidFill>
                    <a:schemeClr val="accent4"/>
                  </a:solidFill>
                  <a:latin typeface="Roboto Slab" pitchFamily="2" charset="0"/>
                  <a:ea typeface="Roboto Slab" pitchFamily="2" charset="0"/>
                </a:rPr>
                <a:t>THE END</a:t>
              </a:r>
            </a:p>
          </p:txBody>
        </p:sp>
      </p:grpSp>
    </p:spTree>
    <p:extLst>
      <p:ext uri="{BB962C8B-B14F-4D97-AF65-F5344CB8AC3E}">
        <p14:creationId xmlns:p14="http://schemas.microsoft.com/office/powerpoint/2010/main" val="1961975991"/>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solidFill>
                  <a:schemeClr val="tx1">
                    <a:lumMod val="75000"/>
                    <a:lumOff val="25000"/>
                  </a:schemeClr>
                </a:solidFill>
              </a:rPr>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z="1000" smtClean="0">
                <a:solidFill>
                  <a:schemeClr val="bg1">
                    <a:lumMod val="95000"/>
                  </a:schemeClr>
                </a:solidFill>
                <a:latin typeface="Roboto Slab" pitchFamily="2" charset="0"/>
                <a:ea typeface="Roboto Slab" pitchFamily="2" charset="0"/>
              </a:rPr>
              <a:pPr/>
              <a:t>2</a:t>
            </a:fld>
            <a:endParaRPr lang="en-US" sz="1000" dirty="0">
              <a:solidFill>
                <a:schemeClr val="bg1">
                  <a:lumMod val="95000"/>
                </a:schemeClr>
              </a:solidFill>
              <a:latin typeface="Roboto Slab" pitchFamily="2" charset="0"/>
              <a:ea typeface="Roboto Slab" pitchFamily="2" charset="0"/>
            </a:endParaRPr>
          </a:p>
        </p:txBody>
      </p:sp>
      <p:sp>
        <p:nvSpPr>
          <p:cNvPr id="17" name="Rectangle 16"/>
          <p:cNvSpPr/>
          <p:nvPr/>
        </p:nvSpPr>
        <p:spPr>
          <a:xfrm>
            <a:off x="782353" y="782354"/>
            <a:ext cx="5599397" cy="5293293"/>
          </a:xfrm>
          <a:prstGeom prst="rect">
            <a:avLst/>
          </a:prstGeom>
          <a:solidFill>
            <a:srgbClr val="D9D9D9">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8" name="Group 17"/>
          <p:cNvGrpSpPr/>
          <p:nvPr/>
        </p:nvGrpSpPr>
        <p:grpSpPr>
          <a:xfrm>
            <a:off x="1253184" y="2816951"/>
            <a:ext cx="3106770" cy="682781"/>
            <a:chOff x="2468336" y="2009958"/>
            <a:chExt cx="2564202" cy="682781"/>
          </a:xfrm>
        </p:grpSpPr>
        <p:sp>
          <p:nvSpPr>
            <p:cNvPr id="19" name="TextBox 18"/>
            <p:cNvSpPr txBox="1"/>
            <p:nvPr/>
          </p:nvSpPr>
          <p:spPr>
            <a:xfrm>
              <a:off x="2468336" y="2009958"/>
              <a:ext cx="1378857" cy="400110"/>
            </a:xfrm>
            <a:prstGeom prst="rect">
              <a:avLst/>
            </a:prstGeom>
            <a:noFill/>
          </p:spPr>
          <p:txBody>
            <a:bodyPr wrap="square" rtlCol="0">
              <a:spAutoFit/>
            </a:bodyPr>
            <a:lstStyle/>
            <a:p>
              <a:r>
                <a:rPr lang="en-US" sz="2000" b="1" spc="200" dirty="0">
                  <a:solidFill>
                    <a:schemeClr val="accent4"/>
                  </a:solidFill>
                  <a:latin typeface="Roboto Slab" pitchFamily="2" charset="0"/>
                  <a:ea typeface="Roboto Slab" pitchFamily="2" charset="0"/>
                </a:rPr>
                <a:t>HELLO”</a:t>
              </a:r>
            </a:p>
          </p:txBody>
        </p:sp>
        <p:sp>
          <p:nvSpPr>
            <p:cNvPr id="20" name="TextBox 19"/>
            <p:cNvSpPr txBox="1"/>
            <p:nvPr/>
          </p:nvSpPr>
          <p:spPr>
            <a:xfrm>
              <a:off x="2468337" y="2354185"/>
              <a:ext cx="2564201" cy="338554"/>
            </a:xfrm>
            <a:prstGeom prst="rect">
              <a:avLst/>
            </a:prstGeom>
            <a:noFill/>
          </p:spPr>
          <p:txBody>
            <a:bodyPr wrap="square" rtlCol="0">
              <a:spAutoFit/>
            </a:bodyPr>
            <a:lstStyle/>
            <a:p>
              <a:r>
                <a:rPr lang="en-US" sz="1600" dirty="0" err="1">
                  <a:latin typeface="Roboto Slab" pitchFamily="2" charset="0"/>
                  <a:ea typeface="Roboto Slab" pitchFamily="2" charset="0"/>
                </a:rPr>
                <a:t>Iam</a:t>
              </a:r>
              <a:r>
                <a:rPr lang="en-US" sz="1600" dirty="0">
                  <a:latin typeface="Roboto Slab" pitchFamily="2" charset="0"/>
                  <a:ea typeface="Roboto Slab" pitchFamily="2" charset="0"/>
                </a:rPr>
                <a:t> John Deo, Your Presenter!</a:t>
              </a:r>
            </a:p>
          </p:txBody>
        </p:sp>
      </p:grpSp>
      <p:cxnSp>
        <p:nvCxnSpPr>
          <p:cNvPr id="21" name="Straight Connector 20"/>
          <p:cNvCxnSpPr>
            <a:cxnSpLocks/>
          </p:cNvCxnSpPr>
          <p:nvPr/>
        </p:nvCxnSpPr>
        <p:spPr>
          <a:xfrm>
            <a:off x="1329015" y="3678020"/>
            <a:ext cx="4561351"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23" name="Group 22"/>
          <p:cNvGrpSpPr/>
          <p:nvPr/>
        </p:nvGrpSpPr>
        <p:grpSpPr>
          <a:xfrm>
            <a:off x="1350579" y="5348544"/>
            <a:ext cx="958829" cy="305862"/>
            <a:chOff x="4052943" y="5412792"/>
            <a:chExt cx="958829" cy="305862"/>
          </a:xfrm>
        </p:grpSpPr>
        <p:grpSp>
          <p:nvGrpSpPr>
            <p:cNvPr id="25" name="Group 24"/>
            <p:cNvGrpSpPr/>
            <p:nvPr/>
          </p:nvGrpSpPr>
          <p:grpSpPr>
            <a:xfrm>
              <a:off x="4052943" y="5412793"/>
              <a:ext cx="305861" cy="305861"/>
              <a:chOff x="1324575" y="5760204"/>
              <a:chExt cx="305861" cy="305861"/>
            </a:xfrm>
          </p:grpSpPr>
          <p:sp>
            <p:nvSpPr>
              <p:cNvPr id="32" name="Oval 31"/>
              <p:cNvSpPr/>
              <p:nvPr/>
            </p:nvSpPr>
            <p:spPr>
              <a:xfrm>
                <a:off x="1324575"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AutoShape 1"/>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26" name="Group 25"/>
            <p:cNvGrpSpPr/>
            <p:nvPr/>
          </p:nvGrpSpPr>
          <p:grpSpPr>
            <a:xfrm>
              <a:off x="4379427" y="5412793"/>
              <a:ext cx="305861" cy="305861"/>
              <a:chOff x="1684215" y="5760204"/>
              <a:chExt cx="305861" cy="305861"/>
            </a:xfrm>
          </p:grpSpPr>
          <p:sp>
            <p:nvSpPr>
              <p:cNvPr id="30" name="Oval 29"/>
              <p:cNvSpPr/>
              <p:nvPr/>
            </p:nvSpPr>
            <p:spPr>
              <a:xfrm>
                <a:off x="1684215" y="5760204"/>
                <a:ext cx="305861" cy="3058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AutoShape 21"/>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27" name="Group 26"/>
            <p:cNvGrpSpPr/>
            <p:nvPr/>
          </p:nvGrpSpPr>
          <p:grpSpPr>
            <a:xfrm>
              <a:off x="4705911" y="5412792"/>
              <a:ext cx="305861" cy="305861"/>
              <a:chOff x="2177216" y="5760204"/>
              <a:chExt cx="305861" cy="305861"/>
            </a:xfrm>
          </p:grpSpPr>
          <p:sp>
            <p:nvSpPr>
              <p:cNvPr id="28" name="Oval 27"/>
              <p:cNvSpPr/>
              <p:nvPr/>
            </p:nvSpPr>
            <p:spPr>
              <a:xfrm>
                <a:off x="2177216" y="5760204"/>
                <a:ext cx="305861" cy="305861"/>
              </a:xfrm>
              <a:prstGeom prst="ellipse">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29" name="AutoShape 18"/>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grpSp>
      <p:sp>
        <p:nvSpPr>
          <p:cNvPr id="24" name="TextBox 23"/>
          <p:cNvSpPr txBox="1"/>
          <p:nvPr/>
        </p:nvSpPr>
        <p:spPr>
          <a:xfrm>
            <a:off x="1253185" y="4980361"/>
            <a:ext cx="4133416" cy="246221"/>
          </a:xfrm>
          <a:prstGeom prst="rect">
            <a:avLst/>
          </a:prstGeom>
          <a:noFill/>
        </p:spPr>
        <p:txBody>
          <a:bodyPr wrap="square" rtlCol="0">
            <a:spAutoFit/>
          </a:bodyPr>
          <a:lstStyle/>
          <a:p>
            <a:r>
              <a:rPr lang="en-US" sz="1000" spc="200" dirty="0">
                <a:latin typeface="Roboto Slab" pitchFamily="2" charset="0"/>
                <a:ea typeface="Roboto Slab" pitchFamily="2" charset="0"/>
              </a:rPr>
              <a:t>www.website/ fb/ you tube/company name.com</a:t>
            </a:r>
          </a:p>
        </p:txBody>
      </p:sp>
      <p:sp>
        <p:nvSpPr>
          <p:cNvPr id="34" name="Rectangle 9"/>
          <p:cNvSpPr>
            <a:spLocks/>
          </p:cNvSpPr>
          <p:nvPr/>
        </p:nvSpPr>
        <p:spPr bwMode="auto">
          <a:xfrm>
            <a:off x="1349566" y="3872826"/>
            <a:ext cx="4561352" cy="72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just">
              <a:lnSpc>
                <a:spcPts val="1700"/>
              </a:lnSpc>
            </a:pPr>
            <a:r>
              <a:rPr lang="en-US" sz="1000" dirty="0">
                <a:solidFill>
                  <a:schemeClr val="tx1">
                    <a:lumMod val="75000"/>
                    <a:lumOff val="25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a:t>
            </a:r>
          </a:p>
        </p:txBody>
      </p:sp>
      <p:cxnSp>
        <p:nvCxnSpPr>
          <p:cNvPr id="35" name="Straight Connector 34"/>
          <p:cNvCxnSpPr>
            <a:cxnSpLocks/>
          </p:cNvCxnSpPr>
          <p:nvPr/>
        </p:nvCxnSpPr>
        <p:spPr>
          <a:xfrm>
            <a:off x="1329015" y="4793951"/>
            <a:ext cx="4561351"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3" name="Picture Placeholder 2">
            <a:extLst>
              <a:ext uri="{FF2B5EF4-FFF2-40B4-BE49-F238E27FC236}">
                <a16:creationId xmlns:a16="http://schemas.microsoft.com/office/drawing/2014/main" id="{4738F4B8-255D-4201-BB00-C3D2EACBD93F}"/>
              </a:ext>
            </a:extLst>
          </p:cNvPr>
          <p:cNvSpPr>
            <a:spLocks noGrp="1"/>
          </p:cNvSpPr>
          <p:nvPr>
            <p:ph type="pic" sz="quarter" idx="19"/>
          </p:nvPr>
        </p:nvSpPr>
        <p:spPr/>
      </p:sp>
      <p:sp>
        <p:nvSpPr>
          <p:cNvPr id="7" name="Picture Placeholder 6">
            <a:extLst>
              <a:ext uri="{FF2B5EF4-FFF2-40B4-BE49-F238E27FC236}">
                <a16:creationId xmlns:a16="http://schemas.microsoft.com/office/drawing/2014/main" id="{6C3D6096-FE41-4704-B3B9-43573C2E8CDB}"/>
              </a:ext>
            </a:extLst>
          </p:cNvPr>
          <p:cNvSpPr>
            <a:spLocks noGrp="1"/>
          </p:cNvSpPr>
          <p:nvPr>
            <p:ph type="pic" sz="quarter" idx="20"/>
          </p:nvPr>
        </p:nvSpPr>
        <p:spPr/>
      </p:sp>
    </p:spTree>
    <p:extLst>
      <p:ext uri="{BB962C8B-B14F-4D97-AF65-F5344CB8AC3E}">
        <p14:creationId xmlns:p14="http://schemas.microsoft.com/office/powerpoint/2010/main" val="272650520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solidFill>
                  <a:schemeClr val="bg1">
                    <a:lumMod val="95000"/>
                  </a:schemeClr>
                </a:solidFill>
              </a:rPr>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z="1000" smtClean="0">
                <a:solidFill>
                  <a:schemeClr val="bg1">
                    <a:lumMod val="95000"/>
                  </a:schemeClr>
                </a:solidFill>
                <a:latin typeface="Roboto Slab" pitchFamily="2" charset="0"/>
                <a:ea typeface="Roboto Slab" pitchFamily="2" charset="0"/>
              </a:rPr>
              <a:pPr/>
              <a:t>3</a:t>
            </a:fld>
            <a:endParaRPr lang="en-US" sz="1000" dirty="0">
              <a:solidFill>
                <a:schemeClr val="bg1">
                  <a:lumMod val="95000"/>
                </a:schemeClr>
              </a:solidFill>
              <a:latin typeface="Roboto Slab" pitchFamily="2" charset="0"/>
              <a:ea typeface="Roboto Slab" pitchFamily="2" charset="0"/>
            </a:endParaRPr>
          </a:p>
        </p:txBody>
      </p:sp>
      <p:sp>
        <p:nvSpPr>
          <p:cNvPr id="14" name="Rectangle 13"/>
          <p:cNvSpPr/>
          <p:nvPr/>
        </p:nvSpPr>
        <p:spPr>
          <a:xfrm>
            <a:off x="4324784" y="782355"/>
            <a:ext cx="7084863" cy="2856196"/>
          </a:xfrm>
          <a:prstGeom prst="rect">
            <a:avLst/>
          </a:prstGeom>
          <a:solidFill>
            <a:schemeClr val="bg1">
              <a:lumMod val="9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782353" y="3638550"/>
            <a:ext cx="3542432" cy="243709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9"/>
          <p:cNvSpPr>
            <a:spLocks/>
          </p:cNvSpPr>
          <p:nvPr/>
        </p:nvSpPr>
        <p:spPr bwMode="auto">
          <a:xfrm>
            <a:off x="1273647" y="4151911"/>
            <a:ext cx="2559842" cy="1410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just">
              <a:lnSpc>
                <a:spcPts val="1700"/>
              </a:lnSpc>
            </a:pPr>
            <a:r>
              <a:rPr lang="en-US" sz="10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a:t>
            </a:r>
          </a:p>
        </p:txBody>
      </p:sp>
      <p:grpSp>
        <p:nvGrpSpPr>
          <p:cNvPr id="46" name="Group 45"/>
          <p:cNvGrpSpPr/>
          <p:nvPr/>
        </p:nvGrpSpPr>
        <p:grpSpPr>
          <a:xfrm>
            <a:off x="5171354" y="1390343"/>
            <a:ext cx="5391722" cy="1640220"/>
            <a:chOff x="4905829" y="1201454"/>
            <a:chExt cx="5391722" cy="1640220"/>
          </a:xfrm>
        </p:grpSpPr>
        <p:sp>
          <p:nvSpPr>
            <p:cNvPr id="42" name="TextBox 41"/>
            <p:cNvSpPr txBox="1"/>
            <p:nvPr/>
          </p:nvSpPr>
          <p:spPr>
            <a:xfrm>
              <a:off x="4905829" y="1201454"/>
              <a:ext cx="1988457" cy="553998"/>
            </a:xfrm>
            <a:prstGeom prst="rect">
              <a:avLst/>
            </a:prstGeom>
            <a:noFill/>
          </p:spPr>
          <p:txBody>
            <a:bodyPr wrap="square" rtlCol="0">
              <a:spAutoFit/>
            </a:bodyPr>
            <a:lstStyle/>
            <a:p>
              <a:r>
                <a:rPr lang="en-US" sz="3000" dirty="0">
                  <a:solidFill>
                    <a:schemeClr val="accent4"/>
                  </a:solidFill>
                  <a:latin typeface="Roboto Slab" pitchFamily="2" charset="0"/>
                  <a:ea typeface="Roboto Slab" pitchFamily="2" charset="0"/>
                </a:rPr>
                <a:t>About Us</a:t>
              </a:r>
            </a:p>
          </p:txBody>
        </p:sp>
        <p:cxnSp>
          <p:nvCxnSpPr>
            <p:cNvPr id="44" name="Straight Connector 43"/>
            <p:cNvCxnSpPr/>
            <p:nvPr/>
          </p:nvCxnSpPr>
          <p:spPr>
            <a:xfrm>
              <a:off x="5007543" y="1863274"/>
              <a:ext cx="885371"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sp>
          <p:nvSpPr>
            <p:cNvPr id="45" name="Rectangle 9"/>
            <p:cNvSpPr>
              <a:spLocks/>
            </p:cNvSpPr>
            <p:nvPr/>
          </p:nvSpPr>
          <p:spPr bwMode="auto">
            <a:xfrm>
              <a:off x="5007543" y="2158267"/>
              <a:ext cx="5290008" cy="683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just">
                <a:lnSpc>
                  <a:spcPts val="1700"/>
                </a:lnSpc>
              </a:pPr>
              <a:r>
                <a:rPr lang="en-US" sz="1000" dirty="0">
                  <a:solidFill>
                    <a:schemeClr val="tx1">
                      <a:lumMod val="75000"/>
                      <a:lumOff val="25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a:t>
              </a:r>
            </a:p>
          </p:txBody>
        </p:sp>
      </p:grpSp>
      <p:sp>
        <p:nvSpPr>
          <p:cNvPr id="3" name="Picture Placeholder 2">
            <a:extLst>
              <a:ext uri="{FF2B5EF4-FFF2-40B4-BE49-F238E27FC236}">
                <a16:creationId xmlns:a16="http://schemas.microsoft.com/office/drawing/2014/main" id="{F481933A-3978-476C-B7DD-E1163F4EA332}"/>
              </a:ext>
            </a:extLst>
          </p:cNvPr>
          <p:cNvSpPr>
            <a:spLocks noGrp="1"/>
          </p:cNvSpPr>
          <p:nvPr>
            <p:ph type="pic" sz="quarter" idx="22"/>
          </p:nvPr>
        </p:nvSpPr>
        <p:spPr/>
      </p:sp>
      <p:sp>
        <p:nvSpPr>
          <p:cNvPr id="7" name="Picture Placeholder 6">
            <a:extLst>
              <a:ext uri="{FF2B5EF4-FFF2-40B4-BE49-F238E27FC236}">
                <a16:creationId xmlns:a16="http://schemas.microsoft.com/office/drawing/2014/main" id="{9D6B5071-2808-4421-B969-895052C37FD6}"/>
              </a:ext>
            </a:extLst>
          </p:cNvPr>
          <p:cNvSpPr>
            <a:spLocks noGrp="1"/>
          </p:cNvSpPr>
          <p:nvPr>
            <p:ph type="pic" sz="quarter" idx="20"/>
          </p:nvPr>
        </p:nvSpPr>
        <p:spPr/>
      </p:sp>
      <p:sp>
        <p:nvSpPr>
          <p:cNvPr id="9" name="Picture Placeholder 8">
            <a:extLst>
              <a:ext uri="{FF2B5EF4-FFF2-40B4-BE49-F238E27FC236}">
                <a16:creationId xmlns:a16="http://schemas.microsoft.com/office/drawing/2014/main" id="{B3A3FE8E-C81F-4F50-BA7E-20291FA4C34E}"/>
              </a:ext>
            </a:extLst>
          </p:cNvPr>
          <p:cNvSpPr>
            <a:spLocks noGrp="1"/>
          </p:cNvSpPr>
          <p:nvPr>
            <p:ph type="pic" sz="quarter" idx="21"/>
          </p:nvPr>
        </p:nvSpPr>
        <p:spPr/>
      </p:sp>
    </p:spTree>
    <p:extLst>
      <p:ext uri="{BB962C8B-B14F-4D97-AF65-F5344CB8AC3E}">
        <p14:creationId xmlns:p14="http://schemas.microsoft.com/office/powerpoint/2010/main" val="361859175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A6D7C29F-3011-4284-84CE-12CAB5FE1A42}"/>
              </a:ext>
            </a:extLst>
          </p:cNvPr>
          <p:cNvSpPr>
            <a:spLocks noGrp="1"/>
          </p:cNvSpPr>
          <p:nvPr>
            <p:ph type="pic" sz="quarter" idx="22"/>
          </p:nvPr>
        </p:nvSpPr>
        <p:spPr/>
      </p:sp>
      <p:sp>
        <p:nvSpPr>
          <p:cNvPr id="55" name="Rectangle 54"/>
          <p:cNvSpPr/>
          <p:nvPr/>
        </p:nvSpPr>
        <p:spPr>
          <a:xfrm>
            <a:off x="782354" y="782354"/>
            <a:ext cx="5930500" cy="5293293"/>
          </a:xfrm>
          <a:prstGeom prst="rect">
            <a:avLst/>
          </a:prstGeom>
          <a:solidFill>
            <a:srgbClr val="0D0D0D">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z="1000" smtClean="0">
                <a:solidFill>
                  <a:schemeClr val="bg1">
                    <a:lumMod val="95000"/>
                  </a:schemeClr>
                </a:solidFill>
                <a:latin typeface="Roboto Slab" pitchFamily="2" charset="0"/>
                <a:ea typeface="Roboto Slab" pitchFamily="2" charset="0"/>
              </a:rPr>
              <a:pPr/>
              <a:t>4</a:t>
            </a:fld>
            <a:endParaRPr lang="en-US" sz="1000" dirty="0">
              <a:solidFill>
                <a:schemeClr val="bg1">
                  <a:lumMod val="95000"/>
                </a:schemeClr>
              </a:solidFill>
              <a:latin typeface="Roboto Slab" pitchFamily="2" charset="0"/>
              <a:ea typeface="Roboto Slab" pitchFamily="2" charset="0"/>
            </a:endParaRPr>
          </a:p>
        </p:txBody>
      </p:sp>
      <p:sp>
        <p:nvSpPr>
          <p:cNvPr id="11" name="Rectangle 10"/>
          <p:cNvSpPr/>
          <p:nvPr/>
        </p:nvSpPr>
        <p:spPr>
          <a:xfrm>
            <a:off x="6712854" y="782354"/>
            <a:ext cx="4696793" cy="529329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6" name="Group 55"/>
          <p:cNvGrpSpPr/>
          <p:nvPr/>
        </p:nvGrpSpPr>
        <p:grpSpPr>
          <a:xfrm>
            <a:off x="6283788" y="1682838"/>
            <a:ext cx="4210764" cy="3492325"/>
            <a:chOff x="5209735" y="1682838"/>
            <a:chExt cx="4210764" cy="3492325"/>
          </a:xfrm>
        </p:grpSpPr>
        <p:grpSp>
          <p:nvGrpSpPr>
            <p:cNvPr id="39" name="Group 38"/>
            <p:cNvGrpSpPr/>
            <p:nvPr/>
          </p:nvGrpSpPr>
          <p:grpSpPr>
            <a:xfrm>
              <a:off x="6170764" y="1734852"/>
              <a:ext cx="3249735" cy="754100"/>
              <a:chOff x="5868865" y="1774299"/>
              <a:chExt cx="3249735" cy="754100"/>
            </a:xfrm>
          </p:grpSpPr>
          <p:sp>
            <p:nvSpPr>
              <p:cNvPr id="37" name="TextBox 36"/>
              <p:cNvSpPr txBox="1"/>
              <p:nvPr/>
            </p:nvSpPr>
            <p:spPr>
              <a:xfrm>
                <a:off x="5868865" y="1774299"/>
                <a:ext cx="1125039" cy="338554"/>
              </a:xfrm>
              <a:prstGeom prst="rect">
                <a:avLst/>
              </a:prstGeom>
              <a:noFill/>
            </p:spPr>
            <p:txBody>
              <a:bodyPr wrap="square" rtlCol="0">
                <a:spAutoFit/>
              </a:bodyPr>
              <a:lstStyle/>
              <a:p>
                <a:r>
                  <a:rPr lang="en-US" sz="1600" b="1" dirty="0">
                    <a:solidFill>
                      <a:schemeClr val="accent4"/>
                    </a:solidFill>
                    <a:latin typeface="Roboto Slab" pitchFamily="2" charset="0"/>
                    <a:ea typeface="Roboto Slab" pitchFamily="2" charset="0"/>
                  </a:rPr>
                  <a:t>Title Text</a:t>
                </a:r>
              </a:p>
            </p:txBody>
          </p:sp>
          <p:sp>
            <p:nvSpPr>
              <p:cNvPr id="38" name="Rectangle 37"/>
              <p:cNvSpPr/>
              <p:nvPr/>
            </p:nvSpPr>
            <p:spPr>
              <a:xfrm>
                <a:off x="5897845" y="2076993"/>
                <a:ext cx="3220755" cy="451406"/>
              </a:xfrm>
              <a:prstGeom prst="rect">
                <a:avLst/>
              </a:prstGeom>
            </p:spPr>
            <p:txBody>
              <a:bodyPr wrap="square">
                <a:spAutoFit/>
              </a:bodyPr>
              <a:lstStyle/>
              <a:p>
                <a:pPr>
                  <a:lnSpc>
                    <a:spcPts val="14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meant to your lorem ipsum </a:t>
                </a:r>
                <a:r>
                  <a:rPr lang="en-US" sz="10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powerpoint</a:t>
                </a: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 text see.</a:t>
                </a:r>
              </a:p>
            </p:txBody>
          </p:sp>
        </p:grpSp>
        <p:sp>
          <p:nvSpPr>
            <p:cNvPr id="42" name="Oval 41"/>
            <p:cNvSpPr/>
            <p:nvPr/>
          </p:nvSpPr>
          <p:spPr>
            <a:xfrm>
              <a:off x="5209735" y="2999936"/>
              <a:ext cx="858129" cy="858129"/>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p:cNvSpPr/>
            <p:nvPr/>
          </p:nvSpPr>
          <p:spPr>
            <a:xfrm>
              <a:off x="5209735" y="4317034"/>
              <a:ext cx="858129" cy="858129"/>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Oval 39"/>
            <p:cNvSpPr/>
            <p:nvPr/>
          </p:nvSpPr>
          <p:spPr>
            <a:xfrm>
              <a:off x="5209735" y="1682838"/>
              <a:ext cx="858129" cy="858129"/>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7" name="Group 26"/>
            <p:cNvGrpSpPr/>
            <p:nvPr/>
          </p:nvGrpSpPr>
          <p:grpSpPr>
            <a:xfrm>
              <a:off x="5324473" y="3114674"/>
              <a:ext cx="628652" cy="628652"/>
              <a:chOff x="3934921" y="1806230"/>
              <a:chExt cx="469452" cy="469452"/>
            </a:xfrm>
          </p:grpSpPr>
          <p:sp>
            <p:nvSpPr>
              <p:cNvPr id="31" name="Freeform 9"/>
              <p:cNvSpPr>
                <a:spLocks noEditPoints="1"/>
              </p:cNvSpPr>
              <p:nvPr/>
            </p:nvSpPr>
            <p:spPr bwMode="auto">
              <a:xfrm>
                <a:off x="4049338" y="1917773"/>
                <a:ext cx="240618" cy="246366"/>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tx1">
                  <a:lumMod val="85000"/>
                  <a:lumOff val="1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2" name="Oval 31"/>
              <p:cNvSpPr/>
              <p:nvPr/>
            </p:nvSpPr>
            <p:spPr>
              <a:xfrm>
                <a:off x="3934921" y="1806230"/>
                <a:ext cx="469452" cy="469452"/>
              </a:xfrm>
              <a:prstGeom prst="ellipse">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8" name="Group 17"/>
            <p:cNvGrpSpPr/>
            <p:nvPr/>
          </p:nvGrpSpPr>
          <p:grpSpPr>
            <a:xfrm>
              <a:off x="5324473" y="4431772"/>
              <a:ext cx="628652" cy="628652"/>
              <a:chOff x="-2603000" y="3156174"/>
              <a:chExt cx="469452" cy="469452"/>
            </a:xfrm>
          </p:grpSpPr>
          <p:grpSp>
            <p:nvGrpSpPr>
              <p:cNvPr id="22" name="Group 21"/>
              <p:cNvGrpSpPr/>
              <p:nvPr/>
            </p:nvGrpSpPr>
            <p:grpSpPr>
              <a:xfrm>
                <a:off x="-2460831" y="3272238"/>
                <a:ext cx="185114" cy="237324"/>
                <a:chOff x="2522538" y="3189288"/>
                <a:chExt cx="371475" cy="476250"/>
              </a:xfrm>
              <a:solidFill>
                <a:schemeClr val="tx1">
                  <a:lumMod val="85000"/>
                  <a:lumOff val="15000"/>
                </a:schemeClr>
              </a:solidFill>
            </p:grpSpPr>
            <p:sp>
              <p:nvSpPr>
                <p:cNvPr id="24" name="Freeform 5"/>
                <p:cNvSpPr>
                  <a:spLocks noEditPoints="1"/>
                </p:cNvSpPr>
                <p:nvPr/>
              </p:nvSpPr>
              <p:spPr bwMode="auto">
                <a:xfrm>
                  <a:off x="2613025" y="3189288"/>
                  <a:ext cx="192088" cy="238125"/>
                </a:xfrm>
                <a:custGeom>
                  <a:avLst/>
                  <a:gdLst>
                    <a:gd name="T0" fmla="*/ 2 w 53"/>
                    <a:gd name="T1" fmla="*/ 65 h 65"/>
                    <a:gd name="T2" fmla="*/ 5 w 53"/>
                    <a:gd name="T3" fmla="*/ 62 h 65"/>
                    <a:gd name="T4" fmla="*/ 5 w 53"/>
                    <a:gd name="T5" fmla="*/ 27 h 65"/>
                    <a:gd name="T6" fmla="*/ 26 w 53"/>
                    <a:gd name="T7" fmla="*/ 6 h 65"/>
                    <a:gd name="T8" fmla="*/ 48 w 53"/>
                    <a:gd name="T9" fmla="*/ 27 h 65"/>
                    <a:gd name="T10" fmla="*/ 48 w 53"/>
                    <a:gd name="T11" fmla="*/ 62 h 65"/>
                    <a:gd name="T12" fmla="*/ 50 w 53"/>
                    <a:gd name="T13" fmla="*/ 65 h 65"/>
                    <a:gd name="T14" fmla="*/ 53 w 53"/>
                    <a:gd name="T15" fmla="*/ 62 h 65"/>
                    <a:gd name="T16" fmla="*/ 53 w 53"/>
                    <a:gd name="T17" fmla="*/ 27 h 65"/>
                    <a:gd name="T18" fmla="*/ 26 w 53"/>
                    <a:gd name="T19" fmla="*/ 0 h 65"/>
                    <a:gd name="T20" fmla="*/ 0 w 53"/>
                    <a:gd name="T21" fmla="*/ 27 h 65"/>
                    <a:gd name="T22" fmla="*/ 0 w 53"/>
                    <a:gd name="T23" fmla="*/ 62 h 65"/>
                    <a:gd name="T24" fmla="*/ 2 w 53"/>
                    <a:gd name="T25" fmla="*/ 65 h 65"/>
                    <a:gd name="T26" fmla="*/ 2 w 53"/>
                    <a:gd name="T27" fmla="*/ 65 h 65"/>
                    <a:gd name="T28" fmla="*/ 2 w 53"/>
                    <a:gd name="T2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65">
                      <a:moveTo>
                        <a:pt x="2" y="65"/>
                      </a:moveTo>
                      <a:cubicBezTo>
                        <a:pt x="4" y="65"/>
                        <a:pt x="5" y="63"/>
                        <a:pt x="5" y="62"/>
                      </a:cubicBezTo>
                      <a:cubicBezTo>
                        <a:pt x="5" y="27"/>
                        <a:pt x="5" y="27"/>
                        <a:pt x="5" y="27"/>
                      </a:cubicBezTo>
                      <a:cubicBezTo>
                        <a:pt x="5" y="15"/>
                        <a:pt x="15" y="6"/>
                        <a:pt x="26" y="6"/>
                      </a:cubicBezTo>
                      <a:cubicBezTo>
                        <a:pt x="38" y="6"/>
                        <a:pt x="48" y="15"/>
                        <a:pt x="48" y="27"/>
                      </a:cubicBezTo>
                      <a:cubicBezTo>
                        <a:pt x="48" y="62"/>
                        <a:pt x="48" y="62"/>
                        <a:pt x="48" y="62"/>
                      </a:cubicBezTo>
                      <a:cubicBezTo>
                        <a:pt x="48" y="63"/>
                        <a:pt x="49" y="65"/>
                        <a:pt x="50" y="65"/>
                      </a:cubicBezTo>
                      <a:cubicBezTo>
                        <a:pt x="52" y="65"/>
                        <a:pt x="53" y="63"/>
                        <a:pt x="53" y="62"/>
                      </a:cubicBezTo>
                      <a:cubicBezTo>
                        <a:pt x="53" y="27"/>
                        <a:pt x="53" y="27"/>
                        <a:pt x="53" y="27"/>
                      </a:cubicBezTo>
                      <a:cubicBezTo>
                        <a:pt x="53" y="12"/>
                        <a:pt x="41" y="0"/>
                        <a:pt x="26" y="0"/>
                      </a:cubicBezTo>
                      <a:cubicBezTo>
                        <a:pt x="12" y="0"/>
                        <a:pt x="0" y="12"/>
                        <a:pt x="0" y="27"/>
                      </a:cubicBezTo>
                      <a:cubicBezTo>
                        <a:pt x="0" y="62"/>
                        <a:pt x="0" y="62"/>
                        <a:pt x="0" y="62"/>
                      </a:cubicBezTo>
                      <a:cubicBezTo>
                        <a:pt x="0" y="64"/>
                        <a:pt x="1" y="65"/>
                        <a:pt x="2" y="65"/>
                      </a:cubicBezTo>
                      <a:close/>
                      <a:moveTo>
                        <a:pt x="2" y="65"/>
                      </a:moveTo>
                      <a:cubicBezTo>
                        <a:pt x="2" y="65"/>
                        <a:pt x="2" y="65"/>
                        <a:pt x="2" y="65"/>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5" name="Freeform 6"/>
                <p:cNvSpPr>
                  <a:spLocks noEditPoints="1"/>
                </p:cNvSpPr>
                <p:nvPr/>
              </p:nvSpPr>
              <p:spPr bwMode="auto">
                <a:xfrm>
                  <a:off x="2522538" y="3332163"/>
                  <a:ext cx="371475" cy="333375"/>
                </a:xfrm>
                <a:custGeom>
                  <a:avLst/>
                  <a:gdLst>
                    <a:gd name="T0" fmla="*/ 102 w 103"/>
                    <a:gd name="T1" fmla="*/ 79 h 91"/>
                    <a:gd name="T2" fmla="*/ 95 w 103"/>
                    <a:gd name="T3" fmla="*/ 0 h 91"/>
                    <a:gd name="T4" fmla="*/ 83 w 103"/>
                    <a:gd name="T5" fmla="*/ 0 h 91"/>
                    <a:gd name="T6" fmla="*/ 83 w 103"/>
                    <a:gd name="T7" fmla="*/ 25 h 91"/>
                    <a:gd name="T8" fmla="*/ 75 w 103"/>
                    <a:gd name="T9" fmla="*/ 34 h 91"/>
                    <a:gd name="T10" fmla="*/ 67 w 103"/>
                    <a:gd name="T11" fmla="*/ 25 h 91"/>
                    <a:gd name="T12" fmla="*/ 67 w 103"/>
                    <a:gd name="T13" fmla="*/ 0 h 91"/>
                    <a:gd name="T14" fmla="*/ 35 w 103"/>
                    <a:gd name="T15" fmla="*/ 0 h 91"/>
                    <a:gd name="T16" fmla="*/ 35 w 103"/>
                    <a:gd name="T17" fmla="*/ 25 h 91"/>
                    <a:gd name="T18" fmla="*/ 28 w 103"/>
                    <a:gd name="T19" fmla="*/ 34 h 91"/>
                    <a:gd name="T20" fmla="*/ 19 w 103"/>
                    <a:gd name="T21" fmla="*/ 26 h 91"/>
                    <a:gd name="T22" fmla="*/ 19 w 103"/>
                    <a:gd name="T23" fmla="*/ 0 h 91"/>
                    <a:gd name="T24" fmla="*/ 8 w 103"/>
                    <a:gd name="T25" fmla="*/ 0 h 91"/>
                    <a:gd name="T26" fmla="*/ 1 w 103"/>
                    <a:gd name="T27" fmla="*/ 79 h 91"/>
                    <a:gd name="T28" fmla="*/ 11 w 103"/>
                    <a:gd name="T29" fmla="*/ 91 h 91"/>
                    <a:gd name="T30" fmla="*/ 92 w 103"/>
                    <a:gd name="T31" fmla="*/ 91 h 91"/>
                    <a:gd name="T32" fmla="*/ 102 w 103"/>
                    <a:gd name="T33" fmla="*/ 79 h 91"/>
                    <a:gd name="T34" fmla="*/ 51 w 103"/>
                    <a:gd name="T35" fmla="*/ 83 h 91"/>
                    <a:gd name="T36" fmla="*/ 29 w 103"/>
                    <a:gd name="T37" fmla="*/ 60 h 91"/>
                    <a:gd name="T38" fmla="*/ 51 w 103"/>
                    <a:gd name="T39" fmla="*/ 37 h 91"/>
                    <a:gd name="T40" fmla="*/ 74 w 103"/>
                    <a:gd name="T41" fmla="*/ 60 h 91"/>
                    <a:gd name="T42" fmla="*/ 51 w 103"/>
                    <a:gd name="T43" fmla="*/ 83 h 91"/>
                    <a:gd name="T44" fmla="*/ 51 w 103"/>
                    <a:gd name="T45" fmla="*/ 83 h 91"/>
                    <a:gd name="T46" fmla="*/ 51 w 103"/>
                    <a:gd name="T47"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3" h="91">
                      <a:moveTo>
                        <a:pt x="102" y="79"/>
                      </a:moveTo>
                      <a:cubicBezTo>
                        <a:pt x="95" y="0"/>
                        <a:pt x="95" y="0"/>
                        <a:pt x="95" y="0"/>
                      </a:cubicBezTo>
                      <a:cubicBezTo>
                        <a:pt x="83" y="0"/>
                        <a:pt x="83" y="0"/>
                        <a:pt x="83" y="0"/>
                      </a:cubicBezTo>
                      <a:cubicBezTo>
                        <a:pt x="83" y="25"/>
                        <a:pt x="83" y="25"/>
                        <a:pt x="83" y="25"/>
                      </a:cubicBezTo>
                      <a:cubicBezTo>
                        <a:pt x="83" y="30"/>
                        <a:pt x="80" y="34"/>
                        <a:pt x="75" y="34"/>
                      </a:cubicBezTo>
                      <a:cubicBezTo>
                        <a:pt x="71" y="34"/>
                        <a:pt x="67" y="30"/>
                        <a:pt x="67" y="25"/>
                      </a:cubicBezTo>
                      <a:cubicBezTo>
                        <a:pt x="67" y="0"/>
                        <a:pt x="67" y="0"/>
                        <a:pt x="67" y="0"/>
                      </a:cubicBezTo>
                      <a:cubicBezTo>
                        <a:pt x="35" y="0"/>
                        <a:pt x="35" y="0"/>
                        <a:pt x="35" y="0"/>
                      </a:cubicBezTo>
                      <a:cubicBezTo>
                        <a:pt x="35" y="25"/>
                        <a:pt x="35" y="25"/>
                        <a:pt x="35" y="25"/>
                      </a:cubicBezTo>
                      <a:cubicBezTo>
                        <a:pt x="35" y="30"/>
                        <a:pt x="32" y="33"/>
                        <a:pt x="28" y="34"/>
                      </a:cubicBezTo>
                      <a:cubicBezTo>
                        <a:pt x="23" y="34"/>
                        <a:pt x="19" y="30"/>
                        <a:pt x="19" y="26"/>
                      </a:cubicBezTo>
                      <a:cubicBezTo>
                        <a:pt x="19" y="0"/>
                        <a:pt x="19" y="0"/>
                        <a:pt x="19" y="0"/>
                      </a:cubicBezTo>
                      <a:cubicBezTo>
                        <a:pt x="8" y="0"/>
                        <a:pt x="8" y="0"/>
                        <a:pt x="8" y="0"/>
                      </a:cubicBezTo>
                      <a:cubicBezTo>
                        <a:pt x="1" y="79"/>
                        <a:pt x="1" y="79"/>
                        <a:pt x="1" y="79"/>
                      </a:cubicBezTo>
                      <a:cubicBezTo>
                        <a:pt x="0" y="85"/>
                        <a:pt x="5" y="91"/>
                        <a:pt x="11" y="91"/>
                      </a:cubicBezTo>
                      <a:cubicBezTo>
                        <a:pt x="92" y="91"/>
                        <a:pt x="92" y="91"/>
                        <a:pt x="92" y="91"/>
                      </a:cubicBezTo>
                      <a:cubicBezTo>
                        <a:pt x="98" y="91"/>
                        <a:pt x="103" y="85"/>
                        <a:pt x="102" y="79"/>
                      </a:cubicBezTo>
                      <a:close/>
                      <a:moveTo>
                        <a:pt x="51" y="83"/>
                      </a:moveTo>
                      <a:cubicBezTo>
                        <a:pt x="39" y="83"/>
                        <a:pt x="29" y="73"/>
                        <a:pt x="29" y="60"/>
                      </a:cubicBezTo>
                      <a:cubicBezTo>
                        <a:pt x="29" y="48"/>
                        <a:pt x="39" y="37"/>
                        <a:pt x="51" y="37"/>
                      </a:cubicBezTo>
                      <a:cubicBezTo>
                        <a:pt x="64" y="37"/>
                        <a:pt x="74" y="48"/>
                        <a:pt x="74" y="60"/>
                      </a:cubicBezTo>
                      <a:cubicBezTo>
                        <a:pt x="74" y="73"/>
                        <a:pt x="64" y="83"/>
                        <a:pt x="51" y="83"/>
                      </a:cubicBezTo>
                      <a:close/>
                      <a:moveTo>
                        <a:pt x="51" y="83"/>
                      </a:moveTo>
                      <a:cubicBezTo>
                        <a:pt x="51" y="83"/>
                        <a:pt x="51" y="83"/>
                        <a:pt x="51" y="83"/>
                      </a:cubicBezTo>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26" name="Freeform 7"/>
                <p:cNvSpPr>
                  <a:spLocks noEditPoints="1"/>
                </p:cNvSpPr>
                <p:nvPr/>
              </p:nvSpPr>
              <p:spPr bwMode="auto">
                <a:xfrm>
                  <a:off x="2646363" y="3489326"/>
                  <a:ext cx="125413" cy="128588"/>
                </a:xfrm>
                <a:custGeom>
                  <a:avLst/>
                  <a:gdLst>
                    <a:gd name="T0" fmla="*/ 17 w 35"/>
                    <a:gd name="T1" fmla="*/ 0 h 35"/>
                    <a:gd name="T2" fmla="*/ 0 w 35"/>
                    <a:gd name="T3" fmla="*/ 17 h 35"/>
                    <a:gd name="T4" fmla="*/ 17 w 35"/>
                    <a:gd name="T5" fmla="*/ 35 h 35"/>
                    <a:gd name="T6" fmla="*/ 35 w 35"/>
                    <a:gd name="T7" fmla="*/ 17 h 35"/>
                    <a:gd name="T8" fmla="*/ 17 w 35"/>
                    <a:gd name="T9" fmla="*/ 0 h 35"/>
                    <a:gd name="T10" fmla="*/ 19 w 35"/>
                    <a:gd name="T11" fmla="*/ 26 h 35"/>
                    <a:gd name="T12" fmla="*/ 19 w 35"/>
                    <a:gd name="T13" fmla="*/ 27 h 35"/>
                    <a:gd name="T14" fmla="*/ 17 w 35"/>
                    <a:gd name="T15" fmla="*/ 29 h 35"/>
                    <a:gd name="T16" fmla="*/ 16 w 35"/>
                    <a:gd name="T17" fmla="*/ 27 h 35"/>
                    <a:gd name="T18" fmla="*/ 16 w 35"/>
                    <a:gd name="T19" fmla="*/ 26 h 35"/>
                    <a:gd name="T20" fmla="*/ 14 w 35"/>
                    <a:gd name="T21" fmla="*/ 25 h 35"/>
                    <a:gd name="T22" fmla="*/ 14 w 35"/>
                    <a:gd name="T23" fmla="*/ 23 h 35"/>
                    <a:gd name="T24" fmla="*/ 16 w 35"/>
                    <a:gd name="T25" fmla="*/ 23 h 35"/>
                    <a:gd name="T26" fmla="*/ 17 w 35"/>
                    <a:gd name="T27" fmla="*/ 24 h 35"/>
                    <a:gd name="T28" fmla="*/ 18 w 35"/>
                    <a:gd name="T29" fmla="*/ 24 h 35"/>
                    <a:gd name="T30" fmla="*/ 20 w 35"/>
                    <a:gd name="T31" fmla="*/ 21 h 35"/>
                    <a:gd name="T32" fmla="*/ 17 w 35"/>
                    <a:gd name="T33" fmla="*/ 19 h 35"/>
                    <a:gd name="T34" fmla="*/ 17 w 35"/>
                    <a:gd name="T35" fmla="*/ 19 h 35"/>
                    <a:gd name="T36" fmla="*/ 12 w 35"/>
                    <a:gd name="T37" fmla="*/ 14 h 35"/>
                    <a:gd name="T38" fmla="*/ 16 w 35"/>
                    <a:gd name="T39" fmla="*/ 8 h 35"/>
                    <a:gd name="T40" fmla="*/ 16 w 35"/>
                    <a:gd name="T41" fmla="*/ 7 h 35"/>
                    <a:gd name="T42" fmla="*/ 17 w 35"/>
                    <a:gd name="T43" fmla="*/ 6 h 35"/>
                    <a:gd name="T44" fmla="*/ 19 w 35"/>
                    <a:gd name="T45" fmla="*/ 7 h 35"/>
                    <a:gd name="T46" fmla="*/ 19 w 35"/>
                    <a:gd name="T47" fmla="*/ 8 h 35"/>
                    <a:gd name="T48" fmla="*/ 21 w 35"/>
                    <a:gd name="T49" fmla="*/ 10 h 35"/>
                    <a:gd name="T50" fmla="*/ 21 w 35"/>
                    <a:gd name="T51" fmla="*/ 12 h 35"/>
                    <a:gd name="T52" fmla="*/ 19 w 35"/>
                    <a:gd name="T53" fmla="*/ 12 h 35"/>
                    <a:gd name="T54" fmla="*/ 18 w 35"/>
                    <a:gd name="T55" fmla="*/ 11 h 35"/>
                    <a:gd name="T56" fmla="*/ 17 w 35"/>
                    <a:gd name="T57" fmla="*/ 11 h 35"/>
                    <a:gd name="T58" fmla="*/ 15 w 35"/>
                    <a:gd name="T59" fmla="*/ 14 h 35"/>
                    <a:gd name="T60" fmla="*/ 17 w 35"/>
                    <a:gd name="T61" fmla="*/ 16 h 35"/>
                    <a:gd name="T62" fmla="*/ 18 w 35"/>
                    <a:gd name="T63" fmla="*/ 16 h 35"/>
                    <a:gd name="T64" fmla="*/ 23 w 35"/>
                    <a:gd name="T65" fmla="*/ 21 h 35"/>
                    <a:gd name="T66" fmla="*/ 19 w 35"/>
                    <a:gd name="T67" fmla="*/ 26 h 35"/>
                    <a:gd name="T68" fmla="*/ 19 w 35"/>
                    <a:gd name="T69" fmla="*/ 26 h 35"/>
                    <a:gd name="T70" fmla="*/ 19 w 35"/>
                    <a:gd name="T71"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 h="35">
                      <a:moveTo>
                        <a:pt x="17" y="0"/>
                      </a:moveTo>
                      <a:cubicBezTo>
                        <a:pt x="8" y="0"/>
                        <a:pt x="0" y="8"/>
                        <a:pt x="0" y="17"/>
                      </a:cubicBezTo>
                      <a:cubicBezTo>
                        <a:pt x="0" y="27"/>
                        <a:pt x="8" y="35"/>
                        <a:pt x="17" y="35"/>
                      </a:cubicBezTo>
                      <a:cubicBezTo>
                        <a:pt x="27" y="35"/>
                        <a:pt x="35" y="27"/>
                        <a:pt x="35" y="17"/>
                      </a:cubicBezTo>
                      <a:cubicBezTo>
                        <a:pt x="35" y="8"/>
                        <a:pt x="27" y="0"/>
                        <a:pt x="17" y="0"/>
                      </a:cubicBezTo>
                      <a:close/>
                      <a:moveTo>
                        <a:pt x="19" y="26"/>
                      </a:moveTo>
                      <a:cubicBezTo>
                        <a:pt x="19" y="27"/>
                        <a:pt x="19" y="27"/>
                        <a:pt x="19" y="27"/>
                      </a:cubicBezTo>
                      <a:cubicBezTo>
                        <a:pt x="19" y="28"/>
                        <a:pt x="18" y="29"/>
                        <a:pt x="17" y="29"/>
                      </a:cubicBezTo>
                      <a:cubicBezTo>
                        <a:pt x="17" y="29"/>
                        <a:pt x="16" y="28"/>
                        <a:pt x="16" y="27"/>
                      </a:cubicBezTo>
                      <a:cubicBezTo>
                        <a:pt x="16" y="26"/>
                        <a:pt x="16" y="26"/>
                        <a:pt x="16" y="26"/>
                      </a:cubicBezTo>
                      <a:cubicBezTo>
                        <a:pt x="15" y="26"/>
                        <a:pt x="14" y="26"/>
                        <a:pt x="14" y="25"/>
                      </a:cubicBezTo>
                      <a:cubicBezTo>
                        <a:pt x="13" y="24"/>
                        <a:pt x="13" y="23"/>
                        <a:pt x="14" y="23"/>
                      </a:cubicBezTo>
                      <a:cubicBezTo>
                        <a:pt x="14" y="22"/>
                        <a:pt x="15" y="22"/>
                        <a:pt x="16" y="23"/>
                      </a:cubicBezTo>
                      <a:cubicBezTo>
                        <a:pt x="16" y="23"/>
                        <a:pt x="17" y="23"/>
                        <a:pt x="17" y="24"/>
                      </a:cubicBezTo>
                      <a:cubicBezTo>
                        <a:pt x="18" y="24"/>
                        <a:pt x="18" y="24"/>
                        <a:pt x="18" y="24"/>
                      </a:cubicBezTo>
                      <a:cubicBezTo>
                        <a:pt x="19" y="23"/>
                        <a:pt x="20" y="22"/>
                        <a:pt x="20" y="21"/>
                      </a:cubicBezTo>
                      <a:cubicBezTo>
                        <a:pt x="20" y="20"/>
                        <a:pt x="19" y="19"/>
                        <a:pt x="17" y="19"/>
                      </a:cubicBezTo>
                      <a:cubicBezTo>
                        <a:pt x="17" y="19"/>
                        <a:pt x="17" y="19"/>
                        <a:pt x="17" y="19"/>
                      </a:cubicBezTo>
                      <a:cubicBezTo>
                        <a:pt x="14" y="19"/>
                        <a:pt x="12" y="16"/>
                        <a:pt x="12" y="14"/>
                      </a:cubicBezTo>
                      <a:cubicBezTo>
                        <a:pt x="12" y="11"/>
                        <a:pt x="14" y="9"/>
                        <a:pt x="16" y="8"/>
                      </a:cubicBezTo>
                      <a:cubicBezTo>
                        <a:pt x="16" y="7"/>
                        <a:pt x="16" y="7"/>
                        <a:pt x="16" y="7"/>
                      </a:cubicBezTo>
                      <a:cubicBezTo>
                        <a:pt x="16" y="6"/>
                        <a:pt x="17" y="6"/>
                        <a:pt x="17" y="6"/>
                      </a:cubicBezTo>
                      <a:cubicBezTo>
                        <a:pt x="18" y="6"/>
                        <a:pt x="19" y="6"/>
                        <a:pt x="19" y="7"/>
                      </a:cubicBezTo>
                      <a:cubicBezTo>
                        <a:pt x="19" y="8"/>
                        <a:pt x="19" y="8"/>
                        <a:pt x="19" y="8"/>
                      </a:cubicBezTo>
                      <a:cubicBezTo>
                        <a:pt x="20" y="9"/>
                        <a:pt x="21" y="9"/>
                        <a:pt x="21" y="10"/>
                      </a:cubicBezTo>
                      <a:cubicBezTo>
                        <a:pt x="22" y="10"/>
                        <a:pt x="22" y="11"/>
                        <a:pt x="21" y="12"/>
                      </a:cubicBezTo>
                      <a:cubicBezTo>
                        <a:pt x="21" y="13"/>
                        <a:pt x="20" y="13"/>
                        <a:pt x="19" y="12"/>
                      </a:cubicBezTo>
                      <a:cubicBezTo>
                        <a:pt x="19" y="12"/>
                        <a:pt x="18" y="11"/>
                        <a:pt x="18" y="11"/>
                      </a:cubicBezTo>
                      <a:cubicBezTo>
                        <a:pt x="17" y="11"/>
                        <a:pt x="17" y="11"/>
                        <a:pt x="17" y="11"/>
                      </a:cubicBezTo>
                      <a:cubicBezTo>
                        <a:pt x="16" y="11"/>
                        <a:pt x="15" y="12"/>
                        <a:pt x="15" y="14"/>
                      </a:cubicBezTo>
                      <a:cubicBezTo>
                        <a:pt x="15" y="15"/>
                        <a:pt x="16" y="16"/>
                        <a:pt x="17" y="16"/>
                      </a:cubicBezTo>
                      <a:cubicBezTo>
                        <a:pt x="18" y="16"/>
                        <a:pt x="18" y="16"/>
                        <a:pt x="18" y="16"/>
                      </a:cubicBezTo>
                      <a:cubicBezTo>
                        <a:pt x="20" y="16"/>
                        <a:pt x="23" y="18"/>
                        <a:pt x="23" y="21"/>
                      </a:cubicBezTo>
                      <a:cubicBezTo>
                        <a:pt x="23" y="24"/>
                        <a:pt x="21" y="26"/>
                        <a:pt x="19" y="26"/>
                      </a:cubicBezTo>
                      <a:close/>
                      <a:moveTo>
                        <a:pt x="19" y="26"/>
                      </a:moveTo>
                      <a:cubicBezTo>
                        <a:pt x="19" y="26"/>
                        <a:pt x="19" y="26"/>
                        <a:pt x="19" y="26"/>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23" name="Oval 22"/>
              <p:cNvSpPr/>
              <p:nvPr/>
            </p:nvSpPr>
            <p:spPr>
              <a:xfrm>
                <a:off x="-2603000" y="3156174"/>
                <a:ext cx="469452" cy="469452"/>
              </a:xfrm>
              <a:prstGeom prst="ellipse">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4" name="Group 33"/>
            <p:cNvGrpSpPr/>
            <p:nvPr/>
          </p:nvGrpSpPr>
          <p:grpSpPr>
            <a:xfrm>
              <a:off x="5324473" y="1797576"/>
              <a:ext cx="628652" cy="628652"/>
              <a:chOff x="5467306" y="1917773"/>
              <a:chExt cx="469452" cy="469452"/>
            </a:xfrm>
          </p:grpSpPr>
          <p:sp>
            <p:nvSpPr>
              <p:cNvPr id="35" name="AutoShape 9"/>
              <p:cNvSpPr>
                <a:spLocks/>
              </p:cNvSpPr>
              <p:nvPr/>
            </p:nvSpPr>
            <p:spPr bwMode="auto">
              <a:xfrm>
                <a:off x="5570206" y="2015129"/>
                <a:ext cx="263652" cy="274740"/>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tx1">
                  <a:lumMod val="85000"/>
                  <a:lumOff val="15000"/>
                </a:schemeClr>
              </a:solidFill>
              <a:ln>
                <a:noFill/>
              </a:ln>
            </p:spPr>
            <p:txBody>
              <a:bodyPr lIns="0" tIns="0" rIns="0" bIns="0"/>
              <a:lstStyle/>
              <a:p>
                <a:endParaRPr lang="en-US" dirty="0"/>
              </a:p>
            </p:txBody>
          </p:sp>
          <p:sp>
            <p:nvSpPr>
              <p:cNvPr id="36" name="Oval 35"/>
              <p:cNvSpPr/>
              <p:nvPr/>
            </p:nvSpPr>
            <p:spPr>
              <a:xfrm>
                <a:off x="5467306" y="1917773"/>
                <a:ext cx="469452" cy="469452"/>
              </a:xfrm>
              <a:prstGeom prst="ellipse">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8" name="Group 47"/>
            <p:cNvGrpSpPr/>
            <p:nvPr/>
          </p:nvGrpSpPr>
          <p:grpSpPr>
            <a:xfrm>
              <a:off x="6170764" y="3051950"/>
              <a:ext cx="3249735" cy="754100"/>
              <a:chOff x="5868865" y="1774299"/>
              <a:chExt cx="3249735" cy="754100"/>
            </a:xfrm>
          </p:grpSpPr>
          <p:sp>
            <p:nvSpPr>
              <p:cNvPr id="49" name="TextBox 48"/>
              <p:cNvSpPr txBox="1"/>
              <p:nvPr/>
            </p:nvSpPr>
            <p:spPr>
              <a:xfrm>
                <a:off x="5868865" y="1774299"/>
                <a:ext cx="1125039" cy="338554"/>
              </a:xfrm>
              <a:prstGeom prst="rect">
                <a:avLst/>
              </a:prstGeom>
              <a:noFill/>
            </p:spPr>
            <p:txBody>
              <a:bodyPr wrap="square" rtlCol="0">
                <a:spAutoFit/>
              </a:bodyPr>
              <a:lstStyle/>
              <a:p>
                <a:r>
                  <a:rPr lang="en-US" sz="1600" b="1" dirty="0">
                    <a:solidFill>
                      <a:schemeClr val="accent4"/>
                    </a:solidFill>
                    <a:latin typeface="Roboto Slab" pitchFamily="2" charset="0"/>
                    <a:ea typeface="Roboto Slab" pitchFamily="2" charset="0"/>
                  </a:rPr>
                  <a:t>Title Text</a:t>
                </a:r>
              </a:p>
            </p:txBody>
          </p:sp>
          <p:sp>
            <p:nvSpPr>
              <p:cNvPr id="50" name="Rectangle 49"/>
              <p:cNvSpPr/>
              <p:nvPr/>
            </p:nvSpPr>
            <p:spPr>
              <a:xfrm>
                <a:off x="5897845" y="2076993"/>
                <a:ext cx="3220755" cy="451406"/>
              </a:xfrm>
              <a:prstGeom prst="rect">
                <a:avLst/>
              </a:prstGeom>
            </p:spPr>
            <p:txBody>
              <a:bodyPr wrap="square">
                <a:spAutoFit/>
              </a:bodyPr>
              <a:lstStyle/>
              <a:p>
                <a:pPr>
                  <a:lnSpc>
                    <a:spcPts val="14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meant to your lorem ipsum </a:t>
                </a:r>
                <a:r>
                  <a:rPr lang="en-US" sz="10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powerpoint</a:t>
                </a: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 text see.</a:t>
                </a:r>
              </a:p>
            </p:txBody>
          </p:sp>
        </p:grpSp>
        <p:grpSp>
          <p:nvGrpSpPr>
            <p:cNvPr id="51" name="Group 50"/>
            <p:cNvGrpSpPr/>
            <p:nvPr/>
          </p:nvGrpSpPr>
          <p:grpSpPr>
            <a:xfrm>
              <a:off x="6170764" y="4369048"/>
              <a:ext cx="3249735" cy="754100"/>
              <a:chOff x="5868865" y="1774299"/>
              <a:chExt cx="3249735" cy="754100"/>
            </a:xfrm>
          </p:grpSpPr>
          <p:sp>
            <p:nvSpPr>
              <p:cNvPr id="52" name="TextBox 51"/>
              <p:cNvSpPr txBox="1"/>
              <p:nvPr/>
            </p:nvSpPr>
            <p:spPr>
              <a:xfrm>
                <a:off x="5868865" y="1774299"/>
                <a:ext cx="1125039" cy="338554"/>
              </a:xfrm>
              <a:prstGeom prst="rect">
                <a:avLst/>
              </a:prstGeom>
              <a:noFill/>
            </p:spPr>
            <p:txBody>
              <a:bodyPr wrap="square" rtlCol="0">
                <a:spAutoFit/>
              </a:bodyPr>
              <a:lstStyle/>
              <a:p>
                <a:r>
                  <a:rPr lang="en-US" sz="1600" b="1" dirty="0">
                    <a:solidFill>
                      <a:schemeClr val="accent4"/>
                    </a:solidFill>
                    <a:latin typeface="Roboto Slab" pitchFamily="2" charset="0"/>
                    <a:ea typeface="Roboto Slab" pitchFamily="2" charset="0"/>
                  </a:rPr>
                  <a:t>Title Text</a:t>
                </a:r>
              </a:p>
            </p:txBody>
          </p:sp>
          <p:sp>
            <p:nvSpPr>
              <p:cNvPr id="53" name="Rectangle 52"/>
              <p:cNvSpPr/>
              <p:nvPr/>
            </p:nvSpPr>
            <p:spPr>
              <a:xfrm>
                <a:off x="5897845" y="2076993"/>
                <a:ext cx="3220755" cy="451406"/>
              </a:xfrm>
              <a:prstGeom prst="rect">
                <a:avLst/>
              </a:prstGeom>
            </p:spPr>
            <p:txBody>
              <a:bodyPr wrap="square">
                <a:spAutoFit/>
              </a:bodyPr>
              <a:lstStyle/>
              <a:p>
                <a:pPr>
                  <a:lnSpc>
                    <a:spcPts val="14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meant to your lorem ipsum </a:t>
                </a:r>
                <a:r>
                  <a:rPr lang="en-US" sz="10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powerpoint</a:t>
                </a: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 text see.</a:t>
                </a:r>
              </a:p>
            </p:txBody>
          </p:sp>
        </p:grpSp>
      </p:grpSp>
      <p:sp>
        <p:nvSpPr>
          <p:cNvPr id="60" name="TextBox 59"/>
          <p:cNvSpPr txBox="1"/>
          <p:nvPr/>
        </p:nvSpPr>
        <p:spPr>
          <a:xfrm>
            <a:off x="1397919" y="1371416"/>
            <a:ext cx="1846078" cy="990015"/>
          </a:xfrm>
          <a:prstGeom prst="rect">
            <a:avLst/>
          </a:prstGeom>
          <a:noFill/>
        </p:spPr>
        <p:txBody>
          <a:bodyPr wrap="square" rtlCol="0">
            <a:spAutoFit/>
          </a:bodyPr>
          <a:lstStyle/>
          <a:p>
            <a:pPr>
              <a:lnSpc>
                <a:spcPts val="3500"/>
              </a:lnSpc>
            </a:pPr>
            <a:r>
              <a:rPr lang="en-US" sz="3500" b="1" dirty="0">
                <a:solidFill>
                  <a:schemeClr val="bg1"/>
                </a:solidFill>
                <a:latin typeface="Roboto Slab" pitchFamily="2" charset="0"/>
                <a:ea typeface="Roboto Slab" pitchFamily="2" charset="0"/>
              </a:rPr>
              <a:t>Our</a:t>
            </a:r>
          </a:p>
          <a:p>
            <a:pPr>
              <a:lnSpc>
                <a:spcPts val="3500"/>
              </a:lnSpc>
            </a:pPr>
            <a:r>
              <a:rPr lang="en-US" sz="3500" b="1" dirty="0">
                <a:solidFill>
                  <a:schemeClr val="bg1"/>
                </a:solidFill>
                <a:latin typeface="Roboto Slab" pitchFamily="2" charset="0"/>
                <a:ea typeface="Roboto Slab" pitchFamily="2" charset="0"/>
              </a:rPr>
              <a:t>Service</a:t>
            </a:r>
          </a:p>
        </p:txBody>
      </p:sp>
      <p:cxnSp>
        <p:nvCxnSpPr>
          <p:cNvPr id="62" name="Straight Connector 61"/>
          <p:cNvCxnSpPr/>
          <p:nvPr/>
        </p:nvCxnSpPr>
        <p:spPr>
          <a:xfrm>
            <a:off x="1511300" y="2378601"/>
            <a:ext cx="914400"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8426656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z="1000" smtClean="0">
                <a:solidFill>
                  <a:schemeClr val="bg1">
                    <a:lumMod val="95000"/>
                  </a:schemeClr>
                </a:solidFill>
                <a:latin typeface="Roboto Slab" pitchFamily="2" charset="0"/>
                <a:ea typeface="Roboto Slab" pitchFamily="2" charset="0"/>
              </a:rPr>
              <a:pPr/>
              <a:t>5</a:t>
            </a:fld>
            <a:endParaRPr lang="en-US" sz="1000" dirty="0">
              <a:solidFill>
                <a:schemeClr val="bg1">
                  <a:lumMod val="95000"/>
                </a:schemeClr>
              </a:solidFill>
              <a:latin typeface="Roboto Slab" pitchFamily="2" charset="0"/>
              <a:ea typeface="Roboto Slab" pitchFamily="2" charset="0"/>
            </a:endParaRPr>
          </a:p>
        </p:txBody>
      </p:sp>
      <p:sp>
        <p:nvSpPr>
          <p:cNvPr id="6" name="Footer Placeholder 2"/>
          <p:cNvSpPr>
            <a:spLocks noGrp="1"/>
          </p:cNvSpPr>
          <p:nvPr>
            <p:ph type="ftr" sz="quarter" idx="10"/>
          </p:nvPr>
        </p:nvSpPr>
        <p:spPr/>
        <p:txBody>
          <a:bodyPr/>
          <a:lstStyle/>
          <a:p>
            <a:r>
              <a:rPr lang="en-US" dirty="0">
                <a:solidFill>
                  <a:schemeClr val="bg1">
                    <a:lumMod val="95000"/>
                  </a:schemeClr>
                </a:solidFill>
              </a:rPr>
              <a:t>www.yourwebsite.com</a:t>
            </a:r>
          </a:p>
        </p:txBody>
      </p:sp>
      <p:sp>
        <p:nvSpPr>
          <p:cNvPr id="3" name="Title 2"/>
          <p:cNvSpPr>
            <a:spLocks noGrp="1"/>
          </p:cNvSpPr>
          <p:nvPr>
            <p:ph type="title"/>
          </p:nvPr>
        </p:nvSpPr>
        <p:spPr/>
        <p:txBody>
          <a:bodyPr/>
          <a:lstStyle/>
          <a:p>
            <a:r>
              <a:rPr lang="en-US" b="1" dirty="0"/>
              <a:t>Company</a:t>
            </a:r>
            <a:r>
              <a:rPr lang="en-US" dirty="0"/>
              <a:t> </a:t>
            </a:r>
            <a:r>
              <a:rPr lang="en-US" dirty="0">
                <a:solidFill>
                  <a:schemeClr val="accent4"/>
                </a:solidFill>
              </a:rPr>
              <a:t>Service</a:t>
            </a:r>
          </a:p>
        </p:txBody>
      </p:sp>
      <p:sp>
        <p:nvSpPr>
          <p:cNvPr id="4" name="Text Placeholder 3"/>
          <p:cNvSpPr>
            <a:spLocks noGrp="1"/>
          </p:cNvSpPr>
          <p:nvPr>
            <p:ph type="body" sz="quarter" idx="12"/>
          </p:nvPr>
        </p:nvSpPr>
        <p:spPr/>
        <p:txBody>
          <a:bodyPr/>
          <a:lstStyle/>
          <a:p>
            <a:r>
              <a:rPr lang="en-US" dirty="0">
                <a:solidFill>
                  <a:schemeClr val="tx1">
                    <a:lumMod val="50000"/>
                    <a:lumOff val="50000"/>
                  </a:schemeClr>
                </a:solidFill>
              </a:rPr>
              <a:t>Lorem ipsum your title here some text so dummy</a:t>
            </a:r>
            <a:endParaRPr lang="en-US" dirty="0"/>
          </a:p>
        </p:txBody>
      </p:sp>
      <p:sp>
        <p:nvSpPr>
          <p:cNvPr id="9" name="Rectangle 8"/>
          <p:cNvSpPr/>
          <p:nvPr/>
        </p:nvSpPr>
        <p:spPr>
          <a:xfrm>
            <a:off x="641054" y="495300"/>
            <a:ext cx="45719" cy="67142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9"/>
          <p:cNvSpPr>
            <a:spLocks/>
          </p:cNvSpPr>
          <p:nvPr/>
        </p:nvSpPr>
        <p:spPr bwMode="auto">
          <a:xfrm>
            <a:off x="931071" y="1658123"/>
            <a:ext cx="3421854" cy="89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just">
              <a:lnSpc>
                <a:spcPts val="17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a:t>
            </a:r>
          </a:p>
        </p:txBody>
      </p:sp>
      <p:sp>
        <p:nvSpPr>
          <p:cNvPr id="14" name="Rectangle 13"/>
          <p:cNvSpPr/>
          <p:nvPr/>
        </p:nvSpPr>
        <p:spPr>
          <a:xfrm>
            <a:off x="5196115" y="3936460"/>
            <a:ext cx="2071178" cy="213918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7267293" y="3936460"/>
            <a:ext cx="2071178" cy="21391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9338470" y="3936460"/>
            <a:ext cx="2071178" cy="213918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p:cNvCxnSpPr>
            <a:cxnSpLocks/>
          </p:cNvCxnSpPr>
          <p:nvPr/>
        </p:nvCxnSpPr>
        <p:spPr>
          <a:xfrm>
            <a:off x="933448" y="2845339"/>
            <a:ext cx="522514"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grpSp>
        <p:nvGrpSpPr>
          <p:cNvPr id="58" name="Group 57"/>
          <p:cNvGrpSpPr/>
          <p:nvPr/>
        </p:nvGrpSpPr>
        <p:grpSpPr>
          <a:xfrm>
            <a:off x="5462446" y="4221522"/>
            <a:ext cx="1538516" cy="1569062"/>
            <a:chOff x="7874771" y="-1701260"/>
            <a:chExt cx="1538516" cy="1569062"/>
          </a:xfrm>
        </p:grpSpPr>
        <p:grpSp>
          <p:nvGrpSpPr>
            <p:cNvPr id="44" name="Group 43"/>
            <p:cNvGrpSpPr/>
            <p:nvPr/>
          </p:nvGrpSpPr>
          <p:grpSpPr>
            <a:xfrm>
              <a:off x="8458292" y="-1701260"/>
              <a:ext cx="371475" cy="476250"/>
              <a:chOff x="2522538" y="3189288"/>
              <a:chExt cx="371475" cy="476250"/>
            </a:xfrm>
            <a:solidFill>
              <a:schemeClr val="accent4"/>
            </a:solidFill>
          </p:grpSpPr>
          <p:sp>
            <p:nvSpPr>
              <p:cNvPr id="47" name="Freeform 5"/>
              <p:cNvSpPr>
                <a:spLocks noEditPoints="1"/>
              </p:cNvSpPr>
              <p:nvPr/>
            </p:nvSpPr>
            <p:spPr bwMode="auto">
              <a:xfrm>
                <a:off x="2613025" y="3189288"/>
                <a:ext cx="192088" cy="238125"/>
              </a:xfrm>
              <a:custGeom>
                <a:avLst/>
                <a:gdLst>
                  <a:gd name="T0" fmla="*/ 2 w 53"/>
                  <a:gd name="T1" fmla="*/ 65 h 65"/>
                  <a:gd name="T2" fmla="*/ 5 w 53"/>
                  <a:gd name="T3" fmla="*/ 62 h 65"/>
                  <a:gd name="T4" fmla="*/ 5 w 53"/>
                  <a:gd name="T5" fmla="*/ 27 h 65"/>
                  <a:gd name="T6" fmla="*/ 26 w 53"/>
                  <a:gd name="T7" fmla="*/ 6 h 65"/>
                  <a:gd name="T8" fmla="*/ 48 w 53"/>
                  <a:gd name="T9" fmla="*/ 27 h 65"/>
                  <a:gd name="T10" fmla="*/ 48 w 53"/>
                  <a:gd name="T11" fmla="*/ 62 h 65"/>
                  <a:gd name="T12" fmla="*/ 50 w 53"/>
                  <a:gd name="T13" fmla="*/ 65 h 65"/>
                  <a:gd name="T14" fmla="*/ 53 w 53"/>
                  <a:gd name="T15" fmla="*/ 62 h 65"/>
                  <a:gd name="T16" fmla="*/ 53 w 53"/>
                  <a:gd name="T17" fmla="*/ 27 h 65"/>
                  <a:gd name="T18" fmla="*/ 26 w 53"/>
                  <a:gd name="T19" fmla="*/ 0 h 65"/>
                  <a:gd name="T20" fmla="*/ 0 w 53"/>
                  <a:gd name="T21" fmla="*/ 27 h 65"/>
                  <a:gd name="T22" fmla="*/ 0 w 53"/>
                  <a:gd name="T23" fmla="*/ 62 h 65"/>
                  <a:gd name="T24" fmla="*/ 2 w 53"/>
                  <a:gd name="T25" fmla="*/ 65 h 65"/>
                  <a:gd name="T26" fmla="*/ 2 w 53"/>
                  <a:gd name="T27" fmla="*/ 65 h 65"/>
                  <a:gd name="T28" fmla="*/ 2 w 53"/>
                  <a:gd name="T2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65">
                    <a:moveTo>
                      <a:pt x="2" y="65"/>
                    </a:moveTo>
                    <a:cubicBezTo>
                      <a:pt x="4" y="65"/>
                      <a:pt x="5" y="63"/>
                      <a:pt x="5" y="62"/>
                    </a:cubicBezTo>
                    <a:cubicBezTo>
                      <a:pt x="5" y="27"/>
                      <a:pt x="5" y="27"/>
                      <a:pt x="5" y="27"/>
                    </a:cubicBezTo>
                    <a:cubicBezTo>
                      <a:pt x="5" y="15"/>
                      <a:pt x="15" y="6"/>
                      <a:pt x="26" y="6"/>
                    </a:cubicBezTo>
                    <a:cubicBezTo>
                      <a:pt x="38" y="6"/>
                      <a:pt x="48" y="15"/>
                      <a:pt x="48" y="27"/>
                    </a:cubicBezTo>
                    <a:cubicBezTo>
                      <a:pt x="48" y="62"/>
                      <a:pt x="48" y="62"/>
                      <a:pt x="48" y="62"/>
                    </a:cubicBezTo>
                    <a:cubicBezTo>
                      <a:pt x="48" y="63"/>
                      <a:pt x="49" y="65"/>
                      <a:pt x="50" y="65"/>
                    </a:cubicBezTo>
                    <a:cubicBezTo>
                      <a:pt x="52" y="65"/>
                      <a:pt x="53" y="63"/>
                      <a:pt x="53" y="62"/>
                    </a:cubicBezTo>
                    <a:cubicBezTo>
                      <a:pt x="53" y="27"/>
                      <a:pt x="53" y="27"/>
                      <a:pt x="53" y="27"/>
                    </a:cubicBezTo>
                    <a:cubicBezTo>
                      <a:pt x="53" y="12"/>
                      <a:pt x="41" y="0"/>
                      <a:pt x="26" y="0"/>
                    </a:cubicBezTo>
                    <a:cubicBezTo>
                      <a:pt x="12" y="0"/>
                      <a:pt x="0" y="12"/>
                      <a:pt x="0" y="27"/>
                    </a:cubicBezTo>
                    <a:cubicBezTo>
                      <a:pt x="0" y="62"/>
                      <a:pt x="0" y="62"/>
                      <a:pt x="0" y="62"/>
                    </a:cubicBezTo>
                    <a:cubicBezTo>
                      <a:pt x="0" y="64"/>
                      <a:pt x="1" y="65"/>
                      <a:pt x="2" y="65"/>
                    </a:cubicBezTo>
                    <a:close/>
                    <a:moveTo>
                      <a:pt x="2" y="65"/>
                    </a:moveTo>
                    <a:cubicBezTo>
                      <a:pt x="2" y="65"/>
                      <a:pt x="2" y="65"/>
                      <a:pt x="2" y="65"/>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8" name="Freeform 6"/>
              <p:cNvSpPr>
                <a:spLocks noEditPoints="1"/>
              </p:cNvSpPr>
              <p:nvPr/>
            </p:nvSpPr>
            <p:spPr bwMode="auto">
              <a:xfrm>
                <a:off x="2522538" y="3332163"/>
                <a:ext cx="371475" cy="333375"/>
              </a:xfrm>
              <a:custGeom>
                <a:avLst/>
                <a:gdLst>
                  <a:gd name="T0" fmla="*/ 102 w 103"/>
                  <a:gd name="T1" fmla="*/ 79 h 91"/>
                  <a:gd name="T2" fmla="*/ 95 w 103"/>
                  <a:gd name="T3" fmla="*/ 0 h 91"/>
                  <a:gd name="T4" fmla="*/ 83 w 103"/>
                  <a:gd name="T5" fmla="*/ 0 h 91"/>
                  <a:gd name="T6" fmla="*/ 83 w 103"/>
                  <a:gd name="T7" fmla="*/ 25 h 91"/>
                  <a:gd name="T8" fmla="*/ 75 w 103"/>
                  <a:gd name="T9" fmla="*/ 34 h 91"/>
                  <a:gd name="T10" fmla="*/ 67 w 103"/>
                  <a:gd name="T11" fmla="*/ 25 h 91"/>
                  <a:gd name="T12" fmla="*/ 67 w 103"/>
                  <a:gd name="T13" fmla="*/ 0 h 91"/>
                  <a:gd name="T14" fmla="*/ 35 w 103"/>
                  <a:gd name="T15" fmla="*/ 0 h 91"/>
                  <a:gd name="T16" fmla="*/ 35 w 103"/>
                  <a:gd name="T17" fmla="*/ 25 h 91"/>
                  <a:gd name="T18" fmla="*/ 28 w 103"/>
                  <a:gd name="T19" fmla="*/ 34 h 91"/>
                  <a:gd name="T20" fmla="*/ 19 w 103"/>
                  <a:gd name="T21" fmla="*/ 26 h 91"/>
                  <a:gd name="T22" fmla="*/ 19 w 103"/>
                  <a:gd name="T23" fmla="*/ 0 h 91"/>
                  <a:gd name="T24" fmla="*/ 8 w 103"/>
                  <a:gd name="T25" fmla="*/ 0 h 91"/>
                  <a:gd name="T26" fmla="*/ 1 w 103"/>
                  <a:gd name="T27" fmla="*/ 79 h 91"/>
                  <a:gd name="T28" fmla="*/ 11 w 103"/>
                  <a:gd name="T29" fmla="*/ 91 h 91"/>
                  <a:gd name="T30" fmla="*/ 92 w 103"/>
                  <a:gd name="T31" fmla="*/ 91 h 91"/>
                  <a:gd name="T32" fmla="*/ 102 w 103"/>
                  <a:gd name="T33" fmla="*/ 79 h 91"/>
                  <a:gd name="T34" fmla="*/ 51 w 103"/>
                  <a:gd name="T35" fmla="*/ 83 h 91"/>
                  <a:gd name="T36" fmla="*/ 29 w 103"/>
                  <a:gd name="T37" fmla="*/ 60 h 91"/>
                  <a:gd name="T38" fmla="*/ 51 w 103"/>
                  <a:gd name="T39" fmla="*/ 37 h 91"/>
                  <a:gd name="T40" fmla="*/ 74 w 103"/>
                  <a:gd name="T41" fmla="*/ 60 h 91"/>
                  <a:gd name="T42" fmla="*/ 51 w 103"/>
                  <a:gd name="T43" fmla="*/ 83 h 91"/>
                  <a:gd name="T44" fmla="*/ 51 w 103"/>
                  <a:gd name="T45" fmla="*/ 83 h 91"/>
                  <a:gd name="T46" fmla="*/ 51 w 103"/>
                  <a:gd name="T47"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3" h="91">
                    <a:moveTo>
                      <a:pt x="102" y="79"/>
                    </a:moveTo>
                    <a:cubicBezTo>
                      <a:pt x="95" y="0"/>
                      <a:pt x="95" y="0"/>
                      <a:pt x="95" y="0"/>
                    </a:cubicBezTo>
                    <a:cubicBezTo>
                      <a:pt x="83" y="0"/>
                      <a:pt x="83" y="0"/>
                      <a:pt x="83" y="0"/>
                    </a:cubicBezTo>
                    <a:cubicBezTo>
                      <a:pt x="83" y="25"/>
                      <a:pt x="83" y="25"/>
                      <a:pt x="83" y="25"/>
                    </a:cubicBezTo>
                    <a:cubicBezTo>
                      <a:pt x="83" y="30"/>
                      <a:pt x="80" y="34"/>
                      <a:pt x="75" y="34"/>
                    </a:cubicBezTo>
                    <a:cubicBezTo>
                      <a:pt x="71" y="34"/>
                      <a:pt x="67" y="30"/>
                      <a:pt x="67" y="25"/>
                    </a:cubicBezTo>
                    <a:cubicBezTo>
                      <a:pt x="67" y="0"/>
                      <a:pt x="67" y="0"/>
                      <a:pt x="67" y="0"/>
                    </a:cubicBezTo>
                    <a:cubicBezTo>
                      <a:pt x="35" y="0"/>
                      <a:pt x="35" y="0"/>
                      <a:pt x="35" y="0"/>
                    </a:cubicBezTo>
                    <a:cubicBezTo>
                      <a:pt x="35" y="25"/>
                      <a:pt x="35" y="25"/>
                      <a:pt x="35" y="25"/>
                    </a:cubicBezTo>
                    <a:cubicBezTo>
                      <a:pt x="35" y="30"/>
                      <a:pt x="32" y="33"/>
                      <a:pt x="28" y="34"/>
                    </a:cubicBezTo>
                    <a:cubicBezTo>
                      <a:pt x="23" y="34"/>
                      <a:pt x="19" y="30"/>
                      <a:pt x="19" y="26"/>
                    </a:cubicBezTo>
                    <a:cubicBezTo>
                      <a:pt x="19" y="0"/>
                      <a:pt x="19" y="0"/>
                      <a:pt x="19" y="0"/>
                    </a:cubicBezTo>
                    <a:cubicBezTo>
                      <a:pt x="8" y="0"/>
                      <a:pt x="8" y="0"/>
                      <a:pt x="8" y="0"/>
                    </a:cubicBezTo>
                    <a:cubicBezTo>
                      <a:pt x="1" y="79"/>
                      <a:pt x="1" y="79"/>
                      <a:pt x="1" y="79"/>
                    </a:cubicBezTo>
                    <a:cubicBezTo>
                      <a:pt x="0" y="85"/>
                      <a:pt x="5" y="91"/>
                      <a:pt x="11" y="91"/>
                    </a:cubicBezTo>
                    <a:cubicBezTo>
                      <a:pt x="92" y="91"/>
                      <a:pt x="92" y="91"/>
                      <a:pt x="92" y="91"/>
                    </a:cubicBezTo>
                    <a:cubicBezTo>
                      <a:pt x="98" y="91"/>
                      <a:pt x="103" y="85"/>
                      <a:pt x="102" y="79"/>
                    </a:cubicBezTo>
                    <a:close/>
                    <a:moveTo>
                      <a:pt x="51" y="83"/>
                    </a:moveTo>
                    <a:cubicBezTo>
                      <a:pt x="39" y="83"/>
                      <a:pt x="29" y="73"/>
                      <a:pt x="29" y="60"/>
                    </a:cubicBezTo>
                    <a:cubicBezTo>
                      <a:pt x="29" y="48"/>
                      <a:pt x="39" y="37"/>
                      <a:pt x="51" y="37"/>
                    </a:cubicBezTo>
                    <a:cubicBezTo>
                      <a:pt x="64" y="37"/>
                      <a:pt x="74" y="48"/>
                      <a:pt x="74" y="60"/>
                    </a:cubicBezTo>
                    <a:cubicBezTo>
                      <a:pt x="74" y="73"/>
                      <a:pt x="64" y="83"/>
                      <a:pt x="51" y="83"/>
                    </a:cubicBezTo>
                    <a:close/>
                    <a:moveTo>
                      <a:pt x="51" y="83"/>
                    </a:moveTo>
                    <a:cubicBezTo>
                      <a:pt x="51" y="83"/>
                      <a:pt x="51" y="83"/>
                      <a:pt x="51" y="83"/>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9" name="Freeform 7"/>
              <p:cNvSpPr>
                <a:spLocks noEditPoints="1"/>
              </p:cNvSpPr>
              <p:nvPr/>
            </p:nvSpPr>
            <p:spPr bwMode="auto">
              <a:xfrm>
                <a:off x="2646363" y="3489326"/>
                <a:ext cx="125413" cy="128588"/>
              </a:xfrm>
              <a:custGeom>
                <a:avLst/>
                <a:gdLst>
                  <a:gd name="T0" fmla="*/ 17 w 35"/>
                  <a:gd name="T1" fmla="*/ 0 h 35"/>
                  <a:gd name="T2" fmla="*/ 0 w 35"/>
                  <a:gd name="T3" fmla="*/ 17 h 35"/>
                  <a:gd name="T4" fmla="*/ 17 w 35"/>
                  <a:gd name="T5" fmla="*/ 35 h 35"/>
                  <a:gd name="T6" fmla="*/ 35 w 35"/>
                  <a:gd name="T7" fmla="*/ 17 h 35"/>
                  <a:gd name="T8" fmla="*/ 17 w 35"/>
                  <a:gd name="T9" fmla="*/ 0 h 35"/>
                  <a:gd name="T10" fmla="*/ 19 w 35"/>
                  <a:gd name="T11" fmla="*/ 26 h 35"/>
                  <a:gd name="T12" fmla="*/ 19 w 35"/>
                  <a:gd name="T13" fmla="*/ 27 h 35"/>
                  <a:gd name="T14" fmla="*/ 17 w 35"/>
                  <a:gd name="T15" fmla="*/ 29 h 35"/>
                  <a:gd name="T16" fmla="*/ 16 w 35"/>
                  <a:gd name="T17" fmla="*/ 27 h 35"/>
                  <a:gd name="T18" fmla="*/ 16 w 35"/>
                  <a:gd name="T19" fmla="*/ 26 h 35"/>
                  <a:gd name="T20" fmla="*/ 14 w 35"/>
                  <a:gd name="T21" fmla="*/ 25 h 35"/>
                  <a:gd name="T22" fmla="*/ 14 w 35"/>
                  <a:gd name="T23" fmla="*/ 23 h 35"/>
                  <a:gd name="T24" fmla="*/ 16 w 35"/>
                  <a:gd name="T25" fmla="*/ 23 h 35"/>
                  <a:gd name="T26" fmla="*/ 17 w 35"/>
                  <a:gd name="T27" fmla="*/ 24 h 35"/>
                  <a:gd name="T28" fmla="*/ 18 w 35"/>
                  <a:gd name="T29" fmla="*/ 24 h 35"/>
                  <a:gd name="T30" fmla="*/ 20 w 35"/>
                  <a:gd name="T31" fmla="*/ 21 h 35"/>
                  <a:gd name="T32" fmla="*/ 17 w 35"/>
                  <a:gd name="T33" fmla="*/ 19 h 35"/>
                  <a:gd name="T34" fmla="*/ 17 w 35"/>
                  <a:gd name="T35" fmla="*/ 19 h 35"/>
                  <a:gd name="T36" fmla="*/ 12 w 35"/>
                  <a:gd name="T37" fmla="*/ 14 h 35"/>
                  <a:gd name="T38" fmla="*/ 16 w 35"/>
                  <a:gd name="T39" fmla="*/ 8 h 35"/>
                  <a:gd name="T40" fmla="*/ 16 w 35"/>
                  <a:gd name="T41" fmla="*/ 7 h 35"/>
                  <a:gd name="T42" fmla="*/ 17 w 35"/>
                  <a:gd name="T43" fmla="*/ 6 h 35"/>
                  <a:gd name="T44" fmla="*/ 19 w 35"/>
                  <a:gd name="T45" fmla="*/ 7 h 35"/>
                  <a:gd name="T46" fmla="*/ 19 w 35"/>
                  <a:gd name="T47" fmla="*/ 8 h 35"/>
                  <a:gd name="T48" fmla="*/ 21 w 35"/>
                  <a:gd name="T49" fmla="*/ 10 h 35"/>
                  <a:gd name="T50" fmla="*/ 21 w 35"/>
                  <a:gd name="T51" fmla="*/ 12 h 35"/>
                  <a:gd name="T52" fmla="*/ 19 w 35"/>
                  <a:gd name="T53" fmla="*/ 12 h 35"/>
                  <a:gd name="T54" fmla="*/ 18 w 35"/>
                  <a:gd name="T55" fmla="*/ 11 h 35"/>
                  <a:gd name="T56" fmla="*/ 17 w 35"/>
                  <a:gd name="T57" fmla="*/ 11 h 35"/>
                  <a:gd name="T58" fmla="*/ 15 w 35"/>
                  <a:gd name="T59" fmla="*/ 14 h 35"/>
                  <a:gd name="T60" fmla="*/ 17 w 35"/>
                  <a:gd name="T61" fmla="*/ 16 h 35"/>
                  <a:gd name="T62" fmla="*/ 18 w 35"/>
                  <a:gd name="T63" fmla="*/ 16 h 35"/>
                  <a:gd name="T64" fmla="*/ 23 w 35"/>
                  <a:gd name="T65" fmla="*/ 21 h 35"/>
                  <a:gd name="T66" fmla="*/ 19 w 35"/>
                  <a:gd name="T67" fmla="*/ 26 h 35"/>
                  <a:gd name="T68" fmla="*/ 19 w 35"/>
                  <a:gd name="T69" fmla="*/ 26 h 35"/>
                  <a:gd name="T70" fmla="*/ 19 w 35"/>
                  <a:gd name="T71"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 h="35">
                    <a:moveTo>
                      <a:pt x="17" y="0"/>
                    </a:moveTo>
                    <a:cubicBezTo>
                      <a:pt x="8" y="0"/>
                      <a:pt x="0" y="8"/>
                      <a:pt x="0" y="17"/>
                    </a:cubicBezTo>
                    <a:cubicBezTo>
                      <a:pt x="0" y="27"/>
                      <a:pt x="8" y="35"/>
                      <a:pt x="17" y="35"/>
                    </a:cubicBezTo>
                    <a:cubicBezTo>
                      <a:pt x="27" y="35"/>
                      <a:pt x="35" y="27"/>
                      <a:pt x="35" y="17"/>
                    </a:cubicBezTo>
                    <a:cubicBezTo>
                      <a:pt x="35" y="8"/>
                      <a:pt x="27" y="0"/>
                      <a:pt x="17" y="0"/>
                    </a:cubicBezTo>
                    <a:close/>
                    <a:moveTo>
                      <a:pt x="19" y="26"/>
                    </a:moveTo>
                    <a:cubicBezTo>
                      <a:pt x="19" y="27"/>
                      <a:pt x="19" y="27"/>
                      <a:pt x="19" y="27"/>
                    </a:cubicBezTo>
                    <a:cubicBezTo>
                      <a:pt x="19" y="28"/>
                      <a:pt x="18" y="29"/>
                      <a:pt x="17" y="29"/>
                    </a:cubicBezTo>
                    <a:cubicBezTo>
                      <a:pt x="17" y="29"/>
                      <a:pt x="16" y="28"/>
                      <a:pt x="16" y="27"/>
                    </a:cubicBezTo>
                    <a:cubicBezTo>
                      <a:pt x="16" y="26"/>
                      <a:pt x="16" y="26"/>
                      <a:pt x="16" y="26"/>
                    </a:cubicBezTo>
                    <a:cubicBezTo>
                      <a:pt x="15" y="26"/>
                      <a:pt x="14" y="26"/>
                      <a:pt x="14" y="25"/>
                    </a:cubicBezTo>
                    <a:cubicBezTo>
                      <a:pt x="13" y="24"/>
                      <a:pt x="13" y="23"/>
                      <a:pt x="14" y="23"/>
                    </a:cubicBezTo>
                    <a:cubicBezTo>
                      <a:pt x="14" y="22"/>
                      <a:pt x="15" y="22"/>
                      <a:pt x="16" y="23"/>
                    </a:cubicBezTo>
                    <a:cubicBezTo>
                      <a:pt x="16" y="23"/>
                      <a:pt x="17" y="23"/>
                      <a:pt x="17" y="24"/>
                    </a:cubicBezTo>
                    <a:cubicBezTo>
                      <a:pt x="18" y="24"/>
                      <a:pt x="18" y="24"/>
                      <a:pt x="18" y="24"/>
                    </a:cubicBezTo>
                    <a:cubicBezTo>
                      <a:pt x="19" y="23"/>
                      <a:pt x="20" y="22"/>
                      <a:pt x="20" y="21"/>
                    </a:cubicBezTo>
                    <a:cubicBezTo>
                      <a:pt x="20" y="20"/>
                      <a:pt x="19" y="19"/>
                      <a:pt x="17" y="19"/>
                    </a:cubicBezTo>
                    <a:cubicBezTo>
                      <a:pt x="17" y="19"/>
                      <a:pt x="17" y="19"/>
                      <a:pt x="17" y="19"/>
                    </a:cubicBezTo>
                    <a:cubicBezTo>
                      <a:pt x="14" y="19"/>
                      <a:pt x="12" y="16"/>
                      <a:pt x="12" y="14"/>
                    </a:cubicBezTo>
                    <a:cubicBezTo>
                      <a:pt x="12" y="11"/>
                      <a:pt x="14" y="9"/>
                      <a:pt x="16" y="8"/>
                    </a:cubicBezTo>
                    <a:cubicBezTo>
                      <a:pt x="16" y="7"/>
                      <a:pt x="16" y="7"/>
                      <a:pt x="16" y="7"/>
                    </a:cubicBezTo>
                    <a:cubicBezTo>
                      <a:pt x="16" y="6"/>
                      <a:pt x="17" y="6"/>
                      <a:pt x="17" y="6"/>
                    </a:cubicBezTo>
                    <a:cubicBezTo>
                      <a:pt x="18" y="6"/>
                      <a:pt x="19" y="6"/>
                      <a:pt x="19" y="7"/>
                    </a:cubicBezTo>
                    <a:cubicBezTo>
                      <a:pt x="19" y="8"/>
                      <a:pt x="19" y="8"/>
                      <a:pt x="19" y="8"/>
                    </a:cubicBezTo>
                    <a:cubicBezTo>
                      <a:pt x="20" y="9"/>
                      <a:pt x="21" y="9"/>
                      <a:pt x="21" y="10"/>
                    </a:cubicBezTo>
                    <a:cubicBezTo>
                      <a:pt x="22" y="10"/>
                      <a:pt x="22" y="11"/>
                      <a:pt x="21" y="12"/>
                    </a:cubicBezTo>
                    <a:cubicBezTo>
                      <a:pt x="21" y="13"/>
                      <a:pt x="20" y="13"/>
                      <a:pt x="19" y="12"/>
                    </a:cubicBezTo>
                    <a:cubicBezTo>
                      <a:pt x="19" y="12"/>
                      <a:pt x="18" y="11"/>
                      <a:pt x="18" y="11"/>
                    </a:cubicBezTo>
                    <a:cubicBezTo>
                      <a:pt x="17" y="11"/>
                      <a:pt x="17" y="11"/>
                      <a:pt x="17" y="11"/>
                    </a:cubicBezTo>
                    <a:cubicBezTo>
                      <a:pt x="16" y="11"/>
                      <a:pt x="15" y="12"/>
                      <a:pt x="15" y="14"/>
                    </a:cubicBezTo>
                    <a:cubicBezTo>
                      <a:pt x="15" y="15"/>
                      <a:pt x="16" y="16"/>
                      <a:pt x="17" y="16"/>
                    </a:cubicBezTo>
                    <a:cubicBezTo>
                      <a:pt x="18" y="16"/>
                      <a:pt x="18" y="16"/>
                      <a:pt x="18" y="16"/>
                    </a:cubicBezTo>
                    <a:cubicBezTo>
                      <a:pt x="20" y="16"/>
                      <a:pt x="23" y="18"/>
                      <a:pt x="23" y="21"/>
                    </a:cubicBezTo>
                    <a:cubicBezTo>
                      <a:pt x="23" y="24"/>
                      <a:pt x="21" y="26"/>
                      <a:pt x="19" y="26"/>
                    </a:cubicBezTo>
                    <a:close/>
                    <a:moveTo>
                      <a:pt x="19" y="26"/>
                    </a:moveTo>
                    <a:cubicBezTo>
                      <a:pt x="19" y="26"/>
                      <a:pt x="19" y="26"/>
                      <a:pt x="19" y="26"/>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45" name="TextBox 44"/>
            <p:cNvSpPr txBox="1"/>
            <p:nvPr/>
          </p:nvSpPr>
          <p:spPr>
            <a:xfrm>
              <a:off x="7874772" y="-1098712"/>
              <a:ext cx="1538515" cy="338554"/>
            </a:xfrm>
            <a:prstGeom prst="rect">
              <a:avLst/>
            </a:prstGeom>
            <a:noFill/>
          </p:spPr>
          <p:txBody>
            <a:bodyPr wrap="square" rtlCol="0">
              <a:spAutoFit/>
            </a:bodyPr>
            <a:lstStyle/>
            <a:p>
              <a:pPr algn="ctr"/>
              <a:r>
                <a:rPr lang="en-US" sz="1600" b="1" dirty="0">
                  <a:latin typeface="Roboto Slab" pitchFamily="2" charset="0"/>
                  <a:ea typeface="Roboto Slab" pitchFamily="2" charset="0"/>
                </a:rPr>
                <a:t>Title Text</a:t>
              </a:r>
            </a:p>
          </p:txBody>
        </p:sp>
        <p:sp>
          <p:nvSpPr>
            <p:cNvPr id="46" name="Rectangle 45"/>
            <p:cNvSpPr/>
            <p:nvPr/>
          </p:nvSpPr>
          <p:spPr>
            <a:xfrm>
              <a:off x="7874771" y="-801612"/>
              <a:ext cx="1538516" cy="669414"/>
            </a:xfrm>
            <a:prstGeom prst="rect">
              <a:avLst/>
            </a:prstGeom>
          </p:spPr>
          <p:txBody>
            <a:bodyPr wrap="square">
              <a:spAutoFit/>
            </a:bodyPr>
            <a:lstStyle/>
            <a:p>
              <a:pPr algn="ctr">
                <a:lnSpc>
                  <a:spcPts val="15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meant to your project</a:t>
              </a:r>
            </a:p>
            <a:p>
              <a:pPr algn="ctr">
                <a:lnSpc>
                  <a:spcPts val="15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Lorem text see.</a:t>
              </a:r>
            </a:p>
          </p:txBody>
        </p:sp>
      </p:grpSp>
      <p:grpSp>
        <p:nvGrpSpPr>
          <p:cNvPr id="59" name="Group 58"/>
          <p:cNvGrpSpPr/>
          <p:nvPr/>
        </p:nvGrpSpPr>
        <p:grpSpPr>
          <a:xfrm>
            <a:off x="7533624" y="4230650"/>
            <a:ext cx="1538516" cy="1550806"/>
            <a:chOff x="10908392" y="-1683004"/>
            <a:chExt cx="1538516" cy="1550806"/>
          </a:xfrm>
        </p:grpSpPr>
        <p:sp>
          <p:nvSpPr>
            <p:cNvPr id="51" name="Freeform 8"/>
            <p:cNvSpPr>
              <a:spLocks noEditPoints="1"/>
            </p:cNvSpPr>
            <p:nvPr/>
          </p:nvSpPr>
          <p:spPr bwMode="auto">
            <a:xfrm>
              <a:off x="11442700" y="-1683004"/>
              <a:ext cx="469900" cy="439738"/>
            </a:xfrm>
            <a:custGeom>
              <a:avLst/>
              <a:gdLst>
                <a:gd name="T0" fmla="*/ 129 w 130"/>
                <a:gd name="T1" fmla="*/ 35 h 120"/>
                <a:gd name="T2" fmla="*/ 94 w 130"/>
                <a:gd name="T3" fmla="*/ 0 h 120"/>
                <a:gd name="T4" fmla="*/ 64 w 130"/>
                <a:gd name="T5" fmla="*/ 17 h 120"/>
                <a:gd name="T6" fmla="*/ 35 w 130"/>
                <a:gd name="T7" fmla="*/ 0 h 120"/>
                <a:gd name="T8" fmla="*/ 0 w 130"/>
                <a:gd name="T9" fmla="*/ 35 h 120"/>
                <a:gd name="T10" fmla="*/ 2 w 130"/>
                <a:gd name="T11" fmla="*/ 49 h 120"/>
                <a:gd name="T12" fmla="*/ 19 w 130"/>
                <a:gd name="T13" fmla="*/ 79 h 120"/>
                <a:gd name="T14" fmla="*/ 64 w 130"/>
                <a:gd name="T15" fmla="*/ 120 h 120"/>
                <a:gd name="T16" fmla="*/ 110 w 130"/>
                <a:gd name="T17" fmla="*/ 79 h 120"/>
                <a:gd name="T18" fmla="*/ 128 w 130"/>
                <a:gd name="T19" fmla="*/ 49 h 120"/>
                <a:gd name="T20" fmla="*/ 129 w 130"/>
                <a:gd name="T21" fmla="*/ 35 h 120"/>
                <a:gd name="T22" fmla="*/ 123 w 130"/>
                <a:gd name="T23" fmla="*/ 48 h 120"/>
                <a:gd name="T24" fmla="*/ 107 w 130"/>
                <a:gd name="T25" fmla="*/ 75 h 120"/>
                <a:gd name="T26" fmla="*/ 64 w 130"/>
                <a:gd name="T27" fmla="*/ 113 h 120"/>
                <a:gd name="T28" fmla="*/ 23 w 130"/>
                <a:gd name="T29" fmla="*/ 75 h 120"/>
                <a:gd name="T30" fmla="*/ 6 w 130"/>
                <a:gd name="T31" fmla="*/ 48 h 120"/>
                <a:gd name="T32" fmla="*/ 5 w 130"/>
                <a:gd name="T33" fmla="*/ 36 h 120"/>
                <a:gd name="T34" fmla="*/ 5 w 130"/>
                <a:gd name="T35" fmla="*/ 36 h 120"/>
                <a:gd name="T36" fmla="*/ 35 w 130"/>
                <a:gd name="T37" fmla="*/ 5 h 120"/>
                <a:gd name="T38" fmla="*/ 62 w 130"/>
                <a:gd name="T39" fmla="*/ 23 h 120"/>
                <a:gd name="T40" fmla="*/ 64 w 130"/>
                <a:gd name="T41" fmla="*/ 29 h 120"/>
                <a:gd name="T42" fmla="*/ 67 w 130"/>
                <a:gd name="T43" fmla="*/ 23 h 120"/>
                <a:gd name="T44" fmla="*/ 94 w 130"/>
                <a:gd name="T45" fmla="*/ 5 h 120"/>
                <a:gd name="T46" fmla="*/ 124 w 130"/>
                <a:gd name="T47" fmla="*/ 36 h 120"/>
                <a:gd name="T48" fmla="*/ 123 w 130"/>
                <a:gd name="T49" fmla="*/ 48 h 120"/>
                <a:gd name="T50" fmla="*/ 123 w 130"/>
                <a:gd name="T51" fmla="*/ 48 h 120"/>
                <a:gd name="T52" fmla="*/ 123 w 130"/>
                <a:gd name="T53" fmla="*/ 4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0" h="120">
                  <a:moveTo>
                    <a:pt x="129" y="35"/>
                  </a:moveTo>
                  <a:cubicBezTo>
                    <a:pt x="127" y="15"/>
                    <a:pt x="113" y="0"/>
                    <a:pt x="94" y="0"/>
                  </a:cubicBezTo>
                  <a:cubicBezTo>
                    <a:pt x="82" y="0"/>
                    <a:pt x="71" y="6"/>
                    <a:pt x="64" y="17"/>
                  </a:cubicBezTo>
                  <a:cubicBezTo>
                    <a:pt x="58" y="6"/>
                    <a:pt x="47" y="0"/>
                    <a:pt x="35" y="0"/>
                  </a:cubicBezTo>
                  <a:cubicBezTo>
                    <a:pt x="17" y="0"/>
                    <a:pt x="2" y="15"/>
                    <a:pt x="0" y="35"/>
                  </a:cubicBezTo>
                  <a:cubicBezTo>
                    <a:pt x="0" y="36"/>
                    <a:pt x="0" y="41"/>
                    <a:pt x="2" y="49"/>
                  </a:cubicBezTo>
                  <a:cubicBezTo>
                    <a:pt x="4" y="60"/>
                    <a:pt x="10" y="71"/>
                    <a:pt x="19" y="79"/>
                  </a:cubicBezTo>
                  <a:cubicBezTo>
                    <a:pt x="64" y="120"/>
                    <a:pt x="64" y="120"/>
                    <a:pt x="64" y="120"/>
                  </a:cubicBezTo>
                  <a:cubicBezTo>
                    <a:pt x="110" y="79"/>
                    <a:pt x="110" y="79"/>
                    <a:pt x="110" y="79"/>
                  </a:cubicBezTo>
                  <a:cubicBezTo>
                    <a:pt x="119" y="71"/>
                    <a:pt x="126" y="60"/>
                    <a:pt x="128" y="49"/>
                  </a:cubicBezTo>
                  <a:cubicBezTo>
                    <a:pt x="130" y="41"/>
                    <a:pt x="129" y="36"/>
                    <a:pt x="129" y="35"/>
                  </a:cubicBezTo>
                  <a:close/>
                  <a:moveTo>
                    <a:pt x="123" y="48"/>
                  </a:moveTo>
                  <a:cubicBezTo>
                    <a:pt x="121" y="58"/>
                    <a:pt x="115" y="68"/>
                    <a:pt x="107" y="75"/>
                  </a:cubicBezTo>
                  <a:cubicBezTo>
                    <a:pt x="64" y="113"/>
                    <a:pt x="64" y="113"/>
                    <a:pt x="64" y="113"/>
                  </a:cubicBezTo>
                  <a:cubicBezTo>
                    <a:pt x="23" y="75"/>
                    <a:pt x="23" y="75"/>
                    <a:pt x="23" y="75"/>
                  </a:cubicBezTo>
                  <a:cubicBezTo>
                    <a:pt x="14" y="68"/>
                    <a:pt x="9" y="58"/>
                    <a:pt x="6" y="48"/>
                  </a:cubicBezTo>
                  <a:cubicBezTo>
                    <a:pt x="5" y="40"/>
                    <a:pt x="5" y="36"/>
                    <a:pt x="5" y="36"/>
                  </a:cubicBezTo>
                  <a:cubicBezTo>
                    <a:pt x="5" y="36"/>
                    <a:pt x="5" y="36"/>
                    <a:pt x="5" y="36"/>
                  </a:cubicBezTo>
                  <a:cubicBezTo>
                    <a:pt x="7" y="18"/>
                    <a:pt x="20" y="5"/>
                    <a:pt x="35" y="5"/>
                  </a:cubicBezTo>
                  <a:cubicBezTo>
                    <a:pt x="47" y="5"/>
                    <a:pt x="57" y="12"/>
                    <a:pt x="62" y="23"/>
                  </a:cubicBezTo>
                  <a:cubicBezTo>
                    <a:pt x="64" y="29"/>
                    <a:pt x="64" y="29"/>
                    <a:pt x="64" y="29"/>
                  </a:cubicBezTo>
                  <a:cubicBezTo>
                    <a:pt x="67" y="23"/>
                    <a:pt x="67" y="23"/>
                    <a:pt x="67" y="23"/>
                  </a:cubicBezTo>
                  <a:cubicBezTo>
                    <a:pt x="72" y="12"/>
                    <a:pt x="82" y="5"/>
                    <a:pt x="94" y="5"/>
                  </a:cubicBezTo>
                  <a:cubicBezTo>
                    <a:pt x="110" y="5"/>
                    <a:pt x="123" y="18"/>
                    <a:pt x="124" y="36"/>
                  </a:cubicBezTo>
                  <a:cubicBezTo>
                    <a:pt x="124" y="36"/>
                    <a:pt x="125" y="40"/>
                    <a:pt x="123" y="48"/>
                  </a:cubicBezTo>
                  <a:close/>
                  <a:moveTo>
                    <a:pt x="123" y="48"/>
                  </a:moveTo>
                  <a:cubicBezTo>
                    <a:pt x="123" y="48"/>
                    <a:pt x="123" y="48"/>
                    <a:pt x="123" y="48"/>
                  </a:cubicBezTo>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52" name="TextBox 51"/>
            <p:cNvSpPr txBox="1"/>
            <p:nvPr/>
          </p:nvSpPr>
          <p:spPr>
            <a:xfrm>
              <a:off x="10908393" y="-1098712"/>
              <a:ext cx="1538515" cy="338554"/>
            </a:xfrm>
            <a:prstGeom prst="rect">
              <a:avLst/>
            </a:prstGeom>
            <a:noFill/>
          </p:spPr>
          <p:txBody>
            <a:bodyPr wrap="square" rtlCol="0">
              <a:spAutoFit/>
            </a:bodyPr>
            <a:lstStyle/>
            <a:p>
              <a:pPr algn="ctr"/>
              <a:r>
                <a:rPr lang="en-US" sz="1600" b="1" dirty="0">
                  <a:latin typeface="Roboto Slab" pitchFamily="2" charset="0"/>
                  <a:ea typeface="Roboto Slab" pitchFamily="2" charset="0"/>
                </a:rPr>
                <a:t>Title Text</a:t>
              </a:r>
            </a:p>
          </p:txBody>
        </p:sp>
        <p:sp>
          <p:nvSpPr>
            <p:cNvPr id="53" name="Rectangle 52"/>
            <p:cNvSpPr/>
            <p:nvPr/>
          </p:nvSpPr>
          <p:spPr>
            <a:xfrm>
              <a:off x="10908392" y="-801612"/>
              <a:ext cx="1538516" cy="669414"/>
            </a:xfrm>
            <a:prstGeom prst="rect">
              <a:avLst/>
            </a:prstGeom>
          </p:spPr>
          <p:txBody>
            <a:bodyPr wrap="square">
              <a:spAutoFit/>
            </a:bodyPr>
            <a:lstStyle/>
            <a:p>
              <a:pPr algn="ctr">
                <a:lnSpc>
                  <a:spcPts val="15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meant to your project</a:t>
              </a:r>
            </a:p>
            <a:p>
              <a:pPr algn="ctr">
                <a:lnSpc>
                  <a:spcPts val="15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Lorem text see.</a:t>
              </a:r>
            </a:p>
          </p:txBody>
        </p:sp>
      </p:grpSp>
      <p:grpSp>
        <p:nvGrpSpPr>
          <p:cNvPr id="60" name="Group 59"/>
          <p:cNvGrpSpPr/>
          <p:nvPr/>
        </p:nvGrpSpPr>
        <p:grpSpPr>
          <a:xfrm>
            <a:off x="9604801" y="4221522"/>
            <a:ext cx="1538516" cy="1569062"/>
            <a:chOff x="13942012" y="-1701260"/>
            <a:chExt cx="1538516" cy="1569062"/>
          </a:xfrm>
        </p:grpSpPr>
        <p:sp>
          <p:nvSpPr>
            <p:cNvPr id="55" name="Freeform 10"/>
            <p:cNvSpPr>
              <a:spLocks noEditPoints="1"/>
            </p:cNvSpPr>
            <p:nvPr/>
          </p:nvSpPr>
          <p:spPr bwMode="auto">
            <a:xfrm>
              <a:off x="14481876" y="-1701260"/>
              <a:ext cx="458788" cy="476250"/>
            </a:xfrm>
            <a:custGeom>
              <a:avLst/>
              <a:gdLst>
                <a:gd name="T0" fmla="*/ 118 w 127"/>
                <a:gd name="T1" fmla="*/ 106 h 130"/>
                <a:gd name="T2" fmla="*/ 78 w 127"/>
                <a:gd name="T3" fmla="*/ 52 h 130"/>
                <a:gd name="T4" fmla="*/ 78 w 127"/>
                <a:gd name="T5" fmla="*/ 13 h 130"/>
                <a:gd name="T6" fmla="*/ 83 w 127"/>
                <a:gd name="T7" fmla="*/ 6 h 130"/>
                <a:gd name="T8" fmla="*/ 77 w 127"/>
                <a:gd name="T9" fmla="*/ 0 h 130"/>
                <a:gd name="T10" fmla="*/ 51 w 127"/>
                <a:gd name="T11" fmla="*/ 0 h 130"/>
                <a:gd name="T12" fmla="*/ 44 w 127"/>
                <a:gd name="T13" fmla="*/ 6 h 130"/>
                <a:gd name="T14" fmla="*/ 49 w 127"/>
                <a:gd name="T15" fmla="*/ 13 h 130"/>
                <a:gd name="T16" fmla="*/ 49 w 127"/>
                <a:gd name="T17" fmla="*/ 52 h 130"/>
                <a:gd name="T18" fmla="*/ 10 w 127"/>
                <a:gd name="T19" fmla="*/ 106 h 130"/>
                <a:gd name="T20" fmla="*/ 21 w 127"/>
                <a:gd name="T21" fmla="*/ 130 h 130"/>
                <a:gd name="T22" fmla="*/ 106 w 127"/>
                <a:gd name="T23" fmla="*/ 130 h 130"/>
                <a:gd name="T24" fmla="*/ 118 w 127"/>
                <a:gd name="T25" fmla="*/ 106 h 130"/>
                <a:gd name="T26" fmla="*/ 98 w 127"/>
                <a:gd name="T27" fmla="*/ 124 h 130"/>
                <a:gd name="T28" fmla="*/ 30 w 127"/>
                <a:gd name="T29" fmla="*/ 124 h 130"/>
                <a:gd name="T30" fmla="*/ 21 w 127"/>
                <a:gd name="T31" fmla="*/ 105 h 130"/>
                <a:gd name="T32" fmla="*/ 38 w 127"/>
                <a:gd name="T33" fmla="*/ 81 h 130"/>
                <a:gd name="T34" fmla="*/ 90 w 127"/>
                <a:gd name="T35" fmla="*/ 81 h 130"/>
                <a:gd name="T36" fmla="*/ 107 w 127"/>
                <a:gd name="T37" fmla="*/ 105 h 130"/>
                <a:gd name="T38" fmla="*/ 98 w 127"/>
                <a:gd name="T39" fmla="*/ 124 h 130"/>
                <a:gd name="T40" fmla="*/ 80 w 127"/>
                <a:gd name="T41" fmla="*/ 89 h 130"/>
                <a:gd name="T42" fmla="*/ 48 w 127"/>
                <a:gd name="T43" fmla="*/ 89 h 130"/>
                <a:gd name="T44" fmla="*/ 37 w 127"/>
                <a:gd name="T45" fmla="*/ 104 h 130"/>
                <a:gd name="T46" fmla="*/ 43 w 127"/>
                <a:gd name="T47" fmla="*/ 116 h 130"/>
                <a:gd name="T48" fmla="*/ 85 w 127"/>
                <a:gd name="T49" fmla="*/ 116 h 130"/>
                <a:gd name="T50" fmla="*/ 91 w 127"/>
                <a:gd name="T51" fmla="*/ 104 h 130"/>
                <a:gd name="T52" fmla="*/ 80 w 127"/>
                <a:gd name="T53"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7" h="130">
                  <a:moveTo>
                    <a:pt x="118" y="106"/>
                  </a:moveTo>
                  <a:cubicBezTo>
                    <a:pt x="105" y="87"/>
                    <a:pt x="80" y="55"/>
                    <a:pt x="78" y="52"/>
                  </a:cubicBezTo>
                  <a:cubicBezTo>
                    <a:pt x="78" y="13"/>
                    <a:pt x="78" y="13"/>
                    <a:pt x="78" y="13"/>
                  </a:cubicBezTo>
                  <a:cubicBezTo>
                    <a:pt x="81" y="12"/>
                    <a:pt x="83" y="9"/>
                    <a:pt x="83" y="6"/>
                  </a:cubicBezTo>
                  <a:cubicBezTo>
                    <a:pt x="83" y="3"/>
                    <a:pt x="80" y="0"/>
                    <a:pt x="77" y="0"/>
                  </a:cubicBezTo>
                  <a:cubicBezTo>
                    <a:pt x="51" y="0"/>
                    <a:pt x="51" y="0"/>
                    <a:pt x="51" y="0"/>
                  </a:cubicBezTo>
                  <a:cubicBezTo>
                    <a:pt x="47" y="0"/>
                    <a:pt x="44" y="3"/>
                    <a:pt x="44" y="6"/>
                  </a:cubicBezTo>
                  <a:cubicBezTo>
                    <a:pt x="44" y="9"/>
                    <a:pt x="46" y="12"/>
                    <a:pt x="49" y="13"/>
                  </a:cubicBezTo>
                  <a:cubicBezTo>
                    <a:pt x="49" y="52"/>
                    <a:pt x="49" y="52"/>
                    <a:pt x="49" y="52"/>
                  </a:cubicBezTo>
                  <a:cubicBezTo>
                    <a:pt x="48" y="55"/>
                    <a:pt x="23" y="87"/>
                    <a:pt x="10" y="106"/>
                  </a:cubicBezTo>
                  <a:cubicBezTo>
                    <a:pt x="0" y="121"/>
                    <a:pt x="10" y="130"/>
                    <a:pt x="21" y="130"/>
                  </a:cubicBezTo>
                  <a:cubicBezTo>
                    <a:pt x="106" y="130"/>
                    <a:pt x="106" y="130"/>
                    <a:pt x="106" y="130"/>
                  </a:cubicBezTo>
                  <a:cubicBezTo>
                    <a:pt x="118" y="130"/>
                    <a:pt x="127" y="121"/>
                    <a:pt x="118" y="106"/>
                  </a:cubicBezTo>
                  <a:close/>
                  <a:moveTo>
                    <a:pt x="98" y="124"/>
                  </a:moveTo>
                  <a:cubicBezTo>
                    <a:pt x="30" y="124"/>
                    <a:pt x="30" y="124"/>
                    <a:pt x="30" y="124"/>
                  </a:cubicBezTo>
                  <a:cubicBezTo>
                    <a:pt x="21" y="124"/>
                    <a:pt x="13" y="117"/>
                    <a:pt x="21" y="105"/>
                  </a:cubicBezTo>
                  <a:cubicBezTo>
                    <a:pt x="25" y="98"/>
                    <a:pt x="32" y="89"/>
                    <a:pt x="38" y="81"/>
                  </a:cubicBezTo>
                  <a:cubicBezTo>
                    <a:pt x="90" y="81"/>
                    <a:pt x="90" y="81"/>
                    <a:pt x="90" y="81"/>
                  </a:cubicBezTo>
                  <a:cubicBezTo>
                    <a:pt x="96" y="89"/>
                    <a:pt x="102" y="98"/>
                    <a:pt x="107" y="105"/>
                  </a:cubicBezTo>
                  <a:cubicBezTo>
                    <a:pt x="115" y="117"/>
                    <a:pt x="107" y="124"/>
                    <a:pt x="98" y="124"/>
                  </a:cubicBezTo>
                  <a:close/>
                  <a:moveTo>
                    <a:pt x="80" y="89"/>
                  </a:moveTo>
                  <a:cubicBezTo>
                    <a:pt x="48" y="89"/>
                    <a:pt x="48" y="89"/>
                    <a:pt x="48" y="89"/>
                  </a:cubicBezTo>
                  <a:cubicBezTo>
                    <a:pt x="44" y="94"/>
                    <a:pt x="40" y="100"/>
                    <a:pt x="37" y="104"/>
                  </a:cubicBezTo>
                  <a:cubicBezTo>
                    <a:pt x="32" y="111"/>
                    <a:pt x="37" y="116"/>
                    <a:pt x="43" y="116"/>
                  </a:cubicBezTo>
                  <a:cubicBezTo>
                    <a:pt x="85" y="116"/>
                    <a:pt x="85" y="116"/>
                    <a:pt x="85" y="116"/>
                  </a:cubicBezTo>
                  <a:cubicBezTo>
                    <a:pt x="91" y="116"/>
                    <a:pt x="95" y="111"/>
                    <a:pt x="91" y="104"/>
                  </a:cubicBezTo>
                  <a:cubicBezTo>
                    <a:pt x="88" y="100"/>
                    <a:pt x="84" y="94"/>
                    <a:pt x="80" y="89"/>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56" name="TextBox 55"/>
            <p:cNvSpPr txBox="1"/>
            <p:nvPr/>
          </p:nvSpPr>
          <p:spPr>
            <a:xfrm>
              <a:off x="13942013" y="-1098712"/>
              <a:ext cx="1538515" cy="338554"/>
            </a:xfrm>
            <a:prstGeom prst="rect">
              <a:avLst/>
            </a:prstGeom>
            <a:noFill/>
          </p:spPr>
          <p:txBody>
            <a:bodyPr wrap="square" rtlCol="0">
              <a:spAutoFit/>
            </a:bodyPr>
            <a:lstStyle/>
            <a:p>
              <a:pPr algn="ctr"/>
              <a:r>
                <a:rPr lang="en-US" sz="1600" b="1" dirty="0">
                  <a:latin typeface="Roboto Slab" pitchFamily="2" charset="0"/>
                  <a:ea typeface="Roboto Slab" pitchFamily="2" charset="0"/>
                </a:rPr>
                <a:t>Title Text</a:t>
              </a:r>
            </a:p>
          </p:txBody>
        </p:sp>
        <p:sp>
          <p:nvSpPr>
            <p:cNvPr id="57" name="Rectangle 56"/>
            <p:cNvSpPr/>
            <p:nvPr/>
          </p:nvSpPr>
          <p:spPr>
            <a:xfrm>
              <a:off x="13942012" y="-801612"/>
              <a:ext cx="1538516" cy="669414"/>
            </a:xfrm>
            <a:prstGeom prst="rect">
              <a:avLst/>
            </a:prstGeom>
          </p:spPr>
          <p:txBody>
            <a:bodyPr wrap="square">
              <a:spAutoFit/>
            </a:bodyPr>
            <a:lstStyle/>
            <a:p>
              <a:pPr algn="ctr">
                <a:lnSpc>
                  <a:spcPts val="15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meant to your project</a:t>
              </a:r>
            </a:p>
            <a:p>
              <a:pPr algn="ctr">
                <a:lnSpc>
                  <a:spcPts val="15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Lorem text see.</a:t>
              </a:r>
            </a:p>
          </p:txBody>
        </p:sp>
      </p:grpSp>
      <p:sp>
        <p:nvSpPr>
          <p:cNvPr id="8" name="Picture Placeholder 7">
            <a:extLst>
              <a:ext uri="{FF2B5EF4-FFF2-40B4-BE49-F238E27FC236}">
                <a16:creationId xmlns:a16="http://schemas.microsoft.com/office/drawing/2014/main" id="{5AEE27A9-C7EE-469B-A43B-29F2262B4FB4}"/>
              </a:ext>
            </a:extLst>
          </p:cNvPr>
          <p:cNvSpPr>
            <a:spLocks noGrp="1"/>
          </p:cNvSpPr>
          <p:nvPr>
            <p:ph type="pic" sz="quarter" idx="23"/>
          </p:nvPr>
        </p:nvSpPr>
        <p:spPr/>
      </p:sp>
      <p:sp>
        <p:nvSpPr>
          <p:cNvPr id="11" name="Picture Placeholder 10">
            <a:extLst>
              <a:ext uri="{FF2B5EF4-FFF2-40B4-BE49-F238E27FC236}">
                <a16:creationId xmlns:a16="http://schemas.microsoft.com/office/drawing/2014/main" id="{B9FB2A4A-E3C2-4F27-8796-B59FB8CE3BD4}"/>
              </a:ext>
            </a:extLst>
          </p:cNvPr>
          <p:cNvSpPr>
            <a:spLocks noGrp="1"/>
          </p:cNvSpPr>
          <p:nvPr>
            <p:ph type="pic" sz="quarter" idx="25"/>
          </p:nvPr>
        </p:nvSpPr>
        <p:spPr/>
      </p:sp>
      <p:sp>
        <p:nvSpPr>
          <p:cNvPr id="13" name="Picture Placeholder 12">
            <a:extLst>
              <a:ext uri="{FF2B5EF4-FFF2-40B4-BE49-F238E27FC236}">
                <a16:creationId xmlns:a16="http://schemas.microsoft.com/office/drawing/2014/main" id="{6E712F1C-41D0-4692-8237-BE60FC8677D9}"/>
              </a:ext>
            </a:extLst>
          </p:cNvPr>
          <p:cNvSpPr>
            <a:spLocks noGrp="1"/>
          </p:cNvSpPr>
          <p:nvPr>
            <p:ph type="pic" sz="quarter" idx="24"/>
          </p:nvPr>
        </p:nvSpPr>
        <p:spPr/>
      </p:sp>
      <p:sp>
        <p:nvSpPr>
          <p:cNvPr id="19" name="Picture Placeholder 18">
            <a:extLst>
              <a:ext uri="{FF2B5EF4-FFF2-40B4-BE49-F238E27FC236}">
                <a16:creationId xmlns:a16="http://schemas.microsoft.com/office/drawing/2014/main" id="{7E19F474-8155-4EBE-B1B8-7E1889EB9DA0}"/>
              </a:ext>
            </a:extLst>
          </p:cNvPr>
          <p:cNvSpPr>
            <a:spLocks noGrp="1"/>
          </p:cNvSpPr>
          <p:nvPr>
            <p:ph type="pic" sz="quarter" idx="22"/>
          </p:nvPr>
        </p:nvSpPr>
        <p:spPr/>
      </p:sp>
    </p:spTree>
    <p:extLst>
      <p:ext uri="{BB962C8B-B14F-4D97-AF65-F5344CB8AC3E}">
        <p14:creationId xmlns:p14="http://schemas.microsoft.com/office/powerpoint/2010/main" val="327292654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prestige"/>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z="1000" smtClean="0">
                <a:solidFill>
                  <a:schemeClr val="bg1">
                    <a:lumMod val="95000"/>
                  </a:schemeClr>
                </a:solidFill>
                <a:latin typeface="Roboto Slab" pitchFamily="2" charset="0"/>
                <a:ea typeface="Roboto Slab" pitchFamily="2" charset="0"/>
              </a:rPr>
              <a:pPr/>
              <a:t>6</a:t>
            </a:fld>
            <a:endParaRPr lang="en-US" sz="1000" dirty="0">
              <a:solidFill>
                <a:schemeClr val="bg1">
                  <a:lumMod val="95000"/>
                </a:schemeClr>
              </a:solidFill>
              <a:latin typeface="Roboto Slab" pitchFamily="2" charset="0"/>
              <a:ea typeface="Roboto Slab" pitchFamily="2" charset="0"/>
            </a:endParaRPr>
          </a:p>
        </p:txBody>
      </p:sp>
      <p:sp>
        <p:nvSpPr>
          <p:cNvPr id="7" name="Picture Placeholder 6">
            <a:extLst>
              <a:ext uri="{FF2B5EF4-FFF2-40B4-BE49-F238E27FC236}">
                <a16:creationId xmlns:a16="http://schemas.microsoft.com/office/drawing/2014/main" id="{0807C4AA-C454-4100-920F-4274E5EA4678}"/>
              </a:ext>
            </a:extLst>
          </p:cNvPr>
          <p:cNvSpPr>
            <a:spLocks noGrp="1"/>
          </p:cNvSpPr>
          <p:nvPr>
            <p:ph type="pic" sz="quarter" idx="22"/>
          </p:nvPr>
        </p:nvSpPr>
        <p:spPr/>
      </p:sp>
      <p:sp>
        <p:nvSpPr>
          <p:cNvPr id="10" name="Picture Placeholder 9">
            <a:extLst>
              <a:ext uri="{FF2B5EF4-FFF2-40B4-BE49-F238E27FC236}">
                <a16:creationId xmlns:a16="http://schemas.microsoft.com/office/drawing/2014/main" id="{E19FAC47-95EE-4FE3-9940-46B2AF3B8D9A}"/>
              </a:ext>
            </a:extLst>
          </p:cNvPr>
          <p:cNvSpPr>
            <a:spLocks noGrp="1"/>
          </p:cNvSpPr>
          <p:nvPr>
            <p:ph type="pic" sz="quarter" idx="24"/>
          </p:nvPr>
        </p:nvSpPr>
        <p:spPr/>
      </p:sp>
      <p:sp>
        <p:nvSpPr>
          <p:cNvPr id="12" name="Picture Placeholder 11">
            <a:extLst>
              <a:ext uri="{FF2B5EF4-FFF2-40B4-BE49-F238E27FC236}">
                <a16:creationId xmlns:a16="http://schemas.microsoft.com/office/drawing/2014/main" id="{3D72C572-A7D2-412F-832D-5D81D3C3338C}"/>
              </a:ext>
            </a:extLst>
          </p:cNvPr>
          <p:cNvSpPr>
            <a:spLocks noGrp="1"/>
          </p:cNvSpPr>
          <p:nvPr>
            <p:ph type="pic" sz="quarter" idx="23"/>
          </p:nvPr>
        </p:nvSpPr>
        <p:spPr/>
      </p:sp>
      <p:sp>
        <p:nvSpPr>
          <p:cNvPr id="128" name="Rectangle 127"/>
          <p:cNvSpPr/>
          <p:nvPr/>
        </p:nvSpPr>
        <p:spPr>
          <a:xfrm>
            <a:off x="7982861" y="2119089"/>
            <a:ext cx="4209141" cy="2002970"/>
          </a:xfrm>
          <a:prstGeom prst="rect">
            <a:avLst/>
          </a:prstGeom>
          <a:solidFill>
            <a:srgbClr val="00A855">
              <a:alpha val="2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dirty="0">
                <a:solidFill>
                  <a:schemeClr val="bg1">
                    <a:lumMod val="95000"/>
                  </a:schemeClr>
                </a:solidFill>
              </a:rPr>
              <a:t>www.yourwebsite.com</a:t>
            </a:r>
          </a:p>
        </p:txBody>
      </p:sp>
      <p:sp>
        <p:nvSpPr>
          <p:cNvPr id="3" name="Title 2"/>
          <p:cNvSpPr>
            <a:spLocks noGrp="1"/>
          </p:cNvSpPr>
          <p:nvPr>
            <p:ph type="title"/>
          </p:nvPr>
        </p:nvSpPr>
        <p:spPr/>
        <p:txBody>
          <a:bodyPr/>
          <a:lstStyle/>
          <a:p>
            <a:r>
              <a:rPr lang="en-US" b="1" dirty="0"/>
              <a:t>Company</a:t>
            </a:r>
            <a:r>
              <a:rPr lang="en-US" dirty="0"/>
              <a:t> </a:t>
            </a:r>
            <a:r>
              <a:rPr lang="en-US" dirty="0">
                <a:solidFill>
                  <a:schemeClr val="accent4"/>
                </a:solidFill>
              </a:rPr>
              <a:t>Team Members</a:t>
            </a:r>
          </a:p>
        </p:txBody>
      </p:sp>
      <p:sp>
        <p:nvSpPr>
          <p:cNvPr id="129" name="Rectangle 128"/>
          <p:cNvSpPr/>
          <p:nvPr/>
        </p:nvSpPr>
        <p:spPr>
          <a:xfrm>
            <a:off x="4209143" y="2119089"/>
            <a:ext cx="3773716" cy="2002970"/>
          </a:xfrm>
          <a:prstGeom prst="rect">
            <a:avLst/>
          </a:prstGeom>
          <a:solidFill>
            <a:srgbClr val="A6CE39">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quarter" idx="12"/>
          </p:nvPr>
        </p:nvSpPr>
        <p:spPr/>
        <p:txBody>
          <a:bodyPr/>
          <a:lstStyle/>
          <a:p>
            <a:r>
              <a:rPr lang="en-US" dirty="0">
                <a:solidFill>
                  <a:schemeClr val="tx1">
                    <a:lumMod val="50000"/>
                    <a:lumOff val="50000"/>
                  </a:schemeClr>
                </a:solidFill>
              </a:rPr>
              <a:t>Lorem ipsum your title here some text so dummy and your </a:t>
            </a:r>
            <a:r>
              <a:rPr lang="en-US" dirty="0" err="1">
                <a:solidFill>
                  <a:schemeClr val="tx1">
                    <a:lumMod val="50000"/>
                    <a:lumOff val="50000"/>
                  </a:schemeClr>
                </a:solidFill>
              </a:rPr>
              <a:t>powerpoint</a:t>
            </a:r>
            <a:r>
              <a:rPr lang="en-US" dirty="0">
                <a:solidFill>
                  <a:schemeClr val="tx1">
                    <a:lumMod val="50000"/>
                    <a:lumOff val="50000"/>
                  </a:schemeClr>
                </a:solidFill>
              </a:rPr>
              <a:t> presentation</a:t>
            </a:r>
            <a:endParaRPr lang="en-US" dirty="0"/>
          </a:p>
        </p:txBody>
      </p:sp>
      <p:sp>
        <p:nvSpPr>
          <p:cNvPr id="127" name="Rectangle 126"/>
          <p:cNvSpPr/>
          <p:nvPr/>
        </p:nvSpPr>
        <p:spPr>
          <a:xfrm>
            <a:off x="1" y="2119089"/>
            <a:ext cx="4209141" cy="2002970"/>
          </a:xfrm>
          <a:prstGeom prst="rect">
            <a:avLst/>
          </a:prstGeom>
          <a:solidFill>
            <a:srgbClr val="00A855">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641054" y="495300"/>
            <a:ext cx="45719" cy="67142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0" name="Group 129"/>
          <p:cNvGrpSpPr/>
          <p:nvPr/>
        </p:nvGrpSpPr>
        <p:grpSpPr>
          <a:xfrm>
            <a:off x="1049578" y="4650935"/>
            <a:ext cx="10092845" cy="921189"/>
            <a:chOff x="1049578" y="4631885"/>
            <a:chExt cx="10092845" cy="921189"/>
          </a:xfrm>
        </p:grpSpPr>
        <p:grpSp>
          <p:nvGrpSpPr>
            <p:cNvPr id="124" name="Group 123"/>
            <p:cNvGrpSpPr/>
            <p:nvPr/>
          </p:nvGrpSpPr>
          <p:grpSpPr>
            <a:xfrm>
              <a:off x="1049578" y="4631885"/>
              <a:ext cx="3128055" cy="921189"/>
              <a:chOff x="1049578" y="4631885"/>
              <a:chExt cx="3128055" cy="921189"/>
            </a:xfrm>
          </p:grpSpPr>
          <p:sp>
            <p:nvSpPr>
              <p:cNvPr id="74" name="TextBox 73"/>
              <p:cNvSpPr txBox="1"/>
              <p:nvPr/>
            </p:nvSpPr>
            <p:spPr>
              <a:xfrm>
                <a:off x="2148982" y="4631885"/>
                <a:ext cx="2028651" cy="323165"/>
              </a:xfrm>
              <a:prstGeom prst="rect">
                <a:avLst/>
              </a:prstGeom>
              <a:noFill/>
            </p:spPr>
            <p:txBody>
              <a:bodyPr wrap="square" rtlCol="0">
                <a:spAutoFit/>
              </a:bodyPr>
              <a:lstStyle/>
              <a:p>
                <a:pPr algn="r"/>
                <a:r>
                  <a:rPr lang="en-US" sz="1500" b="1" dirty="0">
                    <a:latin typeface="Roboto Slab" pitchFamily="2" charset="0"/>
                    <a:ea typeface="Roboto Slab" pitchFamily="2" charset="0"/>
                  </a:rPr>
                  <a:t>Dr. Jacky Chan</a:t>
                </a:r>
              </a:p>
            </p:txBody>
          </p:sp>
          <p:sp>
            <p:nvSpPr>
              <p:cNvPr id="75" name="Rectangle 9"/>
              <p:cNvSpPr>
                <a:spLocks/>
              </p:cNvSpPr>
              <p:nvPr/>
            </p:nvSpPr>
            <p:spPr bwMode="auto">
              <a:xfrm>
                <a:off x="1049578" y="4968692"/>
                <a:ext cx="3019459" cy="167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r">
                  <a:lnSpc>
                    <a:spcPts val="1200"/>
                  </a:lnSpc>
                </a:pPr>
                <a:r>
                  <a:rPr lang="en-US" sz="8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lorem ipsum your </a:t>
                </a:r>
                <a:r>
                  <a:rPr lang="en-US" sz="8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mejurity</a:t>
                </a:r>
                <a:r>
                  <a:rPr lang="en-US" sz="8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 to lorem to text dummy </a:t>
                </a:r>
              </a:p>
            </p:txBody>
          </p:sp>
          <p:grpSp>
            <p:nvGrpSpPr>
              <p:cNvPr id="76" name="Group 75"/>
              <p:cNvGrpSpPr/>
              <p:nvPr/>
            </p:nvGrpSpPr>
            <p:grpSpPr>
              <a:xfrm>
                <a:off x="2995837" y="5262909"/>
                <a:ext cx="1068437" cy="290165"/>
                <a:chOff x="5899707" y="2229364"/>
                <a:chExt cx="812243" cy="220588"/>
              </a:xfrm>
            </p:grpSpPr>
            <p:sp>
              <p:nvSpPr>
                <p:cNvPr id="77" name="Rectangle 76"/>
                <p:cNvSpPr/>
                <p:nvPr/>
              </p:nvSpPr>
              <p:spPr>
                <a:xfrm>
                  <a:off x="5899707" y="2229364"/>
                  <a:ext cx="812243" cy="220588"/>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8" name="Group 77"/>
                <p:cNvGrpSpPr/>
                <p:nvPr/>
              </p:nvGrpSpPr>
              <p:grpSpPr>
                <a:xfrm>
                  <a:off x="6042303" y="2271001"/>
                  <a:ext cx="527051" cy="137313"/>
                  <a:chOff x="1871822" y="5616406"/>
                  <a:chExt cx="610631" cy="159087"/>
                </a:xfrm>
              </p:grpSpPr>
              <p:grpSp>
                <p:nvGrpSpPr>
                  <p:cNvPr id="79" name="Group 78"/>
                  <p:cNvGrpSpPr/>
                  <p:nvPr/>
                </p:nvGrpSpPr>
                <p:grpSpPr>
                  <a:xfrm>
                    <a:off x="1871822" y="5616406"/>
                    <a:ext cx="159086" cy="159087"/>
                    <a:chOff x="1324575" y="5760204"/>
                    <a:chExt cx="305861" cy="305861"/>
                  </a:xfrm>
                </p:grpSpPr>
                <p:sp>
                  <p:nvSpPr>
                    <p:cNvPr id="86" name="Oval 85"/>
                    <p:cNvSpPr/>
                    <p:nvPr/>
                  </p:nvSpPr>
                  <p:spPr>
                    <a:xfrm>
                      <a:off x="1324575"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7" name="AutoShape 1"/>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80" name="Group 79"/>
                  <p:cNvGrpSpPr/>
                  <p:nvPr/>
                </p:nvGrpSpPr>
                <p:grpSpPr>
                  <a:xfrm>
                    <a:off x="2097594" y="5616406"/>
                    <a:ext cx="159086" cy="159087"/>
                    <a:chOff x="1684215" y="5760204"/>
                    <a:chExt cx="305861" cy="305861"/>
                  </a:xfrm>
                </p:grpSpPr>
                <p:sp>
                  <p:nvSpPr>
                    <p:cNvPr id="84" name="Oval 83"/>
                    <p:cNvSpPr/>
                    <p:nvPr/>
                  </p:nvSpPr>
                  <p:spPr>
                    <a:xfrm>
                      <a:off x="1684215" y="5760204"/>
                      <a:ext cx="305861" cy="3058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5" name="AutoShape 21"/>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81" name="Group 80"/>
                  <p:cNvGrpSpPr/>
                  <p:nvPr/>
                </p:nvGrpSpPr>
                <p:grpSpPr>
                  <a:xfrm>
                    <a:off x="2323367" y="5616406"/>
                    <a:ext cx="159086" cy="159087"/>
                    <a:chOff x="2177216" y="5760204"/>
                    <a:chExt cx="305861" cy="305861"/>
                  </a:xfrm>
                </p:grpSpPr>
                <p:sp>
                  <p:nvSpPr>
                    <p:cNvPr id="82" name="Oval 81"/>
                    <p:cNvSpPr/>
                    <p:nvPr/>
                  </p:nvSpPr>
                  <p:spPr>
                    <a:xfrm>
                      <a:off x="2177216"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3" name="AutoShape 18"/>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grpSp>
        <p:grpSp>
          <p:nvGrpSpPr>
            <p:cNvPr id="125" name="Group 124"/>
            <p:cNvGrpSpPr/>
            <p:nvPr/>
          </p:nvGrpSpPr>
          <p:grpSpPr>
            <a:xfrm>
              <a:off x="7951347" y="4631885"/>
              <a:ext cx="3191076" cy="921189"/>
              <a:chOff x="7951347" y="4631885"/>
              <a:chExt cx="3191076" cy="921189"/>
            </a:xfrm>
          </p:grpSpPr>
          <p:grpSp>
            <p:nvGrpSpPr>
              <p:cNvPr id="112" name="Group 111"/>
              <p:cNvGrpSpPr/>
              <p:nvPr/>
            </p:nvGrpSpPr>
            <p:grpSpPr>
              <a:xfrm>
                <a:off x="8053610" y="5262909"/>
                <a:ext cx="1068437" cy="290165"/>
                <a:chOff x="5899707" y="2229364"/>
                <a:chExt cx="812243" cy="220588"/>
              </a:xfrm>
            </p:grpSpPr>
            <p:sp>
              <p:nvSpPr>
                <p:cNvPr id="113" name="Rectangle 112"/>
                <p:cNvSpPr/>
                <p:nvPr/>
              </p:nvSpPr>
              <p:spPr>
                <a:xfrm>
                  <a:off x="5899707" y="2229364"/>
                  <a:ext cx="812243" cy="220588"/>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14" name="Group 113"/>
                <p:cNvGrpSpPr/>
                <p:nvPr/>
              </p:nvGrpSpPr>
              <p:grpSpPr>
                <a:xfrm>
                  <a:off x="6042303" y="2271001"/>
                  <a:ext cx="527051" cy="137313"/>
                  <a:chOff x="1871822" y="5616406"/>
                  <a:chExt cx="610631" cy="159087"/>
                </a:xfrm>
              </p:grpSpPr>
              <p:grpSp>
                <p:nvGrpSpPr>
                  <p:cNvPr id="115" name="Group 114"/>
                  <p:cNvGrpSpPr/>
                  <p:nvPr/>
                </p:nvGrpSpPr>
                <p:grpSpPr>
                  <a:xfrm>
                    <a:off x="1871822" y="5616406"/>
                    <a:ext cx="159086" cy="159087"/>
                    <a:chOff x="1324575" y="5760204"/>
                    <a:chExt cx="305861" cy="305861"/>
                  </a:xfrm>
                </p:grpSpPr>
                <p:sp>
                  <p:nvSpPr>
                    <p:cNvPr id="122" name="Oval 121"/>
                    <p:cNvSpPr/>
                    <p:nvPr/>
                  </p:nvSpPr>
                  <p:spPr>
                    <a:xfrm>
                      <a:off x="1324575"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3" name="AutoShape 1"/>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116" name="Group 115"/>
                  <p:cNvGrpSpPr/>
                  <p:nvPr/>
                </p:nvGrpSpPr>
                <p:grpSpPr>
                  <a:xfrm>
                    <a:off x="2097594" y="5616406"/>
                    <a:ext cx="159086" cy="159087"/>
                    <a:chOff x="1684215" y="5760204"/>
                    <a:chExt cx="305861" cy="305861"/>
                  </a:xfrm>
                </p:grpSpPr>
                <p:sp>
                  <p:nvSpPr>
                    <p:cNvPr id="120" name="Oval 119"/>
                    <p:cNvSpPr/>
                    <p:nvPr/>
                  </p:nvSpPr>
                  <p:spPr>
                    <a:xfrm>
                      <a:off x="1684215" y="5760204"/>
                      <a:ext cx="305861" cy="3058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1" name="AutoShape 21"/>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117" name="Group 116"/>
                  <p:cNvGrpSpPr/>
                  <p:nvPr/>
                </p:nvGrpSpPr>
                <p:grpSpPr>
                  <a:xfrm>
                    <a:off x="2323367" y="5616406"/>
                    <a:ext cx="159086" cy="159087"/>
                    <a:chOff x="2177216" y="5760204"/>
                    <a:chExt cx="305861" cy="305861"/>
                  </a:xfrm>
                </p:grpSpPr>
                <p:sp>
                  <p:nvSpPr>
                    <p:cNvPr id="118" name="Oval 117"/>
                    <p:cNvSpPr/>
                    <p:nvPr/>
                  </p:nvSpPr>
                  <p:spPr>
                    <a:xfrm>
                      <a:off x="2177216"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9" name="AutoShape 18"/>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sp>
            <p:nvSpPr>
              <p:cNvPr id="60" name="TextBox 59"/>
              <p:cNvSpPr txBox="1"/>
              <p:nvPr/>
            </p:nvSpPr>
            <p:spPr>
              <a:xfrm>
                <a:off x="7951347" y="4631885"/>
                <a:ext cx="1893094" cy="323165"/>
              </a:xfrm>
              <a:prstGeom prst="rect">
                <a:avLst/>
              </a:prstGeom>
              <a:noFill/>
            </p:spPr>
            <p:txBody>
              <a:bodyPr wrap="square" rtlCol="0">
                <a:spAutoFit/>
              </a:bodyPr>
              <a:lstStyle/>
              <a:p>
                <a:r>
                  <a:rPr lang="en-US" sz="1500" b="1" dirty="0">
                    <a:latin typeface="Roboto Slab" pitchFamily="2" charset="0"/>
                    <a:ea typeface="Roboto Slab" pitchFamily="2" charset="0"/>
                  </a:rPr>
                  <a:t>Dr. Jacky Chan</a:t>
                </a:r>
              </a:p>
            </p:txBody>
          </p:sp>
          <p:sp>
            <p:nvSpPr>
              <p:cNvPr id="61" name="Rectangle 9"/>
              <p:cNvSpPr>
                <a:spLocks/>
              </p:cNvSpPr>
              <p:nvPr/>
            </p:nvSpPr>
            <p:spPr bwMode="auto">
              <a:xfrm>
                <a:off x="8055493" y="4968692"/>
                <a:ext cx="3086930" cy="167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200"/>
                  </a:lnSpc>
                </a:pPr>
                <a:r>
                  <a:rPr lang="en-US" sz="8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lorem ipsum your </a:t>
                </a:r>
                <a:r>
                  <a:rPr lang="en-US" sz="8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mejurity</a:t>
                </a:r>
                <a:r>
                  <a:rPr lang="en-US" sz="8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 to lorem to text dummy </a:t>
                </a:r>
              </a:p>
            </p:txBody>
          </p:sp>
        </p:grpSp>
        <p:cxnSp>
          <p:nvCxnSpPr>
            <p:cNvPr id="44" name="Straight Connector 43"/>
            <p:cNvCxnSpPr/>
            <p:nvPr/>
          </p:nvCxnSpPr>
          <p:spPr>
            <a:xfrm>
              <a:off x="4684148" y="4666673"/>
              <a:ext cx="0" cy="851613"/>
            </a:xfrm>
            <a:prstGeom prst="line">
              <a:avLst/>
            </a:prstGeom>
            <a:ln w="952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7444830" y="4666673"/>
              <a:ext cx="0" cy="851613"/>
            </a:xfrm>
            <a:prstGeom prst="line">
              <a:avLst/>
            </a:prstGeom>
            <a:ln w="952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26" name="Group 125"/>
            <p:cNvGrpSpPr/>
            <p:nvPr/>
          </p:nvGrpSpPr>
          <p:grpSpPr>
            <a:xfrm>
              <a:off x="5190663" y="4631885"/>
              <a:ext cx="1747652" cy="921189"/>
              <a:chOff x="5190665" y="4631885"/>
              <a:chExt cx="1747652" cy="921189"/>
            </a:xfrm>
          </p:grpSpPr>
          <p:sp>
            <p:nvSpPr>
              <p:cNvPr id="46" name="TextBox 45"/>
              <p:cNvSpPr txBox="1"/>
              <p:nvPr/>
            </p:nvSpPr>
            <p:spPr>
              <a:xfrm>
                <a:off x="5385928" y="4631885"/>
                <a:ext cx="1357126" cy="323165"/>
              </a:xfrm>
              <a:prstGeom prst="rect">
                <a:avLst/>
              </a:prstGeom>
              <a:noFill/>
            </p:spPr>
            <p:txBody>
              <a:bodyPr wrap="square" rtlCol="0">
                <a:spAutoFit/>
              </a:bodyPr>
              <a:lstStyle/>
              <a:p>
                <a:pPr algn="ctr"/>
                <a:r>
                  <a:rPr lang="en-US" sz="1500" b="1" dirty="0" err="1">
                    <a:latin typeface="Roboto Slab" pitchFamily="2" charset="0"/>
                    <a:ea typeface="Roboto Slab" pitchFamily="2" charset="0"/>
                  </a:rPr>
                  <a:t>Jhon</a:t>
                </a:r>
                <a:r>
                  <a:rPr lang="en-US" sz="1500" b="1" dirty="0">
                    <a:latin typeface="Roboto Slab" pitchFamily="2" charset="0"/>
                    <a:ea typeface="Roboto Slab" pitchFamily="2" charset="0"/>
                  </a:rPr>
                  <a:t> Deo</a:t>
                </a:r>
              </a:p>
            </p:txBody>
          </p:sp>
          <p:sp>
            <p:nvSpPr>
              <p:cNvPr id="47" name="Rectangle 9"/>
              <p:cNvSpPr>
                <a:spLocks/>
              </p:cNvSpPr>
              <p:nvPr/>
            </p:nvSpPr>
            <p:spPr bwMode="auto">
              <a:xfrm>
                <a:off x="5190665" y="4968692"/>
                <a:ext cx="1747652" cy="167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200"/>
                  </a:lnSpc>
                </a:pPr>
                <a:r>
                  <a:rPr lang="en-US" sz="8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lorem ipsum your </a:t>
                </a:r>
                <a:r>
                  <a:rPr lang="en-US" sz="8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mejurity</a:t>
                </a:r>
                <a:r>
                  <a:rPr lang="en-US" sz="8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 to</a:t>
                </a:r>
              </a:p>
            </p:txBody>
          </p:sp>
          <p:grpSp>
            <p:nvGrpSpPr>
              <p:cNvPr id="100" name="Group 99"/>
              <p:cNvGrpSpPr/>
              <p:nvPr/>
            </p:nvGrpSpPr>
            <p:grpSpPr>
              <a:xfrm>
                <a:off x="5530273" y="5262909"/>
                <a:ext cx="1068437" cy="290165"/>
                <a:chOff x="5899707" y="2229364"/>
                <a:chExt cx="812243" cy="220588"/>
              </a:xfrm>
            </p:grpSpPr>
            <p:sp>
              <p:nvSpPr>
                <p:cNvPr id="101" name="Rectangle 100"/>
                <p:cNvSpPr/>
                <p:nvPr/>
              </p:nvSpPr>
              <p:spPr>
                <a:xfrm>
                  <a:off x="5899707" y="2229364"/>
                  <a:ext cx="812243" cy="220588"/>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02" name="Group 101"/>
                <p:cNvGrpSpPr/>
                <p:nvPr/>
              </p:nvGrpSpPr>
              <p:grpSpPr>
                <a:xfrm>
                  <a:off x="6042303" y="2271001"/>
                  <a:ext cx="527051" cy="137313"/>
                  <a:chOff x="1871822" y="5616406"/>
                  <a:chExt cx="610631" cy="159087"/>
                </a:xfrm>
              </p:grpSpPr>
              <p:grpSp>
                <p:nvGrpSpPr>
                  <p:cNvPr id="103" name="Group 102"/>
                  <p:cNvGrpSpPr/>
                  <p:nvPr/>
                </p:nvGrpSpPr>
                <p:grpSpPr>
                  <a:xfrm>
                    <a:off x="1871822" y="5616406"/>
                    <a:ext cx="159086" cy="159087"/>
                    <a:chOff x="1324575" y="5760204"/>
                    <a:chExt cx="305861" cy="305861"/>
                  </a:xfrm>
                </p:grpSpPr>
                <p:sp>
                  <p:nvSpPr>
                    <p:cNvPr id="110" name="Oval 109"/>
                    <p:cNvSpPr/>
                    <p:nvPr/>
                  </p:nvSpPr>
                  <p:spPr>
                    <a:xfrm>
                      <a:off x="1324575"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1" name="AutoShape 1"/>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104" name="Group 103"/>
                  <p:cNvGrpSpPr/>
                  <p:nvPr/>
                </p:nvGrpSpPr>
                <p:grpSpPr>
                  <a:xfrm>
                    <a:off x="2097594" y="5616406"/>
                    <a:ext cx="159086" cy="159087"/>
                    <a:chOff x="1684215" y="5760204"/>
                    <a:chExt cx="305861" cy="305861"/>
                  </a:xfrm>
                </p:grpSpPr>
                <p:sp>
                  <p:nvSpPr>
                    <p:cNvPr id="108" name="Oval 107"/>
                    <p:cNvSpPr/>
                    <p:nvPr/>
                  </p:nvSpPr>
                  <p:spPr>
                    <a:xfrm>
                      <a:off x="1684215" y="5760204"/>
                      <a:ext cx="305861" cy="3058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9" name="AutoShape 21"/>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105" name="Group 104"/>
                  <p:cNvGrpSpPr/>
                  <p:nvPr/>
                </p:nvGrpSpPr>
                <p:grpSpPr>
                  <a:xfrm>
                    <a:off x="2323367" y="5616406"/>
                    <a:ext cx="159086" cy="159087"/>
                    <a:chOff x="2177216" y="5760204"/>
                    <a:chExt cx="305861" cy="305861"/>
                  </a:xfrm>
                </p:grpSpPr>
                <p:sp>
                  <p:nvSpPr>
                    <p:cNvPr id="106" name="Oval 105"/>
                    <p:cNvSpPr/>
                    <p:nvPr/>
                  </p:nvSpPr>
                  <p:spPr>
                    <a:xfrm>
                      <a:off x="2177216"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7" name="AutoShape 18"/>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grpSp>
      </p:grpSp>
    </p:spTree>
    <p:extLst>
      <p:ext uri="{BB962C8B-B14F-4D97-AF65-F5344CB8AC3E}">
        <p14:creationId xmlns:p14="http://schemas.microsoft.com/office/powerpoint/2010/main" val="20152766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z="1000" smtClean="0">
                <a:solidFill>
                  <a:schemeClr val="bg1">
                    <a:lumMod val="95000"/>
                  </a:schemeClr>
                </a:solidFill>
                <a:latin typeface="Roboto Slab" pitchFamily="2" charset="0"/>
                <a:ea typeface="Roboto Slab" pitchFamily="2" charset="0"/>
              </a:rPr>
              <a:pPr/>
              <a:t>7</a:t>
            </a:fld>
            <a:endParaRPr lang="en-US" sz="1000" dirty="0">
              <a:solidFill>
                <a:schemeClr val="bg1">
                  <a:lumMod val="95000"/>
                </a:schemeClr>
              </a:solidFill>
              <a:latin typeface="Roboto Slab" pitchFamily="2" charset="0"/>
              <a:ea typeface="Roboto Slab" pitchFamily="2" charset="0"/>
            </a:endParaRPr>
          </a:p>
        </p:txBody>
      </p:sp>
      <p:sp>
        <p:nvSpPr>
          <p:cNvPr id="6" name="Footer Placeholder 2"/>
          <p:cNvSpPr>
            <a:spLocks noGrp="1"/>
          </p:cNvSpPr>
          <p:nvPr>
            <p:ph type="ftr" sz="quarter" idx="10"/>
          </p:nvPr>
        </p:nvSpPr>
        <p:spPr/>
        <p:txBody>
          <a:bodyPr/>
          <a:lstStyle/>
          <a:p>
            <a:r>
              <a:rPr lang="en-US" dirty="0"/>
              <a:t>www.yourwebsite.com</a:t>
            </a:r>
          </a:p>
        </p:txBody>
      </p:sp>
      <p:sp>
        <p:nvSpPr>
          <p:cNvPr id="3" name="Title 2"/>
          <p:cNvSpPr>
            <a:spLocks noGrp="1"/>
          </p:cNvSpPr>
          <p:nvPr>
            <p:ph type="title"/>
          </p:nvPr>
        </p:nvSpPr>
        <p:spPr/>
        <p:txBody>
          <a:bodyPr/>
          <a:lstStyle/>
          <a:p>
            <a:r>
              <a:rPr lang="en-US" b="1" dirty="0"/>
              <a:t>Company</a:t>
            </a:r>
            <a:r>
              <a:rPr lang="en-US" dirty="0"/>
              <a:t> </a:t>
            </a:r>
            <a:r>
              <a:rPr lang="en-US" dirty="0">
                <a:solidFill>
                  <a:schemeClr val="accent4"/>
                </a:solidFill>
              </a:rPr>
              <a:t>Portfolio</a:t>
            </a:r>
          </a:p>
        </p:txBody>
      </p:sp>
      <p:sp>
        <p:nvSpPr>
          <p:cNvPr id="4" name="Text Placeholder 3"/>
          <p:cNvSpPr>
            <a:spLocks noGrp="1"/>
          </p:cNvSpPr>
          <p:nvPr>
            <p:ph type="body" sz="quarter" idx="12"/>
          </p:nvPr>
        </p:nvSpPr>
        <p:spPr/>
        <p:txBody>
          <a:bodyPr/>
          <a:lstStyle/>
          <a:p>
            <a:r>
              <a:rPr lang="en-US" dirty="0">
                <a:solidFill>
                  <a:schemeClr val="tx1">
                    <a:lumMod val="50000"/>
                    <a:lumOff val="50000"/>
                  </a:schemeClr>
                </a:solidFill>
              </a:rPr>
              <a:t>Lorem ipsum your title here some text so dummy and your </a:t>
            </a:r>
            <a:r>
              <a:rPr lang="en-US" dirty="0" err="1">
                <a:solidFill>
                  <a:schemeClr val="tx1">
                    <a:lumMod val="50000"/>
                    <a:lumOff val="50000"/>
                  </a:schemeClr>
                </a:solidFill>
              </a:rPr>
              <a:t>powerpoint</a:t>
            </a:r>
            <a:r>
              <a:rPr lang="en-US" dirty="0">
                <a:solidFill>
                  <a:schemeClr val="tx1">
                    <a:lumMod val="50000"/>
                    <a:lumOff val="50000"/>
                  </a:schemeClr>
                </a:solidFill>
              </a:rPr>
              <a:t> presentation</a:t>
            </a:r>
            <a:endParaRPr lang="en-US" dirty="0"/>
          </a:p>
        </p:txBody>
      </p:sp>
      <p:sp>
        <p:nvSpPr>
          <p:cNvPr id="9" name="Rectangle 8"/>
          <p:cNvSpPr/>
          <p:nvPr/>
        </p:nvSpPr>
        <p:spPr>
          <a:xfrm>
            <a:off x="641054" y="495300"/>
            <a:ext cx="45719" cy="67142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1" name="Rectangle 9"/>
          <p:cNvSpPr>
            <a:spLocks/>
          </p:cNvSpPr>
          <p:nvPr/>
        </p:nvSpPr>
        <p:spPr bwMode="auto">
          <a:xfrm>
            <a:off x="1055923" y="4753666"/>
            <a:ext cx="5203353" cy="8558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just">
              <a:lnSpc>
                <a:spcPts val="17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a:t>
            </a:r>
          </a:p>
        </p:txBody>
      </p:sp>
      <p:sp>
        <p:nvSpPr>
          <p:cNvPr id="7" name="Picture Placeholder 6">
            <a:extLst>
              <a:ext uri="{FF2B5EF4-FFF2-40B4-BE49-F238E27FC236}">
                <a16:creationId xmlns:a16="http://schemas.microsoft.com/office/drawing/2014/main" id="{89527471-BA84-4315-B23D-6C0353A798AC}"/>
              </a:ext>
            </a:extLst>
          </p:cNvPr>
          <p:cNvSpPr>
            <a:spLocks noGrp="1"/>
          </p:cNvSpPr>
          <p:nvPr>
            <p:ph type="pic" sz="quarter" idx="22"/>
          </p:nvPr>
        </p:nvSpPr>
        <p:spPr/>
      </p:sp>
      <p:sp>
        <p:nvSpPr>
          <p:cNvPr id="10" name="Picture Placeholder 9">
            <a:extLst>
              <a:ext uri="{FF2B5EF4-FFF2-40B4-BE49-F238E27FC236}">
                <a16:creationId xmlns:a16="http://schemas.microsoft.com/office/drawing/2014/main" id="{823AE9DA-F513-499E-9482-BA9B44AE068D}"/>
              </a:ext>
            </a:extLst>
          </p:cNvPr>
          <p:cNvSpPr>
            <a:spLocks noGrp="1"/>
          </p:cNvSpPr>
          <p:nvPr>
            <p:ph type="pic" sz="quarter" idx="23"/>
          </p:nvPr>
        </p:nvSpPr>
        <p:spPr/>
      </p:sp>
      <p:sp>
        <p:nvSpPr>
          <p:cNvPr id="12" name="Picture Placeholder 11">
            <a:extLst>
              <a:ext uri="{FF2B5EF4-FFF2-40B4-BE49-F238E27FC236}">
                <a16:creationId xmlns:a16="http://schemas.microsoft.com/office/drawing/2014/main" id="{D077BCA4-B77E-4F86-A19C-72F98D5ECFA0}"/>
              </a:ext>
            </a:extLst>
          </p:cNvPr>
          <p:cNvSpPr>
            <a:spLocks noGrp="1"/>
          </p:cNvSpPr>
          <p:nvPr>
            <p:ph type="pic" sz="quarter" idx="24"/>
          </p:nvPr>
        </p:nvSpPr>
        <p:spPr/>
      </p:sp>
      <p:sp>
        <p:nvSpPr>
          <p:cNvPr id="14" name="Picture Placeholder 13">
            <a:extLst>
              <a:ext uri="{FF2B5EF4-FFF2-40B4-BE49-F238E27FC236}">
                <a16:creationId xmlns:a16="http://schemas.microsoft.com/office/drawing/2014/main" id="{44A016F8-717E-4EB2-8CA9-DD581E75B4F2}"/>
              </a:ext>
            </a:extLst>
          </p:cNvPr>
          <p:cNvSpPr>
            <a:spLocks noGrp="1"/>
          </p:cNvSpPr>
          <p:nvPr>
            <p:ph type="pic" sz="quarter" idx="26"/>
          </p:nvPr>
        </p:nvSpPr>
        <p:spPr/>
      </p:sp>
      <p:sp>
        <p:nvSpPr>
          <p:cNvPr id="16" name="Picture Placeholder 15">
            <a:extLst>
              <a:ext uri="{FF2B5EF4-FFF2-40B4-BE49-F238E27FC236}">
                <a16:creationId xmlns:a16="http://schemas.microsoft.com/office/drawing/2014/main" id="{69C01230-D99A-4582-9114-C476111ADED4}"/>
              </a:ext>
            </a:extLst>
          </p:cNvPr>
          <p:cNvSpPr>
            <a:spLocks noGrp="1"/>
          </p:cNvSpPr>
          <p:nvPr>
            <p:ph type="pic" sz="quarter" idx="25"/>
          </p:nvPr>
        </p:nvSpPr>
        <p:spPr/>
      </p:sp>
    </p:spTree>
    <p:extLst>
      <p:ext uri="{BB962C8B-B14F-4D97-AF65-F5344CB8AC3E}">
        <p14:creationId xmlns:p14="http://schemas.microsoft.com/office/powerpoint/2010/main" val="140453242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p:cNvSpPr/>
          <p:nvPr/>
        </p:nvSpPr>
        <p:spPr>
          <a:xfrm>
            <a:off x="0" y="0"/>
            <a:ext cx="12191999" cy="6858000"/>
          </a:xfrm>
          <a:prstGeom prst="rect">
            <a:avLst/>
          </a:prstGeom>
          <a:solidFill>
            <a:srgbClr val="FFFFFF">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z="1000" smtClean="0">
                <a:solidFill>
                  <a:schemeClr val="bg1">
                    <a:lumMod val="95000"/>
                  </a:schemeClr>
                </a:solidFill>
                <a:latin typeface="Roboto Slab" pitchFamily="2" charset="0"/>
                <a:ea typeface="Roboto Slab" pitchFamily="2" charset="0"/>
              </a:rPr>
              <a:pPr/>
              <a:t>8</a:t>
            </a:fld>
            <a:endParaRPr lang="en-US" sz="1000" dirty="0">
              <a:solidFill>
                <a:schemeClr val="bg1">
                  <a:lumMod val="95000"/>
                </a:schemeClr>
              </a:solidFill>
              <a:latin typeface="Roboto Slab" pitchFamily="2" charset="0"/>
              <a:ea typeface="Roboto Slab" pitchFamily="2" charset="0"/>
            </a:endParaRPr>
          </a:p>
        </p:txBody>
      </p:sp>
      <p:sp>
        <p:nvSpPr>
          <p:cNvPr id="6" name="Footer Placeholder 2"/>
          <p:cNvSpPr>
            <a:spLocks noGrp="1"/>
          </p:cNvSpPr>
          <p:nvPr>
            <p:ph type="ftr" sz="quarter" idx="10"/>
          </p:nvPr>
        </p:nvSpPr>
        <p:spPr/>
        <p:txBody>
          <a:bodyPr/>
          <a:lstStyle/>
          <a:p>
            <a:r>
              <a:rPr lang="en-US" dirty="0"/>
              <a:t>www.yourwebsite.com</a:t>
            </a:r>
          </a:p>
        </p:txBody>
      </p:sp>
      <p:sp>
        <p:nvSpPr>
          <p:cNvPr id="3" name="Title 2"/>
          <p:cNvSpPr>
            <a:spLocks noGrp="1"/>
          </p:cNvSpPr>
          <p:nvPr>
            <p:ph type="title"/>
          </p:nvPr>
        </p:nvSpPr>
        <p:spPr/>
        <p:txBody>
          <a:bodyPr/>
          <a:lstStyle/>
          <a:p>
            <a:r>
              <a:rPr lang="en-US" b="1" dirty="0"/>
              <a:t>Company</a:t>
            </a:r>
            <a:r>
              <a:rPr lang="en-US" dirty="0"/>
              <a:t> </a:t>
            </a:r>
            <a:r>
              <a:rPr lang="en-US" dirty="0">
                <a:solidFill>
                  <a:schemeClr val="accent4"/>
                </a:solidFill>
              </a:rPr>
              <a:t>Timeline</a:t>
            </a:r>
          </a:p>
        </p:txBody>
      </p:sp>
      <p:sp>
        <p:nvSpPr>
          <p:cNvPr id="4" name="Text Placeholder 3"/>
          <p:cNvSpPr>
            <a:spLocks noGrp="1"/>
          </p:cNvSpPr>
          <p:nvPr>
            <p:ph type="body" sz="quarter" idx="12"/>
          </p:nvPr>
        </p:nvSpPr>
        <p:spPr/>
        <p:txBody>
          <a:bodyPr/>
          <a:lstStyle/>
          <a:p>
            <a:r>
              <a:rPr lang="en-US" dirty="0">
                <a:solidFill>
                  <a:schemeClr val="tx1">
                    <a:lumMod val="50000"/>
                    <a:lumOff val="50000"/>
                  </a:schemeClr>
                </a:solidFill>
              </a:rPr>
              <a:t>Lorem ipsum your title here some text so dummy and your </a:t>
            </a:r>
            <a:r>
              <a:rPr lang="en-US" dirty="0" err="1">
                <a:solidFill>
                  <a:schemeClr val="tx1">
                    <a:lumMod val="50000"/>
                    <a:lumOff val="50000"/>
                  </a:schemeClr>
                </a:solidFill>
              </a:rPr>
              <a:t>powerpoint</a:t>
            </a:r>
            <a:r>
              <a:rPr lang="en-US" dirty="0">
                <a:solidFill>
                  <a:schemeClr val="tx1">
                    <a:lumMod val="50000"/>
                    <a:lumOff val="50000"/>
                  </a:schemeClr>
                </a:solidFill>
              </a:rPr>
              <a:t> presentation</a:t>
            </a:r>
            <a:endParaRPr lang="en-US" dirty="0"/>
          </a:p>
        </p:txBody>
      </p:sp>
      <p:sp>
        <p:nvSpPr>
          <p:cNvPr id="9" name="Rectangle 8"/>
          <p:cNvSpPr/>
          <p:nvPr/>
        </p:nvSpPr>
        <p:spPr>
          <a:xfrm>
            <a:off x="641054" y="495300"/>
            <a:ext cx="45719" cy="67142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4" name="Group 23"/>
          <p:cNvGrpSpPr/>
          <p:nvPr/>
        </p:nvGrpSpPr>
        <p:grpSpPr>
          <a:xfrm>
            <a:off x="4810123" y="2190749"/>
            <a:ext cx="2571752" cy="4667251"/>
            <a:chOff x="4810123" y="2514599"/>
            <a:chExt cx="2571752" cy="4667251"/>
          </a:xfrm>
        </p:grpSpPr>
        <p:grpSp>
          <p:nvGrpSpPr>
            <p:cNvPr id="20" name="Group 19"/>
            <p:cNvGrpSpPr/>
            <p:nvPr/>
          </p:nvGrpSpPr>
          <p:grpSpPr>
            <a:xfrm>
              <a:off x="5509674" y="2514599"/>
              <a:ext cx="1172650" cy="4667251"/>
              <a:chOff x="5519020" y="2514599"/>
              <a:chExt cx="1172650" cy="4667251"/>
            </a:xfrm>
          </p:grpSpPr>
          <p:cxnSp>
            <p:nvCxnSpPr>
              <p:cNvPr id="18" name="Straight Connector 17"/>
              <p:cNvCxnSpPr>
                <a:cxnSpLocks/>
                <a:endCxn id="25" idx="2"/>
              </p:cNvCxnSpPr>
              <p:nvPr/>
            </p:nvCxnSpPr>
            <p:spPr>
              <a:xfrm>
                <a:off x="6105345" y="2514599"/>
                <a:ext cx="1" cy="4667251"/>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8" name="Isosceles Triangle 27"/>
              <p:cNvSpPr/>
              <p:nvPr/>
            </p:nvSpPr>
            <p:spPr>
              <a:xfrm rot="16200000">
                <a:off x="5491999" y="2541621"/>
                <a:ext cx="391802" cy="337760"/>
              </a:xfrm>
              <a:prstGeom prs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Isosceles Triangle 30"/>
              <p:cNvSpPr/>
              <p:nvPr/>
            </p:nvSpPr>
            <p:spPr>
              <a:xfrm rot="5400000">
                <a:off x="6326889" y="2541620"/>
                <a:ext cx="391802" cy="337760"/>
              </a:xfrm>
              <a:prstGeom prs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1" name="TextBox 20"/>
            <p:cNvSpPr txBox="1"/>
            <p:nvPr/>
          </p:nvSpPr>
          <p:spPr>
            <a:xfrm>
              <a:off x="6768318" y="2548917"/>
              <a:ext cx="613557" cy="323165"/>
            </a:xfrm>
            <a:prstGeom prst="rect">
              <a:avLst/>
            </a:prstGeom>
            <a:noFill/>
          </p:spPr>
          <p:txBody>
            <a:bodyPr wrap="square" rtlCol="0">
              <a:spAutoFit/>
            </a:bodyPr>
            <a:lstStyle/>
            <a:p>
              <a:r>
                <a:rPr lang="en-US" sz="1500" dirty="0">
                  <a:solidFill>
                    <a:schemeClr val="tx1">
                      <a:lumMod val="75000"/>
                      <a:lumOff val="25000"/>
                    </a:schemeClr>
                  </a:solidFill>
                  <a:latin typeface="Roboto Slab" pitchFamily="2" charset="0"/>
                  <a:ea typeface="Roboto Slab" pitchFamily="2" charset="0"/>
                </a:rPr>
                <a:t>2011</a:t>
              </a:r>
            </a:p>
          </p:txBody>
        </p:sp>
        <p:sp>
          <p:nvSpPr>
            <p:cNvPr id="32" name="TextBox 31"/>
            <p:cNvSpPr txBox="1"/>
            <p:nvPr/>
          </p:nvSpPr>
          <p:spPr>
            <a:xfrm>
              <a:off x="4810123" y="2548917"/>
              <a:ext cx="613557" cy="323165"/>
            </a:xfrm>
            <a:prstGeom prst="rect">
              <a:avLst/>
            </a:prstGeom>
            <a:noFill/>
          </p:spPr>
          <p:txBody>
            <a:bodyPr wrap="square" rtlCol="0">
              <a:spAutoFit/>
            </a:bodyPr>
            <a:lstStyle/>
            <a:p>
              <a:pPr algn="r"/>
              <a:r>
                <a:rPr lang="en-US" sz="1500" dirty="0">
                  <a:solidFill>
                    <a:schemeClr val="tx1">
                      <a:lumMod val="75000"/>
                      <a:lumOff val="25000"/>
                    </a:schemeClr>
                  </a:solidFill>
                  <a:latin typeface="Roboto Slab" pitchFamily="2" charset="0"/>
                  <a:ea typeface="Roboto Slab" pitchFamily="2" charset="0"/>
                </a:rPr>
                <a:t>2008</a:t>
              </a:r>
            </a:p>
          </p:txBody>
        </p:sp>
      </p:grpSp>
      <p:sp>
        <p:nvSpPr>
          <p:cNvPr id="23" name="Oval 22"/>
          <p:cNvSpPr/>
          <p:nvPr/>
        </p:nvSpPr>
        <p:spPr>
          <a:xfrm>
            <a:off x="5485744" y="3776373"/>
            <a:ext cx="1243692" cy="124369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9"/>
          <p:cNvSpPr>
            <a:spLocks/>
          </p:cNvSpPr>
          <p:nvPr/>
        </p:nvSpPr>
        <p:spPr bwMode="auto">
          <a:xfrm>
            <a:off x="5672613" y="4097503"/>
            <a:ext cx="869954" cy="601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300"/>
              </a:lnSpc>
            </a:pPr>
            <a:r>
              <a:rPr lang="en-US" sz="1000" dirty="0">
                <a:solidFill>
                  <a:schemeClr val="tx1">
                    <a:lumMod val="75000"/>
                    <a:lumOff val="25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a:t>
            </a:r>
          </a:p>
        </p:txBody>
      </p:sp>
      <p:sp>
        <p:nvSpPr>
          <p:cNvPr id="7" name="Picture Placeholder 6">
            <a:extLst>
              <a:ext uri="{FF2B5EF4-FFF2-40B4-BE49-F238E27FC236}">
                <a16:creationId xmlns:a16="http://schemas.microsoft.com/office/drawing/2014/main" id="{94A96F74-71B7-4B03-858A-C6F2C531B81B}"/>
              </a:ext>
            </a:extLst>
          </p:cNvPr>
          <p:cNvSpPr>
            <a:spLocks noGrp="1"/>
          </p:cNvSpPr>
          <p:nvPr>
            <p:ph type="pic" sz="quarter" idx="26"/>
          </p:nvPr>
        </p:nvSpPr>
        <p:spPr/>
      </p:sp>
      <p:sp>
        <p:nvSpPr>
          <p:cNvPr id="10" name="Picture Placeholder 9">
            <a:extLst>
              <a:ext uri="{FF2B5EF4-FFF2-40B4-BE49-F238E27FC236}">
                <a16:creationId xmlns:a16="http://schemas.microsoft.com/office/drawing/2014/main" id="{C67E54C5-2B46-40AD-8119-360C502D2025}"/>
              </a:ext>
            </a:extLst>
          </p:cNvPr>
          <p:cNvSpPr>
            <a:spLocks noGrp="1"/>
          </p:cNvSpPr>
          <p:nvPr>
            <p:ph type="pic" sz="quarter" idx="25"/>
          </p:nvPr>
        </p:nvSpPr>
        <p:spPr/>
      </p:sp>
    </p:spTree>
    <p:extLst>
      <p:ext uri="{BB962C8B-B14F-4D97-AF65-F5344CB8AC3E}">
        <p14:creationId xmlns:p14="http://schemas.microsoft.com/office/powerpoint/2010/main" val="32819906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Straight Connector 17"/>
          <p:cNvCxnSpPr>
            <a:cxnSpLocks/>
            <a:endCxn id="22" idx="0"/>
          </p:cNvCxnSpPr>
          <p:nvPr/>
        </p:nvCxnSpPr>
        <p:spPr>
          <a:xfrm>
            <a:off x="6096000" y="0"/>
            <a:ext cx="0" cy="4313917"/>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sp>
        <p:nvSpPr>
          <p:cNvPr id="39" name="Oval 38"/>
          <p:cNvSpPr/>
          <p:nvPr/>
        </p:nvSpPr>
        <p:spPr>
          <a:xfrm>
            <a:off x="5091563" y="4107766"/>
            <a:ext cx="2008874" cy="2008874"/>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z="1000" smtClean="0">
                <a:solidFill>
                  <a:schemeClr val="bg1">
                    <a:lumMod val="95000"/>
                  </a:schemeClr>
                </a:solidFill>
                <a:latin typeface="Roboto Slab" pitchFamily="2" charset="0"/>
                <a:ea typeface="Roboto Slab" pitchFamily="2" charset="0"/>
              </a:rPr>
              <a:pPr/>
              <a:t>9</a:t>
            </a:fld>
            <a:endParaRPr lang="en-US" sz="1000" dirty="0">
              <a:solidFill>
                <a:schemeClr val="bg1">
                  <a:lumMod val="95000"/>
                </a:schemeClr>
              </a:solidFill>
              <a:latin typeface="Roboto Slab" pitchFamily="2" charset="0"/>
              <a:ea typeface="Roboto Slab" pitchFamily="2" charset="0"/>
            </a:endParaRPr>
          </a:p>
        </p:txBody>
      </p:sp>
      <p:sp>
        <p:nvSpPr>
          <p:cNvPr id="45" name="Rectangle 44"/>
          <p:cNvSpPr/>
          <p:nvPr/>
        </p:nvSpPr>
        <p:spPr>
          <a:xfrm>
            <a:off x="3701143" y="1842407"/>
            <a:ext cx="4789714" cy="1770743"/>
          </a:xfrm>
          <a:prstGeom prst="rect">
            <a:avLst/>
          </a:prstGeom>
          <a:solidFill>
            <a:schemeClr val="tx1">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dirty="0"/>
              <a:t>www.yourwebsite.com</a:t>
            </a:r>
          </a:p>
        </p:txBody>
      </p:sp>
      <p:sp>
        <p:nvSpPr>
          <p:cNvPr id="3" name="Picture Placeholder 2">
            <a:extLst>
              <a:ext uri="{FF2B5EF4-FFF2-40B4-BE49-F238E27FC236}">
                <a16:creationId xmlns:a16="http://schemas.microsoft.com/office/drawing/2014/main" id="{999670E0-73D4-4E6E-89E6-70EC78E51475}"/>
              </a:ext>
            </a:extLst>
          </p:cNvPr>
          <p:cNvSpPr>
            <a:spLocks noGrp="1"/>
          </p:cNvSpPr>
          <p:nvPr>
            <p:ph type="pic" sz="quarter" idx="22"/>
          </p:nvPr>
        </p:nvSpPr>
        <p:spPr/>
      </p:sp>
      <p:sp>
        <p:nvSpPr>
          <p:cNvPr id="17" name="Rectangle 16"/>
          <p:cNvSpPr/>
          <p:nvPr/>
        </p:nvSpPr>
        <p:spPr>
          <a:xfrm>
            <a:off x="5422900" y="690462"/>
            <a:ext cx="1346200" cy="523182"/>
          </a:xfrm>
          <a:prstGeom prst="rect">
            <a:avLst/>
          </a:prstGeom>
          <a:no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5422900" y="690462"/>
            <a:ext cx="1346200" cy="52318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p:cNvSpPr txBox="1"/>
          <p:nvPr/>
        </p:nvSpPr>
        <p:spPr>
          <a:xfrm>
            <a:off x="5657850" y="713526"/>
            <a:ext cx="876300" cy="477054"/>
          </a:xfrm>
          <a:prstGeom prst="rect">
            <a:avLst/>
          </a:prstGeom>
          <a:noFill/>
        </p:spPr>
        <p:txBody>
          <a:bodyPr wrap="square" rtlCol="0">
            <a:spAutoFit/>
          </a:bodyPr>
          <a:lstStyle/>
          <a:p>
            <a:pPr algn="ctr"/>
            <a:r>
              <a:rPr lang="en-US" sz="2500" dirty="0">
                <a:solidFill>
                  <a:schemeClr val="accent4"/>
                </a:solidFill>
                <a:latin typeface="Roboto Slab" pitchFamily="2" charset="0"/>
                <a:ea typeface="Roboto Slab" pitchFamily="2" charset="0"/>
              </a:rPr>
              <a:t>2017</a:t>
            </a:r>
          </a:p>
        </p:txBody>
      </p:sp>
      <p:sp>
        <p:nvSpPr>
          <p:cNvPr id="22" name="Oval 21"/>
          <p:cNvSpPr/>
          <p:nvPr/>
        </p:nvSpPr>
        <p:spPr>
          <a:xfrm>
            <a:off x="5297714" y="4313917"/>
            <a:ext cx="1596572" cy="159657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AutoShape 23"/>
          <p:cNvSpPr>
            <a:spLocks/>
          </p:cNvSpPr>
          <p:nvPr/>
        </p:nvSpPr>
        <p:spPr bwMode="auto">
          <a:xfrm>
            <a:off x="5755508" y="4716780"/>
            <a:ext cx="680984" cy="790846"/>
          </a:xfrm>
          <a:custGeom>
            <a:avLst/>
            <a:gdLst/>
            <a:ahLst/>
            <a:cxnLst/>
            <a:rect l="0" t="0" r="r" b="b"/>
            <a:pathLst>
              <a:path w="21600" h="21600">
                <a:moveTo>
                  <a:pt x="19371" y="3866"/>
                </a:moveTo>
                <a:lnTo>
                  <a:pt x="19371" y="4855"/>
                </a:lnTo>
                <a:cubicBezTo>
                  <a:pt x="19371" y="5883"/>
                  <a:pt x="18402" y="6722"/>
                  <a:pt x="17208" y="6722"/>
                </a:cubicBezTo>
                <a:lnTo>
                  <a:pt x="17208" y="3866"/>
                </a:lnTo>
                <a:cubicBezTo>
                  <a:pt x="17208" y="3866"/>
                  <a:pt x="19371" y="3866"/>
                  <a:pt x="19371" y="3866"/>
                </a:cubicBezTo>
                <a:close/>
                <a:moveTo>
                  <a:pt x="13708" y="5371"/>
                </a:moveTo>
                <a:lnTo>
                  <a:pt x="12391" y="6329"/>
                </a:lnTo>
                <a:lnTo>
                  <a:pt x="12801" y="7772"/>
                </a:lnTo>
                <a:cubicBezTo>
                  <a:pt x="12878" y="8041"/>
                  <a:pt x="12535" y="8258"/>
                  <a:pt x="12258" y="8112"/>
                </a:cubicBezTo>
                <a:lnTo>
                  <a:pt x="10797" y="7327"/>
                </a:lnTo>
                <a:lnTo>
                  <a:pt x="9332" y="8108"/>
                </a:lnTo>
                <a:cubicBezTo>
                  <a:pt x="9055" y="8254"/>
                  <a:pt x="8711" y="8041"/>
                  <a:pt x="8788" y="7768"/>
                </a:cubicBezTo>
                <a:lnTo>
                  <a:pt x="9199" y="6325"/>
                </a:lnTo>
                <a:lnTo>
                  <a:pt x="7887" y="5371"/>
                </a:lnTo>
                <a:cubicBezTo>
                  <a:pt x="7640" y="5191"/>
                  <a:pt x="7769" y="4842"/>
                  <a:pt x="8092" y="4824"/>
                </a:cubicBezTo>
                <a:lnTo>
                  <a:pt x="9809" y="4718"/>
                </a:lnTo>
                <a:lnTo>
                  <a:pt x="10464" y="3341"/>
                </a:lnTo>
                <a:cubicBezTo>
                  <a:pt x="10587" y="3081"/>
                  <a:pt x="11013" y="3081"/>
                  <a:pt x="11136" y="3341"/>
                </a:cubicBezTo>
                <a:lnTo>
                  <a:pt x="11786" y="4714"/>
                </a:lnTo>
                <a:lnTo>
                  <a:pt x="13503" y="4820"/>
                </a:lnTo>
                <a:cubicBezTo>
                  <a:pt x="13826" y="4842"/>
                  <a:pt x="13954" y="5191"/>
                  <a:pt x="13708" y="5371"/>
                </a:cubicBezTo>
                <a:cubicBezTo>
                  <a:pt x="13708" y="5371"/>
                  <a:pt x="13708" y="5371"/>
                  <a:pt x="13708" y="5371"/>
                </a:cubicBezTo>
                <a:close/>
                <a:moveTo>
                  <a:pt x="4386" y="6722"/>
                </a:moveTo>
                <a:cubicBezTo>
                  <a:pt x="3193" y="6722"/>
                  <a:pt x="2219" y="5883"/>
                  <a:pt x="2219" y="4855"/>
                </a:cubicBezTo>
                <a:lnTo>
                  <a:pt x="2219" y="3866"/>
                </a:lnTo>
                <a:lnTo>
                  <a:pt x="4386" y="3866"/>
                </a:lnTo>
                <a:cubicBezTo>
                  <a:pt x="4386" y="3866"/>
                  <a:pt x="4386" y="6722"/>
                  <a:pt x="4386" y="6722"/>
                </a:cubicBezTo>
                <a:close/>
                <a:moveTo>
                  <a:pt x="17208" y="0"/>
                </a:moveTo>
                <a:lnTo>
                  <a:pt x="4386" y="0"/>
                </a:lnTo>
                <a:lnTo>
                  <a:pt x="4386" y="1955"/>
                </a:lnTo>
                <a:lnTo>
                  <a:pt x="0" y="1955"/>
                </a:lnTo>
                <a:lnTo>
                  <a:pt x="0" y="4855"/>
                </a:lnTo>
                <a:cubicBezTo>
                  <a:pt x="0" y="6938"/>
                  <a:pt x="1968" y="8633"/>
                  <a:pt x="4386" y="8633"/>
                </a:cubicBezTo>
                <a:lnTo>
                  <a:pt x="4463" y="8633"/>
                </a:lnTo>
                <a:cubicBezTo>
                  <a:pt x="4868" y="10897"/>
                  <a:pt x="6872" y="12702"/>
                  <a:pt x="9444" y="13179"/>
                </a:cubicBezTo>
                <a:lnTo>
                  <a:pt x="9444" y="16308"/>
                </a:lnTo>
                <a:lnTo>
                  <a:pt x="7871" y="16308"/>
                </a:lnTo>
                <a:cubicBezTo>
                  <a:pt x="7384" y="16308"/>
                  <a:pt x="6995" y="16648"/>
                  <a:pt x="6995" y="17062"/>
                </a:cubicBezTo>
                <a:lnTo>
                  <a:pt x="6995" y="18056"/>
                </a:lnTo>
                <a:lnTo>
                  <a:pt x="5652" y="18056"/>
                </a:lnTo>
                <a:lnTo>
                  <a:pt x="5652" y="21600"/>
                </a:lnTo>
                <a:lnTo>
                  <a:pt x="15948" y="21600"/>
                </a:lnTo>
                <a:lnTo>
                  <a:pt x="15948" y="18056"/>
                </a:lnTo>
                <a:lnTo>
                  <a:pt x="14605" y="18056"/>
                </a:lnTo>
                <a:lnTo>
                  <a:pt x="14605" y="17062"/>
                </a:lnTo>
                <a:cubicBezTo>
                  <a:pt x="14605" y="16643"/>
                  <a:pt x="14210" y="16308"/>
                  <a:pt x="13729" y="16308"/>
                </a:cubicBezTo>
                <a:lnTo>
                  <a:pt x="12155" y="16308"/>
                </a:lnTo>
                <a:lnTo>
                  <a:pt x="12155" y="13179"/>
                </a:lnTo>
                <a:cubicBezTo>
                  <a:pt x="14733" y="12702"/>
                  <a:pt x="16731" y="10893"/>
                  <a:pt x="17137" y="8633"/>
                </a:cubicBezTo>
                <a:lnTo>
                  <a:pt x="17214" y="8633"/>
                </a:lnTo>
                <a:cubicBezTo>
                  <a:pt x="19632" y="8633"/>
                  <a:pt x="21600" y="6938"/>
                  <a:pt x="21600" y="4855"/>
                </a:cubicBezTo>
                <a:lnTo>
                  <a:pt x="21600" y="1955"/>
                </a:lnTo>
                <a:lnTo>
                  <a:pt x="17214" y="1955"/>
                </a:lnTo>
                <a:lnTo>
                  <a:pt x="17214" y="0"/>
                </a:lnTo>
                <a:cubicBezTo>
                  <a:pt x="17214" y="0"/>
                  <a:pt x="17208" y="0"/>
                  <a:pt x="17208" y="0"/>
                </a:cubicBezTo>
                <a:close/>
                <a:moveTo>
                  <a:pt x="17208" y="0"/>
                </a:moveTo>
              </a:path>
            </a:pathLst>
          </a:custGeom>
          <a:solidFill>
            <a:schemeClr val="bg1"/>
          </a:solidFill>
          <a:ln>
            <a:noFill/>
          </a:ln>
        </p:spPr>
        <p:txBody>
          <a:bodyPr lIns="0" tIns="0" rIns="0" bIns="0"/>
          <a:lstStyle/>
          <a:p>
            <a:endParaRPr lang="en-US"/>
          </a:p>
        </p:txBody>
      </p:sp>
      <p:sp>
        <p:nvSpPr>
          <p:cNvPr id="44" name="Isosceles Triangle 43"/>
          <p:cNvSpPr/>
          <p:nvPr/>
        </p:nvSpPr>
        <p:spPr>
          <a:xfrm rot="10800000">
            <a:off x="5991225" y="1216085"/>
            <a:ext cx="209550" cy="180646"/>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Rectangle 9"/>
          <p:cNvSpPr>
            <a:spLocks/>
          </p:cNvSpPr>
          <p:nvPr/>
        </p:nvSpPr>
        <p:spPr bwMode="auto">
          <a:xfrm>
            <a:off x="4093028" y="2518118"/>
            <a:ext cx="4005944" cy="419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a:t>
            </a:r>
          </a:p>
        </p:txBody>
      </p:sp>
    </p:spTree>
    <p:extLst>
      <p:ext uri="{BB962C8B-B14F-4D97-AF65-F5344CB8AC3E}">
        <p14:creationId xmlns:p14="http://schemas.microsoft.com/office/powerpoint/2010/main" val="424880260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theme/theme1.xml><?xml version="1.0" encoding="utf-8"?>
<a:theme xmlns:a="http://schemas.openxmlformats.org/drawingml/2006/main" name="Theme_Master">
  <a:themeElements>
    <a:clrScheme name="Custom 55">
      <a:dk1>
        <a:srgbClr val="000000"/>
      </a:dk1>
      <a:lt1>
        <a:srgbClr val="FFFFFF"/>
      </a:lt1>
      <a:dk2>
        <a:srgbClr val="44546A"/>
      </a:dk2>
      <a:lt2>
        <a:srgbClr val="E7E6E6"/>
      </a:lt2>
      <a:accent1>
        <a:srgbClr val="E11B22"/>
      </a:accent1>
      <a:accent2>
        <a:srgbClr val="FAA61A"/>
      </a:accent2>
      <a:accent3>
        <a:srgbClr val="A6CE39"/>
      </a:accent3>
      <a:accent4>
        <a:srgbClr val="00A855"/>
      </a:accent4>
      <a:accent5>
        <a:srgbClr val="00C0F3"/>
      </a:accent5>
      <a:accent6>
        <a:srgbClr val="22C4C0"/>
      </a:accent6>
      <a:hlink>
        <a:srgbClr val="0563C1"/>
      </a:hlink>
      <a:folHlink>
        <a:srgbClr val="722E79"/>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14083</TotalTime>
  <Words>603</Words>
  <Application>Microsoft Office PowerPoint</Application>
  <PresentationFormat>Widescreen</PresentationFormat>
  <Paragraphs>98</Paragraphs>
  <Slides>12</Slides>
  <Notes>12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12</vt:i4>
      </vt:variant>
    </vt:vector>
  </HeadingPairs>
  <TitlesOfParts>
    <vt:vector size="19" baseType="lpstr">
      <vt:lpstr>Arial</vt:lpstr>
      <vt:lpstr>Calibri</vt:lpstr>
      <vt:lpstr>Montserrat-Regular</vt:lpstr>
      <vt:lpstr>Open Sans Condensed Light</vt:lpstr>
      <vt:lpstr>PT Sans</vt:lpstr>
      <vt:lpstr>Roboto Slab</vt:lpstr>
      <vt:lpstr>Theme_Master</vt:lpstr>
      <vt:lpstr>PowerPoint Presentation</vt:lpstr>
      <vt:lpstr>PowerPoint Presentation</vt:lpstr>
      <vt:lpstr>PowerPoint Presentation</vt:lpstr>
      <vt:lpstr>PowerPoint Presentation</vt:lpstr>
      <vt:lpstr>Company Service</vt:lpstr>
      <vt:lpstr>Company Team Members</vt:lpstr>
      <vt:lpstr>Company Portfolio</vt:lpstr>
      <vt:lpstr>Company Timeline</vt:lpstr>
      <vt:lpstr>PowerPoint Presentation</vt:lpstr>
      <vt:lpstr>Company Infographic</vt:lpstr>
      <vt:lpstr>Project Location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Suman Khan</cp:lastModifiedBy>
  <cp:revision>2348</cp:revision>
  <dcterms:created xsi:type="dcterms:W3CDTF">2016-12-30T12:29:18Z</dcterms:created>
  <dcterms:modified xsi:type="dcterms:W3CDTF">2017-11-12T13:54:25Z</dcterms:modified>
</cp:coreProperties>
</file>