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2"/>
  </p:notes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1B22"/>
    <a:srgbClr val="44546A"/>
    <a:srgbClr val="7F7F7F"/>
    <a:srgbClr val="000000"/>
    <a:srgbClr val="00A855"/>
    <a:srgbClr val="A6CE39"/>
    <a:srgbClr val="0D0D0D"/>
    <a:srgbClr val="D9D9D9"/>
    <a:srgbClr val="222A3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32" autoAdjust="0"/>
    <p:restoredTop sz="92083" autoAdjust="0"/>
  </p:normalViewPr>
  <p:slideViewPr>
    <p:cSldViewPr snapToGrid="0" snapToObjects="1">
      <p:cViewPr varScale="1">
        <p:scale>
          <a:sx n="66" d="100"/>
          <a:sy n="66" d="100"/>
        </p:scale>
        <p:origin x="810" y="72"/>
      </p:cViewPr>
      <p:guideLst>
        <p:guide orient="horz" pos="2136"/>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1-70D4-4FDA-B9D0-FDB1441D4AB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0D4-4FDA-B9D0-FDB1441D4AB1}"/>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70D4-4FDA-B9D0-FDB1441D4AB1}"/>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70D4-4FDA-B9D0-FDB1441D4AB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0D4-4FDA-B9D0-FDB1441D4AB1}"/>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70D4-4FDA-B9D0-FDB1441D4AB1}"/>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70D4-4FDA-B9D0-FDB1441D4AB1}"/>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70D4-4FDA-B9D0-FDB1441D4AB1}"/>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70D4-4FDA-B9D0-FDB1441D4AB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0D4-4FDA-B9D0-FDB1441D4AB1}"/>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tx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7E4-4428-A1AA-C555BF532B61}"/>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7E4-4428-A1AA-C555BF532B61}"/>
            </c:ext>
          </c:extLst>
        </c:ser>
        <c:dLbls>
          <c:showLegendKey val="0"/>
          <c:showVal val="0"/>
          <c:showCatName val="0"/>
          <c:showSerName val="0"/>
          <c:showPercent val="0"/>
          <c:showBubbleSize val="0"/>
        </c:dLbls>
        <c:gapWidth val="219"/>
        <c:overlap val="-27"/>
        <c:axId val="303949000"/>
        <c:axId val="669672872"/>
      </c:barChart>
      <c:lineChart>
        <c:grouping val="standard"/>
        <c:varyColors val="0"/>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7E4-4428-A1AA-C555BF532B61}"/>
            </c:ext>
          </c:extLst>
        </c:ser>
        <c:dLbls>
          <c:showLegendKey val="0"/>
          <c:showVal val="0"/>
          <c:showCatName val="0"/>
          <c:showSerName val="0"/>
          <c:showPercent val="0"/>
          <c:showBubbleSize val="0"/>
        </c:dLbls>
        <c:marker val="1"/>
        <c:smooth val="0"/>
        <c:axId val="303949000"/>
        <c:axId val="669672872"/>
      </c:lineChart>
      <c:catAx>
        <c:axId val="303949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PT Sans" panose="020B0503020203020204" pitchFamily="34" charset="0"/>
                <a:ea typeface="PT Sans" panose="020B0503020203020204" pitchFamily="34" charset="0"/>
                <a:cs typeface="+mn-cs"/>
              </a:defRPr>
            </a:pPr>
            <a:endParaRPr lang="en-US"/>
          </a:p>
        </c:txPr>
        <c:crossAx val="669672872"/>
        <c:crosses val="autoZero"/>
        <c:auto val="1"/>
        <c:lblAlgn val="ctr"/>
        <c:lblOffset val="100"/>
        <c:noMultiLvlLbl val="0"/>
      </c:catAx>
      <c:valAx>
        <c:axId val="669672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crossAx val="3039490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11/13/2017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1947294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436996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485192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196551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492191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416804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947870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558232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308653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Picture Placeholder 2"/>
          <p:cNvSpPr>
            <a:spLocks noGrp="1"/>
          </p:cNvSpPr>
          <p:nvPr>
            <p:ph type="pic" sz="quarter" idx="19" hasCustomPrompt="1"/>
          </p:nvPr>
        </p:nvSpPr>
        <p:spPr>
          <a:xfrm>
            <a:off x="0" y="0"/>
            <a:ext cx="12192000" cy="6857999"/>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681334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Picture Placeholder 2"/>
          <p:cNvSpPr>
            <a:spLocks noGrp="1"/>
          </p:cNvSpPr>
          <p:nvPr>
            <p:ph type="pic" sz="quarter" idx="19" hasCustomPrompt="1"/>
          </p:nvPr>
        </p:nvSpPr>
        <p:spPr>
          <a:xfrm>
            <a:off x="0" y="1"/>
            <a:ext cx="12192000" cy="33909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145385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PT Sans" panose="020B0503020203020204" pitchFamily="34" charset="0"/>
                <a:ea typeface="PT Sans" panose="020B0503020203020204" pitchFamily="34"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3509404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PT Sans" panose="020B0503020203020204" pitchFamily="34" charset="0"/>
                <a:ea typeface="PT Sans" panose="020B0503020203020204" pitchFamily="34"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19" name="Picture Placeholder 18"/>
          <p:cNvSpPr>
            <a:spLocks noGrp="1"/>
          </p:cNvSpPr>
          <p:nvPr>
            <p:ph type="pic" sz="quarter" idx="22" hasCustomPrompt="1"/>
          </p:nvPr>
        </p:nvSpPr>
        <p:spPr>
          <a:xfrm>
            <a:off x="8770651" y="3887897"/>
            <a:ext cx="1611598" cy="1611598"/>
          </a:xfrm>
          <a:custGeom>
            <a:avLst/>
            <a:gdLst>
              <a:gd name="connsiteX0" fmla="*/ 0 w 1611598"/>
              <a:gd name="connsiteY0" fmla="*/ 0 h 1611598"/>
              <a:gd name="connsiteX1" fmla="*/ 1342994 w 1611598"/>
              <a:gd name="connsiteY1" fmla="*/ 0 h 1611598"/>
              <a:gd name="connsiteX2" fmla="*/ 1611598 w 1611598"/>
              <a:gd name="connsiteY2" fmla="*/ 268605 h 1611598"/>
              <a:gd name="connsiteX3" fmla="*/ 1611598 w 1611598"/>
              <a:gd name="connsiteY3" fmla="*/ 1611598 h 1611598"/>
              <a:gd name="connsiteX4" fmla="*/ 268604 w 1611598"/>
              <a:gd name="connsiteY4" fmla="*/ 1611598 h 1611598"/>
              <a:gd name="connsiteX5" fmla="*/ 0 w 1611598"/>
              <a:gd name="connsiteY5" fmla="*/ 1342993 h 1611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1598" h="1611598">
                <a:moveTo>
                  <a:pt x="0" y="0"/>
                </a:moveTo>
                <a:lnTo>
                  <a:pt x="1342994" y="0"/>
                </a:lnTo>
                <a:cubicBezTo>
                  <a:pt x="1491340" y="0"/>
                  <a:pt x="1611598" y="120259"/>
                  <a:pt x="1611598" y="268605"/>
                </a:cubicBezTo>
                <a:lnTo>
                  <a:pt x="1611598" y="1611598"/>
                </a:lnTo>
                <a:lnTo>
                  <a:pt x="268604" y="1611598"/>
                </a:lnTo>
                <a:cubicBezTo>
                  <a:pt x="120258" y="1611598"/>
                  <a:pt x="0" y="1491339"/>
                  <a:pt x="0" y="1342993"/>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p:cNvSpPr>
            <a:spLocks noGrp="1"/>
          </p:cNvSpPr>
          <p:nvPr>
            <p:ph type="pic" sz="quarter" idx="23" hasCustomPrompt="1"/>
          </p:nvPr>
        </p:nvSpPr>
        <p:spPr>
          <a:xfrm>
            <a:off x="6978649" y="2095898"/>
            <a:ext cx="1611598" cy="1611598"/>
          </a:xfrm>
          <a:custGeom>
            <a:avLst/>
            <a:gdLst>
              <a:gd name="connsiteX0" fmla="*/ 0 w 1611598"/>
              <a:gd name="connsiteY0" fmla="*/ 0 h 1611598"/>
              <a:gd name="connsiteX1" fmla="*/ 1342994 w 1611598"/>
              <a:gd name="connsiteY1" fmla="*/ 0 h 1611598"/>
              <a:gd name="connsiteX2" fmla="*/ 1611598 w 1611598"/>
              <a:gd name="connsiteY2" fmla="*/ 268605 h 1611598"/>
              <a:gd name="connsiteX3" fmla="*/ 1611598 w 1611598"/>
              <a:gd name="connsiteY3" fmla="*/ 1611598 h 1611598"/>
              <a:gd name="connsiteX4" fmla="*/ 268604 w 1611598"/>
              <a:gd name="connsiteY4" fmla="*/ 1611598 h 1611598"/>
              <a:gd name="connsiteX5" fmla="*/ 0 w 1611598"/>
              <a:gd name="connsiteY5" fmla="*/ 1342993 h 1611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1598" h="1611598">
                <a:moveTo>
                  <a:pt x="0" y="0"/>
                </a:moveTo>
                <a:lnTo>
                  <a:pt x="1342994" y="0"/>
                </a:lnTo>
                <a:cubicBezTo>
                  <a:pt x="1491340" y="0"/>
                  <a:pt x="1611598" y="120259"/>
                  <a:pt x="1611598" y="268605"/>
                </a:cubicBezTo>
                <a:lnTo>
                  <a:pt x="1611598" y="1611598"/>
                </a:lnTo>
                <a:lnTo>
                  <a:pt x="268604" y="1611598"/>
                </a:lnTo>
                <a:cubicBezTo>
                  <a:pt x="120258" y="1611598"/>
                  <a:pt x="0" y="1491339"/>
                  <a:pt x="0" y="1342993"/>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2"/>
          <p:cNvSpPr>
            <a:spLocks noGrp="1"/>
          </p:cNvSpPr>
          <p:nvPr>
            <p:ph type="pic" sz="quarter" idx="19" hasCustomPrompt="1"/>
          </p:nvPr>
        </p:nvSpPr>
        <p:spPr>
          <a:xfrm>
            <a:off x="940592" y="3390900"/>
            <a:ext cx="4336258" cy="210859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2"/>
          <p:cNvSpPr>
            <a:spLocks noGrp="1"/>
          </p:cNvSpPr>
          <p:nvPr>
            <p:ph type="pic" sz="quarter" idx="20" hasCustomPrompt="1"/>
          </p:nvPr>
        </p:nvSpPr>
        <p:spPr>
          <a:xfrm>
            <a:off x="6978650" y="3887897"/>
            <a:ext cx="1609344" cy="1609344"/>
          </a:xfrm>
          <a:prstGeom prst="round2Diag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2"/>
          <p:cNvSpPr>
            <a:spLocks noGrp="1"/>
          </p:cNvSpPr>
          <p:nvPr>
            <p:ph type="pic" sz="quarter" idx="21" hasCustomPrompt="1"/>
          </p:nvPr>
        </p:nvSpPr>
        <p:spPr>
          <a:xfrm>
            <a:off x="8770651" y="2095897"/>
            <a:ext cx="1609344" cy="1609344"/>
          </a:xfrm>
          <a:prstGeom prst="round2Diag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08591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14" name="Picture Placeholder 2"/>
          <p:cNvSpPr>
            <a:spLocks noGrp="1"/>
          </p:cNvSpPr>
          <p:nvPr>
            <p:ph type="pic" sz="quarter" idx="19" hasCustomPrompt="1"/>
          </p:nvPr>
        </p:nvSpPr>
        <p:spPr>
          <a:xfrm>
            <a:off x="940592" y="1843314"/>
            <a:ext cx="10469054" cy="2278743"/>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PT Sans" panose="020B0503020203020204" pitchFamily="34" charset="0"/>
                <a:ea typeface="PT Sans" panose="020B0503020203020204" pitchFamily="34"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1854636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4" name="Picture Placeholder 2"/>
          <p:cNvSpPr>
            <a:spLocks noGrp="1"/>
          </p:cNvSpPr>
          <p:nvPr>
            <p:ph type="pic" sz="quarter" idx="19" hasCustomPrompt="1"/>
          </p:nvPr>
        </p:nvSpPr>
        <p:spPr>
          <a:xfrm>
            <a:off x="940594" y="1899378"/>
            <a:ext cx="10469054" cy="2716166"/>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PT Sans" panose="020B0503020203020204" pitchFamily="34" charset="0"/>
                <a:ea typeface="PT Sans" panose="020B0503020203020204" pitchFamily="34"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1693048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6979629" y="-1"/>
            <a:ext cx="5244656" cy="6858000"/>
          </a:xfrm>
          <a:custGeom>
            <a:avLst/>
            <a:gdLst>
              <a:gd name="connsiteX0" fmla="*/ 2188896 w 5244656"/>
              <a:gd name="connsiteY0" fmla="*/ 0 h 6858000"/>
              <a:gd name="connsiteX1" fmla="*/ 5244656 w 5244656"/>
              <a:gd name="connsiteY1" fmla="*/ 0 h 6858000"/>
              <a:gd name="connsiteX2" fmla="*/ 5244656 w 5244656"/>
              <a:gd name="connsiteY2" fmla="*/ 6858000 h 6858000"/>
              <a:gd name="connsiteX3" fmla="*/ 0 w 524465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244656" h="6858000">
                <a:moveTo>
                  <a:pt x="2188896" y="0"/>
                </a:moveTo>
                <a:lnTo>
                  <a:pt x="5244656" y="0"/>
                </a:lnTo>
                <a:lnTo>
                  <a:pt x="5244656"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PT Sans" panose="020B0503020203020204" pitchFamily="34" charset="0"/>
                <a:ea typeface="PT Sans" panose="020B0503020203020204" pitchFamily="34"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3228352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PT Sans" panose="020B0503020203020204" pitchFamily="34" charset="0"/>
                <a:ea typeface="PT Sans" panose="020B0503020203020204" pitchFamily="34"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8" name="Picture Placeholder 2"/>
          <p:cNvSpPr>
            <a:spLocks noGrp="1"/>
          </p:cNvSpPr>
          <p:nvPr>
            <p:ph type="pic" sz="quarter" idx="19" hasCustomPrompt="1"/>
          </p:nvPr>
        </p:nvSpPr>
        <p:spPr>
          <a:xfrm>
            <a:off x="940595" y="1988458"/>
            <a:ext cx="6679406" cy="2481942"/>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234971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1016343" y="6388034"/>
            <a:ext cx="337457" cy="30175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p:cNvSpPr>
            <a:spLocks noGrp="1"/>
          </p:cNvSpPr>
          <p:nvPr>
            <p:ph type="ftr" sz="quarter" idx="3"/>
          </p:nvPr>
        </p:nvSpPr>
        <p:spPr>
          <a:xfrm>
            <a:off x="838199" y="6357309"/>
            <a:ext cx="1977571"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PT Sans" panose="020B0503020203020204" pitchFamily="34" charset="0"/>
                <a:ea typeface="PT Sans" panose="020B0503020203020204" pitchFamily="34"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60493" y="6338093"/>
            <a:ext cx="449155" cy="401638"/>
          </a:xfrm>
          <a:prstGeom prst="rect">
            <a:avLst/>
          </a:prstGeom>
        </p:spPr>
        <p:txBody>
          <a:bodyPr vert="horz" lIns="91440" tIns="45720" rIns="91440" bIns="45720" rtlCol="0" anchor="ctr"/>
          <a:lstStyle>
            <a:lvl1pPr algn="ctr">
              <a:defRPr sz="1000" b="0" i="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30" r:id="rId1"/>
    <p:sldLayoutId id="2147483735" r:id="rId2"/>
    <p:sldLayoutId id="2147483734" r:id="rId3"/>
    <p:sldLayoutId id="2147483736" r:id="rId4"/>
    <p:sldLayoutId id="2147483737" r:id="rId5"/>
    <p:sldLayoutId id="2147483738" r:id="rId6"/>
    <p:sldLayoutId id="2147483739" r:id="rId7"/>
    <p:sldLayoutId id="2147483740" r:id="rId8"/>
  </p:sldLayoutIdLst>
  <p:hf hdr="0" dt="0"/>
  <p:txStyles>
    <p:titleStyle>
      <a:lvl1pPr algn="ctr" defTabSz="914400" rtl="0" eaLnBrk="1" latinLnBrk="0" hangingPunct="1">
        <a:lnSpc>
          <a:spcPct val="90000"/>
        </a:lnSpc>
        <a:spcBef>
          <a:spcPct val="0"/>
        </a:spcBef>
        <a:buNone/>
        <a:defRPr sz="3000" b="0" i="0" kern="1200">
          <a:solidFill>
            <a:schemeClr val="tx1"/>
          </a:solidFill>
          <a:latin typeface="PT Sans" panose="020B0503020203020204" pitchFamily="34" charset="0"/>
          <a:ea typeface="PT Sans" panose="020B0503020203020204" pitchFamily="34"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B86F466-A2B5-4582-85B4-7221A606FB09}"/>
              </a:ext>
            </a:extLst>
          </p:cNvPr>
          <p:cNvSpPr>
            <a:spLocks noGrp="1"/>
          </p:cNvSpPr>
          <p:nvPr>
            <p:ph type="pic" sz="quarter" idx="19"/>
          </p:nvPr>
        </p:nvSpPr>
        <p:spPr/>
      </p:sp>
      <p:sp>
        <p:nvSpPr>
          <p:cNvPr id="25" name="Rectangle 24"/>
          <p:cNvSpPr/>
          <p:nvPr/>
        </p:nvSpPr>
        <p:spPr>
          <a:xfrm>
            <a:off x="0" y="0"/>
            <a:ext cx="12192000" cy="6857999"/>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latin typeface="PT Sans" panose="020B0503020203020204" pitchFamily="34" charset="0"/>
                <a:ea typeface="PT Sans" panose="020B0503020203020204" pitchFamily="34" charset="0"/>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1</a:t>
            </a:fld>
            <a:endParaRPr lang="en-US" sz="1000" dirty="0"/>
          </a:p>
        </p:txBody>
      </p:sp>
      <p:grpSp>
        <p:nvGrpSpPr>
          <p:cNvPr id="26" name="Group 25"/>
          <p:cNvGrpSpPr/>
          <p:nvPr/>
        </p:nvGrpSpPr>
        <p:grpSpPr>
          <a:xfrm>
            <a:off x="2849249" y="2224226"/>
            <a:ext cx="6493503" cy="2409547"/>
            <a:chOff x="2849248" y="2224227"/>
            <a:chExt cx="6493503" cy="2409547"/>
          </a:xfrm>
        </p:grpSpPr>
        <p:pic>
          <p:nvPicPr>
            <p:cNvPr id="16" name="Picture 15"/>
            <p:cNvPicPr>
              <a:picLocks noChangeAspect="1"/>
            </p:cNvPicPr>
            <p:nvPr/>
          </p:nvPicPr>
          <p:blipFill>
            <a:blip r:embed="rId3"/>
            <a:stretch>
              <a:fillRect/>
            </a:stretch>
          </p:blipFill>
          <p:spPr>
            <a:xfrm>
              <a:off x="5633547" y="2224227"/>
              <a:ext cx="924904" cy="1390650"/>
            </a:xfrm>
            <a:prstGeom prst="rect">
              <a:avLst/>
            </a:prstGeom>
          </p:spPr>
        </p:pic>
        <p:grpSp>
          <p:nvGrpSpPr>
            <p:cNvPr id="17" name="Group 16"/>
            <p:cNvGrpSpPr/>
            <p:nvPr/>
          </p:nvGrpSpPr>
          <p:grpSpPr>
            <a:xfrm>
              <a:off x="2849248" y="3514634"/>
              <a:ext cx="2532568" cy="0"/>
              <a:chOff x="428166" y="2935925"/>
              <a:chExt cx="2532568" cy="0"/>
            </a:xfrm>
          </p:grpSpPr>
          <p:cxnSp>
            <p:nvCxnSpPr>
              <p:cNvPr id="21" name="Straight Connector 20"/>
              <p:cNvCxnSpPr>
                <a:cxnSpLocks/>
              </p:cNvCxnSpPr>
              <p:nvPr/>
            </p:nvCxnSpPr>
            <p:spPr>
              <a:xfrm>
                <a:off x="428166" y="2935925"/>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p:cNvCxnSpPr>
              <p:nvPr/>
            </p:nvCxnSpPr>
            <p:spPr>
              <a:xfrm>
                <a:off x="2823891" y="2935925"/>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6810183" y="3514634"/>
              <a:ext cx="2532568" cy="0"/>
              <a:chOff x="0" y="3217279"/>
              <a:chExt cx="2532568" cy="0"/>
            </a:xfrm>
          </p:grpSpPr>
          <p:cxnSp>
            <p:nvCxnSpPr>
              <p:cNvPr id="19" name="Straight Connector 18"/>
              <p:cNvCxnSpPr>
                <a:cxnSpLocks/>
              </p:cNvCxnSpPr>
              <p:nvPr/>
            </p:nvCxnSpPr>
            <p:spPr>
              <a:xfrm>
                <a:off x="0" y="3217279"/>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a:off x="373005" y="3217279"/>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 name="Rectangle 2"/>
            <p:cNvSpPr>
              <a:spLocks/>
            </p:cNvSpPr>
            <p:nvPr/>
          </p:nvSpPr>
          <p:spPr bwMode="auto">
            <a:xfrm>
              <a:off x="5156914" y="3879326"/>
              <a:ext cx="1878173"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600" kern="100" dirty="0">
                  <a:solidFill>
                    <a:schemeClr val="accent2"/>
                  </a:solidFill>
                  <a:latin typeface="PT Sans" panose="020B0503020203020204" pitchFamily="34" charset="0"/>
                  <a:ea typeface="PT Sans" panose="020B0503020203020204" pitchFamily="34" charset="0"/>
                  <a:cs typeface="Lato Black" charset="0"/>
                  <a:sym typeface="Montserrat-Bold" charset="0"/>
                </a:rPr>
                <a:t>welcome</a:t>
              </a:r>
            </a:p>
          </p:txBody>
        </p:sp>
        <p:sp>
          <p:nvSpPr>
            <p:cNvPr id="15" name="Rectangle 4"/>
            <p:cNvSpPr>
              <a:spLocks/>
            </p:cNvSpPr>
            <p:nvPr/>
          </p:nvSpPr>
          <p:spPr bwMode="auto">
            <a:xfrm>
              <a:off x="3441700" y="4287933"/>
              <a:ext cx="53086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bg1">
                      <a:lumMod val="85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spacious feeling.</a:t>
              </a:r>
            </a:p>
          </p:txBody>
        </p:sp>
      </p:gr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C009205-5825-466C-B693-8096EE7B9CCA}"/>
              </a:ext>
            </a:extLst>
          </p:cNvPr>
          <p:cNvSpPr>
            <a:spLocks noGrp="1"/>
          </p:cNvSpPr>
          <p:nvPr>
            <p:ph type="pic" sz="quarter" idx="19"/>
          </p:nvPr>
        </p:nvSpPr>
        <p:spPr/>
      </p:sp>
      <p:sp>
        <p:nvSpPr>
          <p:cNvPr id="33" name="Rectangle 32"/>
          <p:cNvSpPr/>
          <p:nvPr/>
        </p:nvSpPr>
        <p:spPr>
          <a:xfrm>
            <a:off x="0" y="0"/>
            <a:ext cx="12192000" cy="6857999"/>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latin typeface="PT Sans" panose="020B0503020203020204" pitchFamily="34" charset="0"/>
                <a:ea typeface="PT Sans" panose="020B0503020203020204" pitchFamily="34" charset="0"/>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10</a:t>
            </a:fld>
            <a:endParaRPr lang="en-US" sz="1000" dirty="0"/>
          </a:p>
        </p:txBody>
      </p:sp>
      <p:grpSp>
        <p:nvGrpSpPr>
          <p:cNvPr id="21" name="Group 20"/>
          <p:cNvGrpSpPr/>
          <p:nvPr/>
        </p:nvGrpSpPr>
        <p:grpSpPr>
          <a:xfrm>
            <a:off x="2849249" y="2224226"/>
            <a:ext cx="6493503" cy="2409547"/>
            <a:chOff x="2849248" y="2224227"/>
            <a:chExt cx="6493503" cy="2409547"/>
          </a:xfrm>
        </p:grpSpPr>
        <p:pic>
          <p:nvPicPr>
            <p:cNvPr id="24" name="Picture 23"/>
            <p:cNvPicPr>
              <a:picLocks noChangeAspect="1"/>
            </p:cNvPicPr>
            <p:nvPr/>
          </p:nvPicPr>
          <p:blipFill>
            <a:blip r:embed="rId3"/>
            <a:stretch>
              <a:fillRect/>
            </a:stretch>
          </p:blipFill>
          <p:spPr>
            <a:xfrm>
              <a:off x="5633547" y="2224227"/>
              <a:ext cx="924904" cy="1390650"/>
            </a:xfrm>
            <a:prstGeom prst="rect">
              <a:avLst/>
            </a:prstGeom>
          </p:spPr>
        </p:pic>
        <p:grpSp>
          <p:nvGrpSpPr>
            <p:cNvPr id="25" name="Group 24"/>
            <p:cNvGrpSpPr/>
            <p:nvPr/>
          </p:nvGrpSpPr>
          <p:grpSpPr>
            <a:xfrm>
              <a:off x="2849248" y="3514634"/>
              <a:ext cx="2532568" cy="0"/>
              <a:chOff x="428166" y="2935925"/>
              <a:chExt cx="2532568" cy="0"/>
            </a:xfrm>
          </p:grpSpPr>
          <p:cxnSp>
            <p:nvCxnSpPr>
              <p:cNvPr id="31" name="Straight Connector 30"/>
              <p:cNvCxnSpPr>
                <a:cxnSpLocks/>
              </p:cNvCxnSpPr>
              <p:nvPr/>
            </p:nvCxnSpPr>
            <p:spPr>
              <a:xfrm>
                <a:off x="428166" y="2935925"/>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cxnSpLocks/>
              </p:cNvCxnSpPr>
              <p:nvPr/>
            </p:nvCxnSpPr>
            <p:spPr>
              <a:xfrm>
                <a:off x="2823891" y="2935925"/>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6810183" y="3514634"/>
              <a:ext cx="2532568" cy="0"/>
              <a:chOff x="0" y="3217279"/>
              <a:chExt cx="2532568" cy="0"/>
            </a:xfrm>
          </p:grpSpPr>
          <p:cxnSp>
            <p:nvCxnSpPr>
              <p:cNvPr id="29" name="Straight Connector 28"/>
              <p:cNvCxnSpPr>
                <a:cxnSpLocks/>
              </p:cNvCxnSpPr>
              <p:nvPr/>
            </p:nvCxnSpPr>
            <p:spPr>
              <a:xfrm>
                <a:off x="0" y="3217279"/>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cxnSpLocks/>
              </p:cNvCxnSpPr>
              <p:nvPr/>
            </p:nvCxnSpPr>
            <p:spPr>
              <a:xfrm>
                <a:off x="373005" y="3217279"/>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 name="Rectangle 2"/>
            <p:cNvSpPr>
              <a:spLocks/>
            </p:cNvSpPr>
            <p:nvPr/>
          </p:nvSpPr>
          <p:spPr bwMode="auto">
            <a:xfrm>
              <a:off x="5156914" y="3879326"/>
              <a:ext cx="1878173"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600" kern="100" dirty="0">
                  <a:solidFill>
                    <a:schemeClr val="accent2"/>
                  </a:solidFill>
                  <a:latin typeface="PT Sans" panose="020B0503020203020204" pitchFamily="34" charset="0"/>
                  <a:ea typeface="PT Sans" panose="020B0503020203020204" pitchFamily="34" charset="0"/>
                  <a:cs typeface="Lato Black" charset="0"/>
                  <a:sym typeface="Montserrat-Bold" charset="0"/>
                </a:rPr>
                <a:t>THE END</a:t>
              </a:r>
            </a:p>
          </p:txBody>
        </p:sp>
        <p:sp>
          <p:nvSpPr>
            <p:cNvPr id="28" name="Rectangle 4"/>
            <p:cNvSpPr>
              <a:spLocks/>
            </p:cNvSpPr>
            <p:nvPr/>
          </p:nvSpPr>
          <p:spPr bwMode="auto">
            <a:xfrm>
              <a:off x="3441700" y="4287933"/>
              <a:ext cx="53086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bg1">
                      <a:lumMod val="85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spacious feeling.</a:t>
              </a:r>
            </a:p>
          </p:txBody>
        </p:sp>
      </p:grpSp>
    </p:spTree>
    <p:extLst>
      <p:ext uri="{BB962C8B-B14F-4D97-AF65-F5344CB8AC3E}">
        <p14:creationId xmlns:p14="http://schemas.microsoft.com/office/powerpoint/2010/main" val="55577942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082FD13-2836-48FF-A674-40D77AEC3D8E}"/>
              </a:ext>
            </a:extLst>
          </p:cNvPr>
          <p:cNvSpPr>
            <a:spLocks noGrp="1"/>
          </p:cNvSpPr>
          <p:nvPr>
            <p:ph type="pic" sz="quarter" idx="19"/>
          </p:nvPr>
        </p:nvSpPr>
        <p:spPr/>
      </p:sp>
      <p:sp>
        <p:nvSpPr>
          <p:cNvPr id="39" name="Rectangle 38"/>
          <p:cNvSpPr/>
          <p:nvPr/>
        </p:nvSpPr>
        <p:spPr>
          <a:xfrm>
            <a:off x="0" y="1"/>
            <a:ext cx="12192000" cy="33909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a:xfrm>
            <a:off x="838199" y="6357309"/>
            <a:ext cx="1977571" cy="365125"/>
          </a:xfrm>
        </p:spPr>
        <p:txBody>
          <a:bodyPr/>
          <a:lstStyle/>
          <a:p>
            <a:r>
              <a:rPr lang="en-US" dirty="0">
                <a:latin typeface="PT Sans" panose="020B0503020203020204" pitchFamily="34" charset="0"/>
                <a:ea typeface="PT Sans" panose="020B0503020203020204" pitchFamily="34" charset="0"/>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2</a:t>
            </a:fld>
            <a:endParaRPr lang="en-US" sz="1000" dirty="0"/>
          </a:p>
        </p:txBody>
      </p:sp>
      <p:sp>
        <p:nvSpPr>
          <p:cNvPr id="38" name="Rectangle 37"/>
          <p:cNvSpPr/>
          <p:nvPr/>
        </p:nvSpPr>
        <p:spPr>
          <a:xfrm>
            <a:off x="2380959" y="1564825"/>
            <a:ext cx="2078263" cy="2078263"/>
          </a:xfrm>
          <a:prstGeom prst="rect">
            <a:avLst/>
          </a:prstGeom>
          <a:noFill/>
          <a:ln w="3175">
            <a:solidFill>
              <a:schemeClr val="bg2">
                <a:lumMod val="90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838199" y="2058813"/>
            <a:ext cx="2278742" cy="1015663"/>
          </a:xfrm>
          <a:prstGeom prst="rect">
            <a:avLst/>
          </a:prstGeom>
          <a:noFill/>
        </p:spPr>
        <p:txBody>
          <a:bodyPr wrap="square" rtlCol="0">
            <a:spAutoFit/>
          </a:bodyPr>
          <a:lstStyle/>
          <a:p>
            <a:pPr algn="r"/>
            <a:r>
              <a:rPr lang="en-US" sz="2000" dirty="0">
                <a:solidFill>
                  <a:schemeClr val="bg1"/>
                </a:solidFill>
                <a:latin typeface="PT Sans" panose="020B0503020203020204" pitchFamily="34" charset="0"/>
                <a:ea typeface="PT Sans" panose="020B0503020203020204" pitchFamily="34" charset="0"/>
              </a:rPr>
              <a:t>Company</a:t>
            </a:r>
          </a:p>
          <a:p>
            <a:pPr algn="r"/>
            <a:r>
              <a:rPr lang="en-US" sz="4000" b="1" dirty="0">
                <a:solidFill>
                  <a:schemeClr val="accent2"/>
                </a:solidFill>
                <a:latin typeface="PT Sans" panose="020B0503020203020204" pitchFamily="34" charset="0"/>
                <a:ea typeface="PT Sans" panose="020B0503020203020204" pitchFamily="34" charset="0"/>
              </a:rPr>
              <a:t>About Us</a:t>
            </a:r>
          </a:p>
        </p:txBody>
      </p:sp>
      <p:sp>
        <p:nvSpPr>
          <p:cNvPr id="40" name="Rectangle 39"/>
          <p:cNvSpPr/>
          <p:nvPr/>
        </p:nvSpPr>
        <p:spPr>
          <a:xfrm>
            <a:off x="3542103" y="3077031"/>
            <a:ext cx="696686" cy="711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4574443" y="3788231"/>
            <a:ext cx="146626" cy="1411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9"/>
          <p:cNvSpPr>
            <a:spLocks/>
          </p:cNvSpPr>
          <p:nvPr/>
        </p:nvSpPr>
        <p:spPr bwMode="auto">
          <a:xfrm>
            <a:off x="838199" y="4500896"/>
            <a:ext cx="10571449" cy="1052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500" b="1" dirty="0">
                <a:solidFill>
                  <a:schemeClr val="accent2"/>
                </a:solidFill>
                <a:latin typeface="PT Sans" panose="020B0503020203020204" pitchFamily="34" charset="0"/>
                <a:ea typeface="PT Sans" panose="020B0503020203020204" pitchFamily="34" charset="0"/>
                <a:cs typeface="Lato" charset="0"/>
                <a:sym typeface="Montserrat-Regular" charset="0"/>
              </a:rPr>
              <a:t>This letterhead design </a:t>
            </a:r>
            <a:r>
              <a:rPr lang="en-US" sz="15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is meant to project an image of professionalism and reliability. By using simple alignments we have created a very </a:t>
            </a:r>
            <a:r>
              <a:rPr lang="en-US" sz="15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5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5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5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an image lorem ipsum</a:t>
            </a:r>
          </a:p>
        </p:txBody>
      </p:sp>
      <p:cxnSp>
        <p:nvCxnSpPr>
          <p:cNvPr id="45" name="Straight Connector 44"/>
          <p:cNvCxnSpPr>
            <a:cxnSpLocks/>
          </p:cNvCxnSpPr>
          <p:nvPr/>
        </p:nvCxnSpPr>
        <p:spPr>
          <a:xfrm>
            <a:off x="5704840" y="5747657"/>
            <a:ext cx="782321"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3147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3</a:t>
            </a:fld>
            <a:endParaRPr lang="en-US" sz="1000" dirty="0"/>
          </a:p>
        </p:txBody>
      </p:sp>
      <p:sp>
        <p:nvSpPr>
          <p:cNvPr id="6" name="Footer Placeholder 2"/>
          <p:cNvSpPr>
            <a:spLocks noGrp="1"/>
          </p:cNvSpPr>
          <p:nvPr>
            <p:ph type="ftr" sz="quarter" idx="10"/>
          </p:nvPr>
        </p:nvSpPr>
        <p:spPr/>
        <p:txBody>
          <a:bodyPr/>
          <a:lstStyle/>
          <a:p>
            <a:r>
              <a:rPr lang="en-US" dirty="0">
                <a:latin typeface="PT Sans" panose="020B0503020203020204" pitchFamily="34" charset="0"/>
                <a:ea typeface="PT Sans" panose="020B0503020203020204" pitchFamily="34" charset="0"/>
              </a:rPr>
              <a:t>www.yourwebsite.com</a:t>
            </a:r>
          </a:p>
        </p:txBody>
      </p:sp>
      <p:sp>
        <p:nvSpPr>
          <p:cNvPr id="4" name="Title 3"/>
          <p:cNvSpPr>
            <a:spLocks noGrp="1"/>
          </p:cNvSpPr>
          <p:nvPr>
            <p:ph type="title"/>
          </p:nvPr>
        </p:nvSpPr>
        <p:spPr/>
        <p:txBody>
          <a:bodyPr/>
          <a:lstStyle/>
          <a:p>
            <a:r>
              <a:rPr lang="en-US" b="1" dirty="0">
                <a:solidFill>
                  <a:schemeClr val="tx1">
                    <a:lumMod val="85000"/>
                    <a:lumOff val="15000"/>
                  </a:schemeClr>
                </a:solidFill>
              </a:rPr>
              <a:t>Company</a:t>
            </a:r>
            <a:r>
              <a:rPr lang="en-US" dirty="0"/>
              <a:t> </a:t>
            </a:r>
            <a:r>
              <a:rPr lang="en-US" dirty="0">
                <a:solidFill>
                  <a:schemeClr val="accent2"/>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75000"/>
                    <a:lumOff val="25000"/>
                  </a:schemeClr>
                </a:solidFill>
              </a:rPr>
              <a:t>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 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a:t>
            </a:r>
          </a:p>
        </p:txBody>
      </p:sp>
      <p:cxnSp>
        <p:nvCxnSpPr>
          <p:cNvPr id="23" name="Straight Connector 22"/>
          <p:cNvCxnSpPr>
            <a:cxnSpLocks/>
          </p:cNvCxnSpPr>
          <p:nvPr/>
        </p:nvCxnSpPr>
        <p:spPr>
          <a:xfrm>
            <a:off x="940593" y="1359807"/>
            <a:ext cx="67992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Rectangle 9"/>
          <p:cNvSpPr>
            <a:spLocks/>
          </p:cNvSpPr>
          <p:nvPr/>
        </p:nvSpPr>
        <p:spPr bwMode="auto">
          <a:xfrm>
            <a:off x="940593" y="1805187"/>
            <a:ext cx="4336257" cy="1140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5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a:t>
            </a:r>
            <a:r>
              <a:rPr lang="en-US" sz="15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5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5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5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a:t>
            </a:r>
          </a:p>
        </p:txBody>
      </p:sp>
      <p:sp>
        <p:nvSpPr>
          <p:cNvPr id="3" name="Picture Placeholder 2">
            <a:extLst>
              <a:ext uri="{FF2B5EF4-FFF2-40B4-BE49-F238E27FC236}">
                <a16:creationId xmlns:a16="http://schemas.microsoft.com/office/drawing/2014/main" id="{1C399BF7-5BD8-4E5D-9A3F-E704B8DB9F5C}"/>
              </a:ext>
            </a:extLst>
          </p:cNvPr>
          <p:cNvSpPr>
            <a:spLocks noGrp="1"/>
          </p:cNvSpPr>
          <p:nvPr>
            <p:ph type="pic" sz="quarter" idx="23"/>
          </p:nvPr>
        </p:nvSpPr>
        <p:spPr/>
      </p:sp>
      <p:sp>
        <p:nvSpPr>
          <p:cNvPr id="9" name="Picture Placeholder 8">
            <a:extLst>
              <a:ext uri="{FF2B5EF4-FFF2-40B4-BE49-F238E27FC236}">
                <a16:creationId xmlns:a16="http://schemas.microsoft.com/office/drawing/2014/main" id="{F194ADF5-6ED7-4737-8D5E-3B4D31AB4CCF}"/>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153E7730-2F31-40CA-8293-008E27185531}"/>
              </a:ext>
            </a:extLst>
          </p:cNvPr>
          <p:cNvSpPr>
            <a:spLocks noGrp="1"/>
          </p:cNvSpPr>
          <p:nvPr>
            <p:ph type="pic" sz="quarter" idx="20"/>
          </p:nvPr>
        </p:nvSpPr>
        <p:spPr/>
      </p:sp>
      <p:sp>
        <p:nvSpPr>
          <p:cNvPr id="13" name="Picture Placeholder 12">
            <a:extLst>
              <a:ext uri="{FF2B5EF4-FFF2-40B4-BE49-F238E27FC236}">
                <a16:creationId xmlns:a16="http://schemas.microsoft.com/office/drawing/2014/main" id="{C659BF73-AD36-45AD-8D3B-CB6671DFC8DE}"/>
              </a:ext>
            </a:extLst>
          </p:cNvPr>
          <p:cNvSpPr>
            <a:spLocks noGrp="1"/>
          </p:cNvSpPr>
          <p:nvPr>
            <p:ph type="pic" sz="quarter" idx="21"/>
          </p:nvPr>
        </p:nvSpPr>
        <p:spPr/>
      </p:sp>
      <p:sp>
        <p:nvSpPr>
          <p:cNvPr id="15" name="Picture Placeholder 14">
            <a:extLst>
              <a:ext uri="{FF2B5EF4-FFF2-40B4-BE49-F238E27FC236}">
                <a16:creationId xmlns:a16="http://schemas.microsoft.com/office/drawing/2014/main" id="{95675D98-F0B1-4707-831E-31968C74E5D4}"/>
              </a:ext>
            </a:extLst>
          </p:cNvPr>
          <p:cNvSpPr>
            <a:spLocks noGrp="1"/>
          </p:cNvSpPr>
          <p:nvPr>
            <p:ph type="pic" sz="quarter" idx="19"/>
          </p:nvPr>
        </p:nvSpPr>
        <p:spPr/>
      </p:sp>
    </p:spTree>
    <p:extLst>
      <p:ext uri="{BB962C8B-B14F-4D97-AF65-F5344CB8AC3E}">
        <p14:creationId xmlns:p14="http://schemas.microsoft.com/office/powerpoint/2010/main" val="8826389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4</a:t>
            </a:fld>
            <a:endParaRPr lang="en-US" sz="1000" dirty="0"/>
          </a:p>
        </p:txBody>
      </p:sp>
      <p:sp>
        <p:nvSpPr>
          <p:cNvPr id="6" name="Footer Placeholder 2"/>
          <p:cNvSpPr>
            <a:spLocks noGrp="1"/>
          </p:cNvSpPr>
          <p:nvPr>
            <p:ph type="ftr" sz="quarter" idx="10"/>
          </p:nvPr>
        </p:nvSpPr>
        <p:spPr/>
        <p:txBody>
          <a:bodyPr/>
          <a:lstStyle/>
          <a:p>
            <a:r>
              <a:rPr lang="en-US" dirty="0">
                <a:latin typeface="PT Sans" panose="020B0503020203020204" pitchFamily="34" charset="0"/>
                <a:ea typeface="PT Sans" panose="020B0503020203020204" pitchFamily="34" charset="0"/>
              </a:rPr>
              <a:t>www.yourwebsite.com</a:t>
            </a:r>
          </a:p>
        </p:txBody>
      </p:sp>
      <p:sp>
        <p:nvSpPr>
          <p:cNvPr id="4" name="Title 3"/>
          <p:cNvSpPr>
            <a:spLocks noGrp="1"/>
          </p:cNvSpPr>
          <p:nvPr>
            <p:ph type="title"/>
          </p:nvPr>
        </p:nvSpPr>
        <p:spPr/>
        <p:txBody>
          <a:bodyPr/>
          <a:lstStyle/>
          <a:p>
            <a:r>
              <a:rPr lang="en-US" b="1" dirty="0">
                <a:solidFill>
                  <a:schemeClr val="tx1">
                    <a:lumMod val="85000"/>
                    <a:lumOff val="15000"/>
                  </a:schemeClr>
                </a:solidFill>
              </a:rPr>
              <a:t>Company</a:t>
            </a:r>
            <a:r>
              <a:rPr lang="en-US" dirty="0"/>
              <a:t> </a:t>
            </a:r>
            <a:r>
              <a:rPr lang="en-US" dirty="0">
                <a:solidFill>
                  <a:schemeClr val="accent2"/>
                </a:solidFill>
              </a:rPr>
              <a:t>Service</a:t>
            </a:r>
          </a:p>
        </p:txBody>
      </p:sp>
      <p:sp>
        <p:nvSpPr>
          <p:cNvPr id="7" name="Text Placeholder 6"/>
          <p:cNvSpPr>
            <a:spLocks noGrp="1"/>
          </p:cNvSpPr>
          <p:nvPr>
            <p:ph type="body" sz="quarter" idx="12"/>
          </p:nvPr>
        </p:nvSpPr>
        <p:spPr/>
        <p:txBody>
          <a:bodyPr/>
          <a:lstStyle/>
          <a:p>
            <a:r>
              <a:rPr lang="en-US" dirty="0">
                <a:solidFill>
                  <a:schemeClr val="tx1">
                    <a:lumMod val="75000"/>
                    <a:lumOff val="25000"/>
                  </a:schemeClr>
                </a:solidFill>
              </a:rPr>
              <a:t>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 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a:t>
            </a:r>
          </a:p>
        </p:txBody>
      </p:sp>
      <p:cxnSp>
        <p:nvCxnSpPr>
          <p:cNvPr id="23" name="Straight Connector 22"/>
          <p:cNvCxnSpPr>
            <a:cxnSpLocks/>
          </p:cNvCxnSpPr>
          <p:nvPr/>
        </p:nvCxnSpPr>
        <p:spPr>
          <a:xfrm>
            <a:off x="940593" y="1359807"/>
            <a:ext cx="67992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1784272" y="4668476"/>
            <a:ext cx="8781695" cy="754100"/>
            <a:chOff x="1705152" y="4624934"/>
            <a:chExt cx="8781695" cy="754100"/>
          </a:xfrm>
        </p:grpSpPr>
        <p:grpSp>
          <p:nvGrpSpPr>
            <p:cNvPr id="49" name="Group 48"/>
            <p:cNvGrpSpPr/>
            <p:nvPr/>
          </p:nvGrpSpPr>
          <p:grpSpPr>
            <a:xfrm>
              <a:off x="2252818" y="4624934"/>
              <a:ext cx="2120533" cy="740827"/>
              <a:chOff x="1813424" y="1782086"/>
              <a:chExt cx="2120533" cy="740827"/>
            </a:xfrm>
          </p:grpSpPr>
          <p:sp>
            <p:nvSpPr>
              <p:cNvPr id="53" name="TextBox 52"/>
              <p:cNvSpPr txBox="1"/>
              <p:nvPr/>
            </p:nvSpPr>
            <p:spPr>
              <a:xfrm>
                <a:off x="1813424" y="1782086"/>
                <a:ext cx="1125039" cy="338554"/>
              </a:xfrm>
              <a:prstGeom prst="rect">
                <a:avLst/>
              </a:prstGeom>
              <a:noFill/>
            </p:spPr>
            <p:txBody>
              <a:bodyPr wrap="square" rtlCol="0">
                <a:spAutoFit/>
              </a:bodyPr>
              <a:lstStyle/>
              <a:p>
                <a:r>
                  <a:rPr lang="en-US" sz="1600" b="1" dirty="0">
                    <a:latin typeface="PT Sans" panose="020B0503020203020204" pitchFamily="34" charset="0"/>
                    <a:ea typeface="PT Sans" panose="020B0503020203020204" pitchFamily="34" charset="0"/>
                  </a:rPr>
                  <a:t>Title Text</a:t>
                </a:r>
              </a:p>
            </p:txBody>
          </p:sp>
          <p:sp>
            <p:nvSpPr>
              <p:cNvPr id="54" name="Rectangle 53"/>
              <p:cNvSpPr/>
              <p:nvPr/>
            </p:nvSpPr>
            <p:spPr>
              <a:xfrm>
                <a:off x="1842404" y="2084780"/>
                <a:ext cx="2091553" cy="438133"/>
              </a:xfrm>
              <a:prstGeom prst="rect">
                <a:avLst/>
              </a:prstGeom>
            </p:spPr>
            <p:txBody>
              <a:bodyPr wrap="square">
                <a:spAutoFit/>
              </a:bodyPr>
              <a:lstStyle/>
              <a:p>
                <a:pP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meant to your text see.</a:t>
                </a:r>
              </a:p>
            </p:txBody>
          </p:sp>
        </p:grpSp>
        <p:grpSp>
          <p:nvGrpSpPr>
            <p:cNvPr id="50" name="Group 49"/>
            <p:cNvGrpSpPr/>
            <p:nvPr/>
          </p:nvGrpSpPr>
          <p:grpSpPr>
            <a:xfrm>
              <a:off x="1705152" y="4760621"/>
              <a:ext cx="469452" cy="469452"/>
              <a:chOff x="5467306" y="1917773"/>
              <a:chExt cx="469452" cy="469452"/>
            </a:xfrm>
          </p:grpSpPr>
          <p:sp>
            <p:nvSpPr>
              <p:cNvPr id="51" name="AutoShape 9"/>
              <p:cNvSpPr>
                <a:spLocks/>
              </p:cNvSpPr>
              <p:nvPr/>
            </p:nvSpPr>
            <p:spPr bwMode="auto">
              <a:xfrm>
                <a:off x="5570206" y="2015129"/>
                <a:ext cx="263652" cy="2747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lumMod val="85000"/>
                  <a:lumOff val="15000"/>
                </a:schemeClr>
              </a:solidFill>
              <a:ln>
                <a:noFill/>
              </a:ln>
            </p:spPr>
            <p:txBody>
              <a:bodyPr lIns="0" tIns="0" rIns="0" bIns="0"/>
              <a:lstStyle/>
              <a:p>
                <a:endParaRPr lang="en-US" dirty="0"/>
              </a:p>
            </p:txBody>
          </p:sp>
          <p:sp>
            <p:nvSpPr>
              <p:cNvPr id="52" name="Oval 51"/>
              <p:cNvSpPr/>
              <p:nvPr/>
            </p:nvSpPr>
            <p:spPr>
              <a:xfrm>
                <a:off x="5467306" y="1917773"/>
                <a:ext cx="469452" cy="46945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 name="Group 40"/>
            <p:cNvGrpSpPr/>
            <p:nvPr/>
          </p:nvGrpSpPr>
          <p:grpSpPr>
            <a:xfrm>
              <a:off x="4761900" y="4760621"/>
              <a:ext cx="469452" cy="469452"/>
              <a:chOff x="3934921" y="1806230"/>
              <a:chExt cx="469452" cy="469452"/>
            </a:xfrm>
          </p:grpSpPr>
          <p:sp>
            <p:nvSpPr>
              <p:cNvPr id="47" name="Freeform 9"/>
              <p:cNvSpPr>
                <a:spLocks noEditPoints="1"/>
              </p:cNvSpPr>
              <p:nvPr/>
            </p:nvSpPr>
            <p:spPr bwMode="auto">
              <a:xfrm>
                <a:off x="4049338" y="1917773"/>
                <a:ext cx="240618" cy="24636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Oval 47"/>
              <p:cNvSpPr/>
              <p:nvPr/>
            </p:nvSpPr>
            <p:spPr>
              <a:xfrm>
                <a:off x="3934921" y="1806230"/>
                <a:ext cx="469452" cy="46945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 name="Group 42"/>
            <p:cNvGrpSpPr/>
            <p:nvPr/>
          </p:nvGrpSpPr>
          <p:grpSpPr>
            <a:xfrm>
              <a:off x="5309566" y="4624934"/>
              <a:ext cx="2120533" cy="740827"/>
              <a:chOff x="1813424" y="1782086"/>
              <a:chExt cx="2120533" cy="740827"/>
            </a:xfrm>
          </p:grpSpPr>
          <p:sp>
            <p:nvSpPr>
              <p:cNvPr id="44" name="TextBox 43"/>
              <p:cNvSpPr txBox="1"/>
              <p:nvPr/>
            </p:nvSpPr>
            <p:spPr>
              <a:xfrm>
                <a:off x="1813424" y="1782086"/>
                <a:ext cx="1125039" cy="338554"/>
              </a:xfrm>
              <a:prstGeom prst="rect">
                <a:avLst/>
              </a:prstGeom>
              <a:noFill/>
            </p:spPr>
            <p:txBody>
              <a:bodyPr wrap="square" rtlCol="0">
                <a:spAutoFit/>
              </a:bodyPr>
              <a:lstStyle/>
              <a:p>
                <a:r>
                  <a:rPr lang="en-US" sz="1600" b="1" dirty="0">
                    <a:latin typeface="PT Sans" panose="020B0503020203020204" pitchFamily="34" charset="0"/>
                    <a:ea typeface="PT Sans" panose="020B0503020203020204" pitchFamily="34" charset="0"/>
                  </a:rPr>
                  <a:t>Title Text</a:t>
                </a:r>
              </a:p>
            </p:txBody>
          </p:sp>
          <p:sp>
            <p:nvSpPr>
              <p:cNvPr id="45" name="Rectangle 44"/>
              <p:cNvSpPr/>
              <p:nvPr/>
            </p:nvSpPr>
            <p:spPr>
              <a:xfrm>
                <a:off x="1842404" y="2084780"/>
                <a:ext cx="2091553" cy="438133"/>
              </a:xfrm>
              <a:prstGeom prst="rect">
                <a:avLst/>
              </a:prstGeom>
            </p:spPr>
            <p:txBody>
              <a:bodyPr wrap="square">
                <a:spAutoFit/>
              </a:bodyPr>
              <a:lstStyle/>
              <a:p>
                <a:pP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meant to your text see.</a:t>
                </a:r>
              </a:p>
            </p:txBody>
          </p:sp>
        </p:grpSp>
        <p:grpSp>
          <p:nvGrpSpPr>
            <p:cNvPr id="31" name="Group 30"/>
            <p:cNvGrpSpPr/>
            <p:nvPr/>
          </p:nvGrpSpPr>
          <p:grpSpPr>
            <a:xfrm>
              <a:off x="7818648" y="4760621"/>
              <a:ext cx="469452" cy="469452"/>
              <a:chOff x="-2603000" y="3156174"/>
              <a:chExt cx="469452" cy="469452"/>
            </a:xfrm>
          </p:grpSpPr>
          <p:grpSp>
            <p:nvGrpSpPr>
              <p:cNvPr id="36" name="Group 35"/>
              <p:cNvGrpSpPr/>
              <p:nvPr/>
            </p:nvGrpSpPr>
            <p:grpSpPr>
              <a:xfrm>
                <a:off x="-2460831" y="3272238"/>
                <a:ext cx="185114" cy="237324"/>
                <a:chOff x="2522538" y="3189288"/>
                <a:chExt cx="371475" cy="476250"/>
              </a:xfrm>
              <a:solidFill>
                <a:schemeClr val="tx1">
                  <a:lumMod val="85000"/>
                  <a:lumOff val="15000"/>
                </a:schemeClr>
              </a:solidFill>
            </p:grpSpPr>
            <p:sp>
              <p:nvSpPr>
                <p:cNvPr id="38"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Oval 36"/>
              <p:cNvSpPr/>
              <p:nvPr/>
            </p:nvSpPr>
            <p:spPr>
              <a:xfrm>
                <a:off x="-2603000" y="3156174"/>
                <a:ext cx="469452" cy="46945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2" name="Group 31"/>
            <p:cNvGrpSpPr/>
            <p:nvPr/>
          </p:nvGrpSpPr>
          <p:grpSpPr>
            <a:xfrm>
              <a:off x="8366314" y="4624934"/>
              <a:ext cx="2120533" cy="754100"/>
              <a:chOff x="1813424" y="1782086"/>
              <a:chExt cx="2120533" cy="754100"/>
            </a:xfrm>
          </p:grpSpPr>
          <p:sp>
            <p:nvSpPr>
              <p:cNvPr id="33" name="TextBox 32"/>
              <p:cNvSpPr txBox="1"/>
              <p:nvPr/>
            </p:nvSpPr>
            <p:spPr>
              <a:xfrm>
                <a:off x="1813424" y="1782086"/>
                <a:ext cx="1125039" cy="338554"/>
              </a:xfrm>
              <a:prstGeom prst="rect">
                <a:avLst/>
              </a:prstGeom>
              <a:noFill/>
            </p:spPr>
            <p:txBody>
              <a:bodyPr wrap="square" rtlCol="0">
                <a:spAutoFit/>
              </a:bodyPr>
              <a:lstStyle/>
              <a:p>
                <a:r>
                  <a:rPr lang="en-US" sz="1600" b="1" dirty="0">
                    <a:latin typeface="PT Sans" panose="020B0503020203020204" pitchFamily="34" charset="0"/>
                    <a:ea typeface="PT Sans" panose="020B0503020203020204" pitchFamily="34" charset="0"/>
                  </a:rPr>
                  <a:t>Title Text</a:t>
                </a:r>
              </a:p>
            </p:txBody>
          </p:sp>
          <p:sp>
            <p:nvSpPr>
              <p:cNvPr id="35" name="Rectangle 34"/>
              <p:cNvSpPr/>
              <p:nvPr/>
            </p:nvSpPr>
            <p:spPr>
              <a:xfrm>
                <a:off x="1842404" y="2084780"/>
                <a:ext cx="2091553"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meant to your text see.</a:t>
                </a:r>
              </a:p>
            </p:txBody>
          </p:sp>
        </p:grpSp>
      </p:grpSp>
      <p:sp>
        <p:nvSpPr>
          <p:cNvPr id="3" name="Picture Placeholder 2">
            <a:extLst>
              <a:ext uri="{FF2B5EF4-FFF2-40B4-BE49-F238E27FC236}">
                <a16:creationId xmlns:a16="http://schemas.microsoft.com/office/drawing/2014/main" id="{A3847724-2869-485B-9A7E-E516039CFCAF}"/>
              </a:ext>
            </a:extLst>
          </p:cNvPr>
          <p:cNvSpPr>
            <a:spLocks noGrp="1"/>
          </p:cNvSpPr>
          <p:nvPr>
            <p:ph type="pic" sz="quarter" idx="19"/>
          </p:nvPr>
        </p:nvSpPr>
        <p:spPr/>
      </p:sp>
    </p:spTree>
    <p:extLst>
      <p:ext uri="{BB962C8B-B14F-4D97-AF65-F5344CB8AC3E}">
        <p14:creationId xmlns:p14="http://schemas.microsoft.com/office/powerpoint/2010/main" val="10586908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5</a:t>
            </a:fld>
            <a:endParaRPr lang="en-US" sz="1000" dirty="0"/>
          </a:p>
        </p:txBody>
      </p:sp>
      <p:sp>
        <p:nvSpPr>
          <p:cNvPr id="6" name="Footer Placeholder 2"/>
          <p:cNvSpPr>
            <a:spLocks noGrp="1"/>
          </p:cNvSpPr>
          <p:nvPr>
            <p:ph type="ftr" sz="quarter" idx="10"/>
          </p:nvPr>
        </p:nvSpPr>
        <p:spPr/>
        <p:txBody>
          <a:bodyPr/>
          <a:lstStyle/>
          <a:p>
            <a:r>
              <a:rPr lang="en-US" dirty="0">
                <a:latin typeface="PT Sans" panose="020B0503020203020204" pitchFamily="34" charset="0"/>
                <a:ea typeface="PT Sans" panose="020B0503020203020204" pitchFamily="34" charset="0"/>
              </a:rPr>
              <a:t>www.yourwebsite.com</a:t>
            </a:r>
          </a:p>
        </p:txBody>
      </p:sp>
      <p:sp>
        <p:nvSpPr>
          <p:cNvPr id="4" name="Title 3"/>
          <p:cNvSpPr>
            <a:spLocks noGrp="1"/>
          </p:cNvSpPr>
          <p:nvPr>
            <p:ph type="title"/>
          </p:nvPr>
        </p:nvSpPr>
        <p:spPr/>
        <p:txBody>
          <a:bodyPr/>
          <a:lstStyle/>
          <a:p>
            <a:r>
              <a:rPr lang="en-US" b="1" dirty="0">
                <a:solidFill>
                  <a:schemeClr val="tx1">
                    <a:lumMod val="85000"/>
                    <a:lumOff val="15000"/>
                  </a:schemeClr>
                </a:solidFill>
              </a:rPr>
              <a:t>Company</a:t>
            </a:r>
            <a:r>
              <a:rPr lang="en-US" dirty="0"/>
              <a:t> </a:t>
            </a:r>
            <a:r>
              <a:rPr lang="en-US" dirty="0">
                <a:solidFill>
                  <a:schemeClr val="accent2"/>
                </a:solidFill>
              </a:rPr>
              <a:t>Portfolio</a:t>
            </a:r>
          </a:p>
        </p:txBody>
      </p:sp>
      <p:sp>
        <p:nvSpPr>
          <p:cNvPr id="7" name="Text Placeholder 6"/>
          <p:cNvSpPr>
            <a:spLocks noGrp="1"/>
          </p:cNvSpPr>
          <p:nvPr>
            <p:ph type="body" sz="quarter" idx="12"/>
          </p:nvPr>
        </p:nvSpPr>
        <p:spPr/>
        <p:txBody>
          <a:bodyPr/>
          <a:lstStyle/>
          <a:p>
            <a:r>
              <a:rPr lang="en-US" dirty="0">
                <a:solidFill>
                  <a:schemeClr val="tx1">
                    <a:lumMod val="75000"/>
                    <a:lumOff val="25000"/>
                  </a:schemeClr>
                </a:solidFill>
              </a:rPr>
              <a:t>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 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a:t>
            </a:r>
          </a:p>
        </p:txBody>
      </p:sp>
      <p:cxnSp>
        <p:nvCxnSpPr>
          <p:cNvPr id="23" name="Straight Connector 22"/>
          <p:cNvCxnSpPr>
            <a:cxnSpLocks/>
          </p:cNvCxnSpPr>
          <p:nvPr/>
        </p:nvCxnSpPr>
        <p:spPr>
          <a:xfrm>
            <a:off x="940593" y="1359807"/>
            <a:ext cx="67992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5" name="Rectangle 9"/>
          <p:cNvSpPr>
            <a:spLocks/>
          </p:cNvSpPr>
          <p:nvPr/>
        </p:nvSpPr>
        <p:spPr bwMode="auto">
          <a:xfrm>
            <a:off x="5473740" y="5155146"/>
            <a:ext cx="5935907" cy="687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a:t>
            </a:r>
          </a:p>
        </p:txBody>
      </p:sp>
      <p:grpSp>
        <p:nvGrpSpPr>
          <p:cNvPr id="9" name="Group 8"/>
          <p:cNvGrpSpPr/>
          <p:nvPr/>
        </p:nvGrpSpPr>
        <p:grpSpPr>
          <a:xfrm>
            <a:off x="2234333" y="3477988"/>
            <a:ext cx="2340110" cy="2364580"/>
            <a:chOff x="2380959" y="1564825"/>
            <a:chExt cx="2340110" cy="2364580"/>
          </a:xfrm>
        </p:grpSpPr>
        <p:sp>
          <p:nvSpPr>
            <p:cNvPr id="34" name="Rectangle 33"/>
            <p:cNvSpPr/>
            <p:nvPr/>
          </p:nvSpPr>
          <p:spPr>
            <a:xfrm>
              <a:off x="2380959" y="1564825"/>
              <a:ext cx="2078263" cy="2078263"/>
            </a:xfrm>
            <a:prstGeom prst="rect">
              <a:avLst/>
            </a:prstGeom>
            <a:noFill/>
            <a:ln w="3175">
              <a:solidFill>
                <a:schemeClr val="tx1">
                  <a:lumMod val="50000"/>
                  <a:lumOff val="50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3542103" y="3077031"/>
              <a:ext cx="696686" cy="711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4574443" y="3788231"/>
              <a:ext cx="146626" cy="1411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Picture Placeholder 2">
            <a:extLst>
              <a:ext uri="{FF2B5EF4-FFF2-40B4-BE49-F238E27FC236}">
                <a16:creationId xmlns:a16="http://schemas.microsoft.com/office/drawing/2014/main" id="{F6FC5FED-DB71-4D5E-9BD8-205E5C0DF595}"/>
              </a:ext>
            </a:extLst>
          </p:cNvPr>
          <p:cNvSpPr>
            <a:spLocks noGrp="1"/>
          </p:cNvSpPr>
          <p:nvPr>
            <p:ph type="pic" sz="quarter" idx="19"/>
          </p:nvPr>
        </p:nvSpPr>
        <p:spPr/>
      </p:sp>
    </p:spTree>
    <p:extLst>
      <p:ext uri="{BB962C8B-B14F-4D97-AF65-F5344CB8AC3E}">
        <p14:creationId xmlns:p14="http://schemas.microsoft.com/office/powerpoint/2010/main" val="13546699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6</a:t>
            </a:fld>
            <a:endParaRPr lang="en-US" sz="1000" dirty="0"/>
          </a:p>
        </p:txBody>
      </p:sp>
      <p:sp>
        <p:nvSpPr>
          <p:cNvPr id="6" name="Footer Placeholder 2"/>
          <p:cNvSpPr>
            <a:spLocks noGrp="1"/>
          </p:cNvSpPr>
          <p:nvPr>
            <p:ph type="ftr" sz="quarter" idx="10"/>
          </p:nvPr>
        </p:nvSpPr>
        <p:spPr/>
        <p:txBody>
          <a:bodyPr/>
          <a:lstStyle/>
          <a:p>
            <a:r>
              <a:rPr lang="en-US" dirty="0">
                <a:latin typeface="PT Sans" panose="020B0503020203020204" pitchFamily="34" charset="0"/>
                <a:ea typeface="PT Sans" panose="020B0503020203020204" pitchFamily="34" charset="0"/>
              </a:rPr>
              <a:t>www.yourwebsite.com</a:t>
            </a:r>
          </a:p>
        </p:txBody>
      </p:sp>
      <p:sp>
        <p:nvSpPr>
          <p:cNvPr id="4" name="Title 3"/>
          <p:cNvSpPr>
            <a:spLocks noGrp="1"/>
          </p:cNvSpPr>
          <p:nvPr>
            <p:ph type="title"/>
          </p:nvPr>
        </p:nvSpPr>
        <p:spPr/>
        <p:txBody>
          <a:bodyPr/>
          <a:lstStyle/>
          <a:p>
            <a:r>
              <a:rPr lang="en-US" b="1" dirty="0">
                <a:solidFill>
                  <a:schemeClr val="tx1">
                    <a:lumMod val="85000"/>
                    <a:lumOff val="15000"/>
                  </a:schemeClr>
                </a:solidFill>
              </a:rPr>
              <a:t>Company</a:t>
            </a:r>
            <a:r>
              <a:rPr lang="en-US" dirty="0"/>
              <a:t> </a:t>
            </a:r>
            <a:r>
              <a:rPr lang="en-US" dirty="0">
                <a:solidFill>
                  <a:schemeClr val="accent2"/>
                </a:solidFill>
              </a:rPr>
              <a:t>Timeline</a:t>
            </a:r>
          </a:p>
        </p:txBody>
      </p:sp>
      <p:sp>
        <p:nvSpPr>
          <p:cNvPr id="7" name="Text Placeholder 6"/>
          <p:cNvSpPr>
            <a:spLocks noGrp="1"/>
          </p:cNvSpPr>
          <p:nvPr>
            <p:ph type="body" sz="quarter" idx="12"/>
          </p:nvPr>
        </p:nvSpPr>
        <p:spPr/>
        <p:txBody>
          <a:bodyPr/>
          <a:lstStyle/>
          <a:p>
            <a:r>
              <a:rPr lang="en-US" dirty="0">
                <a:solidFill>
                  <a:schemeClr val="tx1">
                    <a:lumMod val="75000"/>
                    <a:lumOff val="25000"/>
                  </a:schemeClr>
                </a:solidFill>
              </a:rPr>
              <a:t>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 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a:t>
            </a:r>
          </a:p>
        </p:txBody>
      </p:sp>
      <p:cxnSp>
        <p:nvCxnSpPr>
          <p:cNvPr id="23" name="Straight Connector 22"/>
          <p:cNvCxnSpPr>
            <a:cxnSpLocks/>
          </p:cNvCxnSpPr>
          <p:nvPr/>
        </p:nvCxnSpPr>
        <p:spPr>
          <a:xfrm>
            <a:off x="940593" y="1359807"/>
            <a:ext cx="67992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940593" y="2562319"/>
            <a:ext cx="10413207" cy="2790039"/>
            <a:chOff x="940593" y="3181304"/>
            <a:chExt cx="10413207" cy="2790039"/>
          </a:xfrm>
        </p:grpSpPr>
        <p:cxnSp>
          <p:nvCxnSpPr>
            <p:cNvPr id="10" name="Straight Connector 9"/>
            <p:cNvCxnSpPr>
              <a:cxnSpLocks/>
            </p:cNvCxnSpPr>
            <p:nvPr/>
          </p:nvCxnSpPr>
          <p:spPr>
            <a:xfrm>
              <a:off x="940593" y="3606800"/>
              <a:ext cx="10413207"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2555409" y="3181304"/>
              <a:ext cx="7183575" cy="850992"/>
              <a:chOff x="2639921" y="3181304"/>
              <a:chExt cx="7183575" cy="850992"/>
            </a:xfrm>
          </p:grpSpPr>
          <p:grpSp>
            <p:nvGrpSpPr>
              <p:cNvPr id="12" name="Group 11"/>
              <p:cNvGrpSpPr/>
              <p:nvPr/>
            </p:nvGrpSpPr>
            <p:grpSpPr>
              <a:xfrm>
                <a:off x="2639921" y="3181304"/>
                <a:ext cx="850992" cy="850992"/>
                <a:chOff x="2639921" y="3181304"/>
                <a:chExt cx="850992" cy="850992"/>
              </a:xfrm>
            </p:grpSpPr>
            <p:sp>
              <p:nvSpPr>
                <p:cNvPr id="20" name="Oval 19"/>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p:cNvGrpSpPr/>
              <p:nvPr/>
            </p:nvGrpSpPr>
            <p:grpSpPr>
              <a:xfrm>
                <a:off x="5806213" y="3181304"/>
                <a:ext cx="850992" cy="850992"/>
                <a:chOff x="2639921" y="3181304"/>
                <a:chExt cx="850992" cy="850992"/>
              </a:xfrm>
            </p:grpSpPr>
            <p:sp>
              <p:nvSpPr>
                <p:cNvPr id="25" name="Oval 24"/>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8972504" y="3181304"/>
                <a:ext cx="850992" cy="850992"/>
                <a:chOff x="2639921" y="3181304"/>
                <a:chExt cx="850992" cy="850992"/>
              </a:xfrm>
            </p:grpSpPr>
            <p:sp>
              <p:nvSpPr>
                <p:cNvPr id="28" name="Oval 27"/>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4" name="TextBox 13"/>
            <p:cNvSpPr txBox="1"/>
            <p:nvPr/>
          </p:nvSpPr>
          <p:spPr>
            <a:xfrm>
              <a:off x="2652292" y="3445217"/>
              <a:ext cx="657225" cy="323165"/>
            </a:xfrm>
            <a:prstGeom prst="rect">
              <a:avLst/>
            </a:prstGeom>
            <a:noFill/>
          </p:spPr>
          <p:txBody>
            <a:bodyPr wrap="square" rtlCol="0">
              <a:spAutoFit/>
            </a:bodyPr>
            <a:lstStyle/>
            <a:p>
              <a:pPr algn="ctr"/>
              <a:r>
                <a:rPr lang="en-US" sz="1500" dirty="0">
                  <a:latin typeface="PT Sans" panose="020B0503020203020204" pitchFamily="34" charset="0"/>
                  <a:ea typeface="PT Sans" panose="020B0503020203020204" pitchFamily="34" charset="0"/>
                </a:rPr>
                <a:t>2008</a:t>
              </a:r>
            </a:p>
          </p:txBody>
        </p:sp>
        <p:sp>
          <p:nvSpPr>
            <p:cNvPr id="31" name="TextBox 30"/>
            <p:cNvSpPr txBox="1"/>
            <p:nvPr/>
          </p:nvSpPr>
          <p:spPr>
            <a:xfrm>
              <a:off x="5818583" y="3445217"/>
              <a:ext cx="657225" cy="323165"/>
            </a:xfrm>
            <a:prstGeom prst="rect">
              <a:avLst/>
            </a:prstGeom>
            <a:noFill/>
          </p:spPr>
          <p:txBody>
            <a:bodyPr wrap="square" rtlCol="0">
              <a:spAutoFit/>
            </a:bodyPr>
            <a:lstStyle/>
            <a:p>
              <a:pPr algn="ctr"/>
              <a:r>
                <a:rPr lang="en-US" sz="1500" dirty="0">
                  <a:latin typeface="PT Sans" panose="020B0503020203020204" pitchFamily="34" charset="0"/>
                  <a:ea typeface="PT Sans" panose="020B0503020203020204" pitchFamily="34" charset="0"/>
                </a:rPr>
                <a:t>2014</a:t>
              </a:r>
            </a:p>
          </p:txBody>
        </p:sp>
        <p:sp>
          <p:nvSpPr>
            <p:cNvPr id="32" name="TextBox 31"/>
            <p:cNvSpPr txBox="1"/>
            <p:nvPr/>
          </p:nvSpPr>
          <p:spPr>
            <a:xfrm>
              <a:off x="8984875" y="3445217"/>
              <a:ext cx="657225" cy="323165"/>
            </a:xfrm>
            <a:prstGeom prst="rect">
              <a:avLst/>
            </a:prstGeom>
            <a:noFill/>
          </p:spPr>
          <p:txBody>
            <a:bodyPr wrap="square" rtlCol="0">
              <a:spAutoFit/>
            </a:bodyPr>
            <a:lstStyle/>
            <a:p>
              <a:pPr algn="ctr"/>
              <a:r>
                <a:rPr lang="en-US" sz="1500" dirty="0">
                  <a:latin typeface="PT Sans" panose="020B0503020203020204" pitchFamily="34" charset="0"/>
                  <a:ea typeface="PT Sans" panose="020B0503020203020204" pitchFamily="34" charset="0"/>
                </a:rPr>
                <a:t>2017</a:t>
              </a:r>
            </a:p>
          </p:txBody>
        </p:sp>
        <p:sp>
          <p:nvSpPr>
            <p:cNvPr id="33" name="AutoShape 62"/>
            <p:cNvSpPr>
              <a:spLocks/>
            </p:cNvSpPr>
            <p:nvPr/>
          </p:nvSpPr>
          <p:spPr bwMode="auto">
            <a:xfrm>
              <a:off x="2784436" y="4308348"/>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35" name="AutoShape 9"/>
            <p:cNvSpPr>
              <a:spLocks/>
            </p:cNvSpPr>
            <p:nvPr/>
          </p:nvSpPr>
          <p:spPr bwMode="auto">
            <a:xfrm>
              <a:off x="5911935" y="4259459"/>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2"/>
            </a:solidFill>
            <a:ln>
              <a:noFill/>
            </a:ln>
          </p:spPr>
          <p:txBody>
            <a:bodyPr lIns="0" tIns="0" rIns="0" bIns="0"/>
            <a:lstStyle/>
            <a:p>
              <a:endParaRPr lang="en-US"/>
            </a:p>
          </p:txBody>
        </p:sp>
        <p:sp>
          <p:nvSpPr>
            <p:cNvPr id="37" name="AutoShape 23"/>
            <p:cNvSpPr>
              <a:spLocks/>
            </p:cNvSpPr>
            <p:nvPr/>
          </p:nvSpPr>
          <p:spPr bwMode="auto">
            <a:xfrm>
              <a:off x="9117408" y="4277102"/>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2"/>
            </a:solidFill>
            <a:ln>
              <a:noFill/>
            </a:ln>
          </p:spPr>
          <p:txBody>
            <a:bodyPr lIns="0" tIns="0" rIns="0" bIns="0"/>
            <a:lstStyle/>
            <a:p>
              <a:endParaRPr lang="en-US" dirty="0"/>
            </a:p>
          </p:txBody>
        </p:sp>
        <p:grpSp>
          <p:nvGrpSpPr>
            <p:cNvPr id="40" name="Group 39"/>
            <p:cNvGrpSpPr/>
            <p:nvPr/>
          </p:nvGrpSpPr>
          <p:grpSpPr>
            <a:xfrm>
              <a:off x="2132217" y="4984705"/>
              <a:ext cx="1697372" cy="986638"/>
              <a:chOff x="1799814" y="4829359"/>
              <a:chExt cx="1697372" cy="986638"/>
            </a:xfrm>
          </p:grpSpPr>
          <p:sp>
            <p:nvSpPr>
              <p:cNvPr id="41" name="Rectangle 17"/>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43" name="Rectangle 17"/>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TITLE TEXT</a:t>
                </a:r>
              </a:p>
            </p:txBody>
          </p:sp>
        </p:grpSp>
        <p:grpSp>
          <p:nvGrpSpPr>
            <p:cNvPr id="44" name="Group 43"/>
            <p:cNvGrpSpPr/>
            <p:nvPr/>
          </p:nvGrpSpPr>
          <p:grpSpPr>
            <a:xfrm>
              <a:off x="5298509" y="4984705"/>
              <a:ext cx="1697372" cy="986638"/>
              <a:chOff x="1799814" y="4829359"/>
              <a:chExt cx="1697372" cy="986638"/>
            </a:xfrm>
          </p:grpSpPr>
          <p:sp>
            <p:nvSpPr>
              <p:cNvPr id="45" name="Rectangle 17"/>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47" name="Rectangle 17"/>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TITLE TEXT</a:t>
                </a:r>
              </a:p>
            </p:txBody>
          </p:sp>
        </p:grpSp>
        <p:grpSp>
          <p:nvGrpSpPr>
            <p:cNvPr id="48" name="Group 47"/>
            <p:cNvGrpSpPr/>
            <p:nvPr/>
          </p:nvGrpSpPr>
          <p:grpSpPr>
            <a:xfrm>
              <a:off x="8464801" y="4984705"/>
              <a:ext cx="1697372" cy="986638"/>
              <a:chOff x="1799814" y="4829359"/>
              <a:chExt cx="1697372" cy="986638"/>
            </a:xfrm>
          </p:grpSpPr>
          <p:sp>
            <p:nvSpPr>
              <p:cNvPr id="49" name="Rectangle 17"/>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50" name="Rectangle 17"/>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TITLE TEXT</a:t>
                </a:r>
              </a:p>
            </p:txBody>
          </p:sp>
        </p:grpSp>
      </p:grpSp>
    </p:spTree>
    <p:extLst>
      <p:ext uri="{BB962C8B-B14F-4D97-AF65-F5344CB8AC3E}">
        <p14:creationId xmlns:p14="http://schemas.microsoft.com/office/powerpoint/2010/main" val="3927013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7</a:t>
            </a:fld>
            <a:endParaRPr lang="en-US" sz="1000" dirty="0"/>
          </a:p>
        </p:txBody>
      </p:sp>
      <p:sp>
        <p:nvSpPr>
          <p:cNvPr id="6" name="Footer Placeholder 2"/>
          <p:cNvSpPr>
            <a:spLocks noGrp="1"/>
          </p:cNvSpPr>
          <p:nvPr>
            <p:ph type="ftr" sz="quarter" idx="10"/>
          </p:nvPr>
        </p:nvSpPr>
        <p:spPr/>
        <p:txBody>
          <a:bodyPr/>
          <a:lstStyle/>
          <a:p>
            <a:r>
              <a:rPr lang="en-US" dirty="0">
                <a:latin typeface="PT Sans" panose="020B0503020203020204" pitchFamily="34" charset="0"/>
                <a:ea typeface="PT Sans" panose="020B0503020203020204" pitchFamily="34" charset="0"/>
              </a:rPr>
              <a:t>www.yourwebsite.com</a:t>
            </a:r>
          </a:p>
        </p:txBody>
      </p:sp>
      <p:sp>
        <p:nvSpPr>
          <p:cNvPr id="4" name="Title 3"/>
          <p:cNvSpPr>
            <a:spLocks noGrp="1"/>
          </p:cNvSpPr>
          <p:nvPr>
            <p:ph type="title"/>
          </p:nvPr>
        </p:nvSpPr>
        <p:spPr/>
        <p:txBody>
          <a:bodyPr/>
          <a:lstStyle/>
          <a:p>
            <a:r>
              <a:rPr lang="en-US" b="1" dirty="0">
                <a:solidFill>
                  <a:schemeClr val="tx1">
                    <a:lumMod val="85000"/>
                    <a:lumOff val="15000"/>
                  </a:schemeClr>
                </a:solidFill>
              </a:rPr>
              <a:t>Company</a:t>
            </a:r>
            <a:r>
              <a:rPr lang="en-US" dirty="0"/>
              <a:t> </a:t>
            </a:r>
            <a:r>
              <a:rPr lang="en-US" dirty="0">
                <a:solidFill>
                  <a:schemeClr val="accent2"/>
                </a:solidFill>
              </a:rPr>
              <a:t>Infographic</a:t>
            </a:r>
          </a:p>
        </p:txBody>
      </p:sp>
      <p:sp>
        <p:nvSpPr>
          <p:cNvPr id="7" name="Text Placeholder 6"/>
          <p:cNvSpPr>
            <a:spLocks noGrp="1"/>
          </p:cNvSpPr>
          <p:nvPr>
            <p:ph type="body" sz="quarter" idx="12"/>
          </p:nvPr>
        </p:nvSpPr>
        <p:spPr/>
        <p:txBody>
          <a:bodyPr/>
          <a:lstStyle/>
          <a:p>
            <a:r>
              <a:rPr lang="en-US" dirty="0">
                <a:solidFill>
                  <a:schemeClr val="tx1">
                    <a:lumMod val="75000"/>
                    <a:lumOff val="25000"/>
                  </a:schemeClr>
                </a:solidFill>
              </a:rPr>
              <a:t>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 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a:t>
            </a:r>
          </a:p>
        </p:txBody>
      </p:sp>
      <p:cxnSp>
        <p:nvCxnSpPr>
          <p:cNvPr id="23" name="Straight Connector 22"/>
          <p:cNvCxnSpPr>
            <a:cxnSpLocks/>
          </p:cNvCxnSpPr>
          <p:nvPr/>
        </p:nvCxnSpPr>
        <p:spPr>
          <a:xfrm>
            <a:off x="940593" y="1359807"/>
            <a:ext cx="67992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838200" y="1855075"/>
            <a:ext cx="6306796" cy="3962249"/>
            <a:chOff x="838200" y="1658123"/>
            <a:chExt cx="6306796" cy="3962249"/>
          </a:xfrm>
        </p:grpSpPr>
        <p:graphicFrame>
          <p:nvGraphicFramePr>
            <p:cNvPr id="42" name="Chart 41"/>
            <p:cNvGraphicFramePr/>
            <p:nvPr>
              <p:extLst>
                <p:ext uri="{D42A27DB-BD31-4B8C-83A1-F6EECF244321}">
                  <p14:modId xmlns:p14="http://schemas.microsoft.com/office/powerpoint/2010/main" val="2537089177"/>
                </p:ext>
              </p:extLst>
            </p:nvPr>
          </p:nvGraphicFramePr>
          <p:xfrm>
            <a:off x="838200" y="1658123"/>
            <a:ext cx="2888343" cy="3438676"/>
          </p:xfrm>
          <a:graphic>
            <a:graphicData uri="http://schemas.openxmlformats.org/drawingml/2006/chart">
              <c:chart xmlns:c="http://schemas.openxmlformats.org/drawingml/2006/chart" xmlns:r="http://schemas.openxmlformats.org/officeDocument/2006/relationships" r:id="rId3"/>
            </a:graphicData>
          </a:graphic>
        </p:graphicFrame>
        <p:sp>
          <p:nvSpPr>
            <p:cNvPr id="46" name="TextBox 45"/>
            <p:cNvSpPr txBox="1"/>
            <p:nvPr/>
          </p:nvSpPr>
          <p:spPr>
            <a:xfrm>
              <a:off x="1708686" y="2900407"/>
              <a:ext cx="1147369" cy="954107"/>
            </a:xfrm>
            <a:prstGeom prst="rect">
              <a:avLst/>
            </a:prstGeom>
            <a:noFill/>
          </p:spPr>
          <p:txBody>
            <a:bodyPr wrap="square" rtlCol="0">
              <a:spAutoFit/>
            </a:bodyPr>
            <a:lstStyle/>
            <a:p>
              <a:pPr algn="ctr"/>
              <a:r>
                <a:rPr lang="en-US" sz="3600" b="1" dirty="0">
                  <a:solidFill>
                    <a:schemeClr val="accent2"/>
                  </a:solidFill>
                  <a:latin typeface="PT Sans" panose="020B0503020203020204" pitchFamily="34" charset="0"/>
                  <a:ea typeface="PT Sans" panose="020B0503020203020204" pitchFamily="34" charset="0"/>
                </a:rPr>
                <a:t>50%</a:t>
              </a:r>
            </a:p>
            <a:p>
              <a:pPr algn="ctr"/>
              <a:r>
                <a:rPr lang="en-US" sz="2000" b="1" dirty="0">
                  <a:solidFill>
                    <a:schemeClr val="tx1">
                      <a:lumMod val="95000"/>
                      <a:lumOff val="5000"/>
                    </a:schemeClr>
                  </a:solidFill>
                  <a:latin typeface="PT Sans" panose="020B0503020203020204" pitchFamily="34" charset="0"/>
                  <a:ea typeface="PT Sans" panose="020B0503020203020204" pitchFamily="34" charset="0"/>
                </a:rPr>
                <a:t>OFFER</a:t>
              </a:r>
            </a:p>
          </p:txBody>
        </p:sp>
        <p:sp>
          <p:nvSpPr>
            <p:cNvPr id="39" name="Rectangle 17"/>
            <p:cNvSpPr>
              <a:spLocks/>
            </p:cNvSpPr>
            <p:nvPr/>
          </p:nvSpPr>
          <p:spPr bwMode="auto">
            <a:xfrm>
              <a:off x="838200" y="4840228"/>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a:t>
              </a:r>
            </a:p>
          </p:txBody>
        </p:sp>
        <p:graphicFrame>
          <p:nvGraphicFramePr>
            <p:cNvPr id="54" name="Chart 53"/>
            <p:cNvGraphicFramePr/>
            <p:nvPr>
              <p:extLst>
                <p:ext uri="{D42A27DB-BD31-4B8C-83A1-F6EECF244321}">
                  <p14:modId xmlns:p14="http://schemas.microsoft.com/office/powerpoint/2010/main" val="3215095091"/>
                </p:ext>
              </p:extLst>
            </p:nvPr>
          </p:nvGraphicFramePr>
          <p:xfrm>
            <a:off x="4256650" y="1658123"/>
            <a:ext cx="2888343" cy="3438676"/>
          </p:xfrm>
          <a:graphic>
            <a:graphicData uri="http://schemas.openxmlformats.org/drawingml/2006/chart">
              <c:chart xmlns:c="http://schemas.openxmlformats.org/drawingml/2006/chart" xmlns:r="http://schemas.openxmlformats.org/officeDocument/2006/relationships" r:id="rId4"/>
            </a:graphicData>
          </a:graphic>
        </p:graphicFrame>
        <p:sp>
          <p:nvSpPr>
            <p:cNvPr id="55" name="TextBox 54"/>
            <p:cNvSpPr txBox="1"/>
            <p:nvPr/>
          </p:nvSpPr>
          <p:spPr>
            <a:xfrm>
              <a:off x="5071179" y="2900407"/>
              <a:ext cx="1259284" cy="954107"/>
            </a:xfrm>
            <a:prstGeom prst="rect">
              <a:avLst/>
            </a:prstGeom>
            <a:noFill/>
          </p:spPr>
          <p:txBody>
            <a:bodyPr wrap="square" rtlCol="0">
              <a:spAutoFit/>
            </a:bodyPr>
            <a:lstStyle/>
            <a:p>
              <a:pPr algn="ctr"/>
              <a:r>
                <a:rPr lang="en-US" sz="3600" b="1" dirty="0">
                  <a:solidFill>
                    <a:schemeClr val="accent2"/>
                  </a:solidFill>
                  <a:latin typeface="PT Sans" panose="020B0503020203020204" pitchFamily="34" charset="0"/>
                  <a:ea typeface="PT Sans" panose="020B0503020203020204" pitchFamily="34" charset="0"/>
                </a:rPr>
                <a:t>65%</a:t>
              </a:r>
            </a:p>
            <a:p>
              <a:pPr algn="ctr"/>
              <a:r>
                <a:rPr lang="en-US" sz="2000" b="1" dirty="0">
                  <a:solidFill>
                    <a:schemeClr val="tx1">
                      <a:lumMod val="95000"/>
                      <a:lumOff val="5000"/>
                    </a:schemeClr>
                  </a:solidFill>
                  <a:latin typeface="PT Sans" panose="020B0503020203020204" pitchFamily="34" charset="0"/>
                  <a:ea typeface="PT Sans" panose="020B0503020203020204" pitchFamily="34" charset="0"/>
                </a:rPr>
                <a:t>OFFER</a:t>
              </a:r>
            </a:p>
          </p:txBody>
        </p:sp>
        <p:sp>
          <p:nvSpPr>
            <p:cNvPr id="53" name="Rectangle 17"/>
            <p:cNvSpPr>
              <a:spLocks/>
            </p:cNvSpPr>
            <p:nvPr/>
          </p:nvSpPr>
          <p:spPr bwMode="auto">
            <a:xfrm>
              <a:off x="4256650" y="4840228"/>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a:t>
              </a:r>
            </a:p>
          </p:txBody>
        </p:sp>
      </p:grpSp>
      <p:sp>
        <p:nvSpPr>
          <p:cNvPr id="3" name="Picture Placeholder 2">
            <a:extLst>
              <a:ext uri="{FF2B5EF4-FFF2-40B4-BE49-F238E27FC236}">
                <a16:creationId xmlns:a16="http://schemas.microsoft.com/office/drawing/2014/main" id="{B1003BAE-B1D9-4D3D-A9E4-EA14D78944A1}"/>
              </a:ext>
            </a:extLst>
          </p:cNvPr>
          <p:cNvSpPr>
            <a:spLocks noGrp="1"/>
          </p:cNvSpPr>
          <p:nvPr>
            <p:ph type="pic" sz="quarter" idx="19"/>
          </p:nvPr>
        </p:nvSpPr>
        <p:spPr/>
      </p:sp>
    </p:spTree>
    <p:extLst>
      <p:ext uri="{BB962C8B-B14F-4D97-AF65-F5344CB8AC3E}">
        <p14:creationId xmlns:p14="http://schemas.microsoft.com/office/powerpoint/2010/main" val="31301427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8</a:t>
            </a:fld>
            <a:endParaRPr lang="en-US" sz="1000" dirty="0"/>
          </a:p>
        </p:txBody>
      </p:sp>
      <p:sp>
        <p:nvSpPr>
          <p:cNvPr id="6" name="Footer Placeholder 2"/>
          <p:cNvSpPr>
            <a:spLocks noGrp="1"/>
          </p:cNvSpPr>
          <p:nvPr>
            <p:ph type="ftr" sz="quarter" idx="10"/>
          </p:nvPr>
        </p:nvSpPr>
        <p:spPr/>
        <p:txBody>
          <a:bodyPr/>
          <a:lstStyle/>
          <a:p>
            <a:r>
              <a:rPr lang="en-US" dirty="0">
                <a:latin typeface="PT Sans" panose="020B0503020203020204" pitchFamily="34" charset="0"/>
                <a:ea typeface="PT Sans" panose="020B0503020203020204" pitchFamily="34" charset="0"/>
              </a:rPr>
              <a:t>www.yourwebsite.com</a:t>
            </a:r>
          </a:p>
        </p:txBody>
      </p:sp>
      <p:sp>
        <p:nvSpPr>
          <p:cNvPr id="4" name="Title 3"/>
          <p:cNvSpPr>
            <a:spLocks noGrp="1"/>
          </p:cNvSpPr>
          <p:nvPr>
            <p:ph type="title"/>
          </p:nvPr>
        </p:nvSpPr>
        <p:spPr/>
        <p:txBody>
          <a:bodyPr/>
          <a:lstStyle/>
          <a:p>
            <a:r>
              <a:rPr lang="en-US" b="1" dirty="0">
                <a:solidFill>
                  <a:schemeClr val="tx1">
                    <a:lumMod val="85000"/>
                    <a:lumOff val="15000"/>
                  </a:schemeClr>
                </a:solidFill>
              </a:rPr>
              <a:t>Company</a:t>
            </a:r>
            <a:r>
              <a:rPr lang="en-US" dirty="0"/>
              <a:t> </a:t>
            </a:r>
            <a:r>
              <a:rPr lang="en-US" dirty="0">
                <a:solidFill>
                  <a:schemeClr val="accent2"/>
                </a:solidFill>
              </a:rPr>
              <a:t>Infographic</a:t>
            </a:r>
          </a:p>
        </p:txBody>
      </p:sp>
      <p:sp>
        <p:nvSpPr>
          <p:cNvPr id="7" name="Text Placeholder 6"/>
          <p:cNvSpPr>
            <a:spLocks noGrp="1"/>
          </p:cNvSpPr>
          <p:nvPr>
            <p:ph type="body" sz="quarter" idx="12"/>
          </p:nvPr>
        </p:nvSpPr>
        <p:spPr/>
        <p:txBody>
          <a:bodyPr/>
          <a:lstStyle/>
          <a:p>
            <a:r>
              <a:rPr lang="en-US" dirty="0">
                <a:solidFill>
                  <a:schemeClr val="tx1">
                    <a:lumMod val="75000"/>
                    <a:lumOff val="25000"/>
                  </a:schemeClr>
                </a:solidFill>
              </a:rPr>
              <a:t>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 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a:t>
            </a:r>
          </a:p>
        </p:txBody>
      </p:sp>
      <p:cxnSp>
        <p:nvCxnSpPr>
          <p:cNvPr id="23" name="Straight Connector 22"/>
          <p:cNvCxnSpPr>
            <a:cxnSpLocks/>
          </p:cNvCxnSpPr>
          <p:nvPr/>
        </p:nvCxnSpPr>
        <p:spPr>
          <a:xfrm>
            <a:off x="940593" y="1359807"/>
            <a:ext cx="67992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aphicFrame>
        <p:nvGraphicFramePr>
          <p:cNvPr id="12" name="Chart 11"/>
          <p:cNvGraphicFramePr/>
          <p:nvPr>
            <p:extLst>
              <p:ext uri="{D42A27DB-BD31-4B8C-83A1-F6EECF244321}">
                <p14:modId xmlns:p14="http://schemas.microsoft.com/office/powerpoint/2010/main" val="2363013076"/>
              </p:ext>
            </p:extLst>
          </p:nvPr>
        </p:nvGraphicFramePr>
        <p:xfrm>
          <a:off x="940592" y="1899377"/>
          <a:ext cx="10413208" cy="2977423"/>
        </p:xfrm>
        <a:graphic>
          <a:graphicData uri="http://schemas.openxmlformats.org/drawingml/2006/chart">
            <c:chart xmlns:c="http://schemas.openxmlformats.org/drawingml/2006/chart" xmlns:r="http://schemas.openxmlformats.org/officeDocument/2006/relationships" r:id="rId3"/>
          </a:graphicData>
        </a:graphic>
      </p:graphicFrame>
      <p:sp>
        <p:nvSpPr>
          <p:cNvPr id="21" name="Rectangle 9"/>
          <p:cNvSpPr>
            <a:spLocks/>
          </p:cNvSpPr>
          <p:nvPr/>
        </p:nvSpPr>
        <p:spPr bwMode="auto">
          <a:xfrm>
            <a:off x="940593" y="5014437"/>
            <a:ext cx="10469055" cy="1052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2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a:t>
            </a:r>
            <a:r>
              <a:rPr lang="en-US" sz="12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2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2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2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an image lorem ipsum</a:t>
            </a:r>
          </a:p>
        </p:txBody>
      </p:sp>
    </p:spTree>
    <p:extLst>
      <p:ext uri="{BB962C8B-B14F-4D97-AF65-F5344CB8AC3E}">
        <p14:creationId xmlns:p14="http://schemas.microsoft.com/office/powerpoint/2010/main" val="52345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z="1000" smtClean="0"/>
              <a:pPr/>
              <a:t>9</a:t>
            </a:fld>
            <a:endParaRPr lang="en-US" sz="1000" dirty="0"/>
          </a:p>
        </p:txBody>
      </p:sp>
      <p:sp>
        <p:nvSpPr>
          <p:cNvPr id="6" name="Footer Placeholder 2"/>
          <p:cNvSpPr>
            <a:spLocks noGrp="1"/>
          </p:cNvSpPr>
          <p:nvPr>
            <p:ph type="ftr" sz="quarter" idx="10"/>
          </p:nvPr>
        </p:nvSpPr>
        <p:spPr/>
        <p:txBody>
          <a:bodyPr/>
          <a:lstStyle/>
          <a:p>
            <a:r>
              <a:rPr lang="en-US" dirty="0">
                <a:latin typeface="PT Sans" panose="020B0503020203020204" pitchFamily="34" charset="0"/>
                <a:ea typeface="PT Sans" panose="020B0503020203020204" pitchFamily="34" charset="0"/>
              </a:rPr>
              <a:t>www.yourwebsite.com</a:t>
            </a:r>
          </a:p>
        </p:txBody>
      </p:sp>
      <p:sp>
        <p:nvSpPr>
          <p:cNvPr id="4" name="Title 3"/>
          <p:cNvSpPr>
            <a:spLocks noGrp="1"/>
          </p:cNvSpPr>
          <p:nvPr>
            <p:ph type="title"/>
          </p:nvPr>
        </p:nvSpPr>
        <p:spPr/>
        <p:txBody>
          <a:bodyPr/>
          <a:lstStyle/>
          <a:p>
            <a:r>
              <a:rPr lang="en-US" b="1" dirty="0">
                <a:solidFill>
                  <a:schemeClr val="tx1">
                    <a:lumMod val="85000"/>
                    <a:lumOff val="15000"/>
                  </a:schemeClr>
                </a:solidFill>
              </a:rPr>
              <a:t>Project</a:t>
            </a:r>
            <a:r>
              <a:rPr lang="en-US" dirty="0"/>
              <a:t> </a:t>
            </a:r>
            <a:r>
              <a:rPr lang="en-US" dirty="0">
                <a:solidFill>
                  <a:schemeClr val="accent2"/>
                </a:solidFill>
              </a:rPr>
              <a:t>Location</a:t>
            </a:r>
          </a:p>
        </p:txBody>
      </p:sp>
      <p:sp>
        <p:nvSpPr>
          <p:cNvPr id="7" name="Text Placeholder 6"/>
          <p:cNvSpPr>
            <a:spLocks noGrp="1"/>
          </p:cNvSpPr>
          <p:nvPr>
            <p:ph type="body" sz="quarter" idx="12"/>
          </p:nvPr>
        </p:nvSpPr>
        <p:spPr/>
        <p:txBody>
          <a:bodyPr/>
          <a:lstStyle/>
          <a:p>
            <a:r>
              <a:rPr lang="en-US" dirty="0">
                <a:solidFill>
                  <a:schemeClr val="tx1">
                    <a:lumMod val="75000"/>
                    <a:lumOff val="25000"/>
                  </a:schemeClr>
                </a:solidFill>
              </a:rPr>
              <a:t>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 lorem ipsum dolor sit </a:t>
            </a:r>
            <a:r>
              <a:rPr lang="en-US" dirty="0" err="1">
                <a:solidFill>
                  <a:schemeClr val="tx1">
                    <a:lumMod val="75000"/>
                    <a:lumOff val="25000"/>
                  </a:schemeClr>
                </a:solidFill>
              </a:rPr>
              <a:t>amet</a:t>
            </a:r>
            <a:r>
              <a:rPr lang="en-US" dirty="0">
                <a:solidFill>
                  <a:schemeClr val="tx1">
                    <a:lumMod val="75000"/>
                    <a:lumOff val="25000"/>
                  </a:schemeClr>
                </a:solidFill>
              </a:rPr>
              <a:t> </a:t>
            </a:r>
            <a:r>
              <a:rPr lang="en-US" dirty="0" err="1">
                <a:solidFill>
                  <a:schemeClr val="tx1">
                    <a:lumMod val="75000"/>
                    <a:lumOff val="25000"/>
                  </a:schemeClr>
                </a:solidFill>
              </a:rPr>
              <a:t>agam</a:t>
            </a:r>
            <a:r>
              <a:rPr lang="en-US" dirty="0">
                <a:solidFill>
                  <a:schemeClr val="tx1">
                    <a:lumMod val="75000"/>
                    <a:lumOff val="25000"/>
                  </a:schemeClr>
                </a:solidFill>
              </a:rPr>
              <a:t> facer </a:t>
            </a:r>
            <a:r>
              <a:rPr lang="en-US" dirty="0" err="1">
                <a:solidFill>
                  <a:schemeClr val="tx1">
                    <a:lumMod val="75000"/>
                    <a:lumOff val="25000"/>
                  </a:schemeClr>
                </a:solidFill>
              </a:rPr>
              <a:t>modo</a:t>
            </a:r>
            <a:r>
              <a:rPr lang="en-US" dirty="0">
                <a:solidFill>
                  <a:schemeClr val="tx1">
                    <a:lumMod val="75000"/>
                    <a:lumOff val="25000"/>
                  </a:schemeClr>
                </a:solidFill>
              </a:rPr>
              <a:t> data</a:t>
            </a:r>
          </a:p>
        </p:txBody>
      </p:sp>
      <p:cxnSp>
        <p:nvCxnSpPr>
          <p:cNvPr id="23" name="Straight Connector 22"/>
          <p:cNvCxnSpPr>
            <a:cxnSpLocks/>
          </p:cNvCxnSpPr>
          <p:nvPr/>
        </p:nvCxnSpPr>
        <p:spPr>
          <a:xfrm>
            <a:off x="940593" y="1359807"/>
            <a:ext cx="67992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Rectangle 9"/>
          <p:cNvSpPr>
            <a:spLocks/>
          </p:cNvSpPr>
          <p:nvPr/>
        </p:nvSpPr>
        <p:spPr bwMode="auto">
          <a:xfrm>
            <a:off x="8636000" y="1988457"/>
            <a:ext cx="2773648" cy="2481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ct val="1200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This letterhead design 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ipsum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 of professionalism of the layout design is meant to the project an image and the texts lorem ipsum and the best popularity then your</a:t>
            </a:r>
          </a:p>
        </p:txBody>
      </p:sp>
      <p:cxnSp>
        <p:nvCxnSpPr>
          <p:cNvPr id="16" name="Straight Connector 15"/>
          <p:cNvCxnSpPr>
            <a:cxnSpLocks/>
          </p:cNvCxnSpPr>
          <p:nvPr/>
        </p:nvCxnSpPr>
        <p:spPr>
          <a:xfrm>
            <a:off x="8112071" y="1988457"/>
            <a:ext cx="0" cy="2481943"/>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2045765" y="3144209"/>
            <a:ext cx="2340110" cy="2478880"/>
            <a:chOff x="2380959" y="1450525"/>
            <a:chExt cx="2340110" cy="2478880"/>
          </a:xfrm>
        </p:grpSpPr>
        <p:sp>
          <p:nvSpPr>
            <p:cNvPr id="11" name="Rectangle 10"/>
            <p:cNvSpPr/>
            <p:nvPr/>
          </p:nvSpPr>
          <p:spPr>
            <a:xfrm>
              <a:off x="2380959" y="1450525"/>
              <a:ext cx="2078263" cy="2192563"/>
            </a:xfrm>
            <a:prstGeom prst="rect">
              <a:avLst/>
            </a:prstGeom>
            <a:noFill/>
            <a:ln w="19050">
              <a:solidFill>
                <a:srgbClr val="E11B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3542103" y="3077031"/>
              <a:ext cx="696686" cy="711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574443" y="3788231"/>
              <a:ext cx="146626" cy="1411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9"/>
          <p:cNvSpPr>
            <a:spLocks/>
          </p:cNvSpPr>
          <p:nvPr/>
        </p:nvSpPr>
        <p:spPr bwMode="auto">
          <a:xfrm>
            <a:off x="4759629" y="4993044"/>
            <a:ext cx="6650019" cy="687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a:t>
            </a:r>
          </a:p>
        </p:txBody>
      </p:sp>
      <p:sp>
        <p:nvSpPr>
          <p:cNvPr id="3" name="Picture Placeholder 2">
            <a:extLst>
              <a:ext uri="{FF2B5EF4-FFF2-40B4-BE49-F238E27FC236}">
                <a16:creationId xmlns:a16="http://schemas.microsoft.com/office/drawing/2014/main" id="{9C769591-609A-4889-8CB4-38F903BCDFCD}"/>
              </a:ext>
            </a:extLst>
          </p:cNvPr>
          <p:cNvSpPr>
            <a:spLocks noGrp="1"/>
          </p:cNvSpPr>
          <p:nvPr>
            <p:ph type="pic" sz="quarter" idx="19"/>
          </p:nvPr>
        </p:nvSpPr>
        <p:spPr/>
      </p:sp>
    </p:spTree>
    <p:extLst>
      <p:ext uri="{BB962C8B-B14F-4D97-AF65-F5344CB8AC3E}">
        <p14:creationId xmlns:p14="http://schemas.microsoft.com/office/powerpoint/2010/main" val="30417522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55">
      <a:dk1>
        <a:srgbClr val="000000"/>
      </a:dk1>
      <a:lt1>
        <a:srgbClr val="FFFFFF"/>
      </a:lt1>
      <a:dk2>
        <a:srgbClr val="44546A"/>
      </a:dk2>
      <a:lt2>
        <a:srgbClr val="E7E6E6"/>
      </a:lt2>
      <a:accent1>
        <a:srgbClr val="E11B22"/>
      </a:accent1>
      <a:accent2>
        <a:srgbClr val="FAA61A"/>
      </a:accent2>
      <a:accent3>
        <a:srgbClr val="A6CE39"/>
      </a:accent3>
      <a:accent4>
        <a:srgbClr val="00A855"/>
      </a:accent4>
      <a:accent5>
        <a:srgbClr val="00C0F3"/>
      </a:accent5>
      <a:accent6>
        <a:srgbClr val="22C4C0"/>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14212</TotalTime>
  <Words>669</Words>
  <Application>Microsoft Office PowerPoint</Application>
  <PresentationFormat>Widescreen</PresentationFormat>
  <Paragraphs>77</Paragraphs>
  <Slides>10</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Arial</vt:lpstr>
      <vt:lpstr>Calibri</vt:lpstr>
      <vt:lpstr>Lato</vt:lpstr>
      <vt:lpstr>Lato Black</vt:lpstr>
      <vt:lpstr>Montserrat-Bold</vt:lpstr>
      <vt:lpstr>Montserrat-Regular</vt:lpstr>
      <vt:lpstr>Open Sans Condensed</vt:lpstr>
      <vt:lpstr>Open Sans Condensed Light</vt:lpstr>
      <vt:lpstr>PT Sans</vt:lpstr>
      <vt:lpstr>Roboto Slab</vt:lpstr>
      <vt:lpstr>Theme_Master</vt:lpstr>
      <vt:lpstr>PowerPoint Presentation</vt:lpstr>
      <vt:lpstr>PowerPoint Presentation</vt:lpstr>
      <vt:lpstr>Company Team members</vt:lpstr>
      <vt:lpstr>Company Service</vt:lpstr>
      <vt:lpstr>Company Portfolio</vt:lpstr>
      <vt:lpstr>Company Timeline</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Khan</cp:lastModifiedBy>
  <cp:revision>2380</cp:revision>
  <dcterms:created xsi:type="dcterms:W3CDTF">2016-12-30T12:29:18Z</dcterms:created>
  <dcterms:modified xsi:type="dcterms:W3CDTF">2017-11-12T16:56:58Z</dcterms:modified>
</cp:coreProperties>
</file>