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73" r:id="rId2"/>
    <p:sldId id="275" r:id="rId3"/>
    <p:sldId id="278" r:id="rId4"/>
    <p:sldId id="279" r:id="rId5"/>
    <p:sldId id="280" r:id="rId6"/>
    <p:sldId id="277" r:id="rId7"/>
    <p:sldId id="281" r:id="rId8"/>
    <p:sldId id="283" r:id="rId9"/>
    <p:sldId id="282"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404040"/>
    <a:srgbClr val="D9EBBC"/>
    <a:srgbClr val="003049"/>
    <a:srgbClr val="006092"/>
    <a:srgbClr val="EF4630"/>
    <a:srgbClr val="FFD400"/>
    <a:srgbClr val="44C8F5"/>
    <a:srgbClr val="9FCD58"/>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015" autoAdjust="0"/>
    <p:restoredTop sz="94664" autoAdjust="0"/>
  </p:normalViewPr>
  <p:slideViewPr>
    <p:cSldViewPr snapToGrid="0" snapToObjects="1">
      <p:cViewPr>
        <p:scale>
          <a:sx n="66" d="100"/>
          <a:sy n="66" d="100"/>
        </p:scale>
        <p:origin x="570" y="318"/>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11/12/2017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11/12/2017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211350312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06194643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184999747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403076048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176211045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424276060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21904633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22095609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259486240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574976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Picture Placeholder 4">
            <a:extLst>
              <a:ext uri="{FF2B5EF4-FFF2-40B4-BE49-F238E27FC236}">
                <a16:creationId xmlns:a16="http://schemas.microsoft.com/office/drawing/2014/main" id="{488F72A1-B66A-48D7-831E-B035A0D545BD}"/>
              </a:ext>
            </a:extLst>
          </p:cNvPr>
          <p:cNvSpPr>
            <a:spLocks noGrp="1"/>
          </p:cNvSpPr>
          <p:nvPr>
            <p:ph type="pic" sz="quarter" idx="12" hasCustomPrompt="1"/>
          </p:nvPr>
        </p:nvSpPr>
        <p:spPr>
          <a:xfrm>
            <a:off x="2064976" y="2946398"/>
            <a:ext cx="1372346" cy="1372346"/>
          </a:xfrm>
          <a:custGeom>
            <a:avLst/>
            <a:gdLst>
              <a:gd name="connsiteX0" fmla="*/ 686173 w 1372346"/>
              <a:gd name="connsiteY0" fmla="*/ 0 h 1372346"/>
              <a:gd name="connsiteX1" fmla="*/ 1372346 w 1372346"/>
              <a:gd name="connsiteY1" fmla="*/ 686173 h 1372346"/>
              <a:gd name="connsiteX2" fmla="*/ 686173 w 1372346"/>
              <a:gd name="connsiteY2" fmla="*/ 1372346 h 1372346"/>
              <a:gd name="connsiteX3" fmla="*/ 0 w 1372346"/>
              <a:gd name="connsiteY3" fmla="*/ 686173 h 1372346"/>
              <a:gd name="connsiteX4" fmla="*/ 686173 w 1372346"/>
              <a:gd name="connsiteY4" fmla="*/ 0 h 137234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372346" h="1372346">
                <a:moveTo>
                  <a:pt x="686173" y="0"/>
                </a:moveTo>
                <a:cubicBezTo>
                  <a:pt x="1065136" y="0"/>
                  <a:pt x="1372346" y="307210"/>
                  <a:pt x="1372346" y="686173"/>
                </a:cubicBezTo>
                <a:cubicBezTo>
                  <a:pt x="1372346" y="1065136"/>
                  <a:pt x="1065136" y="1372346"/>
                  <a:pt x="686173" y="1372346"/>
                </a:cubicBezTo>
                <a:cubicBezTo>
                  <a:pt x="307210" y="1372346"/>
                  <a:pt x="0" y="1065136"/>
                  <a:pt x="0" y="686173"/>
                </a:cubicBezTo>
                <a:cubicBezTo>
                  <a:pt x="0" y="307210"/>
                  <a:pt x="307210" y="0"/>
                  <a:pt x="686173"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99136085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EBA4EC5C-C2F7-479F-976A-5B018BD1EA7E}"/>
              </a:ext>
            </a:extLst>
          </p:cNvPr>
          <p:cNvSpPr>
            <a:spLocks noGrp="1"/>
          </p:cNvSpPr>
          <p:nvPr>
            <p:ph type="pic" sz="quarter" idx="12" hasCustomPrompt="1"/>
          </p:nvPr>
        </p:nvSpPr>
        <p:spPr>
          <a:xfrm>
            <a:off x="2452788" y="2603702"/>
            <a:ext cx="3932930" cy="2212381"/>
          </a:xfrm>
          <a:custGeom>
            <a:avLst/>
            <a:gdLst>
              <a:gd name="connsiteX0" fmla="*/ 0 w 3932930"/>
              <a:gd name="connsiteY0" fmla="*/ 0 h 2212381"/>
              <a:gd name="connsiteX1" fmla="*/ 3932930 w 3932930"/>
              <a:gd name="connsiteY1" fmla="*/ 0 h 2212381"/>
              <a:gd name="connsiteX2" fmla="*/ 3932930 w 3932930"/>
              <a:gd name="connsiteY2" fmla="*/ 2212381 h 2212381"/>
              <a:gd name="connsiteX3" fmla="*/ 0 w 3932930"/>
              <a:gd name="connsiteY3" fmla="*/ 2212381 h 2212381"/>
            </a:gdLst>
            <a:ahLst/>
            <a:cxnLst>
              <a:cxn ang="0">
                <a:pos x="connsiteX0" y="connsiteY0"/>
              </a:cxn>
              <a:cxn ang="0">
                <a:pos x="connsiteX1" y="connsiteY1"/>
              </a:cxn>
              <a:cxn ang="0">
                <a:pos x="connsiteX2" y="connsiteY2"/>
              </a:cxn>
              <a:cxn ang="0">
                <a:pos x="connsiteX3" y="connsiteY3"/>
              </a:cxn>
            </a:cxnLst>
            <a:rect l="l" t="t" r="r" b="b"/>
            <a:pathLst>
              <a:path w="3932930" h="2212381">
                <a:moveTo>
                  <a:pt x="0" y="0"/>
                </a:moveTo>
                <a:lnTo>
                  <a:pt x="3932930" y="0"/>
                </a:lnTo>
                <a:lnTo>
                  <a:pt x="3932930" y="2212381"/>
                </a:lnTo>
                <a:lnTo>
                  <a:pt x="0" y="221238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7715125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EBA4EC5C-C2F7-479F-976A-5B018BD1EA7E}"/>
              </a:ext>
            </a:extLst>
          </p:cNvPr>
          <p:cNvSpPr>
            <a:spLocks noGrp="1"/>
          </p:cNvSpPr>
          <p:nvPr>
            <p:ph type="pic" sz="quarter" idx="12" hasCustomPrompt="1"/>
          </p:nvPr>
        </p:nvSpPr>
        <p:spPr>
          <a:xfrm>
            <a:off x="3654788" y="2858703"/>
            <a:ext cx="2040259" cy="1809834"/>
          </a:xfrm>
          <a:custGeom>
            <a:avLst/>
            <a:gdLst>
              <a:gd name="connsiteX0" fmla="*/ 0 w 3932930"/>
              <a:gd name="connsiteY0" fmla="*/ 0 h 2212381"/>
              <a:gd name="connsiteX1" fmla="*/ 3932930 w 3932930"/>
              <a:gd name="connsiteY1" fmla="*/ 0 h 2212381"/>
              <a:gd name="connsiteX2" fmla="*/ 3932930 w 3932930"/>
              <a:gd name="connsiteY2" fmla="*/ 2212381 h 2212381"/>
              <a:gd name="connsiteX3" fmla="*/ 0 w 3932930"/>
              <a:gd name="connsiteY3" fmla="*/ 2212381 h 2212381"/>
            </a:gdLst>
            <a:ahLst/>
            <a:cxnLst>
              <a:cxn ang="0">
                <a:pos x="connsiteX0" y="connsiteY0"/>
              </a:cxn>
              <a:cxn ang="0">
                <a:pos x="connsiteX1" y="connsiteY1"/>
              </a:cxn>
              <a:cxn ang="0">
                <a:pos x="connsiteX2" y="connsiteY2"/>
              </a:cxn>
              <a:cxn ang="0">
                <a:pos x="connsiteX3" y="connsiteY3"/>
              </a:cxn>
            </a:cxnLst>
            <a:rect l="l" t="t" r="r" b="b"/>
            <a:pathLst>
              <a:path w="3932930" h="2212381">
                <a:moveTo>
                  <a:pt x="0" y="0"/>
                </a:moveTo>
                <a:lnTo>
                  <a:pt x="3932930" y="0"/>
                </a:lnTo>
                <a:lnTo>
                  <a:pt x="3932930" y="2212381"/>
                </a:lnTo>
                <a:lnTo>
                  <a:pt x="0" y="221238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8" name="Picture Placeholder 7">
            <a:extLst>
              <a:ext uri="{FF2B5EF4-FFF2-40B4-BE49-F238E27FC236}">
                <a16:creationId xmlns:a16="http://schemas.microsoft.com/office/drawing/2014/main" id="{91D38FDA-A23F-4278-8718-82E9F314AD35}"/>
              </a:ext>
            </a:extLst>
          </p:cNvPr>
          <p:cNvSpPr>
            <a:spLocks noGrp="1"/>
          </p:cNvSpPr>
          <p:nvPr>
            <p:ph type="pic" sz="quarter" idx="13" hasCustomPrompt="1"/>
          </p:nvPr>
        </p:nvSpPr>
        <p:spPr>
          <a:xfrm>
            <a:off x="6136732" y="2858703"/>
            <a:ext cx="2040259" cy="1809834"/>
          </a:xfrm>
          <a:custGeom>
            <a:avLst/>
            <a:gdLst>
              <a:gd name="connsiteX0" fmla="*/ 0 w 3932930"/>
              <a:gd name="connsiteY0" fmla="*/ 0 h 2212381"/>
              <a:gd name="connsiteX1" fmla="*/ 3932930 w 3932930"/>
              <a:gd name="connsiteY1" fmla="*/ 0 h 2212381"/>
              <a:gd name="connsiteX2" fmla="*/ 3932930 w 3932930"/>
              <a:gd name="connsiteY2" fmla="*/ 2212381 h 2212381"/>
              <a:gd name="connsiteX3" fmla="*/ 0 w 3932930"/>
              <a:gd name="connsiteY3" fmla="*/ 2212381 h 2212381"/>
            </a:gdLst>
            <a:ahLst/>
            <a:cxnLst>
              <a:cxn ang="0">
                <a:pos x="connsiteX0" y="connsiteY0"/>
              </a:cxn>
              <a:cxn ang="0">
                <a:pos x="connsiteX1" y="connsiteY1"/>
              </a:cxn>
              <a:cxn ang="0">
                <a:pos x="connsiteX2" y="connsiteY2"/>
              </a:cxn>
              <a:cxn ang="0">
                <a:pos x="connsiteX3" y="connsiteY3"/>
              </a:cxn>
            </a:cxnLst>
            <a:rect l="l" t="t" r="r" b="b"/>
            <a:pathLst>
              <a:path w="3932930" h="2212381">
                <a:moveTo>
                  <a:pt x="0" y="0"/>
                </a:moveTo>
                <a:lnTo>
                  <a:pt x="3932930" y="0"/>
                </a:lnTo>
                <a:lnTo>
                  <a:pt x="3932930" y="2212381"/>
                </a:lnTo>
                <a:lnTo>
                  <a:pt x="0" y="221238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9" name="Picture Placeholder 8">
            <a:extLst>
              <a:ext uri="{FF2B5EF4-FFF2-40B4-BE49-F238E27FC236}">
                <a16:creationId xmlns:a16="http://schemas.microsoft.com/office/drawing/2014/main" id="{E1316AE3-0880-4A1E-A08B-7A9E15805FDC}"/>
              </a:ext>
            </a:extLst>
          </p:cNvPr>
          <p:cNvSpPr>
            <a:spLocks noGrp="1"/>
          </p:cNvSpPr>
          <p:nvPr>
            <p:ph type="pic" sz="quarter" idx="14" hasCustomPrompt="1"/>
          </p:nvPr>
        </p:nvSpPr>
        <p:spPr>
          <a:xfrm>
            <a:off x="8618675" y="2858703"/>
            <a:ext cx="2040259" cy="1809834"/>
          </a:xfrm>
          <a:custGeom>
            <a:avLst/>
            <a:gdLst>
              <a:gd name="connsiteX0" fmla="*/ 0 w 3932930"/>
              <a:gd name="connsiteY0" fmla="*/ 0 h 2212381"/>
              <a:gd name="connsiteX1" fmla="*/ 3932930 w 3932930"/>
              <a:gd name="connsiteY1" fmla="*/ 0 h 2212381"/>
              <a:gd name="connsiteX2" fmla="*/ 3932930 w 3932930"/>
              <a:gd name="connsiteY2" fmla="*/ 2212381 h 2212381"/>
              <a:gd name="connsiteX3" fmla="*/ 0 w 3932930"/>
              <a:gd name="connsiteY3" fmla="*/ 2212381 h 2212381"/>
            </a:gdLst>
            <a:ahLst/>
            <a:cxnLst>
              <a:cxn ang="0">
                <a:pos x="connsiteX0" y="connsiteY0"/>
              </a:cxn>
              <a:cxn ang="0">
                <a:pos x="connsiteX1" y="connsiteY1"/>
              </a:cxn>
              <a:cxn ang="0">
                <a:pos x="connsiteX2" y="connsiteY2"/>
              </a:cxn>
              <a:cxn ang="0">
                <a:pos x="connsiteX3" y="connsiteY3"/>
              </a:cxn>
            </a:cxnLst>
            <a:rect l="l" t="t" r="r" b="b"/>
            <a:pathLst>
              <a:path w="3932930" h="2212381">
                <a:moveTo>
                  <a:pt x="0" y="0"/>
                </a:moveTo>
                <a:lnTo>
                  <a:pt x="3932930" y="0"/>
                </a:lnTo>
                <a:lnTo>
                  <a:pt x="3932930" y="2212381"/>
                </a:lnTo>
                <a:lnTo>
                  <a:pt x="0" y="221238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0801181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a:xfrm>
            <a:off x="5806282" y="5850100"/>
            <a:ext cx="579436" cy="579440"/>
          </a:xfrm>
          <a:prstGeom prst="rect">
            <a:avLst/>
          </a:prstGeom>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5850CCD9-FD2E-4773-A5C2-E176E5F8103D}"/>
              </a:ext>
            </a:extLst>
          </p:cNvPr>
          <p:cNvSpPr>
            <a:spLocks noGrp="1"/>
          </p:cNvSpPr>
          <p:nvPr>
            <p:ph type="pic" sz="quarter" idx="12" hasCustomPrompt="1"/>
          </p:nvPr>
        </p:nvSpPr>
        <p:spPr>
          <a:xfrm>
            <a:off x="0" y="0"/>
            <a:ext cx="12192000" cy="685800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6840097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100784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7326374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4451432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emf"/></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Slide Number Placeholder 9">
            <a:extLst>
              <a:ext uri="{FF2B5EF4-FFF2-40B4-BE49-F238E27FC236}">
                <a16:creationId xmlns:a16="http://schemas.microsoft.com/office/drawing/2014/main" id="{8E7C3A85-BD39-44EC-9412-2E8CF95A5A4A}"/>
              </a:ext>
            </a:extLst>
          </p:cNvPr>
          <p:cNvSpPr>
            <a:spLocks noGrp="1"/>
          </p:cNvSpPr>
          <p:nvPr>
            <p:ph type="sldNum" sz="quarter" idx="4"/>
          </p:nvPr>
        </p:nvSpPr>
        <p:spPr>
          <a:xfrm>
            <a:off x="10861558" y="6052473"/>
            <a:ext cx="463178" cy="463182"/>
          </a:xfrm>
          <a:prstGeom prst="rect">
            <a:avLst/>
          </a:prstGeom>
        </p:spPr>
        <p:txBody>
          <a:bodyPr vert="horz" lIns="91440" tIns="45720" rIns="91440" bIns="45720" rtlCol="0" anchor="ctr"/>
          <a:lstStyle>
            <a:lvl1pPr algn="ctr">
              <a:defRPr sz="12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4" name="Straight Connector 3">
            <a:extLst>
              <a:ext uri="{FF2B5EF4-FFF2-40B4-BE49-F238E27FC236}">
                <a16:creationId xmlns:a16="http://schemas.microsoft.com/office/drawing/2014/main" id="{F6293549-BC50-4CDF-84B7-73A1FD3BB789}"/>
              </a:ext>
            </a:extLst>
          </p:cNvPr>
          <p:cNvCxnSpPr>
            <a:cxnSpLocks/>
            <a:endCxn id="3" idx="1"/>
          </p:cNvCxnSpPr>
          <p:nvPr userDrawn="1"/>
        </p:nvCxnSpPr>
        <p:spPr>
          <a:xfrm>
            <a:off x="2372497" y="6284064"/>
            <a:ext cx="8489061"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pic>
        <p:nvPicPr>
          <p:cNvPr id="11" name="Picture 10">
            <a:extLst>
              <a:ext uri="{FF2B5EF4-FFF2-40B4-BE49-F238E27FC236}">
                <a16:creationId xmlns:a16="http://schemas.microsoft.com/office/drawing/2014/main" id="{12602493-75AF-4A2F-ABA3-91FF1793E833}"/>
              </a:ext>
            </a:extLst>
          </p:cNvPr>
          <p:cNvPicPr>
            <a:picLocks noChangeAspect="1"/>
          </p:cNvPicPr>
          <p:nvPr userDrawn="1"/>
        </p:nvPicPr>
        <p:blipFill>
          <a:blip r:embed="rId9"/>
          <a:stretch>
            <a:fillRect/>
          </a:stretch>
        </p:blipFill>
        <p:spPr>
          <a:xfrm>
            <a:off x="867265" y="5940171"/>
            <a:ext cx="1386986" cy="575485"/>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73" r:id="rId1"/>
    <p:sldLayoutId id="2147483774" r:id="rId2"/>
    <p:sldLayoutId id="2147483775" r:id="rId3"/>
    <p:sldLayoutId id="2147483776" r:id="rId4"/>
    <p:sldLayoutId id="2147483771" r:id="rId5"/>
    <p:sldLayoutId id="2147483772" r:id="rId6"/>
    <p:sldLayoutId id="2147483777" r:id="rId7"/>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Rectangle 20">
            <a:extLst>
              <a:ext uri="{FF2B5EF4-FFF2-40B4-BE49-F238E27FC236}">
                <a16:creationId xmlns:a16="http://schemas.microsoft.com/office/drawing/2014/main" id="{8774B023-D508-416E-9D42-6193A16C89B0}"/>
              </a:ext>
            </a:extLst>
          </p:cNvPr>
          <p:cNvSpPr/>
          <p:nvPr/>
        </p:nvSpPr>
        <p:spPr>
          <a:xfrm>
            <a:off x="0" y="0"/>
            <a:ext cx="12192000" cy="6858000"/>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23" name="Picture 22">
            <a:extLst>
              <a:ext uri="{FF2B5EF4-FFF2-40B4-BE49-F238E27FC236}">
                <a16:creationId xmlns:a16="http://schemas.microsoft.com/office/drawing/2014/main" id="{34DD24AF-8027-44B8-BAC0-1C2B43AFB6B2}"/>
              </a:ext>
            </a:extLst>
          </p:cNvPr>
          <p:cNvPicPr>
            <a:picLocks noChangeAspect="1"/>
          </p:cNvPicPr>
          <p:nvPr/>
        </p:nvPicPr>
        <p:blipFill>
          <a:blip r:embed="rId3"/>
          <a:stretch>
            <a:fillRect/>
          </a:stretch>
        </p:blipFill>
        <p:spPr>
          <a:xfrm>
            <a:off x="3927421" y="2533650"/>
            <a:ext cx="4337158" cy="1790700"/>
          </a:xfrm>
          <a:prstGeom prst="rect">
            <a:avLst/>
          </a:prstGeom>
        </p:spPr>
      </p:pic>
      <p:grpSp>
        <p:nvGrpSpPr>
          <p:cNvPr id="57" name="Group 56">
            <a:extLst>
              <a:ext uri="{FF2B5EF4-FFF2-40B4-BE49-F238E27FC236}">
                <a16:creationId xmlns:a16="http://schemas.microsoft.com/office/drawing/2014/main" id="{E56BA001-23AB-4AC0-9951-CBE902475D67}"/>
              </a:ext>
            </a:extLst>
          </p:cNvPr>
          <p:cNvGrpSpPr/>
          <p:nvPr/>
        </p:nvGrpSpPr>
        <p:grpSpPr>
          <a:xfrm>
            <a:off x="660029" y="684232"/>
            <a:ext cx="10871942" cy="5489536"/>
            <a:chOff x="831480" y="684232"/>
            <a:chExt cx="10871942" cy="5489536"/>
          </a:xfrm>
        </p:grpSpPr>
        <p:grpSp>
          <p:nvGrpSpPr>
            <p:cNvPr id="37" name="Group 36">
              <a:extLst>
                <a:ext uri="{FF2B5EF4-FFF2-40B4-BE49-F238E27FC236}">
                  <a16:creationId xmlns:a16="http://schemas.microsoft.com/office/drawing/2014/main" id="{CA884ABB-623E-40F9-A964-EF21B6D52D30}"/>
                </a:ext>
              </a:extLst>
            </p:cNvPr>
            <p:cNvGrpSpPr/>
            <p:nvPr/>
          </p:nvGrpSpPr>
          <p:grpSpPr>
            <a:xfrm>
              <a:off x="831480" y="684232"/>
              <a:ext cx="1743241" cy="5489536"/>
              <a:chOff x="-2900363" y="1131888"/>
              <a:chExt cx="660400" cy="2079626"/>
            </a:xfrm>
            <a:solidFill>
              <a:schemeClr val="tx2">
                <a:lumMod val="75000"/>
              </a:schemeClr>
            </a:solidFill>
          </p:grpSpPr>
          <p:sp>
            <p:nvSpPr>
              <p:cNvPr id="29" name="Freeform 10">
                <a:extLst>
                  <a:ext uri="{FF2B5EF4-FFF2-40B4-BE49-F238E27FC236}">
                    <a16:creationId xmlns:a16="http://schemas.microsoft.com/office/drawing/2014/main" id="{804154D6-CD55-463D-AA07-F7604EC63163}"/>
                  </a:ext>
                </a:extLst>
              </p:cNvPr>
              <p:cNvSpPr>
                <a:spLocks/>
              </p:cNvSpPr>
              <p:nvPr/>
            </p:nvSpPr>
            <p:spPr bwMode="auto">
              <a:xfrm>
                <a:off x="-2444751" y="1131888"/>
                <a:ext cx="65088" cy="430213"/>
              </a:xfrm>
              <a:custGeom>
                <a:avLst/>
                <a:gdLst>
                  <a:gd name="T0" fmla="*/ 10 w 18"/>
                  <a:gd name="T1" fmla="*/ 0 h 119"/>
                  <a:gd name="T2" fmla="*/ 5 w 18"/>
                  <a:gd name="T3" fmla="*/ 6 h 119"/>
                  <a:gd name="T4" fmla="*/ 0 w 18"/>
                  <a:gd name="T5" fmla="*/ 109 h 119"/>
                  <a:gd name="T6" fmla="*/ 0 w 18"/>
                  <a:gd name="T7" fmla="*/ 109 h 119"/>
                  <a:gd name="T8" fmla="*/ 18 w 18"/>
                  <a:gd name="T9" fmla="*/ 118 h 119"/>
                  <a:gd name="T10" fmla="*/ 18 w 18"/>
                  <a:gd name="T11" fmla="*/ 119 h 119"/>
                  <a:gd name="T12" fmla="*/ 14 w 18"/>
                  <a:gd name="T13" fmla="*/ 7 h 119"/>
                  <a:gd name="T14" fmla="*/ 10 w 18"/>
                  <a:gd name="T15" fmla="*/ 0 h 11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8" h="119">
                    <a:moveTo>
                      <a:pt x="10" y="0"/>
                    </a:moveTo>
                    <a:cubicBezTo>
                      <a:pt x="8" y="0"/>
                      <a:pt x="6" y="2"/>
                      <a:pt x="5" y="6"/>
                    </a:cubicBezTo>
                    <a:cubicBezTo>
                      <a:pt x="5" y="9"/>
                      <a:pt x="1" y="75"/>
                      <a:pt x="0" y="109"/>
                    </a:cubicBezTo>
                    <a:cubicBezTo>
                      <a:pt x="0" y="109"/>
                      <a:pt x="0" y="109"/>
                      <a:pt x="0" y="109"/>
                    </a:cubicBezTo>
                    <a:cubicBezTo>
                      <a:pt x="7" y="109"/>
                      <a:pt x="14" y="112"/>
                      <a:pt x="18" y="118"/>
                    </a:cubicBezTo>
                    <a:cubicBezTo>
                      <a:pt x="18" y="119"/>
                      <a:pt x="18" y="119"/>
                      <a:pt x="18" y="119"/>
                    </a:cubicBezTo>
                    <a:cubicBezTo>
                      <a:pt x="17" y="93"/>
                      <a:pt x="14" y="7"/>
                      <a:pt x="14" y="7"/>
                    </a:cubicBezTo>
                    <a:cubicBezTo>
                      <a:pt x="14" y="3"/>
                      <a:pt x="12" y="0"/>
                      <a:pt x="10"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11">
                <a:extLst>
                  <a:ext uri="{FF2B5EF4-FFF2-40B4-BE49-F238E27FC236}">
                    <a16:creationId xmlns:a16="http://schemas.microsoft.com/office/drawing/2014/main" id="{019F1201-4B47-496E-B662-081E2F339FB9}"/>
                  </a:ext>
                </a:extLst>
              </p:cNvPr>
              <p:cNvSpPr>
                <a:spLocks/>
              </p:cNvSpPr>
              <p:nvPr/>
            </p:nvSpPr>
            <p:spPr bwMode="auto">
              <a:xfrm>
                <a:off x="-2444751" y="2800351"/>
                <a:ext cx="65088" cy="411163"/>
              </a:xfrm>
              <a:custGeom>
                <a:avLst/>
                <a:gdLst>
                  <a:gd name="T0" fmla="*/ 18 w 18"/>
                  <a:gd name="T1" fmla="*/ 0 h 114"/>
                  <a:gd name="T2" fmla="*/ 2 w 18"/>
                  <a:gd name="T3" fmla="*/ 7 h 114"/>
                  <a:gd name="T4" fmla="*/ 0 w 18"/>
                  <a:gd name="T5" fmla="*/ 6 h 114"/>
                  <a:gd name="T6" fmla="*/ 5 w 18"/>
                  <a:gd name="T7" fmla="*/ 109 h 114"/>
                  <a:gd name="T8" fmla="*/ 9 w 18"/>
                  <a:gd name="T9" fmla="*/ 114 h 114"/>
                  <a:gd name="T10" fmla="*/ 14 w 18"/>
                  <a:gd name="T11" fmla="*/ 108 h 114"/>
                  <a:gd name="T12" fmla="*/ 18 w 18"/>
                  <a:gd name="T13" fmla="*/ 0 h 114"/>
                </a:gdLst>
                <a:ahLst/>
                <a:cxnLst>
                  <a:cxn ang="0">
                    <a:pos x="T0" y="T1"/>
                  </a:cxn>
                  <a:cxn ang="0">
                    <a:pos x="T2" y="T3"/>
                  </a:cxn>
                  <a:cxn ang="0">
                    <a:pos x="T4" y="T5"/>
                  </a:cxn>
                  <a:cxn ang="0">
                    <a:pos x="T6" y="T7"/>
                  </a:cxn>
                  <a:cxn ang="0">
                    <a:pos x="T8" y="T9"/>
                  </a:cxn>
                  <a:cxn ang="0">
                    <a:pos x="T10" y="T11"/>
                  </a:cxn>
                  <a:cxn ang="0">
                    <a:pos x="T12" y="T13"/>
                  </a:cxn>
                </a:cxnLst>
                <a:rect l="0" t="0" r="r" b="b"/>
                <a:pathLst>
                  <a:path w="18" h="114">
                    <a:moveTo>
                      <a:pt x="18" y="0"/>
                    </a:moveTo>
                    <a:cubicBezTo>
                      <a:pt x="14" y="4"/>
                      <a:pt x="8" y="7"/>
                      <a:pt x="2" y="7"/>
                    </a:cubicBezTo>
                    <a:cubicBezTo>
                      <a:pt x="1" y="7"/>
                      <a:pt x="0" y="7"/>
                      <a:pt x="0" y="6"/>
                    </a:cubicBezTo>
                    <a:cubicBezTo>
                      <a:pt x="1" y="40"/>
                      <a:pt x="5" y="105"/>
                      <a:pt x="5" y="109"/>
                    </a:cubicBezTo>
                    <a:cubicBezTo>
                      <a:pt x="5" y="112"/>
                      <a:pt x="7" y="114"/>
                      <a:pt x="9" y="114"/>
                    </a:cubicBezTo>
                    <a:cubicBezTo>
                      <a:pt x="12" y="114"/>
                      <a:pt x="14" y="112"/>
                      <a:pt x="14" y="108"/>
                    </a:cubicBezTo>
                    <a:cubicBezTo>
                      <a:pt x="14" y="108"/>
                      <a:pt x="17" y="29"/>
                      <a:pt x="18"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12">
                <a:extLst>
                  <a:ext uri="{FF2B5EF4-FFF2-40B4-BE49-F238E27FC236}">
                    <a16:creationId xmlns:a16="http://schemas.microsoft.com/office/drawing/2014/main" id="{CEAB2AA5-A106-4AAC-92BA-66EF675640CD}"/>
                  </a:ext>
                </a:extLst>
              </p:cNvPr>
              <p:cNvSpPr>
                <a:spLocks/>
              </p:cNvSpPr>
              <p:nvPr/>
            </p:nvSpPr>
            <p:spPr bwMode="auto">
              <a:xfrm>
                <a:off x="-2900363" y="1619251"/>
                <a:ext cx="660400" cy="654050"/>
              </a:xfrm>
              <a:custGeom>
                <a:avLst/>
                <a:gdLst>
                  <a:gd name="T0" fmla="*/ 127 w 180"/>
                  <a:gd name="T1" fmla="*/ 0 h 181"/>
                  <a:gd name="T2" fmla="*/ 119 w 180"/>
                  <a:gd name="T3" fmla="*/ 3 h 181"/>
                  <a:gd name="T4" fmla="*/ 114 w 180"/>
                  <a:gd name="T5" fmla="*/ 23 h 181"/>
                  <a:gd name="T6" fmla="*/ 130 w 180"/>
                  <a:gd name="T7" fmla="*/ 55 h 181"/>
                  <a:gd name="T8" fmla="*/ 37 w 180"/>
                  <a:gd name="T9" fmla="*/ 62 h 181"/>
                  <a:gd name="T10" fmla="*/ 0 w 180"/>
                  <a:gd name="T11" fmla="*/ 150 h 181"/>
                  <a:gd name="T12" fmla="*/ 0 w 180"/>
                  <a:gd name="T13" fmla="*/ 175 h 181"/>
                  <a:gd name="T14" fmla="*/ 179 w 180"/>
                  <a:gd name="T15" fmla="*/ 181 h 181"/>
                  <a:gd name="T16" fmla="*/ 180 w 180"/>
                  <a:gd name="T17" fmla="*/ 157 h 181"/>
                  <a:gd name="T18" fmla="*/ 140 w 180"/>
                  <a:gd name="T19" fmla="*/ 7 h 181"/>
                  <a:gd name="T20" fmla="*/ 127 w 180"/>
                  <a:gd name="T21" fmla="*/ 0 h 1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80" h="181">
                    <a:moveTo>
                      <a:pt x="127" y="0"/>
                    </a:moveTo>
                    <a:cubicBezTo>
                      <a:pt x="124" y="0"/>
                      <a:pt x="121" y="1"/>
                      <a:pt x="119" y="3"/>
                    </a:cubicBezTo>
                    <a:cubicBezTo>
                      <a:pt x="112" y="7"/>
                      <a:pt x="110" y="16"/>
                      <a:pt x="114" y="23"/>
                    </a:cubicBezTo>
                    <a:cubicBezTo>
                      <a:pt x="120" y="33"/>
                      <a:pt x="126" y="44"/>
                      <a:pt x="130" y="55"/>
                    </a:cubicBezTo>
                    <a:cubicBezTo>
                      <a:pt x="37" y="62"/>
                      <a:pt x="37" y="62"/>
                      <a:pt x="37" y="62"/>
                    </a:cubicBezTo>
                    <a:cubicBezTo>
                      <a:pt x="4" y="67"/>
                      <a:pt x="0" y="102"/>
                      <a:pt x="0" y="150"/>
                    </a:cubicBezTo>
                    <a:cubicBezTo>
                      <a:pt x="0" y="158"/>
                      <a:pt x="0" y="167"/>
                      <a:pt x="0" y="175"/>
                    </a:cubicBezTo>
                    <a:cubicBezTo>
                      <a:pt x="179" y="181"/>
                      <a:pt x="179" y="181"/>
                      <a:pt x="179" y="181"/>
                    </a:cubicBezTo>
                    <a:cubicBezTo>
                      <a:pt x="180" y="173"/>
                      <a:pt x="180" y="165"/>
                      <a:pt x="180" y="157"/>
                    </a:cubicBezTo>
                    <a:cubicBezTo>
                      <a:pt x="180" y="107"/>
                      <a:pt x="169" y="53"/>
                      <a:pt x="140" y="7"/>
                    </a:cubicBezTo>
                    <a:cubicBezTo>
                      <a:pt x="137" y="3"/>
                      <a:pt x="132" y="0"/>
                      <a:pt x="127"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13">
                <a:extLst>
                  <a:ext uri="{FF2B5EF4-FFF2-40B4-BE49-F238E27FC236}">
                    <a16:creationId xmlns:a16="http://schemas.microsoft.com/office/drawing/2014/main" id="{C947253F-9D6D-4E2A-9822-C63C527A4DF3}"/>
                  </a:ext>
                </a:extLst>
              </p:cNvPr>
              <p:cNvSpPr>
                <a:spLocks noEditPoints="1"/>
              </p:cNvSpPr>
              <p:nvPr/>
            </p:nvSpPr>
            <p:spPr bwMode="auto">
              <a:xfrm>
                <a:off x="-2892426" y="2312988"/>
                <a:ext cx="641350" cy="414338"/>
              </a:xfrm>
              <a:custGeom>
                <a:avLst/>
                <a:gdLst>
                  <a:gd name="T0" fmla="*/ 137 w 175"/>
                  <a:gd name="T1" fmla="*/ 43 h 115"/>
                  <a:gd name="T2" fmla="*/ 30 w 175"/>
                  <a:gd name="T3" fmla="*/ 34 h 115"/>
                  <a:gd name="T4" fmla="*/ 30 w 175"/>
                  <a:gd name="T5" fmla="*/ 21 h 115"/>
                  <a:gd name="T6" fmla="*/ 30 w 175"/>
                  <a:gd name="T7" fmla="*/ 21 h 115"/>
                  <a:gd name="T8" fmla="*/ 141 w 175"/>
                  <a:gd name="T9" fmla="*/ 25 h 115"/>
                  <a:gd name="T10" fmla="*/ 140 w 175"/>
                  <a:gd name="T11" fmla="*/ 33 h 115"/>
                  <a:gd name="T12" fmla="*/ 137 w 175"/>
                  <a:gd name="T13" fmla="*/ 43 h 115"/>
                  <a:gd name="T14" fmla="*/ 0 w 175"/>
                  <a:gd name="T15" fmla="*/ 0 h 115"/>
                  <a:gd name="T16" fmla="*/ 24 w 175"/>
                  <a:gd name="T17" fmla="*/ 55 h 115"/>
                  <a:gd name="T18" fmla="*/ 130 w 175"/>
                  <a:gd name="T19" fmla="*/ 64 h 115"/>
                  <a:gd name="T20" fmla="*/ 114 w 175"/>
                  <a:gd name="T21" fmla="*/ 91 h 115"/>
                  <a:gd name="T22" fmla="*/ 117 w 175"/>
                  <a:gd name="T23" fmla="*/ 112 h 115"/>
                  <a:gd name="T24" fmla="*/ 126 w 175"/>
                  <a:gd name="T25" fmla="*/ 115 h 115"/>
                  <a:gd name="T26" fmla="*/ 138 w 175"/>
                  <a:gd name="T27" fmla="*/ 109 h 115"/>
                  <a:gd name="T28" fmla="*/ 175 w 175"/>
                  <a:gd name="T29" fmla="*/ 6 h 115"/>
                  <a:gd name="T30" fmla="*/ 0 w 175"/>
                  <a:gd name="T31" fmla="*/ 0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75" h="115">
                    <a:moveTo>
                      <a:pt x="137" y="43"/>
                    </a:moveTo>
                    <a:cubicBezTo>
                      <a:pt x="30" y="34"/>
                      <a:pt x="30" y="34"/>
                      <a:pt x="30" y="34"/>
                    </a:cubicBezTo>
                    <a:cubicBezTo>
                      <a:pt x="21" y="32"/>
                      <a:pt x="22" y="21"/>
                      <a:pt x="30" y="21"/>
                    </a:cubicBezTo>
                    <a:cubicBezTo>
                      <a:pt x="30" y="21"/>
                      <a:pt x="30" y="21"/>
                      <a:pt x="30" y="21"/>
                    </a:cubicBezTo>
                    <a:cubicBezTo>
                      <a:pt x="141" y="25"/>
                      <a:pt x="141" y="25"/>
                      <a:pt x="141" y="25"/>
                    </a:cubicBezTo>
                    <a:cubicBezTo>
                      <a:pt x="141" y="28"/>
                      <a:pt x="140" y="31"/>
                      <a:pt x="140" y="33"/>
                    </a:cubicBezTo>
                    <a:cubicBezTo>
                      <a:pt x="139" y="37"/>
                      <a:pt x="138" y="40"/>
                      <a:pt x="137" y="43"/>
                    </a:cubicBezTo>
                    <a:moveTo>
                      <a:pt x="0" y="0"/>
                    </a:moveTo>
                    <a:cubicBezTo>
                      <a:pt x="2" y="29"/>
                      <a:pt x="9" y="52"/>
                      <a:pt x="24" y="55"/>
                    </a:cubicBezTo>
                    <a:cubicBezTo>
                      <a:pt x="130" y="64"/>
                      <a:pt x="130" y="64"/>
                      <a:pt x="130" y="64"/>
                    </a:cubicBezTo>
                    <a:cubicBezTo>
                      <a:pt x="125" y="75"/>
                      <a:pt x="120" y="84"/>
                      <a:pt x="114" y="91"/>
                    </a:cubicBezTo>
                    <a:cubicBezTo>
                      <a:pt x="109" y="98"/>
                      <a:pt x="110" y="107"/>
                      <a:pt x="117" y="112"/>
                    </a:cubicBezTo>
                    <a:cubicBezTo>
                      <a:pt x="120" y="114"/>
                      <a:pt x="123" y="115"/>
                      <a:pt x="126" y="115"/>
                    </a:cubicBezTo>
                    <a:cubicBezTo>
                      <a:pt x="131" y="115"/>
                      <a:pt x="135" y="113"/>
                      <a:pt x="138" y="109"/>
                    </a:cubicBezTo>
                    <a:cubicBezTo>
                      <a:pt x="156" y="87"/>
                      <a:pt x="170" y="50"/>
                      <a:pt x="175" y="6"/>
                    </a:cubicBezTo>
                    <a:cubicBezTo>
                      <a:pt x="0" y="0"/>
                      <a:pt x="0" y="0"/>
                      <a:pt x="0"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55" name="Group 54">
              <a:extLst>
                <a:ext uri="{FF2B5EF4-FFF2-40B4-BE49-F238E27FC236}">
                  <a16:creationId xmlns:a16="http://schemas.microsoft.com/office/drawing/2014/main" id="{13A9CBF3-ABD2-4B43-A644-F7CE7FDC7E4A}"/>
                </a:ext>
              </a:extLst>
            </p:cNvPr>
            <p:cNvGrpSpPr/>
            <p:nvPr/>
          </p:nvGrpSpPr>
          <p:grpSpPr>
            <a:xfrm>
              <a:off x="10439062" y="684232"/>
              <a:ext cx="1264360" cy="5489536"/>
              <a:chOff x="12915900" y="2339975"/>
              <a:chExt cx="250825" cy="1089025"/>
            </a:xfrm>
            <a:solidFill>
              <a:schemeClr val="tx2">
                <a:lumMod val="75000"/>
              </a:schemeClr>
            </a:solidFill>
          </p:grpSpPr>
          <p:sp>
            <p:nvSpPr>
              <p:cNvPr id="41" name="Freeform 17">
                <a:extLst>
                  <a:ext uri="{FF2B5EF4-FFF2-40B4-BE49-F238E27FC236}">
                    <a16:creationId xmlns:a16="http://schemas.microsoft.com/office/drawing/2014/main" id="{4AF49CAA-8A58-4F5C-86ED-2EEBF8EB8D35}"/>
                  </a:ext>
                </a:extLst>
              </p:cNvPr>
              <p:cNvSpPr>
                <a:spLocks/>
              </p:cNvSpPr>
              <p:nvPr/>
            </p:nvSpPr>
            <p:spPr bwMode="auto">
              <a:xfrm>
                <a:off x="13106400" y="2952750"/>
                <a:ext cx="60325" cy="76200"/>
              </a:xfrm>
              <a:custGeom>
                <a:avLst/>
                <a:gdLst>
                  <a:gd name="T0" fmla="*/ 11 w 16"/>
                  <a:gd name="T1" fmla="*/ 4 h 21"/>
                  <a:gd name="T2" fmla="*/ 12 w 16"/>
                  <a:gd name="T3" fmla="*/ 5 h 21"/>
                  <a:gd name="T4" fmla="*/ 12 w 16"/>
                  <a:gd name="T5" fmla="*/ 6 h 21"/>
                  <a:gd name="T6" fmla="*/ 12 w 16"/>
                  <a:gd name="T7" fmla="*/ 15 h 21"/>
                  <a:gd name="T8" fmla="*/ 12 w 16"/>
                  <a:gd name="T9" fmla="*/ 17 h 21"/>
                  <a:gd name="T10" fmla="*/ 11 w 16"/>
                  <a:gd name="T11" fmla="*/ 17 h 21"/>
                  <a:gd name="T12" fmla="*/ 0 w 16"/>
                  <a:gd name="T13" fmla="*/ 17 h 21"/>
                  <a:gd name="T14" fmla="*/ 0 w 16"/>
                  <a:gd name="T15" fmla="*/ 21 h 21"/>
                  <a:gd name="T16" fmla="*/ 11 w 16"/>
                  <a:gd name="T17" fmla="*/ 21 h 21"/>
                  <a:gd name="T18" fmla="*/ 15 w 16"/>
                  <a:gd name="T19" fmla="*/ 20 h 21"/>
                  <a:gd name="T20" fmla="*/ 16 w 16"/>
                  <a:gd name="T21" fmla="*/ 16 h 21"/>
                  <a:gd name="T22" fmla="*/ 16 w 16"/>
                  <a:gd name="T23" fmla="*/ 5 h 21"/>
                  <a:gd name="T24" fmla="*/ 15 w 16"/>
                  <a:gd name="T25" fmla="*/ 2 h 21"/>
                  <a:gd name="T26" fmla="*/ 11 w 16"/>
                  <a:gd name="T27" fmla="*/ 0 h 21"/>
                  <a:gd name="T28" fmla="*/ 0 w 16"/>
                  <a:gd name="T29" fmla="*/ 0 h 21"/>
                  <a:gd name="T30" fmla="*/ 0 w 16"/>
                  <a:gd name="T31" fmla="*/ 4 h 21"/>
                  <a:gd name="T32" fmla="*/ 11 w 16"/>
                  <a:gd name="T33" fmla="*/ 4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6" h="21">
                    <a:moveTo>
                      <a:pt x="11" y="4"/>
                    </a:moveTo>
                    <a:cubicBezTo>
                      <a:pt x="11" y="4"/>
                      <a:pt x="12" y="5"/>
                      <a:pt x="12" y="5"/>
                    </a:cubicBezTo>
                    <a:cubicBezTo>
                      <a:pt x="12" y="5"/>
                      <a:pt x="12" y="6"/>
                      <a:pt x="12" y="6"/>
                    </a:cubicBezTo>
                    <a:cubicBezTo>
                      <a:pt x="12" y="15"/>
                      <a:pt x="12" y="15"/>
                      <a:pt x="12" y="15"/>
                    </a:cubicBezTo>
                    <a:cubicBezTo>
                      <a:pt x="12" y="16"/>
                      <a:pt x="12" y="16"/>
                      <a:pt x="12" y="17"/>
                    </a:cubicBezTo>
                    <a:cubicBezTo>
                      <a:pt x="12" y="17"/>
                      <a:pt x="11" y="17"/>
                      <a:pt x="11" y="17"/>
                    </a:cubicBezTo>
                    <a:cubicBezTo>
                      <a:pt x="0" y="17"/>
                      <a:pt x="0" y="17"/>
                      <a:pt x="0" y="17"/>
                    </a:cubicBezTo>
                    <a:cubicBezTo>
                      <a:pt x="0" y="21"/>
                      <a:pt x="0" y="21"/>
                      <a:pt x="0" y="21"/>
                    </a:cubicBezTo>
                    <a:cubicBezTo>
                      <a:pt x="11" y="21"/>
                      <a:pt x="11" y="21"/>
                      <a:pt x="11" y="21"/>
                    </a:cubicBezTo>
                    <a:cubicBezTo>
                      <a:pt x="13" y="21"/>
                      <a:pt x="14" y="21"/>
                      <a:pt x="15" y="20"/>
                    </a:cubicBezTo>
                    <a:cubicBezTo>
                      <a:pt x="16" y="19"/>
                      <a:pt x="16" y="18"/>
                      <a:pt x="16" y="16"/>
                    </a:cubicBezTo>
                    <a:cubicBezTo>
                      <a:pt x="16" y="5"/>
                      <a:pt x="16" y="5"/>
                      <a:pt x="16" y="5"/>
                    </a:cubicBezTo>
                    <a:cubicBezTo>
                      <a:pt x="16" y="4"/>
                      <a:pt x="16" y="3"/>
                      <a:pt x="15" y="2"/>
                    </a:cubicBezTo>
                    <a:cubicBezTo>
                      <a:pt x="14" y="1"/>
                      <a:pt x="13" y="0"/>
                      <a:pt x="11" y="0"/>
                    </a:cubicBezTo>
                    <a:cubicBezTo>
                      <a:pt x="0" y="0"/>
                      <a:pt x="0" y="0"/>
                      <a:pt x="0" y="0"/>
                    </a:cubicBezTo>
                    <a:cubicBezTo>
                      <a:pt x="0" y="4"/>
                      <a:pt x="0" y="4"/>
                      <a:pt x="0" y="4"/>
                    </a:cubicBezTo>
                    <a:lnTo>
                      <a:pt x="11" y="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18">
                <a:extLst>
                  <a:ext uri="{FF2B5EF4-FFF2-40B4-BE49-F238E27FC236}">
                    <a16:creationId xmlns:a16="http://schemas.microsoft.com/office/drawing/2014/main" id="{6CB214D5-8A5F-4D65-BBEF-F10E86D90D2D}"/>
                  </a:ext>
                </a:extLst>
              </p:cNvPr>
              <p:cNvSpPr>
                <a:spLocks/>
              </p:cNvSpPr>
              <p:nvPr/>
            </p:nvSpPr>
            <p:spPr bwMode="auto">
              <a:xfrm>
                <a:off x="13106400" y="3087688"/>
                <a:ext cx="60325" cy="69850"/>
              </a:xfrm>
              <a:custGeom>
                <a:avLst/>
                <a:gdLst>
                  <a:gd name="T0" fmla="*/ 0 w 38"/>
                  <a:gd name="T1" fmla="*/ 32 h 44"/>
                  <a:gd name="T2" fmla="*/ 0 w 38"/>
                  <a:gd name="T3" fmla="*/ 44 h 44"/>
                  <a:gd name="T4" fmla="*/ 38 w 38"/>
                  <a:gd name="T5" fmla="*/ 44 h 44"/>
                  <a:gd name="T6" fmla="*/ 38 w 38"/>
                  <a:gd name="T7" fmla="*/ 0 h 44"/>
                  <a:gd name="T8" fmla="*/ 29 w 38"/>
                  <a:gd name="T9" fmla="*/ 0 h 44"/>
                  <a:gd name="T10" fmla="*/ 29 w 38"/>
                  <a:gd name="T11" fmla="*/ 32 h 44"/>
                  <a:gd name="T12" fmla="*/ 0 w 38"/>
                  <a:gd name="T13" fmla="*/ 32 h 44"/>
                </a:gdLst>
                <a:ahLst/>
                <a:cxnLst>
                  <a:cxn ang="0">
                    <a:pos x="T0" y="T1"/>
                  </a:cxn>
                  <a:cxn ang="0">
                    <a:pos x="T2" y="T3"/>
                  </a:cxn>
                  <a:cxn ang="0">
                    <a:pos x="T4" y="T5"/>
                  </a:cxn>
                  <a:cxn ang="0">
                    <a:pos x="T6" y="T7"/>
                  </a:cxn>
                  <a:cxn ang="0">
                    <a:pos x="T8" y="T9"/>
                  </a:cxn>
                  <a:cxn ang="0">
                    <a:pos x="T10" y="T11"/>
                  </a:cxn>
                  <a:cxn ang="0">
                    <a:pos x="T12" y="T13"/>
                  </a:cxn>
                </a:cxnLst>
                <a:rect l="0" t="0" r="r" b="b"/>
                <a:pathLst>
                  <a:path w="38" h="44">
                    <a:moveTo>
                      <a:pt x="0" y="32"/>
                    </a:moveTo>
                    <a:lnTo>
                      <a:pt x="0" y="44"/>
                    </a:lnTo>
                    <a:lnTo>
                      <a:pt x="38" y="44"/>
                    </a:lnTo>
                    <a:lnTo>
                      <a:pt x="38" y="0"/>
                    </a:lnTo>
                    <a:lnTo>
                      <a:pt x="29" y="0"/>
                    </a:lnTo>
                    <a:lnTo>
                      <a:pt x="29" y="32"/>
                    </a:lnTo>
                    <a:lnTo>
                      <a:pt x="0" y="32"/>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19">
                <a:extLst>
                  <a:ext uri="{FF2B5EF4-FFF2-40B4-BE49-F238E27FC236}">
                    <a16:creationId xmlns:a16="http://schemas.microsoft.com/office/drawing/2014/main" id="{484CC704-3153-4000-9AF3-246EBCD6EDD9}"/>
                  </a:ext>
                </a:extLst>
              </p:cNvPr>
              <p:cNvSpPr>
                <a:spLocks/>
              </p:cNvSpPr>
              <p:nvPr/>
            </p:nvSpPr>
            <p:spPr bwMode="auto">
              <a:xfrm>
                <a:off x="12915900" y="3014663"/>
                <a:ext cx="149225" cy="177800"/>
              </a:xfrm>
              <a:custGeom>
                <a:avLst/>
                <a:gdLst>
                  <a:gd name="T0" fmla="*/ 73 w 94"/>
                  <a:gd name="T1" fmla="*/ 0 h 112"/>
                  <a:gd name="T2" fmla="*/ 73 w 94"/>
                  <a:gd name="T3" fmla="*/ 87 h 112"/>
                  <a:gd name="T4" fmla="*/ 57 w 94"/>
                  <a:gd name="T5" fmla="*/ 87 h 112"/>
                  <a:gd name="T6" fmla="*/ 57 w 94"/>
                  <a:gd name="T7" fmla="*/ 12 h 112"/>
                  <a:gd name="T8" fmla="*/ 35 w 94"/>
                  <a:gd name="T9" fmla="*/ 12 h 112"/>
                  <a:gd name="T10" fmla="*/ 35 w 94"/>
                  <a:gd name="T11" fmla="*/ 87 h 112"/>
                  <a:gd name="T12" fmla="*/ 21 w 94"/>
                  <a:gd name="T13" fmla="*/ 87 h 112"/>
                  <a:gd name="T14" fmla="*/ 21 w 94"/>
                  <a:gd name="T15" fmla="*/ 0 h 112"/>
                  <a:gd name="T16" fmla="*/ 0 w 94"/>
                  <a:gd name="T17" fmla="*/ 0 h 112"/>
                  <a:gd name="T18" fmla="*/ 0 w 94"/>
                  <a:gd name="T19" fmla="*/ 112 h 112"/>
                  <a:gd name="T20" fmla="*/ 94 w 94"/>
                  <a:gd name="T21" fmla="*/ 112 h 112"/>
                  <a:gd name="T22" fmla="*/ 94 w 94"/>
                  <a:gd name="T23" fmla="*/ 0 h 112"/>
                  <a:gd name="T24" fmla="*/ 73 w 94"/>
                  <a:gd name="T25" fmla="*/ 0 h 1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94" h="112">
                    <a:moveTo>
                      <a:pt x="73" y="0"/>
                    </a:moveTo>
                    <a:lnTo>
                      <a:pt x="73" y="87"/>
                    </a:lnTo>
                    <a:lnTo>
                      <a:pt x="57" y="87"/>
                    </a:lnTo>
                    <a:lnTo>
                      <a:pt x="57" y="12"/>
                    </a:lnTo>
                    <a:lnTo>
                      <a:pt x="35" y="12"/>
                    </a:lnTo>
                    <a:lnTo>
                      <a:pt x="35" y="87"/>
                    </a:lnTo>
                    <a:lnTo>
                      <a:pt x="21" y="87"/>
                    </a:lnTo>
                    <a:lnTo>
                      <a:pt x="21" y="0"/>
                    </a:lnTo>
                    <a:lnTo>
                      <a:pt x="0" y="0"/>
                    </a:lnTo>
                    <a:lnTo>
                      <a:pt x="0" y="112"/>
                    </a:lnTo>
                    <a:lnTo>
                      <a:pt x="94" y="112"/>
                    </a:lnTo>
                    <a:lnTo>
                      <a:pt x="94" y="0"/>
                    </a:lnTo>
                    <a:lnTo>
                      <a:pt x="73"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20">
                <a:extLst>
                  <a:ext uri="{FF2B5EF4-FFF2-40B4-BE49-F238E27FC236}">
                    <a16:creationId xmlns:a16="http://schemas.microsoft.com/office/drawing/2014/main" id="{64A67A44-6942-494D-A69A-EE0D4F477DB3}"/>
                  </a:ext>
                </a:extLst>
              </p:cNvPr>
              <p:cNvSpPr>
                <a:spLocks/>
              </p:cNvSpPr>
              <p:nvPr/>
            </p:nvSpPr>
            <p:spPr bwMode="auto">
              <a:xfrm>
                <a:off x="12915900" y="3222625"/>
                <a:ext cx="149225" cy="206375"/>
              </a:xfrm>
              <a:custGeom>
                <a:avLst/>
                <a:gdLst>
                  <a:gd name="T0" fmla="*/ 40 w 40"/>
                  <a:gd name="T1" fmla="*/ 44 h 57"/>
                  <a:gd name="T2" fmla="*/ 40 w 40"/>
                  <a:gd name="T3" fmla="*/ 0 h 57"/>
                  <a:gd name="T4" fmla="*/ 16 w 40"/>
                  <a:gd name="T5" fmla="*/ 0 h 57"/>
                  <a:gd name="T6" fmla="*/ 16 w 40"/>
                  <a:gd name="T7" fmla="*/ 24 h 57"/>
                  <a:gd name="T8" fmla="*/ 25 w 40"/>
                  <a:gd name="T9" fmla="*/ 24 h 57"/>
                  <a:gd name="T10" fmla="*/ 25 w 40"/>
                  <a:gd name="T11" fmla="*/ 11 h 57"/>
                  <a:gd name="T12" fmla="*/ 31 w 40"/>
                  <a:gd name="T13" fmla="*/ 11 h 57"/>
                  <a:gd name="T14" fmla="*/ 31 w 40"/>
                  <a:gd name="T15" fmla="*/ 41 h 57"/>
                  <a:gd name="T16" fmla="*/ 29 w 40"/>
                  <a:gd name="T17" fmla="*/ 44 h 57"/>
                  <a:gd name="T18" fmla="*/ 26 w 40"/>
                  <a:gd name="T19" fmla="*/ 46 h 57"/>
                  <a:gd name="T20" fmla="*/ 13 w 40"/>
                  <a:gd name="T21" fmla="*/ 46 h 57"/>
                  <a:gd name="T22" fmla="*/ 10 w 40"/>
                  <a:gd name="T23" fmla="*/ 44 h 57"/>
                  <a:gd name="T24" fmla="*/ 9 w 40"/>
                  <a:gd name="T25" fmla="*/ 41 h 57"/>
                  <a:gd name="T26" fmla="*/ 9 w 40"/>
                  <a:gd name="T27" fmla="*/ 1 h 57"/>
                  <a:gd name="T28" fmla="*/ 0 w 40"/>
                  <a:gd name="T29" fmla="*/ 1 h 57"/>
                  <a:gd name="T30" fmla="*/ 0 w 40"/>
                  <a:gd name="T31" fmla="*/ 44 h 57"/>
                  <a:gd name="T32" fmla="*/ 3 w 40"/>
                  <a:gd name="T33" fmla="*/ 53 h 57"/>
                  <a:gd name="T34" fmla="*/ 11 w 40"/>
                  <a:gd name="T35" fmla="*/ 57 h 57"/>
                  <a:gd name="T36" fmla="*/ 28 w 40"/>
                  <a:gd name="T37" fmla="*/ 57 h 57"/>
                  <a:gd name="T38" fmla="*/ 36 w 40"/>
                  <a:gd name="T39" fmla="*/ 53 h 57"/>
                  <a:gd name="T40" fmla="*/ 40 w 40"/>
                  <a:gd name="T41" fmla="*/ 44 h 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40" h="57">
                    <a:moveTo>
                      <a:pt x="40" y="44"/>
                    </a:moveTo>
                    <a:cubicBezTo>
                      <a:pt x="40" y="0"/>
                      <a:pt x="40" y="0"/>
                      <a:pt x="40" y="0"/>
                    </a:cubicBezTo>
                    <a:cubicBezTo>
                      <a:pt x="16" y="0"/>
                      <a:pt x="16" y="0"/>
                      <a:pt x="16" y="0"/>
                    </a:cubicBezTo>
                    <a:cubicBezTo>
                      <a:pt x="16" y="24"/>
                      <a:pt x="16" y="24"/>
                      <a:pt x="16" y="24"/>
                    </a:cubicBezTo>
                    <a:cubicBezTo>
                      <a:pt x="25" y="24"/>
                      <a:pt x="25" y="24"/>
                      <a:pt x="25" y="24"/>
                    </a:cubicBezTo>
                    <a:cubicBezTo>
                      <a:pt x="25" y="11"/>
                      <a:pt x="25" y="11"/>
                      <a:pt x="25" y="11"/>
                    </a:cubicBezTo>
                    <a:cubicBezTo>
                      <a:pt x="31" y="11"/>
                      <a:pt x="31" y="11"/>
                      <a:pt x="31" y="11"/>
                    </a:cubicBezTo>
                    <a:cubicBezTo>
                      <a:pt x="31" y="41"/>
                      <a:pt x="31" y="41"/>
                      <a:pt x="31" y="41"/>
                    </a:cubicBezTo>
                    <a:cubicBezTo>
                      <a:pt x="31" y="42"/>
                      <a:pt x="30" y="43"/>
                      <a:pt x="29" y="44"/>
                    </a:cubicBezTo>
                    <a:cubicBezTo>
                      <a:pt x="28" y="45"/>
                      <a:pt x="27" y="46"/>
                      <a:pt x="26" y="46"/>
                    </a:cubicBezTo>
                    <a:cubicBezTo>
                      <a:pt x="13" y="46"/>
                      <a:pt x="13" y="46"/>
                      <a:pt x="13" y="46"/>
                    </a:cubicBezTo>
                    <a:cubicBezTo>
                      <a:pt x="12" y="46"/>
                      <a:pt x="11" y="45"/>
                      <a:pt x="10" y="44"/>
                    </a:cubicBezTo>
                    <a:cubicBezTo>
                      <a:pt x="9" y="43"/>
                      <a:pt x="9" y="42"/>
                      <a:pt x="9" y="41"/>
                    </a:cubicBezTo>
                    <a:cubicBezTo>
                      <a:pt x="9" y="1"/>
                      <a:pt x="9" y="1"/>
                      <a:pt x="9" y="1"/>
                    </a:cubicBezTo>
                    <a:cubicBezTo>
                      <a:pt x="0" y="1"/>
                      <a:pt x="0" y="1"/>
                      <a:pt x="0" y="1"/>
                    </a:cubicBezTo>
                    <a:cubicBezTo>
                      <a:pt x="0" y="44"/>
                      <a:pt x="0" y="44"/>
                      <a:pt x="0" y="44"/>
                    </a:cubicBezTo>
                    <a:cubicBezTo>
                      <a:pt x="0" y="47"/>
                      <a:pt x="1" y="50"/>
                      <a:pt x="3" y="53"/>
                    </a:cubicBezTo>
                    <a:cubicBezTo>
                      <a:pt x="5" y="55"/>
                      <a:pt x="8" y="57"/>
                      <a:pt x="11" y="57"/>
                    </a:cubicBezTo>
                    <a:cubicBezTo>
                      <a:pt x="28" y="57"/>
                      <a:pt x="28" y="57"/>
                      <a:pt x="28" y="57"/>
                    </a:cubicBezTo>
                    <a:cubicBezTo>
                      <a:pt x="31" y="57"/>
                      <a:pt x="34" y="55"/>
                      <a:pt x="36" y="53"/>
                    </a:cubicBezTo>
                    <a:cubicBezTo>
                      <a:pt x="39" y="50"/>
                      <a:pt x="40" y="47"/>
                      <a:pt x="40" y="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21">
                <a:extLst>
                  <a:ext uri="{FF2B5EF4-FFF2-40B4-BE49-F238E27FC236}">
                    <a16:creationId xmlns:a16="http://schemas.microsoft.com/office/drawing/2014/main" id="{247D2A3A-ED37-467F-B110-15EE242A545D}"/>
                  </a:ext>
                </a:extLst>
              </p:cNvPr>
              <p:cNvSpPr>
                <a:spLocks noEditPoints="1"/>
              </p:cNvSpPr>
              <p:nvPr/>
            </p:nvSpPr>
            <p:spPr bwMode="auto">
              <a:xfrm>
                <a:off x="13106400" y="3211513"/>
                <a:ext cx="60325" cy="82550"/>
              </a:xfrm>
              <a:custGeom>
                <a:avLst/>
                <a:gdLst>
                  <a:gd name="T0" fmla="*/ 0 w 16"/>
                  <a:gd name="T1" fmla="*/ 5 h 23"/>
                  <a:gd name="T2" fmla="*/ 0 w 16"/>
                  <a:gd name="T3" fmla="*/ 18 h 23"/>
                  <a:gd name="T4" fmla="*/ 2 w 16"/>
                  <a:gd name="T5" fmla="*/ 21 h 23"/>
                  <a:gd name="T6" fmla="*/ 5 w 16"/>
                  <a:gd name="T7" fmla="*/ 23 h 23"/>
                  <a:gd name="T8" fmla="*/ 11 w 16"/>
                  <a:gd name="T9" fmla="*/ 23 h 23"/>
                  <a:gd name="T10" fmla="*/ 15 w 16"/>
                  <a:gd name="T11" fmla="*/ 21 h 23"/>
                  <a:gd name="T12" fmla="*/ 16 w 16"/>
                  <a:gd name="T13" fmla="*/ 18 h 23"/>
                  <a:gd name="T14" fmla="*/ 16 w 16"/>
                  <a:gd name="T15" fmla="*/ 5 h 23"/>
                  <a:gd name="T16" fmla="*/ 15 w 16"/>
                  <a:gd name="T17" fmla="*/ 2 h 23"/>
                  <a:gd name="T18" fmla="*/ 11 w 16"/>
                  <a:gd name="T19" fmla="*/ 0 h 23"/>
                  <a:gd name="T20" fmla="*/ 5 w 16"/>
                  <a:gd name="T21" fmla="*/ 0 h 23"/>
                  <a:gd name="T22" fmla="*/ 2 w 16"/>
                  <a:gd name="T23" fmla="*/ 2 h 23"/>
                  <a:gd name="T24" fmla="*/ 0 w 16"/>
                  <a:gd name="T25" fmla="*/ 5 h 23"/>
                  <a:gd name="T26" fmla="*/ 11 w 16"/>
                  <a:gd name="T27" fmla="*/ 5 h 23"/>
                  <a:gd name="T28" fmla="*/ 12 w 16"/>
                  <a:gd name="T29" fmla="*/ 5 h 23"/>
                  <a:gd name="T30" fmla="*/ 12 w 16"/>
                  <a:gd name="T31" fmla="*/ 7 h 23"/>
                  <a:gd name="T32" fmla="*/ 12 w 16"/>
                  <a:gd name="T33" fmla="*/ 16 h 23"/>
                  <a:gd name="T34" fmla="*/ 12 w 16"/>
                  <a:gd name="T35" fmla="*/ 18 h 23"/>
                  <a:gd name="T36" fmla="*/ 11 w 16"/>
                  <a:gd name="T37" fmla="*/ 18 h 23"/>
                  <a:gd name="T38" fmla="*/ 6 w 16"/>
                  <a:gd name="T39" fmla="*/ 18 h 23"/>
                  <a:gd name="T40" fmla="*/ 4 w 16"/>
                  <a:gd name="T41" fmla="*/ 18 h 23"/>
                  <a:gd name="T42" fmla="*/ 4 w 16"/>
                  <a:gd name="T43" fmla="*/ 16 h 23"/>
                  <a:gd name="T44" fmla="*/ 4 w 16"/>
                  <a:gd name="T45" fmla="*/ 7 h 23"/>
                  <a:gd name="T46" fmla="*/ 4 w 16"/>
                  <a:gd name="T47" fmla="*/ 5 h 23"/>
                  <a:gd name="T48" fmla="*/ 6 w 16"/>
                  <a:gd name="T49" fmla="*/ 5 h 23"/>
                  <a:gd name="T50" fmla="*/ 11 w 16"/>
                  <a:gd name="T51" fmla="*/ 5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6" h="23">
                    <a:moveTo>
                      <a:pt x="0" y="5"/>
                    </a:moveTo>
                    <a:cubicBezTo>
                      <a:pt x="0" y="18"/>
                      <a:pt x="0" y="18"/>
                      <a:pt x="0" y="18"/>
                    </a:cubicBezTo>
                    <a:cubicBezTo>
                      <a:pt x="0" y="19"/>
                      <a:pt x="1" y="20"/>
                      <a:pt x="2" y="21"/>
                    </a:cubicBezTo>
                    <a:cubicBezTo>
                      <a:pt x="2" y="22"/>
                      <a:pt x="4" y="23"/>
                      <a:pt x="5" y="23"/>
                    </a:cubicBezTo>
                    <a:cubicBezTo>
                      <a:pt x="11" y="23"/>
                      <a:pt x="11" y="23"/>
                      <a:pt x="11" y="23"/>
                    </a:cubicBezTo>
                    <a:cubicBezTo>
                      <a:pt x="13" y="23"/>
                      <a:pt x="14" y="22"/>
                      <a:pt x="15" y="21"/>
                    </a:cubicBezTo>
                    <a:cubicBezTo>
                      <a:pt x="16" y="20"/>
                      <a:pt x="16" y="19"/>
                      <a:pt x="16" y="18"/>
                    </a:cubicBezTo>
                    <a:cubicBezTo>
                      <a:pt x="16" y="5"/>
                      <a:pt x="16" y="5"/>
                      <a:pt x="16" y="5"/>
                    </a:cubicBezTo>
                    <a:cubicBezTo>
                      <a:pt x="16" y="4"/>
                      <a:pt x="16" y="3"/>
                      <a:pt x="15" y="2"/>
                    </a:cubicBezTo>
                    <a:cubicBezTo>
                      <a:pt x="14" y="1"/>
                      <a:pt x="13" y="0"/>
                      <a:pt x="11" y="0"/>
                    </a:cubicBezTo>
                    <a:cubicBezTo>
                      <a:pt x="5" y="0"/>
                      <a:pt x="5" y="0"/>
                      <a:pt x="5" y="0"/>
                    </a:cubicBezTo>
                    <a:cubicBezTo>
                      <a:pt x="4" y="0"/>
                      <a:pt x="2" y="1"/>
                      <a:pt x="2" y="2"/>
                    </a:cubicBezTo>
                    <a:cubicBezTo>
                      <a:pt x="1" y="3"/>
                      <a:pt x="0" y="4"/>
                      <a:pt x="0" y="5"/>
                    </a:cubicBezTo>
                    <a:close/>
                    <a:moveTo>
                      <a:pt x="11" y="5"/>
                    </a:moveTo>
                    <a:cubicBezTo>
                      <a:pt x="11" y="5"/>
                      <a:pt x="12" y="5"/>
                      <a:pt x="12" y="5"/>
                    </a:cubicBezTo>
                    <a:cubicBezTo>
                      <a:pt x="12" y="6"/>
                      <a:pt x="12" y="6"/>
                      <a:pt x="12" y="7"/>
                    </a:cubicBezTo>
                    <a:cubicBezTo>
                      <a:pt x="12" y="16"/>
                      <a:pt x="12" y="16"/>
                      <a:pt x="12" y="16"/>
                    </a:cubicBezTo>
                    <a:cubicBezTo>
                      <a:pt x="12" y="17"/>
                      <a:pt x="12" y="17"/>
                      <a:pt x="12" y="18"/>
                    </a:cubicBezTo>
                    <a:cubicBezTo>
                      <a:pt x="12" y="18"/>
                      <a:pt x="11" y="18"/>
                      <a:pt x="11" y="18"/>
                    </a:cubicBezTo>
                    <a:cubicBezTo>
                      <a:pt x="6" y="18"/>
                      <a:pt x="6" y="18"/>
                      <a:pt x="6" y="18"/>
                    </a:cubicBezTo>
                    <a:cubicBezTo>
                      <a:pt x="5" y="18"/>
                      <a:pt x="5" y="18"/>
                      <a:pt x="4" y="18"/>
                    </a:cubicBezTo>
                    <a:cubicBezTo>
                      <a:pt x="4" y="17"/>
                      <a:pt x="4" y="17"/>
                      <a:pt x="4" y="16"/>
                    </a:cubicBezTo>
                    <a:cubicBezTo>
                      <a:pt x="4" y="7"/>
                      <a:pt x="4" y="7"/>
                      <a:pt x="4" y="7"/>
                    </a:cubicBezTo>
                    <a:cubicBezTo>
                      <a:pt x="4" y="6"/>
                      <a:pt x="4" y="6"/>
                      <a:pt x="4" y="5"/>
                    </a:cubicBezTo>
                    <a:cubicBezTo>
                      <a:pt x="5" y="5"/>
                      <a:pt x="5" y="5"/>
                      <a:pt x="6" y="5"/>
                    </a:cubicBezTo>
                    <a:lnTo>
                      <a:pt x="11" y="5"/>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22">
                <a:extLst>
                  <a:ext uri="{FF2B5EF4-FFF2-40B4-BE49-F238E27FC236}">
                    <a16:creationId xmlns:a16="http://schemas.microsoft.com/office/drawing/2014/main" id="{BFB36857-7D71-43E7-A1DF-D9252BD7A057}"/>
                  </a:ext>
                </a:extLst>
              </p:cNvPr>
              <p:cNvSpPr>
                <a:spLocks/>
              </p:cNvSpPr>
              <p:nvPr/>
            </p:nvSpPr>
            <p:spPr bwMode="auto">
              <a:xfrm>
                <a:off x="13106400" y="3349625"/>
                <a:ext cx="60325" cy="76200"/>
              </a:xfrm>
              <a:custGeom>
                <a:avLst/>
                <a:gdLst>
                  <a:gd name="T0" fmla="*/ 6 w 16"/>
                  <a:gd name="T1" fmla="*/ 6 h 21"/>
                  <a:gd name="T2" fmla="*/ 6 w 16"/>
                  <a:gd name="T3" fmla="*/ 11 h 21"/>
                  <a:gd name="T4" fmla="*/ 6 w 16"/>
                  <a:gd name="T5" fmla="*/ 15 h 21"/>
                  <a:gd name="T6" fmla="*/ 6 w 16"/>
                  <a:gd name="T7" fmla="*/ 16 h 21"/>
                  <a:gd name="T8" fmla="*/ 5 w 16"/>
                  <a:gd name="T9" fmla="*/ 17 h 21"/>
                  <a:gd name="T10" fmla="*/ 4 w 16"/>
                  <a:gd name="T11" fmla="*/ 16 h 21"/>
                  <a:gd name="T12" fmla="*/ 4 w 16"/>
                  <a:gd name="T13" fmla="*/ 15 h 21"/>
                  <a:gd name="T14" fmla="*/ 4 w 16"/>
                  <a:gd name="T15" fmla="*/ 7 h 21"/>
                  <a:gd name="T16" fmla="*/ 4 w 16"/>
                  <a:gd name="T17" fmla="*/ 6 h 21"/>
                  <a:gd name="T18" fmla="*/ 5 w 16"/>
                  <a:gd name="T19" fmla="*/ 5 h 21"/>
                  <a:gd name="T20" fmla="*/ 5 w 16"/>
                  <a:gd name="T21" fmla="*/ 5 h 21"/>
                  <a:gd name="T22" fmla="*/ 5 w 16"/>
                  <a:gd name="T23" fmla="*/ 1 h 21"/>
                  <a:gd name="T24" fmla="*/ 5 w 16"/>
                  <a:gd name="T25" fmla="*/ 1 h 21"/>
                  <a:gd name="T26" fmla="*/ 2 w 16"/>
                  <a:gd name="T27" fmla="*/ 3 h 21"/>
                  <a:gd name="T28" fmla="*/ 0 w 16"/>
                  <a:gd name="T29" fmla="*/ 6 h 21"/>
                  <a:gd name="T30" fmla="*/ 0 w 16"/>
                  <a:gd name="T31" fmla="*/ 16 h 21"/>
                  <a:gd name="T32" fmla="*/ 2 w 16"/>
                  <a:gd name="T33" fmla="*/ 20 h 21"/>
                  <a:gd name="T34" fmla="*/ 5 w 16"/>
                  <a:gd name="T35" fmla="*/ 21 h 21"/>
                  <a:gd name="T36" fmla="*/ 8 w 16"/>
                  <a:gd name="T37" fmla="*/ 20 h 21"/>
                  <a:gd name="T38" fmla="*/ 10 w 16"/>
                  <a:gd name="T39" fmla="*/ 16 h 21"/>
                  <a:gd name="T40" fmla="*/ 10 w 16"/>
                  <a:gd name="T41" fmla="*/ 6 h 21"/>
                  <a:gd name="T42" fmla="*/ 10 w 16"/>
                  <a:gd name="T43" fmla="*/ 5 h 21"/>
                  <a:gd name="T44" fmla="*/ 11 w 16"/>
                  <a:gd name="T45" fmla="*/ 5 h 21"/>
                  <a:gd name="T46" fmla="*/ 12 w 16"/>
                  <a:gd name="T47" fmla="*/ 5 h 21"/>
                  <a:gd name="T48" fmla="*/ 13 w 16"/>
                  <a:gd name="T49" fmla="*/ 6 h 21"/>
                  <a:gd name="T50" fmla="*/ 13 w 16"/>
                  <a:gd name="T51" fmla="*/ 16 h 21"/>
                  <a:gd name="T52" fmla="*/ 12 w 16"/>
                  <a:gd name="T53" fmla="*/ 17 h 21"/>
                  <a:gd name="T54" fmla="*/ 11 w 16"/>
                  <a:gd name="T55" fmla="*/ 17 h 21"/>
                  <a:gd name="T56" fmla="*/ 11 w 16"/>
                  <a:gd name="T57" fmla="*/ 17 h 21"/>
                  <a:gd name="T58" fmla="*/ 11 w 16"/>
                  <a:gd name="T59" fmla="*/ 21 h 21"/>
                  <a:gd name="T60" fmla="*/ 15 w 16"/>
                  <a:gd name="T61" fmla="*/ 20 h 21"/>
                  <a:gd name="T62" fmla="*/ 16 w 16"/>
                  <a:gd name="T63" fmla="*/ 16 h 21"/>
                  <a:gd name="T64" fmla="*/ 16 w 16"/>
                  <a:gd name="T65" fmla="*/ 6 h 21"/>
                  <a:gd name="T66" fmla="*/ 15 w 16"/>
                  <a:gd name="T67" fmla="*/ 2 h 21"/>
                  <a:gd name="T68" fmla="*/ 11 w 16"/>
                  <a:gd name="T69" fmla="*/ 0 h 21"/>
                  <a:gd name="T70" fmla="*/ 8 w 16"/>
                  <a:gd name="T71" fmla="*/ 2 h 21"/>
                  <a:gd name="T72" fmla="*/ 6 w 16"/>
                  <a:gd name="T73" fmla="*/ 6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6" h="21">
                    <a:moveTo>
                      <a:pt x="6" y="6"/>
                    </a:moveTo>
                    <a:cubicBezTo>
                      <a:pt x="6" y="7"/>
                      <a:pt x="6" y="8"/>
                      <a:pt x="6" y="11"/>
                    </a:cubicBezTo>
                    <a:cubicBezTo>
                      <a:pt x="6" y="13"/>
                      <a:pt x="6" y="14"/>
                      <a:pt x="6" y="15"/>
                    </a:cubicBezTo>
                    <a:cubicBezTo>
                      <a:pt x="6" y="16"/>
                      <a:pt x="6" y="16"/>
                      <a:pt x="6" y="16"/>
                    </a:cubicBezTo>
                    <a:cubicBezTo>
                      <a:pt x="6" y="17"/>
                      <a:pt x="5" y="17"/>
                      <a:pt x="5" y="17"/>
                    </a:cubicBezTo>
                    <a:cubicBezTo>
                      <a:pt x="5" y="17"/>
                      <a:pt x="4" y="17"/>
                      <a:pt x="4" y="16"/>
                    </a:cubicBezTo>
                    <a:cubicBezTo>
                      <a:pt x="4" y="16"/>
                      <a:pt x="4" y="16"/>
                      <a:pt x="4" y="15"/>
                    </a:cubicBezTo>
                    <a:cubicBezTo>
                      <a:pt x="4" y="7"/>
                      <a:pt x="4" y="7"/>
                      <a:pt x="4" y="7"/>
                    </a:cubicBezTo>
                    <a:cubicBezTo>
                      <a:pt x="4" y="6"/>
                      <a:pt x="4" y="6"/>
                      <a:pt x="4" y="6"/>
                    </a:cubicBezTo>
                    <a:cubicBezTo>
                      <a:pt x="4" y="5"/>
                      <a:pt x="5" y="5"/>
                      <a:pt x="5" y="5"/>
                    </a:cubicBezTo>
                    <a:cubicBezTo>
                      <a:pt x="5" y="5"/>
                      <a:pt x="5" y="5"/>
                      <a:pt x="5" y="5"/>
                    </a:cubicBezTo>
                    <a:cubicBezTo>
                      <a:pt x="5" y="1"/>
                      <a:pt x="5" y="1"/>
                      <a:pt x="5" y="1"/>
                    </a:cubicBezTo>
                    <a:cubicBezTo>
                      <a:pt x="5" y="1"/>
                      <a:pt x="5" y="1"/>
                      <a:pt x="5" y="1"/>
                    </a:cubicBezTo>
                    <a:cubicBezTo>
                      <a:pt x="4" y="1"/>
                      <a:pt x="3" y="2"/>
                      <a:pt x="2" y="3"/>
                    </a:cubicBezTo>
                    <a:cubicBezTo>
                      <a:pt x="1" y="4"/>
                      <a:pt x="0" y="5"/>
                      <a:pt x="0" y="6"/>
                    </a:cubicBezTo>
                    <a:cubicBezTo>
                      <a:pt x="0" y="16"/>
                      <a:pt x="0" y="16"/>
                      <a:pt x="0" y="16"/>
                    </a:cubicBezTo>
                    <a:cubicBezTo>
                      <a:pt x="0" y="18"/>
                      <a:pt x="1" y="19"/>
                      <a:pt x="2" y="20"/>
                    </a:cubicBezTo>
                    <a:cubicBezTo>
                      <a:pt x="3" y="21"/>
                      <a:pt x="4" y="21"/>
                      <a:pt x="5" y="21"/>
                    </a:cubicBezTo>
                    <a:cubicBezTo>
                      <a:pt x="6" y="21"/>
                      <a:pt x="7" y="21"/>
                      <a:pt x="8" y="20"/>
                    </a:cubicBezTo>
                    <a:cubicBezTo>
                      <a:pt x="9" y="19"/>
                      <a:pt x="10" y="18"/>
                      <a:pt x="10" y="16"/>
                    </a:cubicBezTo>
                    <a:cubicBezTo>
                      <a:pt x="10" y="6"/>
                      <a:pt x="10" y="6"/>
                      <a:pt x="10" y="6"/>
                    </a:cubicBezTo>
                    <a:cubicBezTo>
                      <a:pt x="10" y="6"/>
                      <a:pt x="10" y="5"/>
                      <a:pt x="10" y="5"/>
                    </a:cubicBezTo>
                    <a:cubicBezTo>
                      <a:pt x="10" y="5"/>
                      <a:pt x="11" y="5"/>
                      <a:pt x="11" y="5"/>
                    </a:cubicBezTo>
                    <a:cubicBezTo>
                      <a:pt x="12" y="5"/>
                      <a:pt x="12" y="5"/>
                      <a:pt x="12" y="5"/>
                    </a:cubicBezTo>
                    <a:cubicBezTo>
                      <a:pt x="12" y="5"/>
                      <a:pt x="12" y="6"/>
                      <a:pt x="13" y="6"/>
                    </a:cubicBezTo>
                    <a:cubicBezTo>
                      <a:pt x="13" y="16"/>
                      <a:pt x="13" y="16"/>
                      <a:pt x="13" y="16"/>
                    </a:cubicBezTo>
                    <a:cubicBezTo>
                      <a:pt x="13" y="16"/>
                      <a:pt x="12" y="17"/>
                      <a:pt x="12" y="17"/>
                    </a:cubicBezTo>
                    <a:cubicBezTo>
                      <a:pt x="12" y="17"/>
                      <a:pt x="11" y="17"/>
                      <a:pt x="11" y="17"/>
                    </a:cubicBezTo>
                    <a:cubicBezTo>
                      <a:pt x="11" y="17"/>
                      <a:pt x="11" y="17"/>
                      <a:pt x="11" y="17"/>
                    </a:cubicBezTo>
                    <a:cubicBezTo>
                      <a:pt x="11" y="21"/>
                      <a:pt x="11" y="21"/>
                      <a:pt x="11" y="21"/>
                    </a:cubicBezTo>
                    <a:cubicBezTo>
                      <a:pt x="12" y="21"/>
                      <a:pt x="14" y="21"/>
                      <a:pt x="15" y="20"/>
                    </a:cubicBezTo>
                    <a:cubicBezTo>
                      <a:pt x="15" y="19"/>
                      <a:pt x="16" y="18"/>
                      <a:pt x="16" y="16"/>
                    </a:cubicBezTo>
                    <a:cubicBezTo>
                      <a:pt x="16" y="6"/>
                      <a:pt x="16" y="6"/>
                      <a:pt x="16" y="6"/>
                    </a:cubicBezTo>
                    <a:cubicBezTo>
                      <a:pt x="16" y="4"/>
                      <a:pt x="15" y="3"/>
                      <a:pt x="15" y="2"/>
                    </a:cubicBezTo>
                    <a:cubicBezTo>
                      <a:pt x="14" y="1"/>
                      <a:pt x="12" y="0"/>
                      <a:pt x="11" y="0"/>
                    </a:cubicBezTo>
                    <a:cubicBezTo>
                      <a:pt x="10" y="0"/>
                      <a:pt x="9" y="1"/>
                      <a:pt x="8" y="2"/>
                    </a:cubicBezTo>
                    <a:cubicBezTo>
                      <a:pt x="7" y="3"/>
                      <a:pt x="6" y="4"/>
                      <a:pt x="6" y="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23">
                <a:extLst>
                  <a:ext uri="{FF2B5EF4-FFF2-40B4-BE49-F238E27FC236}">
                    <a16:creationId xmlns:a16="http://schemas.microsoft.com/office/drawing/2014/main" id="{742A3A8D-9F17-4180-9BFD-A8375D182C2C}"/>
                  </a:ext>
                </a:extLst>
              </p:cNvPr>
              <p:cNvSpPr>
                <a:spLocks/>
              </p:cNvSpPr>
              <p:nvPr/>
            </p:nvSpPr>
            <p:spPr bwMode="auto">
              <a:xfrm>
                <a:off x="13106400" y="2339975"/>
                <a:ext cx="60325" cy="76200"/>
              </a:xfrm>
              <a:custGeom>
                <a:avLst/>
                <a:gdLst>
                  <a:gd name="T0" fmla="*/ 6 w 16"/>
                  <a:gd name="T1" fmla="*/ 6 h 21"/>
                  <a:gd name="T2" fmla="*/ 6 w 16"/>
                  <a:gd name="T3" fmla="*/ 11 h 21"/>
                  <a:gd name="T4" fmla="*/ 6 w 16"/>
                  <a:gd name="T5" fmla="*/ 15 h 21"/>
                  <a:gd name="T6" fmla="*/ 6 w 16"/>
                  <a:gd name="T7" fmla="*/ 16 h 21"/>
                  <a:gd name="T8" fmla="*/ 5 w 16"/>
                  <a:gd name="T9" fmla="*/ 17 h 21"/>
                  <a:gd name="T10" fmla="*/ 4 w 16"/>
                  <a:gd name="T11" fmla="*/ 16 h 21"/>
                  <a:gd name="T12" fmla="*/ 4 w 16"/>
                  <a:gd name="T13" fmla="*/ 15 h 21"/>
                  <a:gd name="T14" fmla="*/ 4 w 16"/>
                  <a:gd name="T15" fmla="*/ 7 h 21"/>
                  <a:gd name="T16" fmla="*/ 4 w 16"/>
                  <a:gd name="T17" fmla="*/ 6 h 21"/>
                  <a:gd name="T18" fmla="*/ 5 w 16"/>
                  <a:gd name="T19" fmla="*/ 5 h 21"/>
                  <a:gd name="T20" fmla="*/ 5 w 16"/>
                  <a:gd name="T21" fmla="*/ 5 h 21"/>
                  <a:gd name="T22" fmla="*/ 5 w 16"/>
                  <a:gd name="T23" fmla="*/ 1 h 21"/>
                  <a:gd name="T24" fmla="*/ 5 w 16"/>
                  <a:gd name="T25" fmla="*/ 1 h 21"/>
                  <a:gd name="T26" fmla="*/ 2 w 16"/>
                  <a:gd name="T27" fmla="*/ 3 h 21"/>
                  <a:gd name="T28" fmla="*/ 0 w 16"/>
                  <a:gd name="T29" fmla="*/ 6 h 21"/>
                  <a:gd name="T30" fmla="*/ 0 w 16"/>
                  <a:gd name="T31" fmla="*/ 16 h 21"/>
                  <a:gd name="T32" fmla="*/ 2 w 16"/>
                  <a:gd name="T33" fmla="*/ 20 h 21"/>
                  <a:gd name="T34" fmla="*/ 5 w 16"/>
                  <a:gd name="T35" fmla="*/ 21 h 21"/>
                  <a:gd name="T36" fmla="*/ 8 w 16"/>
                  <a:gd name="T37" fmla="*/ 20 h 21"/>
                  <a:gd name="T38" fmla="*/ 10 w 16"/>
                  <a:gd name="T39" fmla="*/ 16 h 21"/>
                  <a:gd name="T40" fmla="*/ 10 w 16"/>
                  <a:gd name="T41" fmla="*/ 6 h 21"/>
                  <a:gd name="T42" fmla="*/ 10 w 16"/>
                  <a:gd name="T43" fmla="*/ 5 h 21"/>
                  <a:gd name="T44" fmla="*/ 11 w 16"/>
                  <a:gd name="T45" fmla="*/ 5 h 21"/>
                  <a:gd name="T46" fmla="*/ 12 w 16"/>
                  <a:gd name="T47" fmla="*/ 5 h 21"/>
                  <a:gd name="T48" fmla="*/ 13 w 16"/>
                  <a:gd name="T49" fmla="*/ 6 h 21"/>
                  <a:gd name="T50" fmla="*/ 13 w 16"/>
                  <a:gd name="T51" fmla="*/ 16 h 21"/>
                  <a:gd name="T52" fmla="*/ 12 w 16"/>
                  <a:gd name="T53" fmla="*/ 17 h 21"/>
                  <a:gd name="T54" fmla="*/ 11 w 16"/>
                  <a:gd name="T55" fmla="*/ 17 h 21"/>
                  <a:gd name="T56" fmla="*/ 11 w 16"/>
                  <a:gd name="T57" fmla="*/ 17 h 21"/>
                  <a:gd name="T58" fmla="*/ 11 w 16"/>
                  <a:gd name="T59" fmla="*/ 21 h 21"/>
                  <a:gd name="T60" fmla="*/ 15 w 16"/>
                  <a:gd name="T61" fmla="*/ 20 h 21"/>
                  <a:gd name="T62" fmla="*/ 16 w 16"/>
                  <a:gd name="T63" fmla="*/ 16 h 21"/>
                  <a:gd name="T64" fmla="*/ 16 w 16"/>
                  <a:gd name="T65" fmla="*/ 6 h 21"/>
                  <a:gd name="T66" fmla="*/ 15 w 16"/>
                  <a:gd name="T67" fmla="*/ 2 h 21"/>
                  <a:gd name="T68" fmla="*/ 11 w 16"/>
                  <a:gd name="T69" fmla="*/ 0 h 21"/>
                  <a:gd name="T70" fmla="*/ 8 w 16"/>
                  <a:gd name="T71" fmla="*/ 2 h 21"/>
                  <a:gd name="T72" fmla="*/ 6 w 16"/>
                  <a:gd name="T73" fmla="*/ 6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6" h="21">
                    <a:moveTo>
                      <a:pt x="6" y="6"/>
                    </a:moveTo>
                    <a:cubicBezTo>
                      <a:pt x="6" y="7"/>
                      <a:pt x="6" y="8"/>
                      <a:pt x="6" y="11"/>
                    </a:cubicBezTo>
                    <a:cubicBezTo>
                      <a:pt x="6" y="13"/>
                      <a:pt x="6" y="14"/>
                      <a:pt x="6" y="15"/>
                    </a:cubicBezTo>
                    <a:cubicBezTo>
                      <a:pt x="6" y="16"/>
                      <a:pt x="6" y="16"/>
                      <a:pt x="6" y="16"/>
                    </a:cubicBezTo>
                    <a:cubicBezTo>
                      <a:pt x="6" y="17"/>
                      <a:pt x="5" y="17"/>
                      <a:pt x="5" y="17"/>
                    </a:cubicBezTo>
                    <a:cubicBezTo>
                      <a:pt x="5" y="17"/>
                      <a:pt x="4" y="17"/>
                      <a:pt x="4" y="16"/>
                    </a:cubicBezTo>
                    <a:cubicBezTo>
                      <a:pt x="4" y="16"/>
                      <a:pt x="4" y="16"/>
                      <a:pt x="4" y="15"/>
                    </a:cubicBezTo>
                    <a:cubicBezTo>
                      <a:pt x="4" y="7"/>
                      <a:pt x="4" y="7"/>
                      <a:pt x="4" y="7"/>
                    </a:cubicBezTo>
                    <a:cubicBezTo>
                      <a:pt x="4" y="6"/>
                      <a:pt x="4" y="6"/>
                      <a:pt x="4" y="6"/>
                    </a:cubicBezTo>
                    <a:cubicBezTo>
                      <a:pt x="4" y="5"/>
                      <a:pt x="5" y="5"/>
                      <a:pt x="5" y="5"/>
                    </a:cubicBezTo>
                    <a:cubicBezTo>
                      <a:pt x="5" y="5"/>
                      <a:pt x="5" y="5"/>
                      <a:pt x="5" y="5"/>
                    </a:cubicBezTo>
                    <a:cubicBezTo>
                      <a:pt x="5" y="1"/>
                      <a:pt x="5" y="1"/>
                      <a:pt x="5" y="1"/>
                    </a:cubicBezTo>
                    <a:cubicBezTo>
                      <a:pt x="5" y="1"/>
                      <a:pt x="5" y="1"/>
                      <a:pt x="5" y="1"/>
                    </a:cubicBezTo>
                    <a:cubicBezTo>
                      <a:pt x="4" y="1"/>
                      <a:pt x="3" y="2"/>
                      <a:pt x="2" y="3"/>
                    </a:cubicBezTo>
                    <a:cubicBezTo>
                      <a:pt x="1" y="4"/>
                      <a:pt x="0" y="5"/>
                      <a:pt x="0" y="6"/>
                    </a:cubicBezTo>
                    <a:cubicBezTo>
                      <a:pt x="0" y="16"/>
                      <a:pt x="0" y="16"/>
                      <a:pt x="0" y="16"/>
                    </a:cubicBezTo>
                    <a:cubicBezTo>
                      <a:pt x="0" y="18"/>
                      <a:pt x="1" y="19"/>
                      <a:pt x="2" y="20"/>
                    </a:cubicBezTo>
                    <a:cubicBezTo>
                      <a:pt x="3" y="21"/>
                      <a:pt x="4" y="21"/>
                      <a:pt x="5" y="21"/>
                    </a:cubicBezTo>
                    <a:cubicBezTo>
                      <a:pt x="6" y="21"/>
                      <a:pt x="7" y="21"/>
                      <a:pt x="8" y="20"/>
                    </a:cubicBezTo>
                    <a:cubicBezTo>
                      <a:pt x="9" y="19"/>
                      <a:pt x="10" y="18"/>
                      <a:pt x="10" y="16"/>
                    </a:cubicBezTo>
                    <a:cubicBezTo>
                      <a:pt x="10" y="6"/>
                      <a:pt x="10" y="6"/>
                      <a:pt x="10" y="6"/>
                    </a:cubicBezTo>
                    <a:cubicBezTo>
                      <a:pt x="10" y="6"/>
                      <a:pt x="10" y="5"/>
                      <a:pt x="10" y="5"/>
                    </a:cubicBezTo>
                    <a:cubicBezTo>
                      <a:pt x="10" y="5"/>
                      <a:pt x="11" y="5"/>
                      <a:pt x="11" y="5"/>
                    </a:cubicBezTo>
                    <a:cubicBezTo>
                      <a:pt x="12" y="5"/>
                      <a:pt x="12" y="5"/>
                      <a:pt x="12" y="5"/>
                    </a:cubicBezTo>
                    <a:cubicBezTo>
                      <a:pt x="12" y="5"/>
                      <a:pt x="12" y="6"/>
                      <a:pt x="13" y="6"/>
                    </a:cubicBezTo>
                    <a:cubicBezTo>
                      <a:pt x="13" y="16"/>
                      <a:pt x="13" y="16"/>
                      <a:pt x="13" y="16"/>
                    </a:cubicBezTo>
                    <a:cubicBezTo>
                      <a:pt x="13" y="16"/>
                      <a:pt x="12" y="17"/>
                      <a:pt x="12" y="17"/>
                    </a:cubicBezTo>
                    <a:cubicBezTo>
                      <a:pt x="12" y="17"/>
                      <a:pt x="11" y="17"/>
                      <a:pt x="11" y="17"/>
                    </a:cubicBezTo>
                    <a:cubicBezTo>
                      <a:pt x="11" y="17"/>
                      <a:pt x="11" y="17"/>
                      <a:pt x="11" y="17"/>
                    </a:cubicBezTo>
                    <a:cubicBezTo>
                      <a:pt x="11" y="21"/>
                      <a:pt x="11" y="21"/>
                      <a:pt x="11" y="21"/>
                    </a:cubicBezTo>
                    <a:cubicBezTo>
                      <a:pt x="12" y="21"/>
                      <a:pt x="14" y="21"/>
                      <a:pt x="15" y="20"/>
                    </a:cubicBezTo>
                    <a:cubicBezTo>
                      <a:pt x="15" y="19"/>
                      <a:pt x="16" y="18"/>
                      <a:pt x="16" y="16"/>
                    </a:cubicBezTo>
                    <a:cubicBezTo>
                      <a:pt x="16" y="6"/>
                      <a:pt x="16" y="6"/>
                      <a:pt x="16" y="6"/>
                    </a:cubicBezTo>
                    <a:cubicBezTo>
                      <a:pt x="16" y="4"/>
                      <a:pt x="15" y="3"/>
                      <a:pt x="15" y="2"/>
                    </a:cubicBezTo>
                    <a:cubicBezTo>
                      <a:pt x="14" y="1"/>
                      <a:pt x="12" y="0"/>
                      <a:pt x="11" y="0"/>
                    </a:cubicBezTo>
                    <a:cubicBezTo>
                      <a:pt x="10" y="0"/>
                      <a:pt x="9" y="1"/>
                      <a:pt x="8" y="2"/>
                    </a:cubicBezTo>
                    <a:cubicBezTo>
                      <a:pt x="7" y="3"/>
                      <a:pt x="6" y="4"/>
                      <a:pt x="6" y="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Freeform 24">
                <a:extLst>
                  <a:ext uri="{FF2B5EF4-FFF2-40B4-BE49-F238E27FC236}">
                    <a16:creationId xmlns:a16="http://schemas.microsoft.com/office/drawing/2014/main" id="{2D4D8EC9-86EB-4913-B936-56DB875FB6A1}"/>
                  </a:ext>
                </a:extLst>
              </p:cNvPr>
              <p:cNvSpPr>
                <a:spLocks/>
              </p:cNvSpPr>
              <p:nvPr/>
            </p:nvSpPr>
            <p:spPr bwMode="auto">
              <a:xfrm>
                <a:off x="13106400" y="2474913"/>
                <a:ext cx="60325" cy="79375"/>
              </a:xfrm>
              <a:custGeom>
                <a:avLst/>
                <a:gdLst>
                  <a:gd name="T0" fmla="*/ 26 w 38"/>
                  <a:gd name="T1" fmla="*/ 9 h 50"/>
                  <a:gd name="T2" fmla="*/ 0 w 38"/>
                  <a:gd name="T3" fmla="*/ 41 h 50"/>
                  <a:gd name="T4" fmla="*/ 0 w 38"/>
                  <a:gd name="T5" fmla="*/ 50 h 50"/>
                  <a:gd name="T6" fmla="*/ 38 w 38"/>
                  <a:gd name="T7" fmla="*/ 50 h 50"/>
                  <a:gd name="T8" fmla="*/ 38 w 38"/>
                  <a:gd name="T9" fmla="*/ 41 h 50"/>
                  <a:gd name="T10" fmla="*/ 12 w 38"/>
                  <a:gd name="T11" fmla="*/ 41 h 50"/>
                  <a:gd name="T12" fmla="*/ 38 w 38"/>
                  <a:gd name="T13" fmla="*/ 9 h 50"/>
                  <a:gd name="T14" fmla="*/ 38 w 38"/>
                  <a:gd name="T15" fmla="*/ 0 h 50"/>
                  <a:gd name="T16" fmla="*/ 0 w 38"/>
                  <a:gd name="T17" fmla="*/ 0 h 50"/>
                  <a:gd name="T18" fmla="*/ 0 w 38"/>
                  <a:gd name="T19" fmla="*/ 9 h 50"/>
                  <a:gd name="T20" fmla="*/ 26 w 38"/>
                  <a:gd name="T21" fmla="*/ 9 h 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8" h="50">
                    <a:moveTo>
                      <a:pt x="26" y="9"/>
                    </a:moveTo>
                    <a:lnTo>
                      <a:pt x="0" y="41"/>
                    </a:lnTo>
                    <a:lnTo>
                      <a:pt x="0" y="50"/>
                    </a:lnTo>
                    <a:lnTo>
                      <a:pt x="38" y="50"/>
                    </a:lnTo>
                    <a:lnTo>
                      <a:pt x="38" y="41"/>
                    </a:lnTo>
                    <a:lnTo>
                      <a:pt x="12" y="41"/>
                    </a:lnTo>
                    <a:lnTo>
                      <a:pt x="38" y="9"/>
                    </a:lnTo>
                    <a:lnTo>
                      <a:pt x="38" y="0"/>
                    </a:lnTo>
                    <a:lnTo>
                      <a:pt x="0" y="0"/>
                    </a:lnTo>
                    <a:lnTo>
                      <a:pt x="0" y="9"/>
                    </a:lnTo>
                    <a:lnTo>
                      <a:pt x="26" y="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9" name="Freeform 25">
                <a:extLst>
                  <a:ext uri="{FF2B5EF4-FFF2-40B4-BE49-F238E27FC236}">
                    <a16:creationId xmlns:a16="http://schemas.microsoft.com/office/drawing/2014/main" id="{8B673179-8E38-4E40-87F6-9EA885B669B3}"/>
                  </a:ext>
                </a:extLst>
              </p:cNvPr>
              <p:cNvSpPr>
                <a:spLocks/>
              </p:cNvSpPr>
              <p:nvPr/>
            </p:nvSpPr>
            <p:spPr bwMode="auto">
              <a:xfrm>
                <a:off x="12915900" y="2576513"/>
                <a:ext cx="149225" cy="177800"/>
              </a:xfrm>
              <a:custGeom>
                <a:avLst/>
                <a:gdLst>
                  <a:gd name="T0" fmla="*/ 94 w 94"/>
                  <a:gd name="T1" fmla="*/ 112 h 112"/>
                  <a:gd name="T2" fmla="*/ 94 w 94"/>
                  <a:gd name="T3" fmla="*/ 0 h 112"/>
                  <a:gd name="T4" fmla="*/ 73 w 94"/>
                  <a:gd name="T5" fmla="*/ 0 h 112"/>
                  <a:gd name="T6" fmla="*/ 73 w 94"/>
                  <a:gd name="T7" fmla="*/ 87 h 112"/>
                  <a:gd name="T8" fmla="*/ 57 w 94"/>
                  <a:gd name="T9" fmla="*/ 87 h 112"/>
                  <a:gd name="T10" fmla="*/ 57 w 94"/>
                  <a:gd name="T11" fmla="*/ 11 h 112"/>
                  <a:gd name="T12" fmla="*/ 35 w 94"/>
                  <a:gd name="T13" fmla="*/ 11 h 112"/>
                  <a:gd name="T14" fmla="*/ 35 w 94"/>
                  <a:gd name="T15" fmla="*/ 87 h 112"/>
                  <a:gd name="T16" fmla="*/ 21 w 94"/>
                  <a:gd name="T17" fmla="*/ 87 h 112"/>
                  <a:gd name="T18" fmla="*/ 21 w 94"/>
                  <a:gd name="T19" fmla="*/ 0 h 112"/>
                  <a:gd name="T20" fmla="*/ 0 w 94"/>
                  <a:gd name="T21" fmla="*/ 0 h 112"/>
                  <a:gd name="T22" fmla="*/ 0 w 94"/>
                  <a:gd name="T23" fmla="*/ 112 h 112"/>
                  <a:gd name="T24" fmla="*/ 94 w 94"/>
                  <a:gd name="T25" fmla="*/ 112 h 1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94" h="112">
                    <a:moveTo>
                      <a:pt x="94" y="112"/>
                    </a:moveTo>
                    <a:lnTo>
                      <a:pt x="94" y="0"/>
                    </a:lnTo>
                    <a:lnTo>
                      <a:pt x="73" y="0"/>
                    </a:lnTo>
                    <a:lnTo>
                      <a:pt x="73" y="87"/>
                    </a:lnTo>
                    <a:lnTo>
                      <a:pt x="57" y="87"/>
                    </a:lnTo>
                    <a:lnTo>
                      <a:pt x="57" y="11"/>
                    </a:lnTo>
                    <a:lnTo>
                      <a:pt x="35" y="11"/>
                    </a:lnTo>
                    <a:lnTo>
                      <a:pt x="35" y="87"/>
                    </a:lnTo>
                    <a:lnTo>
                      <a:pt x="21" y="87"/>
                    </a:lnTo>
                    <a:lnTo>
                      <a:pt x="21" y="0"/>
                    </a:lnTo>
                    <a:lnTo>
                      <a:pt x="0" y="0"/>
                    </a:lnTo>
                    <a:lnTo>
                      <a:pt x="0" y="112"/>
                    </a:lnTo>
                    <a:lnTo>
                      <a:pt x="94" y="112"/>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26">
                <a:extLst>
                  <a:ext uri="{FF2B5EF4-FFF2-40B4-BE49-F238E27FC236}">
                    <a16:creationId xmlns:a16="http://schemas.microsoft.com/office/drawing/2014/main" id="{90C70CDE-CDDB-470C-845E-B98B2CDA8D2E}"/>
                  </a:ext>
                </a:extLst>
              </p:cNvPr>
              <p:cNvSpPr>
                <a:spLocks noEditPoints="1"/>
              </p:cNvSpPr>
              <p:nvPr/>
            </p:nvSpPr>
            <p:spPr bwMode="auto">
              <a:xfrm>
                <a:off x="12915900" y="2339975"/>
                <a:ext cx="149225" cy="206375"/>
              </a:xfrm>
              <a:custGeom>
                <a:avLst/>
                <a:gdLst>
                  <a:gd name="T0" fmla="*/ 3 w 40"/>
                  <a:gd name="T1" fmla="*/ 4 h 57"/>
                  <a:gd name="T2" fmla="*/ 0 w 40"/>
                  <a:gd name="T3" fmla="*/ 13 h 57"/>
                  <a:gd name="T4" fmla="*/ 0 w 40"/>
                  <a:gd name="T5" fmla="*/ 44 h 57"/>
                  <a:gd name="T6" fmla="*/ 3 w 40"/>
                  <a:gd name="T7" fmla="*/ 53 h 57"/>
                  <a:gd name="T8" fmla="*/ 11 w 40"/>
                  <a:gd name="T9" fmla="*/ 57 h 57"/>
                  <a:gd name="T10" fmla="*/ 28 w 40"/>
                  <a:gd name="T11" fmla="*/ 57 h 57"/>
                  <a:gd name="T12" fmla="*/ 36 w 40"/>
                  <a:gd name="T13" fmla="*/ 53 h 57"/>
                  <a:gd name="T14" fmla="*/ 40 w 40"/>
                  <a:gd name="T15" fmla="*/ 44 h 57"/>
                  <a:gd name="T16" fmla="*/ 40 w 40"/>
                  <a:gd name="T17" fmla="*/ 13 h 57"/>
                  <a:gd name="T18" fmla="*/ 36 w 40"/>
                  <a:gd name="T19" fmla="*/ 4 h 57"/>
                  <a:gd name="T20" fmla="*/ 28 w 40"/>
                  <a:gd name="T21" fmla="*/ 0 h 57"/>
                  <a:gd name="T22" fmla="*/ 11 w 40"/>
                  <a:gd name="T23" fmla="*/ 0 h 57"/>
                  <a:gd name="T24" fmla="*/ 3 w 40"/>
                  <a:gd name="T25" fmla="*/ 4 h 57"/>
                  <a:gd name="T26" fmla="*/ 26 w 40"/>
                  <a:gd name="T27" fmla="*/ 11 h 57"/>
                  <a:gd name="T28" fmla="*/ 29 w 40"/>
                  <a:gd name="T29" fmla="*/ 13 h 57"/>
                  <a:gd name="T30" fmla="*/ 31 w 40"/>
                  <a:gd name="T31" fmla="*/ 16 h 57"/>
                  <a:gd name="T32" fmla="*/ 31 w 40"/>
                  <a:gd name="T33" fmla="*/ 41 h 57"/>
                  <a:gd name="T34" fmla="*/ 29 w 40"/>
                  <a:gd name="T35" fmla="*/ 45 h 57"/>
                  <a:gd name="T36" fmla="*/ 26 w 40"/>
                  <a:gd name="T37" fmla="*/ 46 h 57"/>
                  <a:gd name="T38" fmla="*/ 13 w 40"/>
                  <a:gd name="T39" fmla="*/ 46 h 57"/>
                  <a:gd name="T40" fmla="*/ 10 w 40"/>
                  <a:gd name="T41" fmla="*/ 45 h 57"/>
                  <a:gd name="T42" fmla="*/ 9 w 40"/>
                  <a:gd name="T43" fmla="*/ 41 h 57"/>
                  <a:gd name="T44" fmla="*/ 9 w 40"/>
                  <a:gd name="T45" fmla="*/ 16 h 57"/>
                  <a:gd name="T46" fmla="*/ 10 w 40"/>
                  <a:gd name="T47" fmla="*/ 13 h 57"/>
                  <a:gd name="T48" fmla="*/ 13 w 40"/>
                  <a:gd name="T49" fmla="*/ 11 h 57"/>
                  <a:gd name="T50" fmla="*/ 26 w 40"/>
                  <a:gd name="T51" fmla="*/ 11 h 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40" h="57">
                    <a:moveTo>
                      <a:pt x="3" y="4"/>
                    </a:moveTo>
                    <a:cubicBezTo>
                      <a:pt x="1" y="6"/>
                      <a:pt x="0" y="9"/>
                      <a:pt x="0" y="13"/>
                    </a:cubicBezTo>
                    <a:cubicBezTo>
                      <a:pt x="0" y="44"/>
                      <a:pt x="0" y="44"/>
                      <a:pt x="0" y="44"/>
                    </a:cubicBezTo>
                    <a:cubicBezTo>
                      <a:pt x="0" y="48"/>
                      <a:pt x="1" y="51"/>
                      <a:pt x="3" y="53"/>
                    </a:cubicBezTo>
                    <a:cubicBezTo>
                      <a:pt x="5" y="56"/>
                      <a:pt x="8" y="57"/>
                      <a:pt x="11" y="57"/>
                    </a:cubicBezTo>
                    <a:cubicBezTo>
                      <a:pt x="28" y="57"/>
                      <a:pt x="28" y="57"/>
                      <a:pt x="28" y="57"/>
                    </a:cubicBezTo>
                    <a:cubicBezTo>
                      <a:pt x="31" y="57"/>
                      <a:pt x="34" y="56"/>
                      <a:pt x="36" y="53"/>
                    </a:cubicBezTo>
                    <a:cubicBezTo>
                      <a:pt x="39" y="51"/>
                      <a:pt x="40" y="48"/>
                      <a:pt x="40" y="44"/>
                    </a:cubicBezTo>
                    <a:cubicBezTo>
                      <a:pt x="40" y="13"/>
                      <a:pt x="40" y="13"/>
                      <a:pt x="40" y="13"/>
                    </a:cubicBezTo>
                    <a:cubicBezTo>
                      <a:pt x="40" y="9"/>
                      <a:pt x="39" y="6"/>
                      <a:pt x="36" y="4"/>
                    </a:cubicBezTo>
                    <a:cubicBezTo>
                      <a:pt x="34" y="1"/>
                      <a:pt x="31" y="0"/>
                      <a:pt x="28" y="0"/>
                    </a:cubicBezTo>
                    <a:cubicBezTo>
                      <a:pt x="11" y="0"/>
                      <a:pt x="11" y="0"/>
                      <a:pt x="11" y="0"/>
                    </a:cubicBezTo>
                    <a:cubicBezTo>
                      <a:pt x="8" y="0"/>
                      <a:pt x="5" y="1"/>
                      <a:pt x="3" y="4"/>
                    </a:cubicBezTo>
                    <a:close/>
                    <a:moveTo>
                      <a:pt x="26" y="11"/>
                    </a:moveTo>
                    <a:cubicBezTo>
                      <a:pt x="27" y="11"/>
                      <a:pt x="28" y="12"/>
                      <a:pt x="29" y="13"/>
                    </a:cubicBezTo>
                    <a:cubicBezTo>
                      <a:pt x="30" y="14"/>
                      <a:pt x="31" y="15"/>
                      <a:pt x="31" y="16"/>
                    </a:cubicBezTo>
                    <a:cubicBezTo>
                      <a:pt x="31" y="41"/>
                      <a:pt x="31" y="41"/>
                      <a:pt x="31" y="41"/>
                    </a:cubicBezTo>
                    <a:cubicBezTo>
                      <a:pt x="31" y="43"/>
                      <a:pt x="30" y="44"/>
                      <a:pt x="29" y="45"/>
                    </a:cubicBezTo>
                    <a:cubicBezTo>
                      <a:pt x="28" y="46"/>
                      <a:pt x="27" y="46"/>
                      <a:pt x="26" y="46"/>
                    </a:cubicBezTo>
                    <a:cubicBezTo>
                      <a:pt x="13" y="46"/>
                      <a:pt x="13" y="46"/>
                      <a:pt x="13" y="46"/>
                    </a:cubicBezTo>
                    <a:cubicBezTo>
                      <a:pt x="12" y="46"/>
                      <a:pt x="11" y="46"/>
                      <a:pt x="10" y="45"/>
                    </a:cubicBezTo>
                    <a:cubicBezTo>
                      <a:pt x="9" y="44"/>
                      <a:pt x="9" y="43"/>
                      <a:pt x="9" y="41"/>
                    </a:cubicBezTo>
                    <a:cubicBezTo>
                      <a:pt x="9" y="16"/>
                      <a:pt x="9" y="16"/>
                      <a:pt x="9" y="16"/>
                    </a:cubicBezTo>
                    <a:cubicBezTo>
                      <a:pt x="9" y="15"/>
                      <a:pt x="9" y="14"/>
                      <a:pt x="10" y="13"/>
                    </a:cubicBezTo>
                    <a:cubicBezTo>
                      <a:pt x="11" y="12"/>
                      <a:pt x="12" y="11"/>
                      <a:pt x="13" y="11"/>
                    </a:cubicBezTo>
                    <a:lnTo>
                      <a:pt x="26" y="11"/>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Freeform 27">
                <a:extLst>
                  <a:ext uri="{FF2B5EF4-FFF2-40B4-BE49-F238E27FC236}">
                    <a16:creationId xmlns:a16="http://schemas.microsoft.com/office/drawing/2014/main" id="{79BBA02A-912B-4DEB-A70F-939C5F2BC467}"/>
                  </a:ext>
                </a:extLst>
              </p:cNvPr>
              <p:cNvSpPr>
                <a:spLocks noEditPoints="1"/>
              </p:cNvSpPr>
              <p:nvPr/>
            </p:nvSpPr>
            <p:spPr bwMode="auto">
              <a:xfrm>
                <a:off x="13106400" y="2613025"/>
                <a:ext cx="60325" cy="79375"/>
              </a:xfrm>
              <a:custGeom>
                <a:avLst/>
                <a:gdLst>
                  <a:gd name="T0" fmla="*/ 0 w 16"/>
                  <a:gd name="T1" fmla="*/ 5 h 22"/>
                  <a:gd name="T2" fmla="*/ 0 w 16"/>
                  <a:gd name="T3" fmla="*/ 17 h 22"/>
                  <a:gd name="T4" fmla="*/ 2 w 16"/>
                  <a:gd name="T5" fmla="*/ 21 h 22"/>
                  <a:gd name="T6" fmla="*/ 5 w 16"/>
                  <a:gd name="T7" fmla="*/ 22 h 22"/>
                  <a:gd name="T8" fmla="*/ 11 w 16"/>
                  <a:gd name="T9" fmla="*/ 22 h 22"/>
                  <a:gd name="T10" fmla="*/ 15 w 16"/>
                  <a:gd name="T11" fmla="*/ 21 h 22"/>
                  <a:gd name="T12" fmla="*/ 16 w 16"/>
                  <a:gd name="T13" fmla="*/ 17 h 22"/>
                  <a:gd name="T14" fmla="*/ 16 w 16"/>
                  <a:gd name="T15" fmla="*/ 5 h 22"/>
                  <a:gd name="T16" fmla="*/ 15 w 16"/>
                  <a:gd name="T17" fmla="*/ 1 h 22"/>
                  <a:gd name="T18" fmla="*/ 11 w 16"/>
                  <a:gd name="T19" fmla="*/ 0 h 22"/>
                  <a:gd name="T20" fmla="*/ 5 w 16"/>
                  <a:gd name="T21" fmla="*/ 0 h 22"/>
                  <a:gd name="T22" fmla="*/ 2 w 16"/>
                  <a:gd name="T23" fmla="*/ 1 h 22"/>
                  <a:gd name="T24" fmla="*/ 0 w 16"/>
                  <a:gd name="T25" fmla="*/ 5 h 22"/>
                  <a:gd name="T26" fmla="*/ 11 w 16"/>
                  <a:gd name="T27" fmla="*/ 4 h 22"/>
                  <a:gd name="T28" fmla="*/ 12 w 16"/>
                  <a:gd name="T29" fmla="*/ 5 h 22"/>
                  <a:gd name="T30" fmla="*/ 12 w 16"/>
                  <a:gd name="T31" fmla="*/ 6 h 22"/>
                  <a:gd name="T32" fmla="*/ 12 w 16"/>
                  <a:gd name="T33" fmla="*/ 16 h 22"/>
                  <a:gd name="T34" fmla="*/ 12 w 16"/>
                  <a:gd name="T35" fmla="*/ 17 h 22"/>
                  <a:gd name="T36" fmla="*/ 11 w 16"/>
                  <a:gd name="T37" fmla="*/ 18 h 22"/>
                  <a:gd name="T38" fmla="*/ 6 w 16"/>
                  <a:gd name="T39" fmla="*/ 18 h 22"/>
                  <a:gd name="T40" fmla="*/ 4 w 16"/>
                  <a:gd name="T41" fmla="*/ 17 h 22"/>
                  <a:gd name="T42" fmla="*/ 4 w 16"/>
                  <a:gd name="T43" fmla="*/ 16 h 22"/>
                  <a:gd name="T44" fmla="*/ 4 w 16"/>
                  <a:gd name="T45" fmla="*/ 6 h 22"/>
                  <a:gd name="T46" fmla="*/ 4 w 16"/>
                  <a:gd name="T47" fmla="*/ 5 h 22"/>
                  <a:gd name="T48" fmla="*/ 6 w 16"/>
                  <a:gd name="T49" fmla="*/ 4 h 22"/>
                  <a:gd name="T50" fmla="*/ 11 w 16"/>
                  <a:gd name="T51" fmla="*/ 4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16" h="22">
                    <a:moveTo>
                      <a:pt x="0" y="5"/>
                    </a:moveTo>
                    <a:cubicBezTo>
                      <a:pt x="0" y="17"/>
                      <a:pt x="0" y="17"/>
                      <a:pt x="0" y="17"/>
                    </a:cubicBezTo>
                    <a:cubicBezTo>
                      <a:pt x="0" y="19"/>
                      <a:pt x="1" y="20"/>
                      <a:pt x="2" y="21"/>
                    </a:cubicBezTo>
                    <a:cubicBezTo>
                      <a:pt x="2" y="22"/>
                      <a:pt x="4" y="22"/>
                      <a:pt x="5" y="22"/>
                    </a:cubicBezTo>
                    <a:cubicBezTo>
                      <a:pt x="11" y="22"/>
                      <a:pt x="11" y="22"/>
                      <a:pt x="11" y="22"/>
                    </a:cubicBezTo>
                    <a:cubicBezTo>
                      <a:pt x="13" y="22"/>
                      <a:pt x="14" y="22"/>
                      <a:pt x="15" y="21"/>
                    </a:cubicBezTo>
                    <a:cubicBezTo>
                      <a:pt x="16" y="20"/>
                      <a:pt x="16" y="19"/>
                      <a:pt x="16" y="17"/>
                    </a:cubicBezTo>
                    <a:cubicBezTo>
                      <a:pt x="16" y="5"/>
                      <a:pt x="16" y="5"/>
                      <a:pt x="16" y="5"/>
                    </a:cubicBezTo>
                    <a:cubicBezTo>
                      <a:pt x="16" y="4"/>
                      <a:pt x="16" y="2"/>
                      <a:pt x="15" y="1"/>
                    </a:cubicBezTo>
                    <a:cubicBezTo>
                      <a:pt x="14" y="0"/>
                      <a:pt x="13" y="0"/>
                      <a:pt x="11" y="0"/>
                    </a:cubicBezTo>
                    <a:cubicBezTo>
                      <a:pt x="5" y="0"/>
                      <a:pt x="5" y="0"/>
                      <a:pt x="5" y="0"/>
                    </a:cubicBezTo>
                    <a:cubicBezTo>
                      <a:pt x="4" y="0"/>
                      <a:pt x="2" y="0"/>
                      <a:pt x="2" y="1"/>
                    </a:cubicBezTo>
                    <a:cubicBezTo>
                      <a:pt x="1" y="2"/>
                      <a:pt x="0" y="4"/>
                      <a:pt x="0" y="5"/>
                    </a:cubicBezTo>
                    <a:close/>
                    <a:moveTo>
                      <a:pt x="11" y="4"/>
                    </a:moveTo>
                    <a:cubicBezTo>
                      <a:pt x="11" y="4"/>
                      <a:pt x="12" y="4"/>
                      <a:pt x="12" y="5"/>
                    </a:cubicBezTo>
                    <a:cubicBezTo>
                      <a:pt x="12" y="5"/>
                      <a:pt x="12" y="6"/>
                      <a:pt x="12" y="6"/>
                    </a:cubicBezTo>
                    <a:cubicBezTo>
                      <a:pt x="12" y="16"/>
                      <a:pt x="12" y="16"/>
                      <a:pt x="12" y="16"/>
                    </a:cubicBezTo>
                    <a:cubicBezTo>
                      <a:pt x="12" y="17"/>
                      <a:pt x="12" y="17"/>
                      <a:pt x="12" y="17"/>
                    </a:cubicBezTo>
                    <a:cubicBezTo>
                      <a:pt x="12" y="18"/>
                      <a:pt x="11" y="18"/>
                      <a:pt x="11" y="18"/>
                    </a:cubicBezTo>
                    <a:cubicBezTo>
                      <a:pt x="6" y="18"/>
                      <a:pt x="6" y="18"/>
                      <a:pt x="6" y="18"/>
                    </a:cubicBezTo>
                    <a:cubicBezTo>
                      <a:pt x="5" y="18"/>
                      <a:pt x="5" y="18"/>
                      <a:pt x="4" y="17"/>
                    </a:cubicBezTo>
                    <a:cubicBezTo>
                      <a:pt x="4" y="17"/>
                      <a:pt x="4" y="17"/>
                      <a:pt x="4" y="16"/>
                    </a:cubicBezTo>
                    <a:cubicBezTo>
                      <a:pt x="4" y="6"/>
                      <a:pt x="4" y="6"/>
                      <a:pt x="4" y="6"/>
                    </a:cubicBezTo>
                    <a:cubicBezTo>
                      <a:pt x="4" y="6"/>
                      <a:pt x="4" y="5"/>
                      <a:pt x="4" y="5"/>
                    </a:cubicBezTo>
                    <a:cubicBezTo>
                      <a:pt x="5" y="4"/>
                      <a:pt x="5" y="4"/>
                      <a:pt x="6" y="4"/>
                    </a:cubicBezTo>
                    <a:lnTo>
                      <a:pt x="11" y="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28">
                <a:extLst>
                  <a:ext uri="{FF2B5EF4-FFF2-40B4-BE49-F238E27FC236}">
                    <a16:creationId xmlns:a16="http://schemas.microsoft.com/office/drawing/2014/main" id="{E06A6549-104D-4E69-97C5-F6E9BE58A0E1}"/>
                  </a:ext>
                </a:extLst>
              </p:cNvPr>
              <p:cNvSpPr>
                <a:spLocks/>
              </p:cNvSpPr>
              <p:nvPr/>
            </p:nvSpPr>
            <p:spPr bwMode="auto">
              <a:xfrm>
                <a:off x="12915900" y="2782888"/>
                <a:ext cx="149225" cy="203200"/>
              </a:xfrm>
              <a:custGeom>
                <a:avLst/>
                <a:gdLst>
                  <a:gd name="T0" fmla="*/ 66 w 94"/>
                  <a:gd name="T1" fmla="*/ 25 h 128"/>
                  <a:gd name="T2" fmla="*/ 0 w 94"/>
                  <a:gd name="T3" fmla="*/ 103 h 128"/>
                  <a:gd name="T4" fmla="*/ 0 w 94"/>
                  <a:gd name="T5" fmla="*/ 128 h 128"/>
                  <a:gd name="T6" fmla="*/ 94 w 94"/>
                  <a:gd name="T7" fmla="*/ 128 h 128"/>
                  <a:gd name="T8" fmla="*/ 94 w 94"/>
                  <a:gd name="T9" fmla="*/ 103 h 128"/>
                  <a:gd name="T10" fmla="*/ 28 w 94"/>
                  <a:gd name="T11" fmla="*/ 103 h 128"/>
                  <a:gd name="T12" fmla="*/ 94 w 94"/>
                  <a:gd name="T13" fmla="*/ 25 h 128"/>
                  <a:gd name="T14" fmla="*/ 94 w 94"/>
                  <a:gd name="T15" fmla="*/ 0 h 128"/>
                  <a:gd name="T16" fmla="*/ 0 w 94"/>
                  <a:gd name="T17" fmla="*/ 0 h 128"/>
                  <a:gd name="T18" fmla="*/ 0 w 94"/>
                  <a:gd name="T19" fmla="*/ 25 h 128"/>
                  <a:gd name="T20" fmla="*/ 66 w 94"/>
                  <a:gd name="T21" fmla="*/ 25 h 1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94" h="128">
                    <a:moveTo>
                      <a:pt x="66" y="25"/>
                    </a:moveTo>
                    <a:lnTo>
                      <a:pt x="0" y="103"/>
                    </a:lnTo>
                    <a:lnTo>
                      <a:pt x="0" y="128"/>
                    </a:lnTo>
                    <a:lnTo>
                      <a:pt x="94" y="128"/>
                    </a:lnTo>
                    <a:lnTo>
                      <a:pt x="94" y="103"/>
                    </a:lnTo>
                    <a:lnTo>
                      <a:pt x="28" y="103"/>
                    </a:lnTo>
                    <a:lnTo>
                      <a:pt x="94" y="25"/>
                    </a:lnTo>
                    <a:lnTo>
                      <a:pt x="94" y="0"/>
                    </a:lnTo>
                    <a:lnTo>
                      <a:pt x="0" y="0"/>
                    </a:lnTo>
                    <a:lnTo>
                      <a:pt x="0" y="25"/>
                    </a:lnTo>
                    <a:lnTo>
                      <a:pt x="66" y="25"/>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Rectangle 29">
                <a:extLst>
                  <a:ext uri="{FF2B5EF4-FFF2-40B4-BE49-F238E27FC236}">
                    <a16:creationId xmlns:a16="http://schemas.microsoft.com/office/drawing/2014/main" id="{646490AE-DAA5-4540-A9C5-4FC17673A59D}"/>
                  </a:ext>
                </a:extLst>
              </p:cNvPr>
              <p:cNvSpPr>
                <a:spLocks noChangeArrowheads="1"/>
              </p:cNvSpPr>
              <p:nvPr/>
            </p:nvSpPr>
            <p:spPr bwMode="auto">
              <a:xfrm>
                <a:off x="13106400" y="2749550"/>
                <a:ext cx="60325" cy="15875"/>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30">
                <a:extLst>
                  <a:ext uri="{FF2B5EF4-FFF2-40B4-BE49-F238E27FC236}">
                    <a16:creationId xmlns:a16="http://schemas.microsoft.com/office/drawing/2014/main" id="{C752790B-8427-402E-ACA1-BE2C7C93E063}"/>
                  </a:ext>
                </a:extLst>
              </p:cNvPr>
              <p:cNvSpPr>
                <a:spLocks/>
              </p:cNvSpPr>
              <p:nvPr/>
            </p:nvSpPr>
            <p:spPr bwMode="auto">
              <a:xfrm>
                <a:off x="13106400" y="2822575"/>
                <a:ext cx="60325" cy="73025"/>
              </a:xfrm>
              <a:custGeom>
                <a:avLst/>
                <a:gdLst>
                  <a:gd name="T0" fmla="*/ 10 w 38"/>
                  <a:gd name="T1" fmla="*/ 46 h 46"/>
                  <a:gd name="T2" fmla="*/ 10 w 38"/>
                  <a:gd name="T3" fmla="*/ 28 h 46"/>
                  <a:gd name="T4" fmla="*/ 38 w 38"/>
                  <a:gd name="T5" fmla="*/ 28 h 46"/>
                  <a:gd name="T6" fmla="*/ 38 w 38"/>
                  <a:gd name="T7" fmla="*/ 18 h 46"/>
                  <a:gd name="T8" fmla="*/ 10 w 38"/>
                  <a:gd name="T9" fmla="*/ 18 h 46"/>
                  <a:gd name="T10" fmla="*/ 10 w 38"/>
                  <a:gd name="T11" fmla="*/ 0 h 46"/>
                  <a:gd name="T12" fmla="*/ 0 w 38"/>
                  <a:gd name="T13" fmla="*/ 0 h 46"/>
                  <a:gd name="T14" fmla="*/ 0 w 38"/>
                  <a:gd name="T15" fmla="*/ 46 h 46"/>
                  <a:gd name="T16" fmla="*/ 10 w 38"/>
                  <a:gd name="T17" fmla="*/ 46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8" h="46">
                    <a:moveTo>
                      <a:pt x="10" y="46"/>
                    </a:moveTo>
                    <a:lnTo>
                      <a:pt x="10" y="28"/>
                    </a:lnTo>
                    <a:lnTo>
                      <a:pt x="38" y="28"/>
                    </a:lnTo>
                    <a:lnTo>
                      <a:pt x="38" y="18"/>
                    </a:lnTo>
                    <a:lnTo>
                      <a:pt x="10" y="18"/>
                    </a:lnTo>
                    <a:lnTo>
                      <a:pt x="10" y="0"/>
                    </a:lnTo>
                    <a:lnTo>
                      <a:pt x="0" y="0"/>
                    </a:lnTo>
                    <a:lnTo>
                      <a:pt x="0" y="46"/>
                    </a:lnTo>
                    <a:lnTo>
                      <a:pt x="10" y="46"/>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Tree>
    <p:extLst>
      <p:ext uri="{BB962C8B-B14F-4D97-AF65-F5344CB8AC3E}">
        <p14:creationId xmlns:p14="http://schemas.microsoft.com/office/powerpoint/2010/main" val="2137167108"/>
      </p:ext>
    </p:extLst>
  </p:cSld>
  <p:clrMapOvr>
    <a:masterClrMapping/>
  </p:clrMapOvr>
  <mc:AlternateContent xmlns:mc="http://schemas.openxmlformats.org/markup-compatibility/2006">
    <mc:Choice xmlns:p14="http://schemas.microsoft.com/office/powerpoint/2010/main" Requires="p14">
      <p:transition spd="slow" p14:dur="1500">
        <p14:window dir="vert"/>
      </p:transition>
    </mc:Choice>
    <mc:Fallback>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Freeform 5">
            <a:extLst>
              <a:ext uri="{FF2B5EF4-FFF2-40B4-BE49-F238E27FC236}">
                <a16:creationId xmlns:a16="http://schemas.microsoft.com/office/drawing/2014/main" id="{00FD9872-7737-496A-957F-B84362CB651C}"/>
              </a:ext>
            </a:extLst>
          </p:cNvPr>
          <p:cNvSpPr>
            <a:spLocks/>
          </p:cNvSpPr>
          <p:nvPr/>
        </p:nvSpPr>
        <p:spPr bwMode="auto">
          <a:xfrm>
            <a:off x="-1588" y="4959348"/>
            <a:ext cx="5773738" cy="1458913"/>
          </a:xfrm>
          <a:custGeom>
            <a:avLst/>
            <a:gdLst>
              <a:gd name="T0" fmla="*/ 0 w 2424"/>
              <a:gd name="T1" fmla="*/ 0 h 612"/>
              <a:gd name="T2" fmla="*/ 0 w 2424"/>
              <a:gd name="T3" fmla="*/ 292 h 612"/>
              <a:gd name="T4" fmla="*/ 2424 w 2424"/>
              <a:gd name="T5" fmla="*/ 440 h 612"/>
              <a:gd name="T6" fmla="*/ 0 w 2424"/>
              <a:gd name="T7" fmla="*/ 0 h 612"/>
            </a:gdLst>
            <a:ahLst/>
            <a:cxnLst>
              <a:cxn ang="0">
                <a:pos x="T0" y="T1"/>
              </a:cxn>
              <a:cxn ang="0">
                <a:pos x="T2" y="T3"/>
              </a:cxn>
              <a:cxn ang="0">
                <a:pos x="T4" y="T5"/>
              </a:cxn>
              <a:cxn ang="0">
                <a:pos x="T6" y="T7"/>
              </a:cxn>
            </a:cxnLst>
            <a:rect l="0" t="0" r="r" b="b"/>
            <a:pathLst>
              <a:path w="2424" h="612">
                <a:moveTo>
                  <a:pt x="0" y="0"/>
                </a:moveTo>
                <a:cubicBezTo>
                  <a:pt x="0" y="292"/>
                  <a:pt x="0" y="292"/>
                  <a:pt x="0" y="292"/>
                </a:cubicBezTo>
                <a:cubicBezTo>
                  <a:pt x="0" y="292"/>
                  <a:pt x="491" y="612"/>
                  <a:pt x="2424" y="440"/>
                </a:cubicBezTo>
                <a:cubicBezTo>
                  <a:pt x="2424" y="440"/>
                  <a:pt x="574" y="612"/>
                  <a:pt x="0" y="0"/>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6" name="Freeform 6">
            <a:extLst>
              <a:ext uri="{FF2B5EF4-FFF2-40B4-BE49-F238E27FC236}">
                <a16:creationId xmlns:a16="http://schemas.microsoft.com/office/drawing/2014/main" id="{97A4C9FC-7B71-44E1-B7A4-A060D3D3E917}"/>
              </a:ext>
            </a:extLst>
          </p:cNvPr>
          <p:cNvSpPr>
            <a:spLocks/>
          </p:cNvSpPr>
          <p:nvPr/>
        </p:nvSpPr>
        <p:spPr bwMode="auto">
          <a:xfrm>
            <a:off x="-1588" y="5529261"/>
            <a:ext cx="12195175" cy="1328738"/>
          </a:xfrm>
          <a:custGeom>
            <a:avLst/>
            <a:gdLst>
              <a:gd name="T0" fmla="*/ 2858 w 5120"/>
              <a:gd name="T1" fmla="*/ 178 h 558"/>
              <a:gd name="T2" fmla="*/ 0 w 5120"/>
              <a:gd name="T3" fmla="*/ 105 h 558"/>
              <a:gd name="T4" fmla="*/ 0 w 5120"/>
              <a:gd name="T5" fmla="*/ 558 h 558"/>
              <a:gd name="T6" fmla="*/ 5120 w 5120"/>
              <a:gd name="T7" fmla="*/ 558 h 558"/>
              <a:gd name="T8" fmla="*/ 5120 w 5120"/>
              <a:gd name="T9" fmla="*/ 0 h 558"/>
              <a:gd name="T10" fmla="*/ 2858 w 5120"/>
              <a:gd name="T11" fmla="*/ 178 h 558"/>
            </a:gdLst>
            <a:ahLst/>
            <a:cxnLst>
              <a:cxn ang="0">
                <a:pos x="T0" y="T1"/>
              </a:cxn>
              <a:cxn ang="0">
                <a:pos x="T2" y="T3"/>
              </a:cxn>
              <a:cxn ang="0">
                <a:pos x="T4" y="T5"/>
              </a:cxn>
              <a:cxn ang="0">
                <a:pos x="T6" y="T7"/>
              </a:cxn>
              <a:cxn ang="0">
                <a:pos x="T8" y="T9"/>
              </a:cxn>
              <a:cxn ang="0">
                <a:pos x="T10" y="T11"/>
              </a:cxn>
            </a:cxnLst>
            <a:rect l="0" t="0" r="r" b="b"/>
            <a:pathLst>
              <a:path w="5120" h="558">
                <a:moveTo>
                  <a:pt x="2858" y="178"/>
                </a:moveTo>
                <a:cubicBezTo>
                  <a:pt x="708" y="460"/>
                  <a:pt x="0" y="105"/>
                  <a:pt x="0" y="105"/>
                </a:cubicBezTo>
                <a:cubicBezTo>
                  <a:pt x="0" y="558"/>
                  <a:pt x="0" y="558"/>
                  <a:pt x="0" y="558"/>
                </a:cubicBezTo>
                <a:cubicBezTo>
                  <a:pt x="5120" y="558"/>
                  <a:pt x="5120" y="558"/>
                  <a:pt x="5120" y="558"/>
                </a:cubicBezTo>
                <a:cubicBezTo>
                  <a:pt x="5120" y="0"/>
                  <a:pt x="5120" y="0"/>
                  <a:pt x="5120" y="0"/>
                </a:cubicBezTo>
                <a:cubicBezTo>
                  <a:pt x="3938" y="14"/>
                  <a:pt x="2858" y="178"/>
                  <a:pt x="2858" y="178"/>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pic>
        <p:nvPicPr>
          <p:cNvPr id="23" name="Picture 22">
            <a:extLst>
              <a:ext uri="{FF2B5EF4-FFF2-40B4-BE49-F238E27FC236}">
                <a16:creationId xmlns:a16="http://schemas.microsoft.com/office/drawing/2014/main" id="{5F3D5706-9FD0-42EB-AEE6-586D36E89CA6}"/>
              </a:ext>
            </a:extLst>
          </p:cNvPr>
          <p:cNvPicPr>
            <a:picLocks noChangeAspect="1"/>
          </p:cNvPicPr>
          <p:nvPr/>
        </p:nvPicPr>
        <p:blipFill>
          <a:blip r:embed="rId3"/>
          <a:stretch>
            <a:fillRect/>
          </a:stretch>
        </p:blipFill>
        <p:spPr>
          <a:xfrm>
            <a:off x="1644288" y="1687283"/>
            <a:ext cx="2213723" cy="913987"/>
          </a:xfrm>
          <a:prstGeom prst="rect">
            <a:avLst/>
          </a:prstGeom>
        </p:spPr>
      </p:pic>
      <p:grpSp>
        <p:nvGrpSpPr>
          <p:cNvPr id="25" name="Group 24">
            <a:extLst>
              <a:ext uri="{FF2B5EF4-FFF2-40B4-BE49-F238E27FC236}">
                <a16:creationId xmlns:a16="http://schemas.microsoft.com/office/drawing/2014/main" id="{BE5E5BC1-903A-4DFC-A14C-2EA0188B91A2}"/>
              </a:ext>
            </a:extLst>
          </p:cNvPr>
          <p:cNvGrpSpPr/>
          <p:nvPr/>
        </p:nvGrpSpPr>
        <p:grpSpPr>
          <a:xfrm>
            <a:off x="6118872" y="1435658"/>
            <a:ext cx="4428841" cy="2883086"/>
            <a:chOff x="-3400141" y="530145"/>
            <a:chExt cx="4428841" cy="2883086"/>
          </a:xfrm>
        </p:grpSpPr>
        <p:sp>
          <p:nvSpPr>
            <p:cNvPr id="26" name="TextBox 25">
              <a:extLst>
                <a:ext uri="{FF2B5EF4-FFF2-40B4-BE49-F238E27FC236}">
                  <a16:creationId xmlns:a16="http://schemas.microsoft.com/office/drawing/2014/main" id="{F191B425-D891-45A5-AFC6-F0047A037367}"/>
                </a:ext>
              </a:extLst>
            </p:cNvPr>
            <p:cNvSpPr txBox="1"/>
            <p:nvPr/>
          </p:nvSpPr>
          <p:spPr>
            <a:xfrm>
              <a:off x="-3400141" y="530145"/>
              <a:ext cx="3399905" cy="1267783"/>
            </a:xfrm>
            <a:prstGeom prst="rect">
              <a:avLst/>
            </a:prstGeom>
            <a:noFill/>
          </p:spPr>
          <p:txBody>
            <a:bodyPr wrap="square" rtlCol="0">
              <a:spAutoFit/>
            </a:bodyPr>
            <a:lstStyle/>
            <a:p>
              <a:pPr>
                <a:lnSpc>
                  <a:spcPts val="4500"/>
                </a:lnSpc>
              </a:pPr>
              <a:r>
                <a:rPr lang="en-US" sz="2500" b="1" dirty="0">
                  <a:solidFill>
                    <a:schemeClr val="tx2">
                      <a:lumMod val="60000"/>
                      <a:lumOff val="40000"/>
                    </a:schemeClr>
                  </a:solidFill>
                  <a:latin typeface="Open Sans" panose="020B0606030504020204" pitchFamily="34" charset="0"/>
                  <a:ea typeface="Open Sans" panose="020B0606030504020204" pitchFamily="34" charset="0"/>
                  <a:cs typeface="Open Sans" panose="020B0606030504020204" pitchFamily="34" charset="0"/>
                </a:rPr>
                <a:t>WELCOME</a:t>
              </a:r>
              <a:r>
                <a:rPr lang="en-US" sz="2800" dirty="0">
                  <a:solidFill>
                    <a:schemeClr val="accent3"/>
                  </a:solidFill>
                  <a:latin typeface="Open Sans" panose="020B0606030504020204" pitchFamily="34" charset="0"/>
                  <a:ea typeface="Open Sans" panose="020B0606030504020204" pitchFamily="34" charset="0"/>
                  <a:cs typeface="Open Sans" panose="020B0606030504020204" pitchFamily="34" charset="0"/>
                </a:rPr>
                <a:t> </a:t>
              </a:r>
              <a:r>
                <a:rPr lang="en-US" sz="5000" b="1" dirty="0">
                  <a:solidFill>
                    <a:schemeClr val="accent3"/>
                  </a:solidFill>
                  <a:latin typeface="Open Sans Extrabold" panose="020B0906030804020204" pitchFamily="34" charset="0"/>
                  <a:ea typeface="Open Sans Extrabold" panose="020B0906030804020204" pitchFamily="34" charset="0"/>
                  <a:cs typeface="Open Sans Extrabold" panose="020B0906030804020204" pitchFamily="34" charset="0"/>
                </a:rPr>
                <a:t>MESSAGE</a:t>
              </a:r>
            </a:p>
          </p:txBody>
        </p:sp>
        <p:sp>
          <p:nvSpPr>
            <p:cNvPr id="27" name="Rectangle 9">
              <a:extLst>
                <a:ext uri="{FF2B5EF4-FFF2-40B4-BE49-F238E27FC236}">
                  <a16:creationId xmlns:a16="http://schemas.microsoft.com/office/drawing/2014/main" id="{2E4B70E2-94CF-4433-832A-F0E7706142CF}"/>
                </a:ext>
              </a:extLst>
            </p:cNvPr>
            <p:cNvSpPr>
              <a:spLocks/>
            </p:cNvSpPr>
            <p:nvPr/>
          </p:nvSpPr>
          <p:spPr bwMode="auto">
            <a:xfrm>
              <a:off x="-3306855" y="1915861"/>
              <a:ext cx="4335555" cy="464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a:t>
              </a:r>
            </a:p>
            <a:p>
              <a:pPr>
                <a:lnSpc>
                  <a:spcPts val="12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a:t>
              </a:r>
            </a:p>
          </p:txBody>
        </p:sp>
        <p:grpSp>
          <p:nvGrpSpPr>
            <p:cNvPr id="28" name="Group 27">
              <a:extLst>
                <a:ext uri="{FF2B5EF4-FFF2-40B4-BE49-F238E27FC236}">
                  <a16:creationId xmlns:a16="http://schemas.microsoft.com/office/drawing/2014/main" id="{561FDC21-86AB-46E0-AC8B-CC1C5B569704}"/>
                </a:ext>
              </a:extLst>
            </p:cNvPr>
            <p:cNvGrpSpPr/>
            <p:nvPr/>
          </p:nvGrpSpPr>
          <p:grpSpPr>
            <a:xfrm>
              <a:off x="-3306855" y="3060083"/>
              <a:ext cx="1170398" cy="353148"/>
              <a:chOff x="-1814634" y="1287908"/>
              <a:chExt cx="1950122" cy="588417"/>
            </a:xfrm>
          </p:grpSpPr>
          <p:grpSp>
            <p:nvGrpSpPr>
              <p:cNvPr id="30" name="Group 29">
                <a:extLst>
                  <a:ext uri="{FF2B5EF4-FFF2-40B4-BE49-F238E27FC236}">
                    <a16:creationId xmlns:a16="http://schemas.microsoft.com/office/drawing/2014/main" id="{551EDC5C-9E1C-402B-9DF7-CD54297F21D3}"/>
                  </a:ext>
                </a:extLst>
              </p:cNvPr>
              <p:cNvGrpSpPr/>
              <p:nvPr/>
            </p:nvGrpSpPr>
            <p:grpSpPr>
              <a:xfrm>
                <a:off x="-1814634" y="1287908"/>
                <a:ext cx="588412" cy="588417"/>
                <a:chOff x="7136966" y="5134202"/>
                <a:chExt cx="588412" cy="588417"/>
              </a:xfrm>
            </p:grpSpPr>
            <p:sp>
              <p:nvSpPr>
                <p:cNvPr id="37" name="Oval 36">
                  <a:extLst>
                    <a:ext uri="{FF2B5EF4-FFF2-40B4-BE49-F238E27FC236}">
                      <a16:creationId xmlns:a16="http://schemas.microsoft.com/office/drawing/2014/main" id="{2BBE782C-80F4-4847-A2A0-F9FFA423F21E}"/>
                    </a:ext>
                  </a:extLst>
                </p:cNvPr>
                <p:cNvSpPr/>
                <p:nvPr/>
              </p:nvSpPr>
              <p:spPr>
                <a:xfrm>
                  <a:off x="7136966" y="5134202"/>
                  <a:ext cx="588412" cy="588417"/>
                </a:xfrm>
                <a:prstGeom prst="ellipse">
                  <a:avLst/>
                </a:prstGeom>
                <a:noFill/>
                <a:ln w="1905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AutoShape 1">
                  <a:extLst>
                    <a:ext uri="{FF2B5EF4-FFF2-40B4-BE49-F238E27FC236}">
                      <a16:creationId xmlns:a16="http://schemas.microsoft.com/office/drawing/2014/main" id="{D2D356FA-B6A2-45DF-B17F-058A6D45022C}"/>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accent3"/>
                </a:solidFill>
                <a:ln>
                  <a:noFill/>
                </a:ln>
                <a:extLst/>
              </p:spPr>
              <p:txBody>
                <a:bodyPr lIns="0" tIns="0" rIns="0" bIns="0"/>
                <a:lstStyle/>
                <a:p>
                  <a:endParaRPr lang="en-US"/>
                </a:p>
              </p:txBody>
            </p:sp>
          </p:grpSp>
          <p:grpSp>
            <p:nvGrpSpPr>
              <p:cNvPr id="31" name="Group 30">
                <a:extLst>
                  <a:ext uri="{FF2B5EF4-FFF2-40B4-BE49-F238E27FC236}">
                    <a16:creationId xmlns:a16="http://schemas.microsoft.com/office/drawing/2014/main" id="{139DAA23-9BD3-4C6C-B0E9-B5965F89CE59}"/>
                  </a:ext>
                </a:extLst>
              </p:cNvPr>
              <p:cNvGrpSpPr/>
              <p:nvPr/>
            </p:nvGrpSpPr>
            <p:grpSpPr>
              <a:xfrm>
                <a:off x="-1133779" y="1287908"/>
                <a:ext cx="588412" cy="588417"/>
                <a:chOff x="8007734" y="5134202"/>
                <a:chExt cx="588412" cy="588417"/>
              </a:xfrm>
            </p:grpSpPr>
            <p:sp>
              <p:nvSpPr>
                <p:cNvPr id="35" name="Oval 34">
                  <a:extLst>
                    <a:ext uri="{FF2B5EF4-FFF2-40B4-BE49-F238E27FC236}">
                      <a16:creationId xmlns:a16="http://schemas.microsoft.com/office/drawing/2014/main" id="{89A5B7EA-1F90-47EF-9FB1-B499E2DFAC5D}"/>
                    </a:ext>
                  </a:extLst>
                </p:cNvPr>
                <p:cNvSpPr/>
                <p:nvPr/>
              </p:nvSpPr>
              <p:spPr>
                <a:xfrm>
                  <a:off x="8007734" y="5134202"/>
                  <a:ext cx="588412" cy="588417"/>
                </a:xfrm>
                <a:prstGeom prst="ellipse">
                  <a:avLst/>
                </a:prstGeom>
                <a:noFill/>
                <a:ln w="1905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AutoShape 21">
                  <a:extLst>
                    <a:ext uri="{FF2B5EF4-FFF2-40B4-BE49-F238E27FC236}">
                      <a16:creationId xmlns:a16="http://schemas.microsoft.com/office/drawing/2014/main" id="{9DE8618A-A893-4442-807E-70390BC0B70B}"/>
                    </a:ext>
                  </a:extLst>
                </p:cNvPr>
                <p:cNvSpPr>
                  <a:spLocks/>
                </p:cNvSpPr>
                <p:nvPr/>
              </p:nvSpPr>
              <p:spPr bwMode="auto">
                <a:xfrm>
                  <a:off x="8190112"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accent3"/>
                </a:solidFill>
                <a:ln>
                  <a:noFill/>
                </a:ln>
              </p:spPr>
              <p:txBody>
                <a:bodyPr lIns="0" tIns="0" rIns="0" bIns="0"/>
                <a:lstStyle/>
                <a:p>
                  <a:endParaRPr lang="en-US"/>
                </a:p>
              </p:txBody>
            </p:sp>
          </p:grpSp>
          <p:grpSp>
            <p:nvGrpSpPr>
              <p:cNvPr id="32" name="Group 31">
                <a:extLst>
                  <a:ext uri="{FF2B5EF4-FFF2-40B4-BE49-F238E27FC236}">
                    <a16:creationId xmlns:a16="http://schemas.microsoft.com/office/drawing/2014/main" id="{44274117-4247-4464-A413-CF9FDF7002FF}"/>
                  </a:ext>
                </a:extLst>
              </p:cNvPr>
              <p:cNvGrpSpPr/>
              <p:nvPr/>
            </p:nvGrpSpPr>
            <p:grpSpPr>
              <a:xfrm>
                <a:off x="-452924" y="1287908"/>
                <a:ext cx="588412" cy="588417"/>
                <a:chOff x="8878507" y="5134202"/>
                <a:chExt cx="588412" cy="588417"/>
              </a:xfrm>
            </p:grpSpPr>
            <p:sp>
              <p:nvSpPr>
                <p:cNvPr id="33" name="Oval 32">
                  <a:extLst>
                    <a:ext uri="{FF2B5EF4-FFF2-40B4-BE49-F238E27FC236}">
                      <a16:creationId xmlns:a16="http://schemas.microsoft.com/office/drawing/2014/main" id="{1929B44C-86EA-4ED7-B563-6C7BBAEC3826}"/>
                    </a:ext>
                  </a:extLst>
                </p:cNvPr>
                <p:cNvSpPr/>
                <p:nvPr/>
              </p:nvSpPr>
              <p:spPr>
                <a:xfrm>
                  <a:off x="8878507" y="5134202"/>
                  <a:ext cx="588412" cy="588417"/>
                </a:xfrm>
                <a:prstGeom prst="ellipse">
                  <a:avLst/>
                </a:prstGeom>
                <a:noFill/>
                <a:ln w="1905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AutoShape 18">
                  <a:extLst>
                    <a:ext uri="{FF2B5EF4-FFF2-40B4-BE49-F238E27FC236}">
                      <a16:creationId xmlns:a16="http://schemas.microsoft.com/office/drawing/2014/main" id="{B828A8DD-FC18-48E7-A1F9-0E822EB847BE}"/>
                    </a:ext>
                  </a:extLst>
                </p:cNvPr>
                <p:cNvSpPr>
                  <a:spLocks/>
                </p:cNvSpPr>
                <p:nvPr/>
              </p:nvSpPr>
              <p:spPr bwMode="auto">
                <a:xfrm>
                  <a:off x="9006202" y="5322042"/>
                  <a:ext cx="333023"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accent3"/>
                </a:solidFill>
                <a:ln>
                  <a:noFill/>
                </a:ln>
              </p:spPr>
              <p:txBody>
                <a:bodyPr lIns="0" tIns="0" rIns="0" bIns="0"/>
                <a:lstStyle/>
                <a:p>
                  <a:endParaRPr lang="en-US"/>
                </a:p>
              </p:txBody>
            </p:sp>
          </p:grpSp>
        </p:grpSp>
        <p:sp>
          <p:nvSpPr>
            <p:cNvPr id="29" name="TextBox 28">
              <a:extLst>
                <a:ext uri="{FF2B5EF4-FFF2-40B4-BE49-F238E27FC236}">
                  <a16:creationId xmlns:a16="http://schemas.microsoft.com/office/drawing/2014/main" id="{0558E98E-9636-4E75-A165-78CEE4B2728A}"/>
                </a:ext>
              </a:extLst>
            </p:cNvPr>
            <p:cNvSpPr txBox="1"/>
            <p:nvPr/>
          </p:nvSpPr>
          <p:spPr>
            <a:xfrm>
              <a:off x="-3400141" y="2741761"/>
              <a:ext cx="4133416" cy="246221"/>
            </a:xfrm>
            <a:prstGeom prst="rect">
              <a:avLst/>
            </a:prstGeom>
            <a:noFill/>
          </p:spPr>
          <p:txBody>
            <a:bodyPr wrap="square" rtlCol="0">
              <a:spAutoFit/>
            </a:bodyPr>
            <a:lstStyle/>
            <a:p>
              <a:r>
                <a:rPr lang="en-US" sz="1000" spc="200" dirty="0">
                  <a:latin typeface="Open Sans" panose="020B0606030504020204" pitchFamily="34" charset="0"/>
                  <a:ea typeface="Open Sans" panose="020B0606030504020204" pitchFamily="34" charset="0"/>
                  <a:cs typeface="Open Sans" panose="020B0606030504020204" pitchFamily="34" charset="0"/>
                </a:rPr>
                <a:t>www.website/ fb/ you tube/company name.com</a:t>
              </a:r>
            </a:p>
          </p:txBody>
        </p:sp>
      </p:grpSp>
      <p:cxnSp>
        <p:nvCxnSpPr>
          <p:cNvPr id="46" name="Straight Connector 45">
            <a:extLst>
              <a:ext uri="{FF2B5EF4-FFF2-40B4-BE49-F238E27FC236}">
                <a16:creationId xmlns:a16="http://schemas.microsoft.com/office/drawing/2014/main" id="{8E11C4D0-34C9-4F17-8556-F5E25F9C473E}"/>
              </a:ext>
            </a:extLst>
          </p:cNvPr>
          <p:cNvCxnSpPr>
            <a:cxnSpLocks/>
          </p:cNvCxnSpPr>
          <p:nvPr/>
        </p:nvCxnSpPr>
        <p:spPr>
          <a:xfrm flipH="1">
            <a:off x="4986344" y="1687283"/>
            <a:ext cx="1" cy="2631461"/>
          </a:xfrm>
          <a:prstGeom prst="line">
            <a:avLst/>
          </a:prstGeom>
          <a:ln w="28575">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2AC57AD3-7F94-44C9-BB2B-16F42C970EFF}"/>
              </a:ext>
            </a:extLst>
          </p:cNvPr>
          <p:cNvSpPr>
            <a:spLocks noGrp="1"/>
          </p:cNvSpPr>
          <p:nvPr>
            <p:ph type="pic" sz="quarter" idx="12"/>
          </p:nvPr>
        </p:nvSpPr>
        <p:spPr/>
      </p:sp>
    </p:spTree>
    <p:extLst>
      <p:ext uri="{BB962C8B-B14F-4D97-AF65-F5344CB8AC3E}">
        <p14:creationId xmlns:p14="http://schemas.microsoft.com/office/powerpoint/2010/main" val="1326285528"/>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eelOff"/>
      </p:transition>
    </mc:Choice>
    <mc:Fallback>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Heart 1">
            <a:extLst>
              <a:ext uri="{FF2B5EF4-FFF2-40B4-BE49-F238E27FC236}">
                <a16:creationId xmlns:a16="http://schemas.microsoft.com/office/drawing/2014/main" id="{3694A517-52C4-450B-8C53-607674537E2F}"/>
              </a:ext>
            </a:extLst>
          </p:cNvPr>
          <p:cNvSpPr/>
          <p:nvPr/>
        </p:nvSpPr>
        <p:spPr>
          <a:xfrm>
            <a:off x="3429000" y="-1219200"/>
            <a:ext cx="7535916" cy="7098136"/>
          </a:xfrm>
          <a:prstGeom prst="heart">
            <a:avLst/>
          </a:prstGeom>
          <a:gradFill>
            <a:gsLst>
              <a:gs pos="0">
                <a:schemeClr val="accent5"/>
              </a:gs>
              <a:gs pos="100000">
                <a:schemeClr val="accent2"/>
              </a:gs>
            </a:gsLst>
            <a:lin ang="81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1" name="Group 60">
            <a:extLst>
              <a:ext uri="{FF2B5EF4-FFF2-40B4-BE49-F238E27FC236}">
                <a16:creationId xmlns:a16="http://schemas.microsoft.com/office/drawing/2014/main" id="{BED834C7-6713-4AC4-8C6A-FF9546C8370E}"/>
              </a:ext>
            </a:extLst>
          </p:cNvPr>
          <p:cNvGrpSpPr/>
          <p:nvPr/>
        </p:nvGrpSpPr>
        <p:grpSpPr>
          <a:xfrm>
            <a:off x="8774732" y="1545021"/>
            <a:ext cx="2190184" cy="4271069"/>
            <a:chOff x="14279563" y="1344613"/>
            <a:chExt cx="1622426" cy="3163888"/>
          </a:xfrm>
        </p:grpSpPr>
        <p:sp>
          <p:nvSpPr>
            <p:cNvPr id="62" name="Freeform 61">
              <a:extLst>
                <a:ext uri="{FF2B5EF4-FFF2-40B4-BE49-F238E27FC236}">
                  <a16:creationId xmlns:a16="http://schemas.microsoft.com/office/drawing/2014/main" id="{F34EC070-94C6-4B26-92D1-55E13806141E}"/>
                </a:ext>
              </a:extLst>
            </p:cNvPr>
            <p:cNvSpPr>
              <a:spLocks/>
            </p:cNvSpPr>
            <p:nvPr/>
          </p:nvSpPr>
          <p:spPr bwMode="auto">
            <a:xfrm>
              <a:off x="14622463" y="3025776"/>
              <a:ext cx="155575" cy="238125"/>
            </a:xfrm>
            <a:custGeom>
              <a:avLst/>
              <a:gdLst>
                <a:gd name="T0" fmla="*/ 17 w 43"/>
                <a:gd name="T1" fmla="*/ 66 h 66"/>
                <a:gd name="T2" fmla="*/ 12 w 43"/>
                <a:gd name="T3" fmla="*/ 64 h 66"/>
                <a:gd name="T4" fmla="*/ 1 w 43"/>
                <a:gd name="T5" fmla="*/ 41 h 66"/>
                <a:gd name="T6" fmla="*/ 12 w 43"/>
                <a:gd name="T7" fmla="*/ 14 h 66"/>
                <a:gd name="T8" fmla="*/ 38 w 43"/>
                <a:gd name="T9" fmla="*/ 5 h 66"/>
                <a:gd name="T10" fmla="*/ 43 w 43"/>
                <a:gd name="T11" fmla="*/ 18 h 66"/>
                <a:gd name="T12" fmla="*/ 40 w 43"/>
                <a:gd name="T13" fmla="*/ 28 h 66"/>
                <a:gd name="T14" fmla="*/ 41 w 43"/>
                <a:gd name="T15" fmla="*/ 37 h 66"/>
                <a:gd name="T16" fmla="*/ 39 w 43"/>
                <a:gd name="T17" fmla="*/ 45 h 66"/>
                <a:gd name="T18" fmla="*/ 31 w 43"/>
                <a:gd name="T19" fmla="*/ 64 h 66"/>
                <a:gd name="T20" fmla="*/ 17 w 43"/>
                <a:gd name="T21" fmla="*/ 66 h 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3" h="66">
                  <a:moveTo>
                    <a:pt x="17" y="66"/>
                  </a:moveTo>
                  <a:cubicBezTo>
                    <a:pt x="15" y="65"/>
                    <a:pt x="13" y="65"/>
                    <a:pt x="12" y="64"/>
                  </a:cubicBezTo>
                  <a:cubicBezTo>
                    <a:pt x="3" y="61"/>
                    <a:pt x="0" y="48"/>
                    <a:pt x="1" y="41"/>
                  </a:cubicBezTo>
                  <a:cubicBezTo>
                    <a:pt x="2" y="31"/>
                    <a:pt x="5" y="21"/>
                    <a:pt x="12" y="14"/>
                  </a:cubicBezTo>
                  <a:cubicBezTo>
                    <a:pt x="18" y="7"/>
                    <a:pt x="29" y="0"/>
                    <a:pt x="38" y="5"/>
                  </a:cubicBezTo>
                  <a:cubicBezTo>
                    <a:pt x="42" y="8"/>
                    <a:pt x="43" y="13"/>
                    <a:pt x="43" y="18"/>
                  </a:cubicBezTo>
                  <a:cubicBezTo>
                    <a:pt x="43" y="21"/>
                    <a:pt x="41" y="25"/>
                    <a:pt x="40" y="28"/>
                  </a:cubicBezTo>
                  <a:cubicBezTo>
                    <a:pt x="40" y="31"/>
                    <a:pt x="41" y="34"/>
                    <a:pt x="41" y="37"/>
                  </a:cubicBezTo>
                  <a:cubicBezTo>
                    <a:pt x="41" y="40"/>
                    <a:pt x="40" y="43"/>
                    <a:pt x="39" y="45"/>
                  </a:cubicBezTo>
                  <a:cubicBezTo>
                    <a:pt x="36" y="53"/>
                    <a:pt x="39" y="60"/>
                    <a:pt x="31" y="64"/>
                  </a:cubicBezTo>
                  <a:cubicBezTo>
                    <a:pt x="27" y="65"/>
                    <a:pt x="21" y="66"/>
                    <a:pt x="17" y="66"/>
                  </a:cubicBez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62">
              <a:extLst>
                <a:ext uri="{FF2B5EF4-FFF2-40B4-BE49-F238E27FC236}">
                  <a16:creationId xmlns:a16="http://schemas.microsoft.com/office/drawing/2014/main" id="{5A83374E-D42C-4C86-BFAB-C95D8FCC2BEB}"/>
                </a:ext>
              </a:extLst>
            </p:cNvPr>
            <p:cNvSpPr>
              <a:spLocks/>
            </p:cNvSpPr>
            <p:nvPr/>
          </p:nvSpPr>
          <p:spPr bwMode="auto">
            <a:xfrm>
              <a:off x="14655801" y="3209926"/>
              <a:ext cx="130175" cy="65088"/>
            </a:xfrm>
            <a:custGeom>
              <a:avLst/>
              <a:gdLst>
                <a:gd name="T0" fmla="*/ 9 w 36"/>
                <a:gd name="T1" fmla="*/ 5 h 18"/>
                <a:gd name="T2" fmla="*/ 14 w 36"/>
                <a:gd name="T3" fmla="*/ 17 h 18"/>
                <a:gd name="T4" fmla="*/ 29 w 36"/>
                <a:gd name="T5" fmla="*/ 5 h 18"/>
                <a:gd name="T6" fmla="*/ 9 w 36"/>
                <a:gd name="T7" fmla="*/ 5 h 18"/>
              </a:gdLst>
              <a:ahLst/>
              <a:cxnLst>
                <a:cxn ang="0">
                  <a:pos x="T0" y="T1"/>
                </a:cxn>
                <a:cxn ang="0">
                  <a:pos x="T2" y="T3"/>
                </a:cxn>
                <a:cxn ang="0">
                  <a:pos x="T4" y="T5"/>
                </a:cxn>
                <a:cxn ang="0">
                  <a:pos x="T6" y="T7"/>
                </a:cxn>
              </a:cxnLst>
              <a:rect l="0" t="0" r="r" b="b"/>
              <a:pathLst>
                <a:path w="36" h="18">
                  <a:moveTo>
                    <a:pt x="9" y="5"/>
                  </a:moveTo>
                  <a:cubicBezTo>
                    <a:pt x="0" y="12"/>
                    <a:pt x="4" y="18"/>
                    <a:pt x="14" y="17"/>
                  </a:cubicBezTo>
                  <a:cubicBezTo>
                    <a:pt x="20" y="17"/>
                    <a:pt x="36" y="14"/>
                    <a:pt x="29" y="5"/>
                  </a:cubicBezTo>
                  <a:cubicBezTo>
                    <a:pt x="25" y="0"/>
                    <a:pt x="13" y="1"/>
                    <a:pt x="9" y="5"/>
                  </a:cubicBezTo>
                  <a:close/>
                </a:path>
              </a:pathLst>
            </a:custGeom>
            <a:solidFill>
              <a:srgbClr val="EDB66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63">
              <a:extLst>
                <a:ext uri="{FF2B5EF4-FFF2-40B4-BE49-F238E27FC236}">
                  <a16:creationId xmlns:a16="http://schemas.microsoft.com/office/drawing/2014/main" id="{26BC7DE8-7084-4A7B-BB3F-74F1C1585D9D}"/>
                </a:ext>
              </a:extLst>
            </p:cNvPr>
            <p:cNvSpPr>
              <a:spLocks/>
            </p:cNvSpPr>
            <p:nvPr/>
          </p:nvSpPr>
          <p:spPr bwMode="auto">
            <a:xfrm>
              <a:off x="14293851" y="3284538"/>
              <a:ext cx="846138" cy="520700"/>
            </a:xfrm>
            <a:custGeom>
              <a:avLst/>
              <a:gdLst>
                <a:gd name="T0" fmla="*/ 234 w 234"/>
                <a:gd name="T1" fmla="*/ 0 h 144"/>
                <a:gd name="T2" fmla="*/ 234 w 234"/>
                <a:gd name="T3" fmla="*/ 1 h 144"/>
                <a:gd name="T4" fmla="*/ 234 w 234"/>
                <a:gd name="T5" fmla="*/ 134 h 144"/>
                <a:gd name="T6" fmla="*/ 224 w 234"/>
                <a:gd name="T7" fmla="*/ 144 h 144"/>
                <a:gd name="T8" fmla="*/ 9 w 234"/>
                <a:gd name="T9" fmla="*/ 144 h 144"/>
                <a:gd name="T10" fmla="*/ 0 w 234"/>
                <a:gd name="T11" fmla="*/ 134 h 144"/>
                <a:gd name="T12" fmla="*/ 0 w 234"/>
                <a:gd name="T13" fmla="*/ 1 h 144"/>
                <a:gd name="T14" fmla="*/ 0 w 234"/>
                <a:gd name="T15" fmla="*/ 0 h 144"/>
                <a:gd name="T16" fmla="*/ 234 w 234"/>
                <a:gd name="T17" fmla="*/ 0 h 1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34" h="144">
                  <a:moveTo>
                    <a:pt x="234" y="0"/>
                  </a:moveTo>
                  <a:cubicBezTo>
                    <a:pt x="234" y="0"/>
                    <a:pt x="234" y="0"/>
                    <a:pt x="234" y="1"/>
                  </a:cubicBezTo>
                  <a:cubicBezTo>
                    <a:pt x="234" y="134"/>
                    <a:pt x="234" y="134"/>
                    <a:pt x="234" y="134"/>
                  </a:cubicBezTo>
                  <a:cubicBezTo>
                    <a:pt x="234" y="139"/>
                    <a:pt x="230" y="144"/>
                    <a:pt x="224" y="144"/>
                  </a:cubicBezTo>
                  <a:cubicBezTo>
                    <a:pt x="9" y="144"/>
                    <a:pt x="9" y="144"/>
                    <a:pt x="9" y="144"/>
                  </a:cubicBezTo>
                  <a:cubicBezTo>
                    <a:pt x="4" y="144"/>
                    <a:pt x="0" y="139"/>
                    <a:pt x="0" y="134"/>
                  </a:cubicBezTo>
                  <a:cubicBezTo>
                    <a:pt x="0" y="1"/>
                    <a:pt x="0" y="1"/>
                    <a:pt x="0" y="1"/>
                  </a:cubicBezTo>
                  <a:cubicBezTo>
                    <a:pt x="0" y="0"/>
                    <a:pt x="0" y="0"/>
                    <a:pt x="0" y="0"/>
                  </a:cubicBezTo>
                  <a:lnTo>
                    <a:pt x="234" y="0"/>
                  </a:lnTo>
                  <a:close/>
                </a:path>
              </a:pathLst>
            </a:custGeom>
            <a:solidFill>
              <a:srgbClr val="93552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64">
              <a:extLst>
                <a:ext uri="{FF2B5EF4-FFF2-40B4-BE49-F238E27FC236}">
                  <a16:creationId xmlns:a16="http://schemas.microsoft.com/office/drawing/2014/main" id="{0948C05D-6D74-41FA-BEFD-9DD0DDF08D66}"/>
                </a:ext>
              </a:extLst>
            </p:cNvPr>
            <p:cNvSpPr>
              <a:spLocks/>
            </p:cNvSpPr>
            <p:nvPr/>
          </p:nvSpPr>
          <p:spPr bwMode="auto">
            <a:xfrm>
              <a:off x="14279563" y="3284538"/>
              <a:ext cx="871538" cy="277813"/>
            </a:xfrm>
            <a:custGeom>
              <a:avLst/>
              <a:gdLst>
                <a:gd name="T0" fmla="*/ 241 w 241"/>
                <a:gd name="T1" fmla="*/ 0 h 77"/>
                <a:gd name="T2" fmla="*/ 241 w 241"/>
                <a:gd name="T3" fmla="*/ 0 h 77"/>
                <a:gd name="T4" fmla="*/ 241 w 241"/>
                <a:gd name="T5" fmla="*/ 47 h 77"/>
                <a:gd name="T6" fmla="*/ 121 w 241"/>
                <a:gd name="T7" fmla="*/ 77 h 77"/>
                <a:gd name="T8" fmla="*/ 0 w 241"/>
                <a:gd name="T9" fmla="*/ 47 h 77"/>
                <a:gd name="T10" fmla="*/ 0 w 241"/>
                <a:gd name="T11" fmla="*/ 0 h 77"/>
                <a:gd name="T12" fmla="*/ 0 w 241"/>
                <a:gd name="T13" fmla="*/ 0 h 77"/>
                <a:gd name="T14" fmla="*/ 241 w 241"/>
                <a:gd name="T15" fmla="*/ 0 h 7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41" h="77">
                  <a:moveTo>
                    <a:pt x="241" y="0"/>
                  </a:moveTo>
                  <a:cubicBezTo>
                    <a:pt x="241" y="0"/>
                    <a:pt x="241" y="0"/>
                    <a:pt x="241" y="0"/>
                  </a:cubicBezTo>
                  <a:cubicBezTo>
                    <a:pt x="241" y="47"/>
                    <a:pt x="241" y="47"/>
                    <a:pt x="241" y="47"/>
                  </a:cubicBezTo>
                  <a:cubicBezTo>
                    <a:pt x="215" y="65"/>
                    <a:pt x="171" y="77"/>
                    <a:pt x="121" y="77"/>
                  </a:cubicBezTo>
                  <a:cubicBezTo>
                    <a:pt x="71" y="77"/>
                    <a:pt x="27" y="65"/>
                    <a:pt x="0" y="47"/>
                  </a:cubicBezTo>
                  <a:cubicBezTo>
                    <a:pt x="0" y="0"/>
                    <a:pt x="0" y="0"/>
                    <a:pt x="0" y="0"/>
                  </a:cubicBezTo>
                  <a:cubicBezTo>
                    <a:pt x="0" y="0"/>
                    <a:pt x="0" y="0"/>
                    <a:pt x="0" y="0"/>
                  </a:cubicBezTo>
                  <a:lnTo>
                    <a:pt x="241" y="0"/>
                  </a:lnTo>
                  <a:close/>
                </a:path>
              </a:pathLst>
            </a:custGeom>
            <a:solidFill>
              <a:srgbClr val="B0662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65">
              <a:extLst>
                <a:ext uri="{FF2B5EF4-FFF2-40B4-BE49-F238E27FC236}">
                  <a16:creationId xmlns:a16="http://schemas.microsoft.com/office/drawing/2014/main" id="{7189CB2A-DBDA-4669-8B12-FD479332454C}"/>
                </a:ext>
              </a:extLst>
            </p:cNvPr>
            <p:cNvSpPr>
              <a:spLocks/>
            </p:cNvSpPr>
            <p:nvPr/>
          </p:nvSpPr>
          <p:spPr bwMode="auto">
            <a:xfrm>
              <a:off x="14571663" y="3170238"/>
              <a:ext cx="288925" cy="125413"/>
            </a:xfrm>
            <a:custGeom>
              <a:avLst/>
              <a:gdLst>
                <a:gd name="T0" fmla="*/ 80 w 80"/>
                <a:gd name="T1" fmla="*/ 35 h 35"/>
                <a:gd name="T2" fmla="*/ 78 w 80"/>
                <a:gd name="T3" fmla="*/ 23 h 35"/>
                <a:gd name="T4" fmla="*/ 78 w 80"/>
                <a:gd name="T5" fmla="*/ 21 h 35"/>
                <a:gd name="T6" fmla="*/ 78 w 80"/>
                <a:gd name="T7" fmla="*/ 21 h 35"/>
                <a:gd name="T8" fmla="*/ 78 w 80"/>
                <a:gd name="T9" fmla="*/ 21 h 35"/>
                <a:gd name="T10" fmla="*/ 2 w 80"/>
                <a:gd name="T11" fmla="*/ 21 h 35"/>
                <a:gd name="T12" fmla="*/ 2 w 80"/>
                <a:gd name="T13" fmla="*/ 21 h 35"/>
                <a:gd name="T14" fmla="*/ 2 w 80"/>
                <a:gd name="T15" fmla="*/ 21 h 35"/>
                <a:gd name="T16" fmla="*/ 2 w 80"/>
                <a:gd name="T17" fmla="*/ 23 h 35"/>
                <a:gd name="T18" fmla="*/ 0 w 80"/>
                <a:gd name="T19" fmla="*/ 35 h 35"/>
                <a:gd name="T20" fmla="*/ 4 w 80"/>
                <a:gd name="T21" fmla="*/ 35 h 35"/>
                <a:gd name="T22" fmla="*/ 6 w 80"/>
                <a:gd name="T23" fmla="*/ 24 h 35"/>
                <a:gd name="T24" fmla="*/ 10 w 80"/>
                <a:gd name="T25" fmla="*/ 22 h 35"/>
                <a:gd name="T26" fmla="*/ 70 w 80"/>
                <a:gd name="T27" fmla="*/ 22 h 35"/>
                <a:gd name="T28" fmla="*/ 74 w 80"/>
                <a:gd name="T29" fmla="*/ 24 h 35"/>
                <a:gd name="T30" fmla="*/ 76 w 80"/>
                <a:gd name="T31" fmla="*/ 35 h 35"/>
                <a:gd name="T32" fmla="*/ 80 w 80"/>
                <a:gd name="T33" fmla="*/ 35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80" h="35">
                  <a:moveTo>
                    <a:pt x="80" y="35"/>
                  </a:moveTo>
                  <a:cubicBezTo>
                    <a:pt x="80" y="31"/>
                    <a:pt x="79" y="27"/>
                    <a:pt x="78" y="23"/>
                  </a:cubicBezTo>
                  <a:cubicBezTo>
                    <a:pt x="78" y="23"/>
                    <a:pt x="78" y="22"/>
                    <a:pt x="78" y="21"/>
                  </a:cubicBezTo>
                  <a:cubicBezTo>
                    <a:pt x="78" y="21"/>
                    <a:pt x="78" y="21"/>
                    <a:pt x="78" y="21"/>
                  </a:cubicBezTo>
                  <a:cubicBezTo>
                    <a:pt x="78" y="21"/>
                    <a:pt x="78" y="21"/>
                    <a:pt x="78" y="21"/>
                  </a:cubicBezTo>
                  <a:cubicBezTo>
                    <a:pt x="71" y="0"/>
                    <a:pt x="9" y="0"/>
                    <a:pt x="2" y="21"/>
                  </a:cubicBezTo>
                  <a:cubicBezTo>
                    <a:pt x="2" y="21"/>
                    <a:pt x="2" y="21"/>
                    <a:pt x="2" y="21"/>
                  </a:cubicBezTo>
                  <a:cubicBezTo>
                    <a:pt x="2" y="21"/>
                    <a:pt x="2" y="21"/>
                    <a:pt x="2" y="21"/>
                  </a:cubicBezTo>
                  <a:cubicBezTo>
                    <a:pt x="1" y="22"/>
                    <a:pt x="2" y="23"/>
                    <a:pt x="2" y="23"/>
                  </a:cubicBezTo>
                  <a:cubicBezTo>
                    <a:pt x="1" y="27"/>
                    <a:pt x="0" y="31"/>
                    <a:pt x="0" y="35"/>
                  </a:cubicBezTo>
                  <a:cubicBezTo>
                    <a:pt x="4" y="35"/>
                    <a:pt x="4" y="35"/>
                    <a:pt x="4" y="35"/>
                  </a:cubicBezTo>
                  <a:cubicBezTo>
                    <a:pt x="4" y="31"/>
                    <a:pt x="5" y="27"/>
                    <a:pt x="6" y="24"/>
                  </a:cubicBezTo>
                  <a:cubicBezTo>
                    <a:pt x="7" y="23"/>
                    <a:pt x="9" y="23"/>
                    <a:pt x="10" y="22"/>
                  </a:cubicBezTo>
                  <a:cubicBezTo>
                    <a:pt x="16" y="10"/>
                    <a:pt x="64" y="10"/>
                    <a:pt x="70" y="22"/>
                  </a:cubicBezTo>
                  <a:cubicBezTo>
                    <a:pt x="71" y="23"/>
                    <a:pt x="73" y="23"/>
                    <a:pt x="74" y="24"/>
                  </a:cubicBezTo>
                  <a:cubicBezTo>
                    <a:pt x="75" y="27"/>
                    <a:pt x="76" y="31"/>
                    <a:pt x="76" y="35"/>
                  </a:cubicBezTo>
                  <a:lnTo>
                    <a:pt x="80" y="35"/>
                  </a:lnTo>
                  <a:close/>
                </a:path>
              </a:pathLst>
            </a:custGeom>
            <a:solidFill>
              <a:srgbClr val="B0662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66">
              <a:extLst>
                <a:ext uri="{FF2B5EF4-FFF2-40B4-BE49-F238E27FC236}">
                  <a16:creationId xmlns:a16="http://schemas.microsoft.com/office/drawing/2014/main" id="{DF0035DC-4261-440A-B15E-908E284C3B67}"/>
                </a:ext>
              </a:extLst>
            </p:cNvPr>
            <p:cNvSpPr>
              <a:spLocks/>
            </p:cNvSpPr>
            <p:nvPr/>
          </p:nvSpPr>
          <p:spPr bwMode="auto">
            <a:xfrm>
              <a:off x="14616113" y="3122613"/>
              <a:ext cx="85725" cy="155575"/>
            </a:xfrm>
            <a:custGeom>
              <a:avLst/>
              <a:gdLst>
                <a:gd name="T0" fmla="*/ 14 w 24"/>
                <a:gd name="T1" fmla="*/ 37 h 43"/>
                <a:gd name="T2" fmla="*/ 22 w 24"/>
                <a:gd name="T3" fmla="*/ 11 h 43"/>
                <a:gd name="T4" fmla="*/ 8 w 24"/>
                <a:gd name="T5" fmla="*/ 4 h 43"/>
                <a:gd name="T6" fmla="*/ 4 w 24"/>
                <a:gd name="T7" fmla="*/ 23 h 43"/>
                <a:gd name="T8" fmla="*/ 4 w 24"/>
                <a:gd name="T9" fmla="*/ 32 h 43"/>
                <a:gd name="T10" fmla="*/ 1 w 24"/>
                <a:gd name="T11" fmla="*/ 39 h 43"/>
                <a:gd name="T12" fmla="*/ 14 w 24"/>
                <a:gd name="T13" fmla="*/ 37 h 43"/>
              </a:gdLst>
              <a:ahLst/>
              <a:cxnLst>
                <a:cxn ang="0">
                  <a:pos x="T0" y="T1"/>
                </a:cxn>
                <a:cxn ang="0">
                  <a:pos x="T2" y="T3"/>
                </a:cxn>
                <a:cxn ang="0">
                  <a:pos x="T4" y="T5"/>
                </a:cxn>
                <a:cxn ang="0">
                  <a:pos x="T6" y="T7"/>
                </a:cxn>
                <a:cxn ang="0">
                  <a:pos x="T8" y="T9"/>
                </a:cxn>
                <a:cxn ang="0">
                  <a:pos x="T10" y="T11"/>
                </a:cxn>
                <a:cxn ang="0">
                  <a:pos x="T12" y="T13"/>
                </a:cxn>
              </a:cxnLst>
              <a:rect l="0" t="0" r="r" b="b"/>
              <a:pathLst>
                <a:path w="24" h="43">
                  <a:moveTo>
                    <a:pt x="14" y="37"/>
                  </a:moveTo>
                  <a:cubicBezTo>
                    <a:pt x="20" y="33"/>
                    <a:pt x="24" y="17"/>
                    <a:pt x="22" y="11"/>
                  </a:cubicBezTo>
                  <a:cubicBezTo>
                    <a:pt x="20" y="4"/>
                    <a:pt x="14" y="0"/>
                    <a:pt x="8" y="4"/>
                  </a:cubicBezTo>
                  <a:cubicBezTo>
                    <a:pt x="1" y="8"/>
                    <a:pt x="3" y="18"/>
                    <a:pt x="4" y="23"/>
                  </a:cubicBezTo>
                  <a:cubicBezTo>
                    <a:pt x="4" y="28"/>
                    <a:pt x="4" y="27"/>
                    <a:pt x="4" y="32"/>
                  </a:cubicBezTo>
                  <a:cubicBezTo>
                    <a:pt x="3" y="34"/>
                    <a:pt x="0" y="37"/>
                    <a:pt x="1" y="39"/>
                  </a:cubicBezTo>
                  <a:cubicBezTo>
                    <a:pt x="4" y="43"/>
                    <a:pt x="11" y="40"/>
                    <a:pt x="14" y="37"/>
                  </a:cubicBezTo>
                  <a:close/>
                </a:path>
              </a:pathLst>
            </a:custGeom>
            <a:solidFill>
              <a:srgbClr val="FFD79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Oval 67">
              <a:extLst>
                <a:ext uri="{FF2B5EF4-FFF2-40B4-BE49-F238E27FC236}">
                  <a16:creationId xmlns:a16="http://schemas.microsoft.com/office/drawing/2014/main" id="{DE9CBFC6-2F20-4471-BD94-93FDCFA22288}"/>
                </a:ext>
              </a:extLst>
            </p:cNvPr>
            <p:cNvSpPr>
              <a:spLocks noChangeArrowheads="1"/>
            </p:cNvSpPr>
            <p:nvPr/>
          </p:nvSpPr>
          <p:spPr bwMode="auto">
            <a:xfrm>
              <a:off x="14893926" y="1920876"/>
              <a:ext cx="147638" cy="188913"/>
            </a:xfrm>
            <a:prstGeom prst="ellipse">
              <a:avLst/>
            </a:pr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Oval 68">
              <a:extLst>
                <a:ext uri="{FF2B5EF4-FFF2-40B4-BE49-F238E27FC236}">
                  <a16:creationId xmlns:a16="http://schemas.microsoft.com/office/drawing/2014/main" id="{277E6128-7DC6-4687-9A6C-3A7F8E8C62D0}"/>
                </a:ext>
              </a:extLst>
            </p:cNvPr>
            <p:cNvSpPr>
              <a:spLocks noChangeArrowheads="1"/>
            </p:cNvSpPr>
            <p:nvPr/>
          </p:nvSpPr>
          <p:spPr bwMode="auto">
            <a:xfrm>
              <a:off x="15659101" y="1920876"/>
              <a:ext cx="149225" cy="188913"/>
            </a:xfrm>
            <a:prstGeom prst="ellipse">
              <a:avLst/>
            </a:prstGeom>
            <a:solidFill>
              <a:srgbClr val="F4C27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69">
              <a:extLst>
                <a:ext uri="{FF2B5EF4-FFF2-40B4-BE49-F238E27FC236}">
                  <a16:creationId xmlns:a16="http://schemas.microsoft.com/office/drawing/2014/main" id="{19FFFB59-24A4-4E09-868B-134D6EBE5888}"/>
                </a:ext>
              </a:extLst>
            </p:cNvPr>
            <p:cNvSpPr>
              <a:spLocks/>
            </p:cNvSpPr>
            <p:nvPr/>
          </p:nvSpPr>
          <p:spPr bwMode="auto">
            <a:xfrm>
              <a:off x="15001876" y="3454401"/>
              <a:ext cx="719138" cy="960438"/>
            </a:xfrm>
            <a:custGeom>
              <a:avLst/>
              <a:gdLst>
                <a:gd name="T0" fmla="*/ 198 w 199"/>
                <a:gd name="T1" fmla="*/ 0 h 266"/>
                <a:gd name="T2" fmla="*/ 1 w 199"/>
                <a:gd name="T3" fmla="*/ 0 h 266"/>
                <a:gd name="T4" fmla="*/ 2 w 199"/>
                <a:gd name="T5" fmla="*/ 224 h 266"/>
                <a:gd name="T6" fmla="*/ 0 w 199"/>
                <a:gd name="T7" fmla="*/ 266 h 266"/>
                <a:gd name="T8" fmla="*/ 66 w 199"/>
                <a:gd name="T9" fmla="*/ 266 h 266"/>
                <a:gd name="T10" fmla="*/ 71 w 199"/>
                <a:gd name="T11" fmla="*/ 53 h 266"/>
                <a:gd name="T12" fmla="*/ 99 w 199"/>
                <a:gd name="T13" fmla="*/ 22 h 266"/>
                <a:gd name="T14" fmla="*/ 125 w 199"/>
                <a:gd name="T15" fmla="*/ 47 h 266"/>
                <a:gd name="T16" fmla="*/ 133 w 199"/>
                <a:gd name="T17" fmla="*/ 266 h 266"/>
                <a:gd name="T18" fmla="*/ 199 w 199"/>
                <a:gd name="T19" fmla="*/ 266 h 266"/>
                <a:gd name="T20" fmla="*/ 198 w 199"/>
                <a:gd name="T21" fmla="*/ 0 h 2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99" h="266">
                  <a:moveTo>
                    <a:pt x="198" y="0"/>
                  </a:moveTo>
                  <a:cubicBezTo>
                    <a:pt x="1" y="0"/>
                    <a:pt x="1" y="0"/>
                    <a:pt x="1" y="0"/>
                  </a:cubicBezTo>
                  <a:cubicBezTo>
                    <a:pt x="2" y="224"/>
                    <a:pt x="2" y="224"/>
                    <a:pt x="2" y="224"/>
                  </a:cubicBezTo>
                  <a:cubicBezTo>
                    <a:pt x="0" y="266"/>
                    <a:pt x="0" y="266"/>
                    <a:pt x="0" y="266"/>
                  </a:cubicBezTo>
                  <a:cubicBezTo>
                    <a:pt x="66" y="266"/>
                    <a:pt x="66" y="266"/>
                    <a:pt x="66" y="266"/>
                  </a:cubicBezTo>
                  <a:cubicBezTo>
                    <a:pt x="71" y="53"/>
                    <a:pt x="71" y="53"/>
                    <a:pt x="71" y="53"/>
                  </a:cubicBezTo>
                  <a:cubicBezTo>
                    <a:pt x="71" y="53"/>
                    <a:pt x="84" y="22"/>
                    <a:pt x="99" y="22"/>
                  </a:cubicBezTo>
                  <a:cubicBezTo>
                    <a:pt x="113" y="22"/>
                    <a:pt x="125" y="47"/>
                    <a:pt x="125" y="47"/>
                  </a:cubicBezTo>
                  <a:cubicBezTo>
                    <a:pt x="133" y="266"/>
                    <a:pt x="133" y="266"/>
                    <a:pt x="133" y="266"/>
                  </a:cubicBezTo>
                  <a:cubicBezTo>
                    <a:pt x="199" y="266"/>
                    <a:pt x="199" y="266"/>
                    <a:pt x="199" y="266"/>
                  </a:cubicBezTo>
                  <a:lnTo>
                    <a:pt x="198" y="0"/>
                  </a:ln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Rectangle 70">
              <a:extLst>
                <a:ext uri="{FF2B5EF4-FFF2-40B4-BE49-F238E27FC236}">
                  <a16:creationId xmlns:a16="http://schemas.microsoft.com/office/drawing/2014/main" id="{783637C9-180E-42CD-BEB6-B437C253CC00}"/>
                </a:ext>
              </a:extLst>
            </p:cNvPr>
            <p:cNvSpPr>
              <a:spLocks noChangeArrowheads="1"/>
            </p:cNvSpPr>
            <p:nvPr/>
          </p:nvSpPr>
          <p:spPr bwMode="auto">
            <a:xfrm>
              <a:off x="14998701" y="3411538"/>
              <a:ext cx="722313" cy="46038"/>
            </a:xfrm>
            <a:prstGeom prst="rect">
              <a:avLst/>
            </a:prstGeom>
            <a:solidFill>
              <a:srgbClr val="D6D1D2"/>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71">
              <a:extLst>
                <a:ext uri="{FF2B5EF4-FFF2-40B4-BE49-F238E27FC236}">
                  <a16:creationId xmlns:a16="http://schemas.microsoft.com/office/drawing/2014/main" id="{DA804680-7343-464D-800F-CA1985F6FA46}"/>
                </a:ext>
              </a:extLst>
            </p:cNvPr>
            <p:cNvSpPr>
              <a:spLocks/>
            </p:cNvSpPr>
            <p:nvPr/>
          </p:nvSpPr>
          <p:spPr bwMode="auto">
            <a:xfrm>
              <a:off x="15635288" y="2535238"/>
              <a:ext cx="258763" cy="754063"/>
            </a:xfrm>
            <a:custGeom>
              <a:avLst/>
              <a:gdLst>
                <a:gd name="T0" fmla="*/ 38 w 72"/>
                <a:gd name="T1" fmla="*/ 11 h 209"/>
                <a:gd name="T2" fmla="*/ 26 w 72"/>
                <a:gd name="T3" fmla="*/ 2 h 209"/>
                <a:gd name="T4" fmla="*/ 13 w 72"/>
                <a:gd name="T5" fmla="*/ 1 h 209"/>
                <a:gd name="T6" fmla="*/ 8 w 72"/>
                <a:gd name="T7" fmla="*/ 3 h 209"/>
                <a:gd name="T8" fmla="*/ 4 w 72"/>
                <a:gd name="T9" fmla="*/ 6 h 209"/>
                <a:gd name="T10" fmla="*/ 1 w 72"/>
                <a:gd name="T11" fmla="*/ 14 h 209"/>
                <a:gd name="T12" fmla="*/ 2 w 72"/>
                <a:gd name="T13" fmla="*/ 31 h 209"/>
                <a:gd name="T14" fmla="*/ 2 w 72"/>
                <a:gd name="T15" fmla="*/ 39 h 209"/>
                <a:gd name="T16" fmla="*/ 5 w 72"/>
                <a:gd name="T17" fmla="*/ 44 h 209"/>
                <a:gd name="T18" fmla="*/ 12 w 72"/>
                <a:gd name="T19" fmla="*/ 59 h 209"/>
                <a:gd name="T20" fmla="*/ 16 w 72"/>
                <a:gd name="T21" fmla="*/ 76 h 209"/>
                <a:gd name="T22" fmla="*/ 22 w 72"/>
                <a:gd name="T23" fmla="*/ 114 h 209"/>
                <a:gd name="T24" fmla="*/ 27 w 72"/>
                <a:gd name="T25" fmla="*/ 193 h 209"/>
                <a:gd name="T26" fmla="*/ 27 w 72"/>
                <a:gd name="T27" fmla="*/ 209 h 209"/>
                <a:gd name="T28" fmla="*/ 72 w 72"/>
                <a:gd name="T29" fmla="*/ 209 h 209"/>
                <a:gd name="T30" fmla="*/ 72 w 72"/>
                <a:gd name="T31" fmla="*/ 193 h 209"/>
                <a:gd name="T32" fmla="*/ 67 w 72"/>
                <a:gd name="T33" fmla="*/ 109 h 209"/>
                <a:gd name="T34" fmla="*/ 60 w 72"/>
                <a:gd name="T35" fmla="*/ 67 h 209"/>
                <a:gd name="T36" fmla="*/ 54 w 72"/>
                <a:gd name="T37" fmla="*/ 45 h 209"/>
                <a:gd name="T38" fmla="*/ 45 w 72"/>
                <a:gd name="T39" fmla="*/ 22 h 209"/>
                <a:gd name="T40" fmla="*/ 38 w 72"/>
                <a:gd name="T41" fmla="*/ 11 h 2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72" h="209">
                  <a:moveTo>
                    <a:pt x="38" y="11"/>
                  </a:moveTo>
                  <a:cubicBezTo>
                    <a:pt x="35" y="7"/>
                    <a:pt x="31" y="4"/>
                    <a:pt x="26" y="2"/>
                  </a:cubicBezTo>
                  <a:cubicBezTo>
                    <a:pt x="22" y="0"/>
                    <a:pt x="17" y="0"/>
                    <a:pt x="13" y="1"/>
                  </a:cubicBezTo>
                  <a:cubicBezTo>
                    <a:pt x="11" y="1"/>
                    <a:pt x="9" y="2"/>
                    <a:pt x="8" y="3"/>
                  </a:cubicBezTo>
                  <a:cubicBezTo>
                    <a:pt x="6" y="3"/>
                    <a:pt x="5" y="4"/>
                    <a:pt x="4" y="6"/>
                  </a:cubicBezTo>
                  <a:cubicBezTo>
                    <a:pt x="2" y="8"/>
                    <a:pt x="1" y="11"/>
                    <a:pt x="1" y="14"/>
                  </a:cubicBezTo>
                  <a:cubicBezTo>
                    <a:pt x="1" y="21"/>
                    <a:pt x="3" y="26"/>
                    <a:pt x="2" y="31"/>
                  </a:cubicBezTo>
                  <a:cubicBezTo>
                    <a:pt x="2" y="35"/>
                    <a:pt x="0" y="37"/>
                    <a:pt x="2" y="39"/>
                  </a:cubicBezTo>
                  <a:cubicBezTo>
                    <a:pt x="3" y="40"/>
                    <a:pt x="4" y="42"/>
                    <a:pt x="5" y="44"/>
                  </a:cubicBezTo>
                  <a:cubicBezTo>
                    <a:pt x="8" y="48"/>
                    <a:pt x="10" y="53"/>
                    <a:pt x="12" y="59"/>
                  </a:cubicBezTo>
                  <a:cubicBezTo>
                    <a:pt x="13" y="64"/>
                    <a:pt x="15" y="70"/>
                    <a:pt x="16" y="76"/>
                  </a:cubicBezTo>
                  <a:cubicBezTo>
                    <a:pt x="19" y="88"/>
                    <a:pt x="21" y="101"/>
                    <a:pt x="22" y="114"/>
                  </a:cubicBezTo>
                  <a:cubicBezTo>
                    <a:pt x="25" y="140"/>
                    <a:pt x="26" y="167"/>
                    <a:pt x="27" y="193"/>
                  </a:cubicBezTo>
                  <a:cubicBezTo>
                    <a:pt x="27" y="209"/>
                    <a:pt x="27" y="209"/>
                    <a:pt x="27" y="209"/>
                  </a:cubicBezTo>
                  <a:cubicBezTo>
                    <a:pt x="72" y="209"/>
                    <a:pt x="72" y="209"/>
                    <a:pt x="72" y="209"/>
                  </a:cubicBezTo>
                  <a:cubicBezTo>
                    <a:pt x="72" y="193"/>
                    <a:pt x="72" y="193"/>
                    <a:pt x="72" y="193"/>
                  </a:cubicBezTo>
                  <a:cubicBezTo>
                    <a:pt x="71" y="165"/>
                    <a:pt x="70" y="137"/>
                    <a:pt x="67" y="109"/>
                  </a:cubicBezTo>
                  <a:cubicBezTo>
                    <a:pt x="65" y="95"/>
                    <a:pt x="63" y="81"/>
                    <a:pt x="60" y="67"/>
                  </a:cubicBezTo>
                  <a:cubicBezTo>
                    <a:pt x="59" y="59"/>
                    <a:pt x="57" y="52"/>
                    <a:pt x="54" y="45"/>
                  </a:cubicBezTo>
                  <a:cubicBezTo>
                    <a:pt x="52" y="37"/>
                    <a:pt x="49" y="30"/>
                    <a:pt x="45" y="22"/>
                  </a:cubicBezTo>
                  <a:cubicBezTo>
                    <a:pt x="43" y="18"/>
                    <a:pt x="41" y="15"/>
                    <a:pt x="38" y="11"/>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72">
              <a:extLst>
                <a:ext uri="{FF2B5EF4-FFF2-40B4-BE49-F238E27FC236}">
                  <a16:creationId xmlns:a16="http://schemas.microsoft.com/office/drawing/2014/main" id="{787B602D-D549-4C2D-AB47-F34F38078F34}"/>
                </a:ext>
              </a:extLst>
            </p:cNvPr>
            <p:cNvSpPr>
              <a:spLocks/>
            </p:cNvSpPr>
            <p:nvPr/>
          </p:nvSpPr>
          <p:spPr bwMode="auto">
            <a:xfrm>
              <a:off x="15649576" y="3289301"/>
              <a:ext cx="252413" cy="382588"/>
            </a:xfrm>
            <a:custGeom>
              <a:avLst/>
              <a:gdLst>
                <a:gd name="T0" fmla="*/ 26 w 70"/>
                <a:gd name="T1" fmla="*/ 12 h 106"/>
                <a:gd name="T2" fmla="*/ 3 w 70"/>
                <a:gd name="T3" fmla="*/ 52 h 106"/>
                <a:gd name="T4" fmla="*/ 18 w 70"/>
                <a:gd name="T5" fmla="*/ 51 h 106"/>
                <a:gd name="T6" fmla="*/ 24 w 70"/>
                <a:gd name="T7" fmla="*/ 61 h 106"/>
                <a:gd name="T8" fmla="*/ 31 w 70"/>
                <a:gd name="T9" fmla="*/ 91 h 106"/>
                <a:gd name="T10" fmla="*/ 38 w 70"/>
                <a:gd name="T11" fmla="*/ 70 h 106"/>
                <a:gd name="T12" fmla="*/ 41 w 70"/>
                <a:gd name="T13" fmla="*/ 93 h 106"/>
                <a:gd name="T14" fmla="*/ 49 w 70"/>
                <a:gd name="T15" fmla="*/ 101 h 106"/>
                <a:gd name="T16" fmla="*/ 63 w 70"/>
                <a:gd name="T17" fmla="*/ 90 h 106"/>
                <a:gd name="T18" fmla="*/ 69 w 70"/>
                <a:gd name="T19" fmla="*/ 52 h 106"/>
                <a:gd name="T20" fmla="*/ 48 w 70"/>
                <a:gd name="T21" fmla="*/ 2 h 106"/>
                <a:gd name="T22" fmla="*/ 26 w 70"/>
                <a:gd name="T23" fmla="*/ 12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0" h="106">
                  <a:moveTo>
                    <a:pt x="26" y="12"/>
                  </a:moveTo>
                  <a:cubicBezTo>
                    <a:pt x="15" y="29"/>
                    <a:pt x="0" y="45"/>
                    <a:pt x="3" y="52"/>
                  </a:cubicBezTo>
                  <a:cubicBezTo>
                    <a:pt x="7" y="59"/>
                    <a:pt x="12" y="59"/>
                    <a:pt x="18" y="51"/>
                  </a:cubicBezTo>
                  <a:cubicBezTo>
                    <a:pt x="24" y="42"/>
                    <a:pt x="23" y="45"/>
                    <a:pt x="24" y="61"/>
                  </a:cubicBezTo>
                  <a:cubicBezTo>
                    <a:pt x="25" y="77"/>
                    <a:pt x="25" y="96"/>
                    <a:pt x="31" y="91"/>
                  </a:cubicBezTo>
                  <a:cubicBezTo>
                    <a:pt x="37" y="87"/>
                    <a:pt x="38" y="59"/>
                    <a:pt x="38" y="70"/>
                  </a:cubicBezTo>
                  <a:cubicBezTo>
                    <a:pt x="37" y="80"/>
                    <a:pt x="36" y="101"/>
                    <a:pt x="41" y="93"/>
                  </a:cubicBezTo>
                  <a:cubicBezTo>
                    <a:pt x="45" y="86"/>
                    <a:pt x="45" y="106"/>
                    <a:pt x="49" y="101"/>
                  </a:cubicBezTo>
                  <a:cubicBezTo>
                    <a:pt x="56" y="103"/>
                    <a:pt x="63" y="90"/>
                    <a:pt x="63" y="90"/>
                  </a:cubicBezTo>
                  <a:cubicBezTo>
                    <a:pt x="63" y="90"/>
                    <a:pt x="68" y="93"/>
                    <a:pt x="69" y="52"/>
                  </a:cubicBezTo>
                  <a:cubicBezTo>
                    <a:pt x="70" y="11"/>
                    <a:pt x="66" y="1"/>
                    <a:pt x="48" y="2"/>
                  </a:cubicBezTo>
                  <a:cubicBezTo>
                    <a:pt x="40" y="0"/>
                    <a:pt x="34" y="2"/>
                    <a:pt x="26" y="12"/>
                  </a:cubicBez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Freeform 73">
              <a:extLst>
                <a:ext uri="{FF2B5EF4-FFF2-40B4-BE49-F238E27FC236}">
                  <a16:creationId xmlns:a16="http://schemas.microsoft.com/office/drawing/2014/main" id="{059BA55C-F3BF-48D2-9290-1B93F646335F}"/>
                </a:ext>
              </a:extLst>
            </p:cNvPr>
            <p:cNvSpPr>
              <a:spLocks/>
            </p:cNvSpPr>
            <p:nvPr/>
          </p:nvSpPr>
          <p:spPr bwMode="auto">
            <a:xfrm>
              <a:off x="14644688" y="2535238"/>
              <a:ext cx="476250" cy="606425"/>
            </a:xfrm>
            <a:custGeom>
              <a:avLst/>
              <a:gdLst>
                <a:gd name="T0" fmla="*/ 132 w 132"/>
                <a:gd name="T1" fmla="*/ 44 h 168"/>
                <a:gd name="T2" fmla="*/ 62 w 132"/>
                <a:gd name="T3" fmla="*/ 88 h 168"/>
                <a:gd name="T4" fmla="*/ 34 w 132"/>
                <a:gd name="T5" fmla="*/ 168 h 168"/>
                <a:gd name="T6" fmla="*/ 0 w 132"/>
                <a:gd name="T7" fmla="*/ 163 h 168"/>
                <a:gd name="T8" fmla="*/ 23 w 132"/>
                <a:gd name="T9" fmla="*/ 66 h 168"/>
                <a:gd name="T10" fmla="*/ 120 w 132"/>
                <a:gd name="T11" fmla="*/ 0 h 168"/>
                <a:gd name="T12" fmla="*/ 132 w 132"/>
                <a:gd name="T13" fmla="*/ 44 h 168"/>
              </a:gdLst>
              <a:ahLst/>
              <a:cxnLst>
                <a:cxn ang="0">
                  <a:pos x="T0" y="T1"/>
                </a:cxn>
                <a:cxn ang="0">
                  <a:pos x="T2" y="T3"/>
                </a:cxn>
                <a:cxn ang="0">
                  <a:pos x="T4" y="T5"/>
                </a:cxn>
                <a:cxn ang="0">
                  <a:pos x="T6" y="T7"/>
                </a:cxn>
                <a:cxn ang="0">
                  <a:pos x="T8" y="T9"/>
                </a:cxn>
                <a:cxn ang="0">
                  <a:pos x="T10" y="T11"/>
                </a:cxn>
                <a:cxn ang="0">
                  <a:pos x="T12" y="T13"/>
                </a:cxn>
              </a:cxnLst>
              <a:rect l="0" t="0" r="r" b="b"/>
              <a:pathLst>
                <a:path w="132" h="168">
                  <a:moveTo>
                    <a:pt x="132" y="44"/>
                  </a:moveTo>
                  <a:cubicBezTo>
                    <a:pt x="96" y="45"/>
                    <a:pt x="77" y="62"/>
                    <a:pt x="62" y="88"/>
                  </a:cubicBezTo>
                  <a:cubicBezTo>
                    <a:pt x="57" y="99"/>
                    <a:pt x="39" y="126"/>
                    <a:pt x="34" y="168"/>
                  </a:cubicBezTo>
                  <a:cubicBezTo>
                    <a:pt x="0" y="163"/>
                    <a:pt x="0" y="163"/>
                    <a:pt x="0" y="163"/>
                  </a:cubicBezTo>
                  <a:cubicBezTo>
                    <a:pt x="0" y="134"/>
                    <a:pt x="8" y="89"/>
                    <a:pt x="23" y="66"/>
                  </a:cubicBezTo>
                  <a:cubicBezTo>
                    <a:pt x="44" y="28"/>
                    <a:pt x="72" y="5"/>
                    <a:pt x="120" y="0"/>
                  </a:cubicBezTo>
                  <a:lnTo>
                    <a:pt x="132" y="44"/>
                  </a:ln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74">
              <a:extLst>
                <a:ext uri="{FF2B5EF4-FFF2-40B4-BE49-F238E27FC236}">
                  <a16:creationId xmlns:a16="http://schemas.microsoft.com/office/drawing/2014/main" id="{B18F5120-50D8-4C2A-AA4B-FAF9FA7D5521}"/>
                </a:ext>
              </a:extLst>
            </p:cNvPr>
            <p:cNvSpPr>
              <a:spLocks/>
            </p:cNvSpPr>
            <p:nvPr/>
          </p:nvSpPr>
          <p:spPr bwMode="auto">
            <a:xfrm>
              <a:off x="14998701" y="2481263"/>
              <a:ext cx="722313" cy="930275"/>
            </a:xfrm>
            <a:custGeom>
              <a:avLst/>
              <a:gdLst>
                <a:gd name="T0" fmla="*/ 179 w 200"/>
                <a:gd name="T1" fmla="*/ 11 h 258"/>
                <a:gd name="T2" fmla="*/ 100 w 200"/>
                <a:gd name="T3" fmla="*/ 0 h 258"/>
                <a:gd name="T4" fmla="*/ 22 w 200"/>
                <a:gd name="T5" fmla="*/ 11 h 258"/>
                <a:gd name="T6" fmla="*/ 0 w 200"/>
                <a:gd name="T7" fmla="*/ 19 h 258"/>
                <a:gd name="T8" fmla="*/ 0 w 200"/>
                <a:gd name="T9" fmla="*/ 258 h 258"/>
                <a:gd name="T10" fmla="*/ 200 w 200"/>
                <a:gd name="T11" fmla="*/ 258 h 258"/>
                <a:gd name="T12" fmla="*/ 200 w 200"/>
                <a:gd name="T13" fmla="*/ 18 h 258"/>
                <a:gd name="T14" fmla="*/ 179 w 200"/>
                <a:gd name="T15" fmla="*/ 11 h 25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00" h="258">
                  <a:moveTo>
                    <a:pt x="179" y="11"/>
                  </a:moveTo>
                  <a:cubicBezTo>
                    <a:pt x="160" y="6"/>
                    <a:pt x="130" y="0"/>
                    <a:pt x="100" y="0"/>
                  </a:cubicBezTo>
                  <a:cubicBezTo>
                    <a:pt x="70" y="0"/>
                    <a:pt x="40" y="6"/>
                    <a:pt x="22" y="11"/>
                  </a:cubicBezTo>
                  <a:cubicBezTo>
                    <a:pt x="10" y="13"/>
                    <a:pt x="3" y="17"/>
                    <a:pt x="0" y="19"/>
                  </a:cubicBezTo>
                  <a:cubicBezTo>
                    <a:pt x="0" y="258"/>
                    <a:pt x="0" y="258"/>
                    <a:pt x="0" y="258"/>
                  </a:cubicBezTo>
                  <a:cubicBezTo>
                    <a:pt x="200" y="258"/>
                    <a:pt x="200" y="258"/>
                    <a:pt x="200" y="258"/>
                  </a:cubicBezTo>
                  <a:cubicBezTo>
                    <a:pt x="200" y="18"/>
                    <a:pt x="200" y="18"/>
                    <a:pt x="200" y="18"/>
                  </a:cubicBezTo>
                  <a:cubicBezTo>
                    <a:pt x="200" y="16"/>
                    <a:pt x="191" y="13"/>
                    <a:pt x="179" y="11"/>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4" name="Freeform 75">
              <a:extLst>
                <a:ext uri="{FF2B5EF4-FFF2-40B4-BE49-F238E27FC236}">
                  <a16:creationId xmlns:a16="http://schemas.microsoft.com/office/drawing/2014/main" id="{A8C73823-D66C-49F5-B5B9-B8B906AD3208}"/>
                </a:ext>
              </a:extLst>
            </p:cNvPr>
            <p:cNvSpPr>
              <a:spLocks/>
            </p:cNvSpPr>
            <p:nvPr/>
          </p:nvSpPr>
          <p:spPr bwMode="auto">
            <a:xfrm>
              <a:off x="14998701" y="2870201"/>
              <a:ext cx="722313" cy="547688"/>
            </a:xfrm>
            <a:custGeom>
              <a:avLst/>
              <a:gdLst>
                <a:gd name="T0" fmla="*/ 179 w 200"/>
                <a:gd name="T1" fmla="*/ 6 h 152"/>
                <a:gd name="T2" fmla="*/ 100 w 200"/>
                <a:gd name="T3" fmla="*/ 0 h 152"/>
                <a:gd name="T4" fmla="*/ 22 w 200"/>
                <a:gd name="T5" fmla="*/ 6 h 152"/>
                <a:gd name="T6" fmla="*/ 0 w 200"/>
                <a:gd name="T7" fmla="*/ 11 h 152"/>
                <a:gd name="T8" fmla="*/ 0 w 200"/>
                <a:gd name="T9" fmla="*/ 152 h 152"/>
                <a:gd name="T10" fmla="*/ 200 w 200"/>
                <a:gd name="T11" fmla="*/ 152 h 152"/>
                <a:gd name="T12" fmla="*/ 200 w 200"/>
                <a:gd name="T13" fmla="*/ 11 h 152"/>
                <a:gd name="T14" fmla="*/ 179 w 200"/>
                <a:gd name="T15" fmla="*/ 6 h 1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00" h="152">
                  <a:moveTo>
                    <a:pt x="179" y="6"/>
                  </a:moveTo>
                  <a:cubicBezTo>
                    <a:pt x="160" y="3"/>
                    <a:pt x="130" y="0"/>
                    <a:pt x="100" y="0"/>
                  </a:cubicBezTo>
                  <a:cubicBezTo>
                    <a:pt x="70" y="0"/>
                    <a:pt x="40" y="3"/>
                    <a:pt x="22" y="6"/>
                  </a:cubicBezTo>
                  <a:cubicBezTo>
                    <a:pt x="10" y="8"/>
                    <a:pt x="3" y="10"/>
                    <a:pt x="0" y="11"/>
                  </a:cubicBezTo>
                  <a:cubicBezTo>
                    <a:pt x="0" y="152"/>
                    <a:pt x="0" y="152"/>
                    <a:pt x="0" y="152"/>
                  </a:cubicBezTo>
                  <a:cubicBezTo>
                    <a:pt x="200" y="152"/>
                    <a:pt x="200" y="152"/>
                    <a:pt x="200" y="152"/>
                  </a:cubicBezTo>
                  <a:cubicBezTo>
                    <a:pt x="200" y="11"/>
                    <a:pt x="200" y="11"/>
                    <a:pt x="200" y="11"/>
                  </a:cubicBezTo>
                  <a:cubicBezTo>
                    <a:pt x="200" y="9"/>
                    <a:pt x="191" y="8"/>
                    <a:pt x="179" y="6"/>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5" name="Freeform 76">
              <a:extLst>
                <a:ext uri="{FF2B5EF4-FFF2-40B4-BE49-F238E27FC236}">
                  <a16:creationId xmlns:a16="http://schemas.microsoft.com/office/drawing/2014/main" id="{17533F02-CAE4-4738-9416-3CC91638F343}"/>
                </a:ext>
              </a:extLst>
            </p:cNvPr>
            <p:cNvSpPr>
              <a:spLocks/>
            </p:cNvSpPr>
            <p:nvPr/>
          </p:nvSpPr>
          <p:spPr bwMode="auto">
            <a:xfrm>
              <a:off x="15225713" y="2268538"/>
              <a:ext cx="268288" cy="400050"/>
            </a:xfrm>
            <a:custGeom>
              <a:avLst/>
              <a:gdLst>
                <a:gd name="T0" fmla="*/ 74 w 74"/>
                <a:gd name="T1" fmla="*/ 73 h 111"/>
                <a:gd name="T2" fmla="*/ 37 w 74"/>
                <a:gd name="T3" fmla="*/ 111 h 111"/>
                <a:gd name="T4" fmla="*/ 37 w 74"/>
                <a:gd name="T5" fmla="*/ 111 h 111"/>
                <a:gd name="T6" fmla="*/ 0 w 74"/>
                <a:gd name="T7" fmla="*/ 73 h 111"/>
                <a:gd name="T8" fmla="*/ 0 w 74"/>
                <a:gd name="T9" fmla="*/ 37 h 111"/>
                <a:gd name="T10" fmla="*/ 37 w 74"/>
                <a:gd name="T11" fmla="*/ 0 h 111"/>
                <a:gd name="T12" fmla="*/ 37 w 74"/>
                <a:gd name="T13" fmla="*/ 0 h 111"/>
                <a:gd name="T14" fmla="*/ 74 w 74"/>
                <a:gd name="T15" fmla="*/ 37 h 111"/>
                <a:gd name="T16" fmla="*/ 74 w 74"/>
                <a:gd name="T17" fmla="*/ 73 h 1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4" h="111">
                  <a:moveTo>
                    <a:pt x="74" y="73"/>
                  </a:moveTo>
                  <a:cubicBezTo>
                    <a:pt x="74" y="94"/>
                    <a:pt x="58" y="111"/>
                    <a:pt x="37" y="111"/>
                  </a:cubicBezTo>
                  <a:cubicBezTo>
                    <a:pt x="37" y="111"/>
                    <a:pt x="37" y="111"/>
                    <a:pt x="37" y="111"/>
                  </a:cubicBezTo>
                  <a:cubicBezTo>
                    <a:pt x="16" y="111"/>
                    <a:pt x="0" y="94"/>
                    <a:pt x="0" y="73"/>
                  </a:cubicBezTo>
                  <a:cubicBezTo>
                    <a:pt x="0" y="37"/>
                    <a:pt x="0" y="37"/>
                    <a:pt x="0" y="37"/>
                  </a:cubicBezTo>
                  <a:cubicBezTo>
                    <a:pt x="0" y="17"/>
                    <a:pt x="16" y="0"/>
                    <a:pt x="37" y="0"/>
                  </a:cubicBezTo>
                  <a:cubicBezTo>
                    <a:pt x="37" y="0"/>
                    <a:pt x="37" y="0"/>
                    <a:pt x="37" y="0"/>
                  </a:cubicBezTo>
                  <a:cubicBezTo>
                    <a:pt x="58" y="0"/>
                    <a:pt x="74" y="17"/>
                    <a:pt x="74" y="37"/>
                  </a:cubicBezTo>
                  <a:lnTo>
                    <a:pt x="74" y="73"/>
                  </a:lnTo>
                  <a:close/>
                </a:path>
              </a:pathLst>
            </a:custGeom>
            <a:solidFill>
              <a:srgbClr val="F4B86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6" name="Freeform 77">
              <a:extLst>
                <a:ext uri="{FF2B5EF4-FFF2-40B4-BE49-F238E27FC236}">
                  <a16:creationId xmlns:a16="http://schemas.microsoft.com/office/drawing/2014/main" id="{111261C8-2C8C-461B-8281-DC5C3F460458}"/>
                </a:ext>
              </a:extLst>
            </p:cNvPr>
            <p:cNvSpPr>
              <a:spLocks/>
            </p:cNvSpPr>
            <p:nvPr/>
          </p:nvSpPr>
          <p:spPr bwMode="auto">
            <a:xfrm>
              <a:off x="14893926" y="1477963"/>
              <a:ext cx="903288" cy="1003300"/>
            </a:xfrm>
            <a:custGeom>
              <a:avLst/>
              <a:gdLst>
                <a:gd name="T0" fmla="*/ 13 w 250"/>
                <a:gd name="T1" fmla="*/ 149 h 278"/>
                <a:gd name="T2" fmla="*/ 130 w 250"/>
                <a:gd name="T3" fmla="*/ 278 h 278"/>
                <a:gd name="T4" fmla="*/ 242 w 250"/>
                <a:gd name="T5" fmla="*/ 100 h 278"/>
                <a:gd name="T6" fmla="*/ 121 w 250"/>
                <a:gd name="T7" fmla="*/ 0 h 278"/>
                <a:gd name="T8" fmla="*/ 13 w 250"/>
                <a:gd name="T9" fmla="*/ 149 h 278"/>
              </a:gdLst>
              <a:ahLst/>
              <a:cxnLst>
                <a:cxn ang="0">
                  <a:pos x="T0" y="T1"/>
                </a:cxn>
                <a:cxn ang="0">
                  <a:pos x="T2" y="T3"/>
                </a:cxn>
                <a:cxn ang="0">
                  <a:pos x="T4" y="T5"/>
                </a:cxn>
                <a:cxn ang="0">
                  <a:pos x="T6" y="T7"/>
                </a:cxn>
                <a:cxn ang="0">
                  <a:pos x="T8" y="T9"/>
                </a:cxn>
              </a:cxnLst>
              <a:rect l="0" t="0" r="r" b="b"/>
              <a:pathLst>
                <a:path w="250" h="278">
                  <a:moveTo>
                    <a:pt x="13" y="149"/>
                  </a:moveTo>
                  <a:cubicBezTo>
                    <a:pt x="20" y="199"/>
                    <a:pt x="43" y="278"/>
                    <a:pt x="130" y="278"/>
                  </a:cubicBezTo>
                  <a:cubicBezTo>
                    <a:pt x="208" y="278"/>
                    <a:pt x="250" y="203"/>
                    <a:pt x="242" y="100"/>
                  </a:cubicBezTo>
                  <a:cubicBezTo>
                    <a:pt x="232" y="20"/>
                    <a:pt x="185" y="0"/>
                    <a:pt x="121" y="0"/>
                  </a:cubicBezTo>
                  <a:cubicBezTo>
                    <a:pt x="52" y="0"/>
                    <a:pt x="0" y="65"/>
                    <a:pt x="13" y="149"/>
                  </a:cubicBezTo>
                  <a:close/>
                </a:path>
              </a:pathLst>
            </a:custGeom>
            <a:solidFill>
              <a:srgbClr val="F4B86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7" name="Freeform 78">
              <a:extLst>
                <a:ext uri="{FF2B5EF4-FFF2-40B4-BE49-F238E27FC236}">
                  <a16:creationId xmlns:a16="http://schemas.microsoft.com/office/drawing/2014/main" id="{5A7C5B4C-E9F1-4206-A149-E2C177466C92}"/>
                </a:ext>
              </a:extLst>
            </p:cNvPr>
            <p:cNvSpPr>
              <a:spLocks/>
            </p:cNvSpPr>
            <p:nvPr/>
          </p:nvSpPr>
          <p:spPr bwMode="auto">
            <a:xfrm>
              <a:off x="14905038" y="1477963"/>
              <a:ext cx="874713" cy="984250"/>
            </a:xfrm>
            <a:custGeom>
              <a:avLst/>
              <a:gdLst>
                <a:gd name="T0" fmla="*/ 12 w 242"/>
                <a:gd name="T1" fmla="*/ 147 h 273"/>
                <a:gd name="T2" fmla="*/ 125 w 242"/>
                <a:gd name="T3" fmla="*/ 273 h 273"/>
                <a:gd name="T4" fmla="*/ 234 w 242"/>
                <a:gd name="T5" fmla="*/ 98 h 273"/>
                <a:gd name="T6" fmla="*/ 117 w 242"/>
                <a:gd name="T7" fmla="*/ 0 h 273"/>
                <a:gd name="T8" fmla="*/ 12 w 242"/>
                <a:gd name="T9" fmla="*/ 147 h 273"/>
              </a:gdLst>
              <a:ahLst/>
              <a:cxnLst>
                <a:cxn ang="0">
                  <a:pos x="T0" y="T1"/>
                </a:cxn>
                <a:cxn ang="0">
                  <a:pos x="T2" y="T3"/>
                </a:cxn>
                <a:cxn ang="0">
                  <a:pos x="T4" y="T5"/>
                </a:cxn>
                <a:cxn ang="0">
                  <a:pos x="T6" y="T7"/>
                </a:cxn>
                <a:cxn ang="0">
                  <a:pos x="T8" y="T9"/>
                </a:cxn>
              </a:cxnLst>
              <a:rect l="0" t="0" r="r" b="b"/>
              <a:pathLst>
                <a:path w="242" h="273">
                  <a:moveTo>
                    <a:pt x="12" y="147"/>
                  </a:moveTo>
                  <a:cubicBezTo>
                    <a:pt x="19" y="196"/>
                    <a:pt x="42" y="273"/>
                    <a:pt x="125" y="273"/>
                  </a:cubicBezTo>
                  <a:cubicBezTo>
                    <a:pt x="201" y="273"/>
                    <a:pt x="242" y="199"/>
                    <a:pt x="234" y="98"/>
                  </a:cubicBezTo>
                  <a:cubicBezTo>
                    <a:pt x="225" y="19"/>
                    <a:pt x="180" y="0"/>
                    <a:pt x="117" y="0"/>
                  </a:cubicBezTo>
                  <a:cubicBezTo>
                    <a:pt x="50" y="0"/>
                    <a:pt x="0" y="64"/>
                    <a:pt x="12" y="147"/>
                  </a:cubicBez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8" name="Freeform 79">
              <a:extLst>
                <a:ext uri="{FF2B5EF4-FFF2-40B4-BE49-F238E27FC236}">
                  <a16:creationId xmlns:a16="http://schemas.microsoft.com/office/drawing/2014/main" id="{7B436486-28C7-456B-8CD0-9C0E70596409}"/>
                </a:ext>
              </a:extLst>
            </p:cNvPr>
            <p:cNvSpPr>
              <a:spLocks/>
            </p:cNvSpPr>
            <p:nvPr/>
          </p:nvSpPr>
          <p:spPr bwMode="auto">
            <a:xfrm>
              <a:off x="15095538" y="1943101"/>
              <a:ext cx="138113" cy="115888"/>
            </a:xfrm>
            <a:custGeom>
              <a:avLst/>
              <a:gdLst>
                <a:gd name="T0" fmla="*/ 22 w 38"/>
                <a:gd name="T1" fmla="*/ 0 h 32"/>
                <a:gd name="T2" fmla="*/ 19 w 38"/>
                <a:gd name="T3" fmla="*/ 0 h 32"/>
                <a:gd name="T4" fmla="*/ 14 w 38"/>
                <a:gd name="T5" fmla="*/ 0 h 32"/>
                <a:gd name="T6" fmla="*/ 0 w 38"/>
                <a:gd name="T7" fmla="*/ 14 h 32"/>
                <a:gd name="T8" fmla="*/ 0 w 38"/>
                <a:gd name="T9" fmla="*/ 18 h 32"/>
                <a:gd name="T10" fmla="*/ 14 w 38"/>
                <a:gd name="T11" fmla="*/ 32 h 32"/>
                <a:gd name="T12" fmla="*/ 19 w 38"/>
                <a:gd name="T13" fmla="*/ 32 h 32"/>
                <a:gd name="T14" fmla="*/ 33 w 38"/>
                <a:gd name="T15" fmla="*/ 18 h 32"/>
                <a:gd name="T16" fmla="*/ 33 w 38"/>
                <a:gd name="T17" fmla="*/ 14 h 32"/>
                <a:gd name="T18" fmla="*/ 32 w 38"/>
                <a:gd name="T19" fmla="*/ 11 h 32"/>
                <a:gd name="T20" fmla="*/ 37 w 38"/>
                <a:gd name="T21" fmla="*/ 7 h 32"/>
                <a:gd name="T22" fmla="*/ 22 w 38"/>
                <a:gd name="T23" fmla="*/ 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8" h="32">
                  <a:moveTo>
                    <a:pt x="22" y="0"/>
                  </a:moveTo>
                  <a:cubicBezTo>
                    <a:pt x="21" y="0"/>
                    <a:pt x="20" y="0"/>
                    <a:pt x="19" y="0"/>
                  </a:cubicBezTo>
                  <a:cubicBezTo>
                    <a:pt x="14" y="0"/>
                    <a:pt x="14" y="0"/>
                    <a:pt x="14" y="0"/>
                  </a:cubicBezTo>
                  <a:cubicBezTo>
                    <a:pt x="6" y="0"/>
                    <a:pt x="0" y="6"/>
                    <a:pt x="0" y="14"/>
                  </a:cubicBezTo>
                  <a:cubicBezTo>
                    <a:pt x="0" y="18"/>
                    <a:pt x="0" y="18"/>
                    <a:pt x="0" y="18"/>
                  </a:cubicBezTo>
                  <a:cubicBezTo>
                    <a:pt x="0" y="26"/>
                    <a:pt x="6" y="32"/>
                    <a:pt x="14" y="32"/>
                  </a:cubicBezTo>
                  <a:cubicBezTo>
                    <a:pt x="19" y="32"/>
                    <a:pt x="19" y="32"/>
                    <a:pt x="19" y="32"/>
                  </a:cubicBezTo>
                  <a:cubicBezTo>
                    <a:pt x="26" y="32"/>
                    <a:pt x="33" y="26"/>
                    <a:pt x="33" y="18"/>
                  </a:cubicBezTo>
                  <a:cubicBezTo>
                    <a:pt x="33" y="14"/>
                    <a:pt x="33" y="14"/>
                    <a:pt x="33" y="14"/>
                  </a:cubicBezTo>
                  <a:cubicBezTo>
                    <a:pt x="33" y="13"/>
                    <a:pt x="32" y="12"/>
                    <a:pt x="32" y="11"/>
                  </a:cubicBezTo>
                  <a:cubicBezTo>
                    <a:pt x="34" y="9"/>
                    <a:pt x="37" y="9"/>
                    <a:pt x="37" y="7"/>
                  </a:cubicBezTo>
                  <a:cubicBezTo>
                    <a:pt x="38" y="4"/>
                    <a:pt x="32" y="1"/>
                    <a:pt x="22" y="0"/>
                  </a:cubicBezTo>
                  <a:close/>
                </a:path>
              </a:pathLst>
            </a:custGeom>
            <a:solidFill>
              <a:srgbClr val="6C4F3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9" name="Freeform 80">
              <a:extLst>
                <a:ext uri="{FF2B5EF4-FFF2-40B4-BE49-F238E27FC236}">
                  <a16:creationId xmlns:a16="http://schemas.microsoft.com/office/drawing/2014/main" id="{F73E02E6-DEB7-4CDF-AAAC-668122DBC9D0}"/>
                </a:ext>
              </a:extLst>
            </p:cNvPr>
            <p:cNvSpPr>
              <a:spLocks/>
            </p:cNvSpPr>
            <p:nvPr/>
          </p:nvSpPr>
          <p:spPr bwMode="auto">
            <a:xfrm>
              <a:off x="15120938" y="1965326"/>
              <a:ext cx="25400" cy="31750"/>
            </a:xfrm>
            <a:custGeom>
              <a:avLst/>
              <a:gdLst>
                <a:gd name="T0" fmla="*/ 7 w 7"/>
                <a:gd name="T1" fmla="*/ 7 h 9"/>
                <a:gd name="T2" fmla="*/ 5 w 7"/>
                <a:gd name="T3" fmla="*/ 0 h 9"/>
                <a:gd name="T4" fmla="*/ 0 w 7"/>
                <a:gd name="T5" fmla="*/ 7 h 9"/>
                <a:gd name="T6" fmla="*/ 0 w 7"/>
                <a:gd name="T7" fmla="*/ 8 h 9"/>
                <a:gd name="T8" fmla="*/ 7 w 7"/>
                <a:gd name="T9" fmla="*/ 7 h 9"/>
              </a:gdLst>
              <a:ahLst/>
              <a:cxnLst>
                <a:cxn ang="0">
                  <a:pos x="T0" y="T1"/>
                </a:cxn>
                <a:cxn ang="0">
                  <a:pos x="T2" y="T3"/>
                </a:cxn>
                <a:cxn ang="0">
                  <a:pos x="T4" y="T5"/>
                </a:cxn>
                <a:cxn ang="0">
                  <a:pos x="T6" y="T7"/>
                </a:cxn>
                <a:cxn ang="0">
                  <a:pos x="T8" y="T9"/>
                </a:cxn>
              </a:cxnLst>
              <a:rect l="0" t="0" r="r" b="b"/>
              <a:pathLst>
                <a:path w="7" h="9">
                  <a:moveTo>
                    <a:pt x="7" y="7"/>
                  </a:moveTo>
                  <a:cubicBezTo>
                    <a:pt x="7" y="5"/>
                    <a:pt x="7" y="3"/>
                    <a:pt x="5" y="0"/>
                  </a:cubicBezTo>
                  <a:cubicBezTo>
                    <a:pt x="2" y="1"/>
                    <a:pt x="0" y="3"/>
                    <a:pt x="0" y="7"/>
                  </a:cubicBezTo>
                  <a:cubicBezTo>
                    <a:pt x="0" y="8"/>
                    <a:pt x="0" y="8"/>
                    <a:pt x="0" y="8"/>
                  </a:cubicBezTo>
                  <a:cubicBezTo>
                    <a:pt x="2" y="9"/>
                    <a:pt x="6" y="8"/>
                    <a:pt x="7" y="7"/>
                  </a:cubicBezTo>
                  <a:close/>
                </a:path>
              </a:pathLst>
            </a:custGeom>
            <a:solidFill>
              <a:srgbClr val="D6CAB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0" name="Freeform 81">
              <a:extLst>
                <a:ext uri="{FF2B5EF4-FFF2-40B4-BE49-F238E27FC236}">
                  <a16:creationId xmlns:a16="http://schemas.microsoft.com/office/drawing/2014/main" id="{500CFE2D-B6FE-49AE-8867-1ECBB6AF207D}"/>
                </a:ext>
              </a:extLst>
            </p:cNvPr>
            <p:cNvSpPr>
              <a:spLocks/>
            </p:cNvSpPr>
            <p:nvPr/>
          </p:nvSpPr>
          <p:spPr bwMode="auto">
            <a:xfrm>
              <a:off x="15160626" y="1993901"/>
              <a:ext cx="19050" cy="25400"/>
            </a:xfrm>
            <a:custGeom>
              <a:avLst/>
              <a:gdLst>
                <a:gd name="T0" fmla="*/ 1 w 5"/>
                <a:gd name="T1" fmla="*/ 4 h 7"/>
                <a:gd name="T2" fmla="*/ 4 w 5"/>
                <a:gd name="T3" fmla="*/ 2 h 7"/>
                <a:gd name="T4" fmla="*/ 1 w 5"/>
                <a:gd name="T5" fmla="*/ 4 h 7"/>
              </a:gdLst>
              <a:ahLst/>
              <a:cxnLst>
                <a:cxn ang="0">
                  <a:pos x="T0" y="T1"/>
                </a:cxn>
                <a:cxn ang="0">
                  <a:pos x="T2" y="T3"/>
                </a:cxn>
                <a:cxn ang="0">
                  <a:pos x="T4" y="T5"/>
                </a:cxn>
              </a:cxnLst>
              <a:rect l="0" t="0" r="r" b="b"/>
              <a:pathLst>
                <a:path w="5" h="7">
                  <a:moveTo>
                    <a:pt x="1" y="4"/>
                  </a:moveTo>
                  <a:cubicBezTo>
                    <a:pt x="0" y="4"/>
                    <a:pt x="2" y="0"/>
                    <a:pt x="4" y="2"/>
                  </a:cubicBezTo>
                  <a:cubicBezTo>
                    <a:pt x="5" y="4"/>
                    <a:pt x="3" y="7"/>
                    <a:pt x="1" y="4"/>
                  </a:cubicBezTo>
                  <a:close/>
                </a:path>
              </a:pathLst>
            </a:custGeom>
            <a:solidFill>
              <a:srgbClr val="886B5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1" name="Freeform 82">
              <a:extLst>
                <a:ext uri="{FF2B5EF4-FFF2-40B4-BE49-F238E27FC236}">
                  <a16:creationId xmlns:a16="http://schemas.microsoft.com/office/drawing/2014/main" id="{74D5E1E9-AA8E-4D9D-8BD8-D097985453BC}"/>
                </a:ext>
              </a:extLst>
            </p:cNvPr>
            <p:cNvSpPr>
              <a:spLocks/>
            </p:cNvSpPr>
            <p:nvPr/>
          </p:nvSpPr>
          <p:spPr bwMode="auto">
            <a:xfrm>
              <a:off x="15432088" y="1943101"/>
              <a:ext cx="133350" cy="115888"/>
            </a:xfrm>
            <a:custGeom>
              <a:avLst/>
              <a:gdLst>
                <a:gd name="T0" fmla="*/ 15 w 37"/>
                <a:gd name="T1" fmla="*/ 0 h 32"/>
                <a:gd name="T2" fmla="*/ 19 w 37"/>
                <a:gd name="T3" fmla="*/ 0 h 32"/>
                <a:gd name="T4" fmla="*/ 23 w 37"/>
                <a:gd name="T5" fmla="*/ 0 h 32"/>
                <a:gd name="T6" fmla="*/ 37 w 37"/>
                <a:gd name="T7" fmla="*/ 14 h 32"/>
                <a:gd name="T8" fmla="*/ 37 w 37"/>
                <a:gd name="T9" fmla="*/ 18 h 32"/>
                <a:gd name="T10" fmla="*/ 23 w 37"/>
                <a:gd name="T11" fmla="*/ 32 h 32"/>
                <a:gd name="T12" fmla="*/ 19 w 37"/>
                <a:gd name="T13" fmla="*/ 32 h 32"/>
                <a:gd name="T14" fmla="*/ 5 w 37"/>
                <a:gd name="T15" fmla="*/ 18 h 32"/>
                <a:gd name="T16" fmla="*/ 5 w 37"/>
                <a:gd name="T17" fmla="*/ 14 h 32"/>
                <a:gd name="T18" fmla="*/ 5 w 37"/>
                <a:gd name="T19" fmla="*/ 11 h 32"/>
                <a:gd name="T20" fmla="*/ 0 w 37"/>
                <a:gd name="T21" fmla="*/ 7 h 32"/>
                <a:gd name="T22" fmla="*/ 15 w 37"/>
                <a:gd name="T23" fmla="*/ 0 h 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 h="32">
                  <a:moveTo>
                    <a:pt x="15" y="0"/>
                  </a:moveTo>
                  <a:cubicBezTo>
                    <a:pt x="16" y="0"/>
                    <a:pt x="18" y="0"/>
                    <a:pt x="19" y="0"/>
                  </a:cubicBezTo>
                  <a:cubicBezTo>
                    <a:pt x="23" y="0"/>
                    <a:pt x="23" y="0"/>
                    <a:pt x="23" y="0"/>
                  </a:cubicBezTo>
                  <a:cubicBezTo>
                    <a:pt x="31" y="0"/>
                    <a:pt x="37" y="6"/>
                    <a:pt x="37" y="14"/>
                  </a:cubicBezTo>
                  <a:cubicBezTo>
                    <a:pt x="37" y="18"/>
                    <a:pt x="37" y="18"/>
                    <a:pt x="37" y="18"/>
                  </a:cubicBezTo>
                  <a:cubicBezTo>
                    <a:pt x="37" y="26"/>
                    <a:pt x="31" y="32"/>
                    <a:pt x="23" y="32"/>
                  </a:cubicBezTo>
                  <a:cubicBezTo>
                    <a:pt x="19" y="32"/>
                    <a:pt x="19" y="32"/>
                    <a:pt x="19" y="32"/>
                  </a:cubicBezTo>
                  <a:cubicBezTo>
                    <a:pt x="11" y="32"/>
                    <a:pt x="5" y="26"/>
                    <a:pt x="5" y="18"/>
                  </a:cubicBezTo>
                  <a:cubicBezTo>
                    <a:pt x="5" y="14"/>
                    <a:pt x="5" y="14"/>
                    <a:pt x="5" y="14"/>
                  </a:cubicBezTo>
                  <a:cubicBezTo>
                    <a:pt x="5" y="13"/>
                    <a:pt x="5" y="12"/>
                    <a:pt x="5" y="11"/>
                  </a:cubicBezTo>
                  <a:cubicBezTo>
                    <a:pt x="3" y="9"/>
                    <a:pt x="1" y="9"/>
                    <a:pt x="0" y="7"/>
                  </a:cubicBezTo>
                  <a:cubicBezTo>
                    <a:pt x="0" y="4"/>
                    <a:pt x="5" y="1"/>
                    <a:pt x="15" y="0"/>
                  </a:cubicBezTo>
                  <a:close/>
                </a:path>
              </a:pathLst>
            </a:custGeom>
            <a:solidFill>
              <a:srgbClr val="6C4F3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2" name="Freeform 83">
              <a:extLst>
                <a:ext uri="{FF2B5EF4-FFF2-40B4-BE49-F238E27FC236}">
                  <a16:creationId xmlns:a16="http://schemas.microsoft.com/office/drawing/2014/main" id="{03B2C538-ADA9-46DC-BB72-C94E33D6053A}"/>
                </a:ext>
              </a:extLst>
            </p:cNvPr>
            <p:cNvSpPr>
              <a:spLocks/>
            </p:cNvSpPr>
            <p:nvPr/>
          </p:nvSpPr>
          <p:spPr bwMode="auto">
            <a:xfrm>
              <a:off x="15514638" y="1965326"/>
              <a:ext cx="30163" cy="31750"/>
            </a:xfrm>
            <a:custGeom>
              <a:avLst/>
              <a:gdLst>
                <a:gd name="T0" fmla="*/ 0 w 8"/>
                <a:gd name="T1" fmla="*/ 7 h 9"/>
                <a:gd name="T2" fmla="*/ 3 w 8"/>
                <a:gd name="T3" fmla="*/ 0 h 9"/>
                <a:gd name="T4" fmla="*/ 8 w 8"/>
                <a:gd name="T5" fmla="*/ 7 h 9"/>
                <a:gd name="T6" fmla="*/ 8 w 8"/>
                <a:gd name="T7" fmla="*/ 8 h 9"/>
                <a:gd name="T8" fmla="*/ 0 w 8"/>
                <a:gd name="T9" fmla="*/ 7 h 9"/>
              </a:gdLst>
              <a:ahLst/>
              <a:cxnLst>
                <a:cxn ang="0">
                  <a:pos x="T0" y="T1"/>
                </a:cxn>
                <a:cxn ang="0">
                  <a:pos x="T2" y="T3"/>
                </a:cxn>
                <a:cxn ang="0">
                  <a:pos x="T4" y="T5"/>
                </a:cxn>
                <a:cxn ang="0">
                  <a:pos x="T6" y="T7"/>
                </a:cxn>
                <a:cxn ang="0">
                  <a:pos x="T8" y="T9"/>
                </a:cxn>
              </a:cxnLst>
              <a:rect l="0" t="0" r="r" b="b"/>
              <a:pathLst>
                <a:path w="8" h="9">
                  <a:moveTo>
                    <a:pt x="0" y="7"/>
                  </a:moveTo>
                  <a:cubicBezTo>
                    <a:pt x="0" y="5"/>
                    <a:pt x="1" y="3"/>
                    <a:pt x="3" y="0"/>
                  </a:cubicBezTo>
                  <a:cubicBezTo>
                    <a:pt x="6" y="1"/>
                    <a:pt x="8" y="3"/>
                    <a:pt x="8" y="7"/>
                  </a:cubicBezTo>
                  <a:cubicBezTo>
                    <a:pt x="8" y="8"/>
                    <a:pt x="8" y="8"/>
                    <a:pt x="8" y="8"/>
                  </a:cubicBezTo>
                  <a:cubicBezTo>
                    <a:pt x="5" y="9"/>
                    <a:pt x="1" y="8"/>
                    <a:pt x="0" y="7"/>
                  </a:cubicBezTo>
                  <a:close/>
                </a:path>
              </a:pathLst>
            </a:custGeom>
            <a:solidFill>
              <a:srgbClr val="D6CAB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3" name="Freeform 84">
              <a:extLst>
                <a:ext uri="{FF2B5EF4-FFF2-40B4-BE49-F238E27FC236}">
                  <a16:creationId xmlns:a16="http://schemas.microsoft.com/office/drawing/2014/main" id="{1D741D9F-DF3A-47EF-9756-F112C319FB2C}"/>
                </a:ext>
              </a:extLst>
            </p:cNvPr>
            <p:cNvSpPr>
              <a:spLocks/>
            </p:cNvSpPr>
            <p:nvPr/>
          </p:nvSpPr>
          <p:spPr bwMode="auto">
            <a:xfrm>
              <a:off x="15486063" y="1993901"/>
              <a:ext cx="14288" cy="25400"/>
            </a:xfrm>
            <a:custGeom>
              <a:avLst/>
              <a:gdLst>
                <a:gd name="T0" fmla="*/ 4 w 4"/>
                <a:gd name="T1" fmla="*/ 4 h 7"/>
                <a:gd name="T2" fmla="*/ 1 w 4"/>
                <a:gd name="T3" fmla="*/ 2 h 7"/>
                <a:gd name="T4" fmla="*/ 4 w 4"/>
                <a:gd name="T5" fmla="*/ 4 h 7"/>
              </a:gdLst>
              <a:ahLst/>
              <a:cxnLst>
                <a:cxn ang="0">
                  <a:pos x="T0" y="T1"/>
                </a:cxn>
                <a:cxn ang="0">
                  <a:pos x="T2" y="T3"/>
                </a:cxn>
                <a:cxn ang="0">
                  <a:pos x="T4" y="T5"/>
                </a:cxn>
              </a:cxnLst>
              <a:rect l="0" t="0" r="r" b="b"/>
              <a:pathLst>
                <a:path w="4" h="7">
                  <a:moveTo>
                    <a:pt x="4" y="4"/>
                  </a:moveTo>
                  <a:cubicBezTo>
                    <a:pt x="4" y="4"/>
                    <a:pt x="2" y="0"/>
                    <a:pt x="1" y="2"/>
                  </a:cubicBezTo>
                  <a:cubicBezTo>
                    <a:pt x="0" y="4"/>
                    <a:pt x="1" y="7"/>
                    <a:pt x="4" y="4"/>
                  </a:cubicBezTo>
                  <a:close/>
                </a:path>
              </a:pathLst>
            </a:custGeom>
            <a:solidFill>
              <a:srgbClr val="886B5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4" name="Freeform 85">
              <a:extLst>
                <a:ext uri="{FF2B5EF4-FFF2-40B4-BE49-F238E27FC236}">
                  <a16:creationId xmlns:a16="http://schemas.microsoft.com/office/drawing/2014/main" id="{9C3D3202-BAFC-4429-BCA8-E3B8267BA639}"/>
                </a:ext>
              </a:extLst>
            </p:cNvPr>
            <p:cNvSpPr>
              <a:spLocks/>
            </p:cNvSpPr>
            <p:nvPr/>
          </p:nvSpPr>
          <p:spPr bwMode="auto">
            <a:xfrm>
              <a:off x="15186026" y="2274888"/>
              <a:ext cx="314325" cy="50800"/>
            </a:xfrm>
            <a:custGeom>
              <a:avLst/>
              <a:gdLst>
                <a:gd name="T0" fmla="*/ 43 w 87"/>
                <a:gd name="T1" fmla="*/ 14 h 14"/>
                <a:gd name="T2" fmla="*/ 4 w 87"/>
                <a:gd name="T3" fmla="*/ 10 h 14"/>
                <a:gd name="T4" fmla="*/ 1 w 87"/>
                <a:gd name="T5" fmla="*/ 4 h 14"/>
                <a:gd name="T6" fmla="*/ 7 w 87"/>
                <a:gd name="T7" fmla="*/ 1 h 14"/>
                <a:gd name="T8" fmla="*/ 43 w 87"/>
                <a:gd name="T9" fmla="*/ 1 h 14"/>
                <a:gd name="T10" fmla="*/ 80 w 87"/>
                <a:gd name="T11" fmla="*/ 1 h 14"/>
                <a:gd name="T12" fmla="*/ 86 w 87"/>
                <a:gd name="T13" fmla="*/ 4 h 14"/>
                <a:gd name="T14" fmla="*/ 83 w 87"/>
                <a:gd name="T15" fmla="*/ 10 h 14"/>
                <a:gd name="T16" fmla="*/ 43 w 87"/>
                <a:gd name="T17" fmla="*/ 14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7" h="14">
                  <a:moveTo>
                    <a:pt x="43" y="14"/>
                  </a:moveTo>
                  <a:cubicBezTo>
                    <a:pt x="15" y="14"/>
                    <a:pt x="4" y="10"/>
                    <a:pt x="4" y="10"/>
                  </a:cubicBezTo>
                  <a:cubicBezTo>
                    <a:pt x="1" y="9"/>
                    <a:pt x="0" y="7"/>
                    <a:pt x="1" y="4"/>
                  </a:cubicBezTo>
                  <a:cubicBezTo>
                    <a:pt x="1" y="2"/>
                    <a:pt x="4" y="0"/>
                    <a:pt x="7" y="1"/>
                  </a:cubicBezTo>
                  <a:cubicBezTo>
                    <a:pt x="7" y="1"/>
                    <a:pt x="17" y="1"/>
                    <a:pt x="43" y="1"/>
                  </a:cubicBezTo>
                  <a:cubicBezTo>
                    <a:pt x="70" y="1"/>
                    <a:pt x="80" y="1"/>
                    <a:pt x="80" y="1"/>
                  </a:cubicBezTo>
                  <a:cubicBezTo>
                    <a:pt x="83" y="0"/>
                    <a:pt x="85" y="2"/>
                    <a:pt x="86" y="4"/>
                  </a:cubicBezTo>
                  <a:cubicBezTo>
                    <a:pt x="87" y="7"/>
                    <a:pt x="86" y="9"/>
                    <a:pt x="83" y="10"/>
                  </a:cubicBezTo>
                  <a:cubicBezTo>
                    <a:pt x="83" y="10"/>
                    <a:pt x="72" y="14"/>
                    <a:pt x="43" y="14"/>
                  </a:cubicBezTo>
                  <a:close/>
                </a:path>
              </a:pathLst>
            </a:custGeom>
            <a:solidFill>
              <a:srgbClr val="A1765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5" name="Freeform 86">
              <a:extLst>
                <a:ext uri="{FF2B5EF4-FFF2-40B4-BE49-F238E27FC236}">
                  <a16:creationId xmlns:a16="http://schemas.microsoft.com/office/drawing/2014/main" id="{228DA8F5-B2CE-4142-A82E-B0AB50585240}"/>
                </a:ext>
              </a:extLst>
            </p:cNvPr>
            <p:cNvSpPr>
              <a:spLocks/>
            </p:cNvSpPr>
            <p:nvPr/>
          </p:nvSpPr>
          <p:spPr bwMode="auto">
            <a:xfrm>
              <a:off x="15443201" y="4352926"/>
              <a:ext cx="306388" cy="155575"/>
            </a:xfrm>
            <a:custGeom>
              <a:avLst/>
              <a:gdLst>
                <a:gd name="T0" fmla="*/ 42 w 85"/>
                <a:gd name="T1" fmla="*/ 0 h 43"/>
                <a:gd name="T2" fmla="*/ 0 w 85"/>
                <a:gd name="T3" fmla="*/ 41 h 43"/>
                <a:gd name="T4" fmla="*/ 0 w 85"/>
                <a:gd name="T5" fmla="*/ 43 h 43"/>
                <a:gd name="T6" fmla="*/ 85 w 85"/>
                <a:gd name="T7" fmla="*/ 43 h 43"/>
                <a:gd name="T8" fmla="*/ 85 w 85"/>
                <a:gd name="T9" fmla="*/ 41 h 43"/>
                <a:gd name="T10" fmla="*/ 42 w 85"/>
                <a:gd name="T11" fmla="*/ 0 h 43"/>
              </a:gdLst>
              <a:ahLst/>
              <a:cxnLst>
                <a:cxn ang="0">
                  <a:pos x="T0" y="T1"/>
                </a:cxn>
                <a:cxn ang="0">
                  <a:pos x="T2" y="T3"/>
                </a:cxn>
                <a:cxn ang="0">
                  <a:pos x="T4" y="T5"/>
                </a:cxn>
                <a:cxn ang="0">
                  <a:pos x="T6" y="T7"/>
                </a:cxn>
                <a:cxn ang="0">
                  <a:pos x="T8" y="T9"/>
                </a:cxn>
                <a:cxn ang="0">
                  <a:pos x="T10" y="T11"/>
                </a:cxn>
              </a:cxnLst>
              <a:rect l="0" t="0" r="r" b="b"/>
              <a:pathLst>
                <a:path w="85" h="43">
                  <a:moveTo>
                    <a:pt x="42" y="0"/>
                  </a:moveTo>
                  <a:cubicBezTo>
                    <a:pt x="4" y="1"/>
                    <a:pt x="0" y="19"/>
                    <a:pt x="0" y="41"/>
                  </a:cubicBezTo>
                  <a:cubicBezTo>
                    <a:pt x="0" y="42"/>
                    <a:pt x="0" y="43"/>
                    <a:pt x="0" y="43"/>
                  </a:cubicBezTo>
                  <a:cubicBezTo>
                    <a:pt x="85" y="43"/>
                    <a:pt x="85" y="43"/>
                    <a:pt x="85" y="43"/>
                  </a:cubicBezTo>
                  <a:cubicBezTo>
                    <a:pt x="85" y="43"/>
                    <a:pt x="85" y="42"/>
                    <a:pt x="85" y="41"/>
                  </a:cubicBezTo>
                  <a:cubicBezTo>
                    <a:pt x="85" y="19"/>
                    <a:pt x="80" y="0"/>
                    <a:pt x="42" y="0"/>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6" name="Freeform 87">
              <a:extLst>
                <a:ext uri="{FF2B5EF4-FFF2-40B4-BE49-F238E27FC236}">
                  <a16:creationId xmlns:a16="http://schemas.microsoft.com/office/drawing/2014/main" id="{87EE9779-1A19-4CEC-BDA2-8DEAEF7EC00A}"/>
                </a:ext>
              </a:extLst>
            </p:cNvPr>
            <p:cNvSpPr>
              <a:spLocks/>
            </p:cNvSpPr>
            <p:nvPr/>
          </p:nvSpPr>
          <p:spPr bwMode="auto">
            <a:xfrm>
              <a:off x="15443201" y="4454526"/>
              <a:ext cx="306388" cy="53975"/>
            </a:xfrm>
            <a:custGeom>
              <a:avLst/>
              <a:gdLst>
                <a:gd name="T0" fmla="*/ 0 w 85"/>
                <a:gd name="T1" fmla="*/ 6 h 15"/>
                <a:gd name="T2" fmla="*/ 0 w 85"/>
                <a:gd name="T3" fmla="*/ 13 h 15"/>
                <a:gd name="T4" fmla="*/ 0 w 85"/>
                <a:gd name="T5" fmla="*/ 15 h 15"/>
                <a:gd name="T6" fmla="*/ 85 w 85"/>
                <a:gd name="T7" fmla="*/ 15 h 15"/>
                <a:gd name="T8" fmla="*/ 85 w 85"/>
                <a:gd name="T9" fmla="*/ 13 h 15"/>
                <a:gd name="T10" fmla="*/ 85 w 85"/>
                <a:gd name="T11" fmla="*/ 7 h 15"/>
                <a:gd name="T12" fmla="*/ 20 w 85"/>
                <a:gd name="T13" fmla="*/ 5 h 15"/>
                <a:gd name="T14" fmla="*/ 0 w 85"/>
                <a:gd name="T15" fmla="*/ 6 h 15"/>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85" h="15">
                  <a:moveTo>
                    <a:pt x="0" y="6"/>
                  </a:moveTo>
                  <a:cubicBezTo>
                    <a:pt x="0" y="9"/>
                    <a:pt x="0" y="11"/>
                    <a:pt x="0" y="13"/>
                  </a:cubicBezTo>
                  <a:cubicBezTo>
                    <a:pt x="0" y="14"/>
                    <a:pt x="0" y="15"/>
                    <a:pt x="0" y="15"/>
                  </a:cubicBezTo>
                  <a:cubicBezTo>
                    <a:pt x="85" y="15"/>
                    <a:pt x="85" y="15"/>
                    <a:pt x="85" y="15"/>
                  </a:cubicBezTo>
                  <a:cubicBezTo>
                    <a:pt x="85" y="15"/>
                    <a:pt x="85" y="14"/>
                    <a:pt x="85" y="13"/>
                  </a:cubicBezTo>
                  <a:cubicBezTo>
                    <a:pt x="85" y="11"/>
                    <a:pt x="85" y="9"/>
                    <a:pt x="85" y="7"/>
                  </a:cubicBezTo>
                  <a:cubicBezTo>
                    <a:pt x="60" y="3"/>
                    <a:pt x="56" y="0"/>
                    <a:pt x="20" y="5"/>
                  </a:cubicBezTo>
                  <a:cubicBezTo>
                    <a:pt x="14" y="6"/>
                    <a:pt x="5" y="6"/>
                    <a:pt x="0" y="6"/>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7" name="Freeform 88">
              <a:extLst>
                <a:ext uri="{FF2B5EF4-FFF2-40B4-BE49-F238E27FC236}">
                  <a16:creationId xmlns:a16="http://schemas.microsoft.com/office/drawing/2014/main" id="{97815235-2938-4426-BDF1-92ABE24A4C18}"/>
                </a:ext>
              </a:extLst>
            </p:cNvPr>
            <p:cNvSpPr>
              <a:spLocks/>
            </p:cNvSpPr>
            <p:nvPr/>
          </p:nvSpPr>
          <p:spPr bwMode="auto">
            <a:xfrm>
              <a:off x="14959013" y="4352926"/>
              <a:ext cx="311150" cy="155575"/>
            </a:xfrm>
            <a:custGeom>
              <a:avLst/>
              <a:gdLst>
                <a:gd name="T0" fmla="*/ 43 w 86"/>
                <a:gd name="T1" fmla="*/ 0 h 43"/>
                <a:gd name="T2" fmla="*/ 86 w 86"/>
                <a:gd name="T3" fmla="*/ 41 h 43"/>
                <a:gd name="T4" fmla="*/ 85 w 86"/>
                <a:gd name="T5" fmla="*/ 43 h 43"/>
                <a:gd name="T6" fmla="*/ 0 w 86"/>
                <a:gd name="T7" fmla="*/ 43 h 43"/>
                <a:gd name="T8" fmla="*/ 0 w 86"/>
                <a:gd name="T9" fmla="*/ 41 h 43"/>
                <a:gd name="T10" fmla="*/ 43 w 86"/>
                <a:gd name="T11" fmla="*/ 0 h 43"/>
              </a:gdLst>
              <a:ahLst/>
              <a:cxnLst>
                <a:cxn ang="0">
                  <a:pos x="T0" y="T1"/>
                </a:cxn>
                <a:cxn ang="0">
                  <a:pos x="T2" y="T3"/>
                </a:cxn>
                <a:cxn ang="0">
                  <a:pos x="T4" y="T5"/>
                </a:cxn>
                <a:cxn ang="0">
                  <a:pos x="T6" y="T7"/>
                </a:cxn>
                <a:cxn ang="0">
                  <a:pos x="T8" y="T9"/>
                </a:cxn>
                <a:cxn ang="0">
                  <a:pos x="T10" y="T11"/>
                </a:cxn>
              </a:cxnLst>
              <a:rect l="0" t="0" r="r" b="b"/>
              <a:pathLst>
                <a:path w="86" h="43">
                  <a:moveTo>
                    <a:pt x="43" y="0"/>
                  </a:moveTo>
                  <a:cubicBezTo>
                    <a:pt x="81" y="1"/>
                    <a:pt x="86" y="19"/>
                    <a:pt x="86" y="41"/>
                  </a:cubicBezTo>
                  <a:cubicBezTo>
                    <a:pt x="86" y="42"/>
                    <a:pt x="85" y="43"/>
                    <a:pt x="85" y="43"/>
                  </a:cubicBezTo>
                  <a:cubicBezTo>
                    <a:pt x="0" y="43"/>
                    <a:pt x="0" y="43"/>
                    <a:pt x="0" y="43"/>
                  </a:cubicBezTo>
                  <a:cubicBezTo>
                    <a:pt x="0" y="43"/>
                    <a:pt x="0" y="42"/>
                    <a:pt x="0" y="41"/>
                  </a:cubicBezTo>
                  <a:cubicBezTo>
                    <a:pt x="0" y="19"/>
                    <a:pt x="5" y="0"/>
                    <a:pt x="43" y="0"/>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8" name="Freeform 89">
              <a:extLst>
                <a:ext uri="{FF2B5EF4-FFF2-40B4-BE49-F238E27FC236}">
                  <a16:creationId xmlns:a16="http://schemas.microsoft.com/office/drawing/2014/main" id="{8FCB4DC5-FDFA-409B-8DD0-159A5269E6DF}"/>
                </a:ext>
              </a:extLst>
            </p:cNvPr>
            <p:cNvSpPr>
              <a:spLocks/>
            </p:cNvSpPr>
            <p:nvPr/>
          </p:nvSpPr>
          <p:spPr bwMode="auto">
            <a:xfrm>
              <a:off x="14959013" y="4454526"/>
              <a:ext cx="311150" cy="53975"/>
            </a:xfrm>
            <a:custGeom>
              <a:avLst/>
              <a:gdLst>
                <a:gd name="T0" fmla="*/ 85 w 86"/>
                <a:gd name="T1" fmla="*/ 6 h 15"/>
                <a:gd name="T2" fmla="*/ 86 w 86"/>
                <a:gd name="T3" fmla="*/ 13 h 15"/>
                <a:gd name="T4" fmla="*/ 85 w 86"/>
                <a:gd name="T5" fmla="*/ 15 h 15"/>
                <a:gd name="T6" fmla="*/ 0 w 86"/>
                <a:gd name="T7" fmla="*/ 15 h 15"/>
                <a:gd name="T8" fmla="*/ 0 w 86"/>
                <a:gd name="T9" fmla="*/ 13 h 15"/>
                <a:gd name="T10" fmla="*/ 1 w 86"/>
                <a:gd name="T11" fmla="*/ 7 h 15"/>
                <a:gd name="T12" fmla="*/ 65 w 86"/>
                <a:gd name="T13" fmla="*/ 5 h 15"/>
                <a:gd name="T14" fmla="*/ 85 w 86"/>
                <a:gd name="T15" fmla="*/ 6 h 15"/>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86" h="15">
                  <a:moveTo>
                    <a:pt x="85" y="6"/>
                  </a:moveTo>
                  <a:cubicBezTo>
                    <a:pt x="85" y="9"/>
                    <a:pt x="86" y="11"/>
                    <a:pt x="86" y="13"/>
                  </a:cubicBezTo>
                  <a:cubicBezTo>
                    <a:pt x="86" y="14"/>
                    <a:pt x="85" y="15"/>
                    <a:pt x="85" y="15"/>
                  </a:cubicBezTo>
                  <a:cubicBezTo>
                    <a:pt x="0" y="15"/>
                    <a:pt x="0" y="15"/>
                    <a:pt x="0" y="15"/>
                  </a:cubicBezTo>
                  <a:cubicBezTo>
                    <a:pt x="0" y="15"/>
                    <a:pt x="0" y="14"/>
                    <a:pt x="0" y="13"/>
                  </a:cubicBezTo>
                  <a:cubicBezTo>
                    <a:pt x="0" y="11"/>
                    <a:pt x="0" y="9"/>
                    <a:pt x="1" y="7"/>
                  </a:cubicBezTo>
                  <a:cubicBezTo>
                    <a:pt x="25" y="3"/>
                    <a:pt x="30" y="0"/>
                    <a:pt x="65" y="5"/>
                  </a:cubicBezTo>
                  <a:cubicBezTo>
                    <a:pt x="72" y="6"/>
                    <a:pt x="80" y="6"/>
                    <a:pt x="85" y="6"/>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9" name="Freeform 90">
              <a:extLst>
                <a:ext uri="{FF2B5EF4-FFF2-40B4-BE49-F238E27FC236}">
                  <a16:creationId xmlns:a16="http://schemas.microsoft.com/office/drawing/2014/main" id="{B20467A5-8CA9-4217-9C7A-7CCD4CD7DBBB}"/>
                </a:ext>
              </a:extLst>
            </p:cNvPr>
            <p:cNvSpPr>
              <a:spLocks/>
            </p:cNvSpPr>
            <p:nvPr/>
          </p:nvSpPr>
          <p:spPr bwMode="auto">
            <a:xfrm>
              <a:off x="15474951" y="4367213"/>
              <a:ext cx="177800" cy="73025"/>
            </a:xfrm>
            <a:custGeom>
              <a:avLst/>
              <a:gdLst>
                <a:gd name="T0" fmla="*/ 0 w 49"/>
                <a:gd name="T1" fmla="*/ 20 h 20"/>
                <a:gd name="T2" fmla="*/ 49 w 49"/>
                <a:gd name="T3" fmla="*/ 7 h 20"/>
                <a:gd name="T4" fmla="*/ 0 w 49"/>
                <a:gd name="T5" fmla="*/ 20 h 20"/>
              </a:gdLst>
              <a:ahLst/>
              <a:cxnLst>
                <a:cxn ang="0">
                  <a:pos x="T0" y="T1"/>
                </a:cxn>
                <a:cxn ang="0">
                  <a:pos x="T2" y="T3"/>
                </a:cxn>
                <a:cxn ang="0">
                  <a:pos x="T4" y="T5"/>
                </a:cxn>
              </a:cxnLst>
              <a:rect l="0" t="0" r="r" b="b"/>
              <a:pathLst>
                <a:path w="49" h="20">
                  <a:moveTo>
                    <a:pt x="0" y="20"/>
                  </a:moveTo>
                  <a:cubicBezTo>
                    <a:pt x="15" y="9"/>
                    <a:pt x="32" y="6"/>
                    <a:pt x="49" y="7"/>
                  </a:cubicBezTo>
                  <a:cubicBezTo>
                    <a:pt x="31" y="0"/>
                    <a:pt x="7" y="6"/>
                    <a:pt x="0" y="20"/>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0" name="Freeform 91">
              <a:extLst>
                <a:ext uri="{FF2B5EF4-FFF2-40B4-BE49-F238E27FC236}">
                  <a16:creationId xmlns:a16="http://schemas.microsoft.com/office/drawing/2014/main" id="{2E617DEC-513C-4087-8F7A-89ABCBDDD771}"/>
                </a:ext>
              </a:extLst>
            </p:cNvPr>
            <p:cNvSpPr>
              <a:spLocks/>
            </p:cNvSpPr>
            <p:nvPr/>
          </p:nvSpPr>
          <p:spPr bwMode="auto">
            <a:xfrm>
              <a:off x="15151101" y="4381501"/>
              <a:ext cx="71438" cy="42863"/>
            </a:xfrm>
            <a:custGeom>
              <a:avLst/>
              <a:gdLst>
                <a:gd name="T0" fmla="*/ 0 w 20"/>
                <a:gd name="T1" fmla="*/ 3 h 12"/>
                <a:gd name="T2" fmla="*/ 20 w 20"/>
                <a:gd name="T3" fmla="*/ 12 h 12"/>
                <a:gd name="T4" fmla="*/ 0 w 20"/>
                <a:gd name="T5" fmla="*/ 3 h 12"/>
              </a:gdLst>
              <a:ahLst/>
              <a:cxnLst>
                <a:cxn ang="0">
                  <a:pos x="T0" y="T1"/>
                </a:cxn>
                <a:cxn ang="0">
                  <a:pos x="T2" y="T3"/>
                </a:cxn>
                <a:cxn ang="0">
                  <a:pos x="T4" y="T5"/>
                </a:cxn>
              </a:cxnLst>
              <a:rect l="0" t="0" r="r" b="b"/>
              <a:pathLst>
                <a:path w="20" h="12">
                  <a:moveTo>
                    <a:pt x="0" y="3"/>
                  </a:moveTo>
                  <a:cubicBezTo>
                    <a:pt x="8" y="4"/>
                    <a:pt x="14" y="7"/>
                    <a:pt x="20" y="12"/>
                  </a:cubicBezTo>
                  <a:cubicBezTo>
                    <a:pt x="16" y="5"/>
                    <a:pt x="6" y="0"/>
                    <a:pt x="0" y="3"/>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1" name="Freeform 92">
              <a:extLst>
                <a:ext uri="{FF2B5EF4-FFF2-40B4-BE49-F238E27FC236}">
                  <a16:creationId xmlns:a16="http://schemas.microsoft.com/office/drawing/2014/main" id="{2D184654-A375-4C85-8AA7-658E3716BD84}"/>
                </a:ext>
              </a:extLst>
            </p:cNvPr>
            <p:cNvSpPr>
              <a:spLocks/>
            </p:cNvSpPr>
            <p:nvPr/>
          </p:nvSpPr>
          <p:spPr bwMode="auto">
            <a:xfrm>
              <a:off x="14860588" y="1344613"/>
              <a:ext cx="928688" cy="671513"/>
            </a:xfrm>
            <a:custGeom>
              <a:avLst/>
              <a:gdLst>
                <a:gd name="T0" fmla="*/ 18 w 257"/>
                <a:gd name="T1" fmla="*/ 168 h 186"/>
                <a:gd name="T2" fmla="*/ 59 w 257"/>
                <a:gd name="T3" fmla="*/ 21 h 186"/>
                <a:gd name="T4" fmla="*/ 72 w 257"/>
                <a:gd name="T5" fmla="*/ 22 h 186"/>
                <a:gd name="T6" fmla="*/ 101 w 257"/>
                <a:gd name="T7" fmla="*/ 8 h 186"/>
                <a:gd name="T8" fmla="*/ 121 w 257"/>
                <a:gd name="T9" fmla="*/ 6 h 186"/>
                <a:gd name="T10" fmla="*/ 157 w 257"/>
                <a:gd name="T11" fmla="*/ 0 h 186"/>
                <a:gd name="T12" fmla="*/ 194 w 257"/>
                <a:gd name="T13" fmla="*/ 10 h 186"/>
                <a:gd name="T14" fmla="*/ 202 w 257"/>
                <a:gd name="T15" fmla="*/ 9 h 186"/>
                <a:gd name="T16" fmla="*/ 206 w 257"/>
                <a:gd name="T17" fmla="*/ 22 h 186"/>
                <a:gd name="T18" fmla="*/ 252 w 257"/>
                <a:gd name="T19" fmla="*/ 102 h 186"/>
                <a:gd name="T20" fmla="*/ 250 w 257"/>
                <a:gd name="T21" fmla="*/ 181 h 186"/>
                <a:gd name="T22" fmla="*/ 242 w 257"/>
                <a:gd name="T23" fmla="*/ 186 h 186"/>
                <a:gd name="T24" fmla="*/ 231 w 257"/>
                <a:gd name="T25" fmla="*/ 164 h 186"/>
                <a:gd name="T26" fmla="*/ 203 w 257"/>
                <a:gd name="T27" fmla="*/ 76 h 186"/>
                <a:gd name="T28" fmla="*/ 63 w 257"/>
                <a:gd name="T29" fmla="*/ 83 h 186"/>
                <a:gd name="T30" fmla="*/ 30 w 257"/>
                <a:gd name="T31" fmla="*/ 164 h 186"/>
                <a:gd name="T32" fmla="*/ 18 w 257"/>
                <a:gd name="T33" fmla="*/ 168 h 1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257" h="186">
                  <a:moveTo>
                    <a:pt x="18" y="168"/>
                  </a:moveTo>
                  <a:cubicBezTo>
                    <a:pt x="0" y="108"/>
                    <a:pt x="27" y="47"/>
                    <a:pt x="59" y="21"/>
                  </a:cubicBezTo>
                  <a:cubicBezTo>
                    <a:pt x="61" y="27"/>
                    <a:pt x="63" y="27"/>
                    <a:pt x="72" y="22"/>
                  </a:cubicBezTo>
                  <a:cubicBezTo>
                    <a:pt x="82" y="16"/>
                    <a:pt x="75" y="13"/>
                    <a:pt x="101" y="8"/>
                  </a:cubicBezTo>
                  <a:cubicBezTo>
                    <a:pt x="127" y="3"/>
                    <a:pt x="120" y="3"/>
                    <a:pt x="121" y="6"/>
                  </a:cubicBezTo>
                  <a:cubicBezTo>
                    <a:pt x="123" y="9"/>
                    <a:pt x="132" y="0"/>
                    <a:pt x="157" y="0"/>
                  </a:cubicBezTo>
                  <a:cubicBezTo>
                    <a:pt x="182" y="0"/>
                    <a:pt x="185" y="5"/>
                    <a:pt x="194" y="10"/>
                  </a:cubicBezTo>
                  <a:cubicBezTo>
                    <a:pt x="202" y="9"/>
                    <a:pt x="197" y="3"/>
                    <a:pt x="202" y="9"/>
                  </a:cubicBezTo>
                  <a:cubicBezTo>
                    <a:pt x="206" y="16"/>
                    <a:pt x="196" y="16"/>
                    <a:pt x="206" y="22"/>
                  </a:cubicBezTo>
                  <a:cubicBezTo>
                    <a:pt x="218" y="30"/>
                    <a:pt x="247" y="64"/>
                    <a:pt x="252" y="102"/>
                  </a:cubicBezTo>
                  <a:cubicBezTo>
                    <a:pt x="257" y="136"/>
                    <a:pt x="249" y="174"/>
                    <a:pt x="250" y="181"/>
                  </a:cubicBezTo>
                  <a:cubicBezTo>
                    <a:pt x="248" y="185"/>
                    <a:pt x="242" y="186"/>
                    <a:pt x="242" y="186"/>
                  </a:cubicBezTo>
                  <a:cubicBezTo>
                    <a:pt x="242" y="186"/>
                    <a:pt x="239" y="177"/>
                    <a:pt x="231" y="164"/>
                  </a:cubicBezTo>
                  <a:cubicBezTo>
                    <a:pt x="227" y="134"/>
                    <a:pt x="203" y="76"/>
                    <a:pt x="203" y="76"/>
                  </a:cubicBezTo>
                  <a:cubicBezTo>
                    <a:pt x="63" y="83"/>
                    <a:pt x="63" y="83"/>
                    <a:pt x="63" y="83"/>
                  </a:cubicBezTo>
                  <a:cubicBezTo>
                    <a:pt x="63" y="83"/>
                    <a:pt x="33" y="150"/>
                    <a:pt x="30" y="164"/>
                  </a:cubicBezTo>
                  <a:cubicBezTo>
                    <a:pt x="25" y="178"/>
                    <a:pt x="31" y="181"/>
                    <a:pt x="18" y="168"/>
                  </a:cubicBezTo>
                  <a:close/>
                </a:path>
              </a:pathLst>
            </a:custGeom>
            <a:solidFill>
              <a:srgbClr val="B8792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2" name="Freeform 93">
              <a:extLst>
                <a:ext uri="{FF2B5EF4-FFF2-40B4-BE49-F238E27FC236}">
                  <a16:creationId xmlns:a16="http://schemas.microsoft.com/office/drawing/2014/main" id="{292540F3-07FA-45A3-AD1E-4DF8093DF019}"/>
                </a:ext>
              </a:extLst>
            </p:cNvPr>
            <p:cNvSpPr>
              <a:spLocks/>
            </p:cNvSpPr>
            <p:nvPr/>
          </p:nvSpPr>
          <p:spPr bwMode="auto">
            <a:xfrm>
              <a:off x="14947901" y="1492251"/>
              <a:ext cx="798513" cy="533400"/>
            </a:xfrm>
            <a:custGeom>
              <a:avLst/>
              <a:gdLst>
                <a:gd name="T0" fmla="*/ 0 w 221"/>
                <a:gd name="T1" fmla="*/ 145 h 148"/>
                <a:gd name="T2" fmla="*/ 13 w 221"/>
                <a:gd name="T3" fmla="*/ 130 h 148"/>
                <a:gd name="T4" fmla="*/ 16 w 221"/>
                <a:gd name="T5" fmla="*/ 72 h 148"/>
                <a:gd name="T6" fmla="*/ 34 w 221"/>
                <a:gd name="T7" fmla="*/ 46 h 148"/>
                <a:gd name="T8" fmla="*/ 88 w 221"/>
                <a:gd name="T9" fmla="*/ 77 h 148"/>
                <a:gd name="T10" fmla="*/ 74 w 221"/>
                <a:gd name="T11" fmla="*/ 51 h 148"/>
                <a:gd name="T12" fmla="*/ 156 w 221"/>
                <a:gd name="T13" fmla="*/ 82 h 148"/>
                <a:gd name="T14" fmla="*/ 139 w 221"/>
                <a:gd name="T15" fmla="*/ 67 h 148"/>
                <a:gd name="T16" fmla="*/ 126 w 221"/>
                <a:gd name="T17" fmla="*/ 46 h 148"/>
                <a:gd name="T18" fmla="*/ 184 w 221"/>
                <a:gd name="T19" fmla="*/ 65 h 148"/>
                <a:gd name="T20" fmla="*/ 213 w 221"/>
                <a:gd name="T21" fmla="*/ 148 h 148"/>
                <a:gd name="T22" fmla="*/ 221 w 221"/>
                <a:gd name="T23" fmla="*/ 144 h 148"/>
                <a:gd name="T24" fmla="*/ 221 w 221"/>
                <a:gd name="T25" fmla="*/ 91 h 148"/>
                <a:gd name="T26" fmla="*/ 193 w 221"/>
                <a:gd name="T27" fmla="*/ 2 h 148"/>
                <a:gd name="T28" fmla="*/ 102 w 221"/>
                <a:gd name="T29" fmla="*/ 0 h 148"/>
                <a:gd name="T30" fmla="*/ 46 w 221"/>
                <a:gd name="T31" fmla="*/ 2 h 148"/>
                <a:gd name="T32" fmla="*/ 4 w 221"/>
                <a:gd name="T33" fmla="*/ 79 h 148"/>
                <a:gd name="T34" fmla="*/ 0 w 221"/>
                <a:gd name="T35" fmla="*/ 145 h 1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221" h="148">
                  <a:moveTo>
                    <a:pt x="0" y="145"/>
                  </a:moveTo>
                  <a:cubicBezTo>
                    <a:pt x="13" y="130"/>
                    <a:pt x="13" y="130"/>
                    <a:pt x="13" y="130"/>
                  </a:cubicBezTo>
                  <a:cubicBezTo>
                    <a:pt x="13" y="130"/>
                    <a:pt x="2" y="96"/>
                    <a:pt x="16" y="72"/>
                  </a:cubicBezTo>
                  <a:cubicBezTo>
                    <a:pt x="22" y="62"/>
                    <a:pt x="34" y="46"/>
                    <a:pt x="34" y="46"/>
                  </a:cubicBezTo>
                  <a:cubicBezTo>
                    <a:pt x="34" y="46"/>
                    <a:pt x="65" y="73"/>
                    <a:pt x="88" y="77"/>
                  </a:cubicBezTo>
                  <a:cubicBezTo>
                    <a:pt x="88" y="77"/>
                    <a:pt x="74" y="61"/>
                    <a:pt x="74" y="51"/>
                  </a:cubicBezTo>
                  <a:cubicBezTo>
                    <a:pt x="74" y="51"/>
                    <a:pt x="116" y="81"/>
                    <a:pt x="156" y="82"/>
                  </a:cubicBezTo>
                  <a:cubicBezTo>
                    <a:pt x="156" y="82"/>
                    <a:pt x="146" y="77"/>
                    <a:pt x="139" y="67"/>
                  </a:cubicBezTo>
                  <a:cubicBezTo>
                    <a:pt x="130" y="56"/>
                    <a:pt x="126" y="46"/>
                    <a:pt x="126" y="46"/>
                  </a:cubicBezTo>
                  <a:cubicBezTo>
                    <a:pt x="126" y="46"/>
                    <a:pt x="170" y="51"/>
                    <a:pt x="184" y="65"/>
                  </a:cubicBezTo>
                  <a:cubicBezTo>
                    <a:pt x="204" y="82"/>
                    <a:pt x="214" y="121"/>
                    <a:pt x="213" y="148"/>
                  </a:cubicBezTo>
                  <a:cubicBezTo>
                    <a:pt x="221" y="144"/>
                    <a:pt x="221" y="144"/>
                    <a:pt x="221" y="144"/>
                  </a:cubicBezTo>
                  <a:cubicBezTo>
                    <a:pt x="221" y="91"/>
                    <a:pt x="221" y="91"/>
                    <a:pt x="221" y="91"/>
                  </a:cubicBezTo>
                  <a:cubicBezTo>
                    <a:pt x="193" y="2"/>
                    <a:pt x="193" y="2"/>
                    <a:pt x="193" y="2"/>
                  </a:cubicBezTo>
                  <a:cubicBezTo>
                    <a:pt x="102" y="0"/>
                    <a:pt x="102" y="0"/>
                    <a:pt x="102" y="0"/>
                  </a:cubicBezTo>
                  <a:cubicBezTo>
                    <a:pt x="46" y="2"/>
                    <a:pt x="46" y="2"/>
                    <a:pt x="46" y="2"/>
                  </a:cubicBezTo>
                  <a:cubicBezTo>
                    <a:pt x="4" y="79"/>
                    <a:pt x="4" y="79"/>
                    <a:pt x="4" y="79"/>
                  </a:cubicBezTo>
                  <a:lnTo>
                    <a:pt x="0" y="145"/>
                  </a:lnTo>
                  <a:close/>
                </a:path>
              </a:pathLst>
            </a:custGeom>
            <a:solidFill>
              <a:srgbClr val="B8792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3" name="Freeform 94">
              <a:extLst>
                <a:ext uri="{FF2B5EF4-FFF2-40B4-BE49-F238E27FC236}">
                  <a16:creationId xmlns:a16="http://schemas.microsoft.com/office/drawing/2014/main" id="{88613B19-00A9-4F79-81B5-42C39C4BB59F}"/>
                </a:ext>
              </a:extLst>
            </p:cNvPr>
            <p:cNvSpPr>
              <a:spLocks/>
            </p:cNvSpPr>
            <p:nvPr/>
          </p:nvSpPr>
          <p:spPr bwMode="auto">
            <a:xfrm>
              <a:off x="14962188" y="2495551"/>
              <a:ext cx="398463" cy="952500"/>
            </a:xfrm>
            <a:custGeom>
              <a:avLst/>
              <a:gdLst>
                <a:gd name="T0" fmla="*/ 68 w 110"/>
                <a:gd name="T1" fmla="*/ 0 h 264"/>
                <a:gd name="T2" fmla="*/ 4 w 110"/>
                <a:gd name="T3" fmla="*/ 16 h 264"/>
                <a:gd name="T4" fmla="*/ 9 w 110"/>
                <a:gd name="T5" fmla="*/ 63 h 264"/>
                <a:gd name="T6" fmla="*/ 9 w 110"/>
                <a:gd name="T7" fmla="*/ 264 h 264"/>
                <a:gd name="T8" fmla="*/ 105 w 110"/>
                <a:gd name="T9" fmla="*/ 255 h 264"/>
                <a:gd name="T10" fmla="*/ 110 w 110"/>
                <a:gd name="T11" fmla="*/ 104 h 264"/>
                <a:gd name="T12" fmla="*/ 81 w 110"/>
                <a:gd name="T13" fmla="*/ 44 h 264"/>
                <a:gd name="T14" fmla="*/ 68 w 110"/>
                <a:gd name="T15" fmla="*/ 0 h 26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0" h="264">
                  <a:moveTo>
                    <a:pt x="68" y="0"/>
                  </a:moveTo>
                  <a:cubicBezTo>
                    <a:pt x="48" y="0"/>
                    <a:pt x="13" y="11"/>
                    <a:pt x="4" y="16"/>
                  </a:cubicBezTo>
                  <a:cubicBezTo>
                    <a:pt x="0" y="20"/>
                    <a:pt x="9" y="63"/>
                    <a:pt x="9" y="63"/>
                  </a:cubicBezTo>
                  <a:cubicBezTo>
                    <a:pt x="9" y="264"/>
                    <a:pt x="9" y="264"/>
                    <a:pt x="9" y="264"/>
                  </a:cubicBezTo>
                  <a:cubicBezTo>
                    <a:pt x="9" y="264"/>
                    <a:pt x="97" y="260"/>
                    <a:pt x="105" y="255"/>
                  </a:cubicBezTo>
                  <a:cubicBezTo>
                    <a:pt x="109" y="246"/>
                    <a:pt x="110" y="104"/>
                    <a:pt x="110" y="104"/>
                  </a:cubicBezTo>
                  <a:cubicBezTo>
                    <a:pt x="110" y="104"/>
                    <a:pt x="90" y="88"/>
                    <a:pt x="81" y="44"/>
                  </a:cubicBezTo>
                  <a:cubicBezTo>
                    <a:pt x="72" y="0"/>
                    <a:pt x="68" y="0"/>
                    <a:pt x="68" y="0"/>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4" name="Freeform 95">
              <a:extLst>
                <a:ext uri="{FF2B5EF4-FFF2-40B4-BE49-F238E27FC236}">
                  <a16:creationId xmlns:a16="http://schemas.microsoft.com/office/drawing/2014/main" id="{D69D25FB-C6E4-4BF4-B60B-10D0C20C9202}"/>
                </a:ext>
              </a:extLst>
            </p:cNvPr>
            <p:cNvSpPr>
              <a:spLocks/>
            </p:cNvSpPr>
            <p:nvPr/>
          </p:nvSpPr>
          <p:spPr bwMode="auto">
            <a:xfrm>
              <a:off x="15360651" y="2495551"/>
              <a:ext cx="400050" cy="952500"/>
            </a:xfrm>
            <a:custGeom>
              <a:avLst/>
              <a:gdLst>
                <a:gd name="T0" fmla="*/ 43 w 111"/>
                <a:gd name="T1" fmla="*/ 0 h 264"/>
                <a:gd name="T2" fmla="*/ 107 w 111"/>
                <a:gd name="T3" fmla="*/ 16 h 264"/>
                <a:gd name="T4" fmla="*/ 102 w 111"/>
                <a:gd name="T5" fmla="*/ 63 h 264"/>
                <a:gd name="T6" fmla="*/ 103 w 111"/>
                <a:gd name="T7" fmla="*/ 264 h 264"/>
                <a:gd name="T8" fmla="*/ 7 w 111"/>
                <a:gd name="T9" fmla="*/ 255 h 264"/>
                <a:gd name="T10" fmla="*/ 0 w 111"/>
                <a:gd name="T11" fmla="*/ 104 h 264"/>
                <a:gd name="T12" fmla="*/ 31 w 111"/>
                <a:gd name="T13" fmla="*/ 44 h 264"/>
                <a:gd name="T14" fmla="*/ 43 w 111"/>
                <a:gd name="T15" fmla="*/ 0 h 26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1" h="264">
                  <a:moveTo>
                    <a:pt x="43" y="0"/>
                  </a:moveTo>
                  <a:cubicBezTo>
                    <a:pt x="63" y="0"/>
                    <a:pt x="99" y="11"/>
                    <a:pt x="107" y="16"/>
                  </a:cubicBezTo>
                  <a:cubicBezTo>
                    <a:pt x="111" y="20"/>
                    <a:pt x="102" y="63"/>
                    <a:pt x="102" y="63"/>
                  </a:cubicBezTo>
                  <a:cubicBezTo>
                    <a:pt x="103" y="264"/>
                    <a:pt x="103" y="264"/>
                    <a:pt x="103" y="264"/>
                  </a:cubicBezTo>
                  <a:cubicBezTo>
                    <a:pt x="103" y="264"/>
                    <a:pt x="14" y="260"/>
                    <a:pt x="7" y="255"/>
                  </a:cubicBezTo>
                  <a:cubicBezTo>
                    <a:pt x="2" y="246"/>
                    <a:pt x="0" y="104"/>
                    <a:pt x="0" y="104"/>
                  </a:cubicBezTo>
                  <a:cubicBezTo>
                    <a:pt x="0" y="104"/>
                    <a:pt x="22" y="88"/>
                    <a:pt x="31" y="44"/>
                  </a:cubicBezTo>
                  <a:cubicBezTo>
                    <a:pt x="40" y="0"/>
                    <a:pt x="43" y="0"/>
                    <a:pt x="43" y="0"/>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5" name="Freeform 96">
              <a:extLst>
                <a:ext uri="{FF2B5EF4-FFF2-40B4-BE49-F238E27FC236}">
                  <a16:creationId xmlns:a16="http://schemas.microsoft.com/office/drawing/2014/main" id="{E457867E-A8CC-4F09-99F6-02289D5660D8}"/>
                </a:ext>
              </a:extLst>
            </p:cNvPr>
            <p:cNvSpPr>
              <a:spLocks/>
            </p:cNvSpPr>
            <p:nvPr/>
          </p:nvSpPr>
          <p:spPr bwMode="auto">
            <a:xfrm>
              <a:off x="15154276" y="2492376"/>
              <a:ext cx="206375" cy="514350"/>
            </a:xfrm>
            <a:custGeom>
              <a:avLst/>
              <a:gdLst>
                <a:gd name="T0" fmla="*/ 20 w 57"/>
                <a:gd name="T1" fmla="*/ 0 h 143"/>
                <a:gd name="T2" fmla="*/ 44 w 57"/>
                <a:gd name="T3" fmla="*/ 82 h 143"/>
                <a:gd name="T4" fmla="*/ 52 w 57"/>
                <a:gd name="T5" fmla="*/ 99 h 143"/>
                <a:gd name="T6" fmla="*/ 57 w 57"/>
                <a:gd name="T7" fmla="*/ 107 h 143"/>
                <a:gd name="T8" fmla="*/ 7 w 57"/>
                <a:gd name="T9" fmla="*/ 135 h 143"/>
                <a:gd name="T10" fmla="*/ 14 w 57"/>
                <a:gd name="T11" fmla="*/ 69 h 143"/>
                <a:gd name="T12" fmla="*/ 3 w 57"/>
                <a:gd name="T13" fmla="*/ 3 h 143"/>
                <a:gd name="T14" fmla="*/ 20 w 57"/>
                <a:gd name="T15" fmla="*/ 0 h 14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7" h="143">
                  <a:moveTo>
                    <a:pt x="20" y="0"/>
                  </a:moveTo>
                  <a:cubicBezTo>
                    <a:pt x="20" y="0"/>
                    <a:pt x="36" y="65"/>
                    <a:pt x="44" y="82"/>
                  </a:cubicBezTo>
                  <a:cubicBezTo>
                    <a:pt x="52" y="99"/>
                    <a:pt x="49" y="95"/>
                    <a:pt x="52" y="99"/>
                  </a:cubicBezTo>
                  <a:cubicBezTo>
                    <a:pt x="54" y="104"/>
                    <a:pt x="57" y="107"/>
                    <a:pt x="57" y="107"/>
                  </a:cubicBezTo>
                  <a:cubicBezTo>
                    <a:pt x="57" y="107"/>
                    <a:pt x="14" y="127"/>
                    <a:pt x="7" y="135"/>
                  </a:cubicBezTo>
                  <a:cubicBezTo>
                    <a:pt x="0" y="143"/>
                    <a:pt x="10" y="80"/>
                    <a:pt x="14" y="69"/>
                  </a:cubicBezTo>
                  <a:cubicBezTo>
                    <a:pt x="6" y="11"/>
                    <a:pt x="3" y="3"/>
                    <a:pt x="3" y="3"/>
                  </a:cubicBezTo>
                  <a:cubicBezTo>
                    <a:pt x="3" y="3"/>
                    <a:pt x="4" y="0"/>
                    <a:pt x="20" y="0"/>
                  </a:cubicBezTo>
                  <a:close/>
                </a:path>
              </a:pathLst>
            </a:cu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6" name="Freeform 97">
              <a:extLst>
                <a:ext uri="{FF2B5EF4-FFF2-40B4-BE49-F238E27FC236}">
                  <a16:creationId xmlns:a16="http://schemas.microsoft.com/office/drawing/2014/main" id="{68A81649-F48C-4492-86AD-CC88F3C9AC04}"/>
                </a:ext>
              </a:extLst>
            </p:cNvPr>
            <p:cNvSpPr>
              <a:spLocks/>
            </p:cNvSpPr>
            <p:nvPr/>
          </p:nvSpPr>
          <p:spPr bwMode="auto">
            <a:xfrm>
              <a:off x="15338426" y="2481263"/>
              <a:ext cx="231775" cy="536575"/>
            </a:xfrm>
            <a:custGeom>
              <a:avLst/>
              <a:gdLst>
                <a:gd name="T0" fmla="*/ 43 w 64"/>
                <a:gd name="T1" fmla="*/ 3 h 149"/>
                <a:gd name="T2" fmla="*/ 19 w 64"/>
                <a:gd name="T3" fmla="*/ 87 h 149"/>
                <a:gd name="T4" fmla="*/ 7 w 64"/>
                <a:gd name="T5" fmla="*/ 103 h 149"/>
                <a:gd name="T6" fmla="*/ 0 w 64"/>
                <a:gd name="T7" fmla="*/ 109 h 149"/>
                <a:gd name="T8" fmla="*/ 57 w 64"/>
                <a:gd name="T9" fmla="*/ 141 h 149"/>
                <a:gd name="T10" fmla="*/ 49 w 64"/>
                <a:gd name="T11" fmla="*/ 74 h 149"/>
                <a:gd name="T12" fmla="*/ 63 w 64"/>
                <a:gd name="T13" fmla="*/ 5 h 149"/>
                <a:gd name="T14" fmla="*/ 43 w 64"/>
                <a:gd name="T15" fmla="*/ 3 h 14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4" h="149">
                  <a:moveTo>
                    <a:pt x="43" y="3"/>
                  </a:moveTo>
                  <a:cubicBezTo>
                    <a:pt x="43" y="3"/>
                    <a:pt x="26" y="69"/>
                    <a:pt x="19" y="87"/>
                  </a:cubicBezTo>
                  <a:cubicBezTo>
                    <a:pt x="14" y="95"/>
                    <a:pt x="10" y="99"/>
                    <a:pt x="7" y="103"/>
                  </a:cubicBezTo>
                  <a:cubicBezTo>
                    <a:pt x="2" y="107"/>
                    <a:pt x="0" y="109"/>
                    <a:pt x="0" y="109"/>
                  </a:cubicBezTo>
                  <a:cubicBezTo>
                    <a:pt x="0" y="109"/>
                    <a:pt x="49" y="133"/>
                    <a:pt x="57" y="141"/>
                  </a:cubicBezTo>
                  <a:cubicBezTo>
                    <a:pt x="64" y="149"/>
                    <a:pt x="47" y="83"/>
                    <a:pt x="49" y="74"/>
                  </a:cubicBezTo>
                  <a:cubicBezTo>
                    <a:pt x="53" y="62"/>
                    <a:pt x="63" y="5"/>
                    <a:pt x="63" y="5"/>
                  </a:cubicBezTo>
                  <a:cubicBezTo>
                    <a:pt x="63" y="5"/>
                    <a:pt x="45" y="0"/>
                    <a:pt x="43" y="3"/>
                  </a:cubicBezTo>
                  <a:close/>
                </a:path>
              </a:pathLst>
            </a:cu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7" name="Freeform 98">
              <a:extLst>
                <a:ext uri="{FF2B5EF4-FFF2-40B4-BE49-F238E27FC236}">
                  <a16:creationId xmlns:a16="http://schemas.microsoft.com/office/drawing/2014/main" id="{48FB1065-C846-4F33-A8F1-92C6A85CAE23}"/>
                </a:ext>
              </a:extLst>
            </p:cNvPr>
            <p:cNvSpPr>
              <a:spLocks/>
            </p:cNvSpPr>
            <p:nvPr/>
          </p:nvSpPr>
          <p:spPr bwMode="auto">
            <a:xfrm>
              <a:off x="14651038" y="2997201"/>
              <a:ext cx="138113" cy="49213"/>
            </a:xfrm>
            <a:custGeom>
              <a:avLst/>
              <a:gdLst>
                <a:gd name="T0" fmla="*/ 1 w 38"/>
                <a:gd name="T1" fmla="*/ 1 h 14"/>
                <a:gd name="T2" fmla="*/ 0 w 38"/>
                <a:gd name="T3" fmla="*/ 7 h 14"/>
                <a:gd name="T4" fmla="*/ 37 w 38"/>
                <a:gd name="T5" fmla="*/ 14 h 14"/>
                <a:gd name="T6" fmla="*/ 38 w 38"/>
                <a:gd name="T7" fmla="*/ 9 h 14"/>
                <a:gd name="T8" fmla="*/ 1 w 38"/>
                <a:gd name="T9" fmla="*/ 1 h 14"/>
              </a:gdLst>
              <a:ahLst/>
              <a:cxnLst>
                <a:cxn ang="0">
                  <a:pos x="T0" y="T1"/>
                </a:cxn>
                <a:cxn ang="0">
                  <a:pos x="T2" y="T3"/>
                </a:cxn>
                <a:cxn ang="0">
                  <a:pos x="T4" y="T5"/>
                </a:cxn>
                <a:cxn ang="0">
                  <a:pos x="T6" y="T7"/>
                </a:cxn>
                <a:cxn ang="0">
                  <a:pos x="T8" y="T9"/>
                </a:cxn>
              </a:cxnLst>
              <a:rect l="0" t="0" r="r" b="b"/>
              <a:pathLst>
                <a:path w="38" h="14">
                  <a:moveTo>
                    <a:pt x="1" y="1"/>
                  </a:moveTo>
                  <a:cubicBezTo>
                    <a:pt x="0" y="3"/>
                    <a:pt x="0" y="5"/>
                    <a:pt x="0" y="7"/>
                  </a:cubicBezTo>
                  <a:cubicBezTo>
                    <a:pt x="16" y="6"/>
                    <a:pt x="32" y="11"/>
                    <a:pt x="37" y="14"/>
                  </a:cubicBezTo>
                  <a:cubicBezTo>
                    <a:pt x="38" y="13"/>
                    <a:pt x="38" y="11"/>
                    <a:pt x="38" y="9"/>
                  </a:cubicBezTo>
                  <a:cubicBezTo>
                    <a:pt x="33" y="6"/>
                    <a:pt x="16" y="0"/>
                    <a:pt x="1" y="1"/>
                  </a:cubicBez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8" name="Freeform 99">
              <a:extLst>
                <a:ext uri="{FF2B5EF4-FFF2-40B4-BE49-F238E27FC236}">
                  <a16:creationId xmlns:a16="http://schemas.microsoft.com/office/drawing/2014/main" id="{639D7D94-390E-4281-9071-B6D48026783C}"/>
                </a:ext>
              </a:extLst>
            </p:cNvPr>
            <p:cNvSpPr>
              <a:spLocks/>
            </p:cNvSpPr>
            <p:nvPr/>
          </p:nvSpPr>
          <p:spPr bwMode="auto">
            <a:xfrm>
              <a:off x="14651038" y="2997201"/>
              <a:ext cx="141288" cy="49213"/>
            </a:xfrm>
            <a:custGeom>
              <a:avLst/>
              <a:gdLst>
                <a:gd name="T0" fmla="*/ 1 w 39"/>
                <a:gd name="T1" fmla="*/ 1 h 14"/>
                <a:gd name="T2" fmla="*/ 0 w 39"/>
                <a:gd name="T3" fmla="*/ 7 h 14"/>
                <a:gd name="T4" fmla="*/ 37 w 39"/>
                <a:gd name="T5" fmla="*/ 14 h 14"/>
                <a:gd name="T6" fmla="*/ 39 w 39"/>
                <a:gd name="T7" fmla="*/ 9 h 14"/>
                <a:gd name="T8" fmla="*/ 1 w 39"/>
                <a:gd name="T9" fmla="*/ 1 h 14"/>
              </a:gdLst>
              <a:ahLst/>
              <a:cxnLst>
                <a:cxn ang="0">
                  <a:pos x="T0" y="T1"/>
                </a:cxn>
                <a:cxn ang="0">
                  <a:pos x="T2" y="T3"/>
                </a:cxn>
                <a:cxn ang="0">
                  <a:pos x="T4" y="T5"/>
                </a:cxn>
                <a:cxn ang="0">
                  <a:pos x="T6" y="T7"/>
                </a:cxn>
                <a:cxn ang="0">
                  <a:pos x="T8" y="T9"/>
                </a:cxn>
              </a:cxnLst>
              <a:rect l="0" t="0" r="r" b="b"/>
              <a:pathLst>
                <a:path w="39" h="14">
                  <a:moveTo>
                    <a:pt x="1" y="1"/>
                  </a:moveTo>
                  <a:cubicBezTo>
                    <a:pt x="0" y="3"/>
                    <a:pt x="0" y="5"/>
                    <a:pt x="0" y="7"/>
                  </a:cubicBezTo>
                  <a:cubicBezTo>
                    <a:pt x="16" y="6"/>
                    <a:pt x="32" y="11"/>
                    <a:pt x="37" y="14"/>
                  </a:cubicBezTo>
                  <a:cubicBezTo>
                    <a:pt x="38" y="12"/>
                    <a:pt x="38" y="11"/>
                    <a:pt x="39" y="9"/>
                  </a:cubicBezTo>
                  <a:cubicBezTo>
                    <a:pt x="33" y="6"/>
                    <a:pt x="16" y="0"/>
                    <a:pt x="1" y="1"/>
                  </a:cubicBezTo>
                  <a:close/>
                </a:path>
              </a:pathLst>
            </a:custGeom>
            <a:solidFill>
              <a:srgbClr val="D6D1D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9" name="Freeform 100">
              <a:extLst>
                <a:ext uri="{FF2B5EF4-FFF2-40B4-BE49-F238E27FC236}">
                  <a16:creationId xmlns:a16="http://schemas.microsoft.com/office/drawing/2014/main" id="{4A726120-CCB2-4A40-B46A-F8A35237CBD0}"/>
                </a:ext>
              </a:extLst>
            </p:cNvPr>
            <p:cNvSpPr>
              <a:spLocks/>
            </p:cNvSpPr>
            <p:nvPr/>
          </p:nvSpPr>
          <p:spPr bwMode="auto">
            <a:xfrm>
              <a:off x="14655801" y="2535238"/>
              <a:ext cx="465138" cy="493713"/>
            </a:xfrm>
            <a:custGeom>
              <a:avLst/>
              <a:gdLst>
                <a:gd name="T0" fmla="*/ 117 w 129"/>
                <a:gd name="T1" fmla="*/ 0 h 137"/>
                <a:gd name="T2" fmla="*/ 20 w 129"/>
                <a:gd name="T3" fmla="*/ 66 h 137"/>
                <a:gd name="T4" fmla="*/ 0 w 129"/>
                <a:gd name="T5" fmla="*/ 129 h 137"/>
                <a:gd name="T6" fmla="*/ 38 w 129"/>
                <a:gd name="T7" fmla="*/ 137 h 137"/>
                <a:gd name="T8" fmla="*/ 59 w 129"/>
                <a:gd name="T9" fmla="*/ 88 h 137"/>
                <a:gd name="T10" fmla="*/ 129 w 129"/>
                <a:gd name="T11" fmla="*/ 44 h 137"/>
                <a:gd name="T12" fmla="*/ 117 w 129"/>
                <a:gd name="T13" fmla="*/ 0 h 137"/>
              </a:gdLst>
              <a:ahLst/>
              <a:cxnLst>
                <a:cxn ang="0">
                  <a:pos x="T0" y="T1"/>
                </a:cxn>
                <a:cxn ang="0">
                  <a:pos x="T2" y="T3"/>
                </a:cxn>
                <a:cxn ang="0">
                  <a:pos x="T4" y="T5"/>
                </a:cxn>
                <a:cxn ang="0">
                  <a:pos x="T6" y="T7"/>
                </a:cxn>
                <a:cxn ang="0">
                  <a:pos x="T8" y="T9"/>
                </a:cxn>
                <a:cxn ang="0">
                  <a:pos x="T10" y="T11"/>
                </a:cxn>
                <a:cxn ang="0">
                  <a:pos x="T12" y="T13"/>
                </a:cxn>
              </a:cxnLst>
              <a:rect l="0" t="0" r="r" b="b"/>
              <a:pathLst>
                <a:path w="129" h="137">
                  <a:moveTo>
                    <a:pt x="117" y="0"/>
                  </a:moveTo>
                  <a:cubicBezTo>
                    <a:pt x="69" y="5"/>
                    <a:pt x="41" y="28"/>
                    <a:pt x="20" y="66"/>
                  </a:cubicBezTo>
                  <a:cubicBezTo>
                    <a:pt x="10" y="81"/>
                    <a:pt x="3" y="106"/>
                    <a:pt x="0" y="129"/>
                  </a:cubicBezTo>
                  <a:cubicBezTo>
                    <a:pt x="15" y="128"/>
                    <a:pt x="32" y="134"/>
                    <a:pt x="38" y="137"/>
                  </a:cubicBezTo>
                  <a:cubicBezTo>
                    <a:pt x="45" y="112"/>
                    <a:pt x="55" y="96"/>
                    <a:pt x="59" y="88"/>
                  </a:cubicBezTo>
                  <a:cubicBezTo>
                    <a:pt x="74" y="62"/>
                    <a:pt x="93" y="45"/>
                    <a:pt x="129" y="44"/>
                  </a:cubicBezTo>
                  <a:lnTo>
                    <a:pt x="117" y="0"/>
                  </a:lnTo>
                  <a:close/>
                </a:path>
              </a:pathLst>
            </a:custGeom>
            <a:solidFill>
              <a:srgbClr val="23222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0" name="Oval 101">
              <a:extLst>
                <a:ext uri="{FF2B5EF4-FFF2-40B4-BE49-F238E27FC236}">
                  <a16:creationId xmlns:a16="http://schemas.microsoft.com/office/drawing/2014/main" id="{8BBB163F-39A4-41F8-B82E-DCC84A5D961C}"/>
                </a:ext>
              </a:extLst>
            </p:cNvPr>
            <p:cNvSpPr>
              <a:spLocks noChangeArrowheads="1"/>
            </p:cNvSpPr>
            <p:nvPr/>
          </p:nvSpPr>
          <p:spPr bwMode="auto">
            <a:xfrm>
              <a:off x="14741526" y="3000376"/>
              <a:ext cx="39688" cy="39688"/>
            </a:xfrm>
            <a:prstGeom prst="ellipse">
              <a:avLst/>
            </a:prstGeom>
            <a:solidFill>
              <a:srgbClr val="33333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1" name="Oval 102">
              <a:extLst>
                <a:ext uri="{FF2B5EF4-FFF2-40B4-BE49-F238E27FC236}">
                  <a16:creationId xmlns:a16="http://schemas.microsoft.com/office/drawing/2014/main" id="{D1B8D1F3-61FC-4A88-866D-E7FA9DDCA09E}"/>
                </a:ext>
              </a:extLst>
            </p:cNvPr>
            <p:cNvSpPr>
              <a:spLocks noChangeArrowheads="1"/>
            </p:cNvSpPr>
            <p:nvPr/>
          </p:nvSpPr>
          <p:spPr bwMode="auto">
            <a:xfrm>
              <a:off x="15378113" y="2982913"/>
              <a:ext cx="65088" cy="60325"/>
            </a:xfrm>
            <a:prstGeom prst="ellipse">
              <a:avLst/>
            </a:pr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2" name="Oval 103">
              <a:extLst>
                <a:ext uri="{FF2B5EF4-FFF2-40B4-BE49-F238E27FC236}">
                  <a16:creationId xmlns:a16="http://schemas.microsoft.com/office/drawing/2014/main" id="{30516004-9257-4EBF-AEC4-7F7491E658A1}"/>
                </a:ext>
              </a:extLst>
            </p:cNvPr>
            <p:cNvSpPr>
              <a:spLocks noChangeArrowheads="1"/>
            </p:cNvSpPr>
            <p:nvPr/>
          </p:nvSpPr>
          <p:spPr bwMode="auto">
            <a:xfrm>
              <a:off x="15400338" y="3141663"/>
              <a:ext cx="60325" cy="60325"/>
            </a:xfrm>
            <a:prstGeom prst="ellipse">
              <a:avLst/>
            </a:pr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3" name="Oval 104">
              <a:extLst>
                <a:ext uri="{FF2B5EF4-FFF2-40B4-BE49-F238E27FC236}">
                  <a16:creationId xmlns:a16="http://schemas.microsoft.com/office/drawing/2014/main" id="{8EC5315D-72D4-41DA-9937-0DDCC16F99B2}"/>
                </a:ext>
              </a:extLst>
            </p:cNvPr>
            <p:cNvSpPr>
              <a:spLocks noChangeArrowheads="1"/>
            </p:cNvSpPr>
            <p:nvPr/>
          </p:nvSpPr>
          <p:spPr bwMode="auto">
            <a:xfrm>
              <a:off x="15406688" y="3281363"/>
              <a:ext cx="61913" cy="65088"/>
            </a:xfrm>
            <a:prstGeom prst="ellipse">
              <a:avLst/>
            </a:prstGeom>
            <a:solidFill>
              <a:srgbClr val="3C3C4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4" name="Rectangle 105">
              <a:extLst>
                <a:ext uri="{FF2B5EF4-FFF2-40B4-BE49-F238E27FC236}">
                  <a16:creationId xmlns:a16="http://schemas.microsoft.com/office/drawing/2014/main" id="{A6D19EE8-B89C-4FCE-A6F9-4E114B24AA7B}"/>
                </a:ext>
              </a:extLst>
            </p:cNvPr>
            <p:cNvSpPr>
              <a:spLocks noChangeArrowheads="1"/>
            </p:cNvSpPr>
            <p:nvPr/>
          </p:nvSpPr>
          <p:spPr bwMode="auto">
            <a:xfrm>
              <a:off x="15732126" y="3289301"/>
              <a:ext cx="161925" cy="17463"/>
            </a:xfrm>
            <a:prstGeom prst="rect">
              <a:avLst/>
            </a:prstGeom>
            <a:solidFill>
              <a:srgbClr val="D6D1D2"/>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5" name="Freeform 106">
              <a:extLst>
                <a:ext uri="{FF2B5EF4-FFF2-40B4-BE49-F238E27FC236}">
                  <a16:creationId xmlns:a16="http://schemas.microsoft.com/office/drawing/2014/main" id="{872910DE-EF4F-44ED-97B7-58B3FEF87A79}"/>
                </a:ext>
              </a:extLst>
            </p:cNvPr>
            <p:cNvSpPr>
              <a:spLocks/>
            </p:cNvSpPr>
            <p:nvPr/>
          </p:nvSpPr>
          <p:spPr bwMode="auto">
            <a:xfrm>
              <a:off x="15732126" y="3306763"/>
              <a:ext cx="161925" cy="107950"/>
            </a:xfrm>
            <a:custGeom>
              <a:avLst/>
              <a:gdLst>
                <a:gd name="T0" fmla="*/ 0 w 45"/>
                <a:gd name="T1" fmla="*/ 0 h 30"/>
                <a:gd name="T2" fmla="*/ 0 w 45"/>
                <a:gd name="T3" fmla="*/ 7 h 30"/>
                <a:gd name="T4" fmla="*/ 22 w 45"/>
                <a:gd name="T5" fmla="*/ 29 h 30"/>
                <a:gd name="T6" fmla="*/ 45 w 45"/>
                <a:gd name="T7" fmla="*/ 7 h 30"/>
                <a:gd name="T8" fmla="*/ 45 w 45"/>
                <a:gd name="T9" fmla="*/ 0 h 30"/>
                <a:gd name="T10" fmla="*/ 0 w 45"/>
                <a:gd name="T11" fmla="*/ 0 h 30"/>
              </a:gdLst>
              <a:ahLst/>
              <a:cxnLst>
                <a:cxn ang="0">
                  <a:pos x="T0" y="T1"/>
                </a:cxn>
                <a:cxn ang="0">
                  <a:pos x="T2" y="T3"/>
                </a:cxn>
                <a:cxn ang="0">
                  <a:pos x="T4" y="T5"/>
                </a:cxn>
                <a:cxn ang="0">
                  <a:pos x="T6" y="T7"/>
                </a:cxn>
                <a:cxn ang="0">
                  <a:pos x="T8" y="T9"/>
                </a:cxn>
                <a:cxn ang="0">
                  <a:pos x="T10" y="T11"/>
                </a:cxn>
              </a:cxnLst>
              <a:rect l="0" t="0" r="r" b="b"/>
              <a:pathLst>
                <a:path w="45" h="30">
                  <a:moveTo>
                    <a:pt x="0" y="0"/>
                  </a:moveTo>
                  <a:cubicBezTo>
                    <a:pt x="0" y="7"/>
                    <a:pt x="0" y="7"/>
                    <a:pt x="0" y="7"/>
                  </a:cubicBezTo>
                  <a:cubicBezTo>
                    <a:pt x="0" y="19"/>
                    <a:pt x="9" y="29"/>
                    <a:pt x="22" y="29"/>
                  </a:cubicBezTo>
                  <a:cubicBezTo>
                    <a:pt x="34" y="30"/>
                    <a:pt x="45" y="20"/>
                    <a:pt x="45" y="7"/>
                  </a:cubicBezTo>
                  <a:cubicBezTo>
                    <a:pt x="45" y="0"/>
                    <a:pt x="45" y="0"/>
                    <a:pt x="45" y="0"/>
                  </a:cubicBezTo>
                  <a:lnTo>
                    <a:pt x="0" y="0"/>
                  </a:lnTo>
                  <a:close/>
                </a:path>
              </a:pathLst>
            </a:custGeom>
            <a:solidFill>
              <a:srgbClr val="F5C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66" name="Rectangle 165">
            <a:extLst>
              <a:ext uri="{FF2B5EF4-FFF2-40B4-BE49-F238E27FC236}">
                <a16:creationId xmlns:a16="http://schemas.microsoft.com/office/drawing/2014/main" id="{D89E65F7-B1C7-40CC-B215-13378D561693}"/>
              </a:ext>
            </a:extLst>
          </p:cNvPr>
          <p:cNvSpPr/>
          <p:nvPr/>
        </p:nvSpPr>
        <p:spPr>
          <a:xfrm>
            <a:off x="6125065" y="1295853"/>
            <a:ext cx="2496421" cy="861774"/>
          </a:xfrm>
          <a:prstGeom prst="rect">
            <a:avLst/>
          </a:prstGeom>
        </p:spPr>
        <p:txBody>
          <a:bodyPr wrap="square">
            <a:spAutoFit/>
          </a:bodyPr>
          <a:lstStyle/>
          <a:p>
            <a:pPr>
              <a:lnSpc>
                <a:spcPts val="3000"/>
              </a:lnSpc>
            </a:pPr>
            <a:r>
              <a:rPr lang="en-US" sz="3500" b="1" dirty="0">
                <a:solidFill>
                  <a:schemeClr val="bg1"/>
                </a:solidFill>
                <a:latin typeface="Open Sans "/>
              </a:rPr>
              <a:t>COMPANY</a:t>
            </a:r>
          </a:p>
          <a:p>
            <a:pPr>
              <a:lnSpc>
                <a:spcPts val="3000"/>
              </a:lnSpc>
            </a:pPr>
            <a:r>
              <a:rPr lang="en-US" sz="3500" b="1" dirty="0">
                <a:solidFill>
                  <a:schemeClr val="bg1"/>
                </a:solidFill>
                <a:latin typeface="Open Sans "/>
              </a:rPr>
              <a:t>ABOUT US</a:t>
            </a:r>
          </a:p>
        </p:txBody>
      </p:sp>
      <p:sp>
        <p:nvSpPr>
          <p:cNvPr id="167" name="Rectangle 166">
            <a:extLst>
              <a:ext uri="{FF2B5EF4-FFF2-40B4-BE49-F238E27FC236}">
                <a16:creationId xmlns:a16="http://schemas.microsoft.com/office/drawing/2014/main" id="{7A651B42-BA04-4571-86ED-2DCC089A4A7B}"/>
              </a:ext>
            </a:extLst>
          </p:cNvPr>
          <p:cNvSpPr/>
          <p:nvPr/>
        </p:nvSpPr>
        <p:spPr>
          <a:xfrm>
            <a:off x="6182401" y="2153272"/>
            <a:ext cx="1616148" cy="369332"/>
          </a:xfrm>
          <a:prstGeom prst="rect">
            <a:avLst/>
          </a:prstGeom>
        </p:spPr>
        <p:txBody>
          <a:bodyPr wrap="none">
            <a:spAutoFit/>
          </a:bodyPr>
          <a:lstStyle/>
          <a:p>
            <a:r>
              <a:rPr lang="en-US" b="1" dirty="0">
                <a:solidFill>
                  <a:schemeClr val="accent5">
                    <a:lumMod val="75000"/>
                  </a:schemeClr>
                </a:solidFill>
                <a:latin typeface="Open Sans "/>
              </a:rPr>
              <a:t>INFORAPHIC</a:t>
            </a:r>
          </a:p>
        </p:txBody>
      </p:sp>
      <p:sp>
        <p:nvSpPr>
          <p:cNvPr id="168" name="TextBox 167">
            <a:extLst>
              <a:ext uri="{FF2B5EF4-FFF2-40B4-BE49-F238E27FC236}">
                <a16:creationId xmlns:a16="http://schemas.microsoft.com/office/drawing/2014/main" id="{B8061E98-A54F-4B31-BA78-E4C70917D650}"/>
              </a:ext>
            </a:extLst>
          </p:cNvPr>
          <p:cNvSpPr txBox="1"/>
          <p:nvPr/>
        </p:nvSpPr>
        <p:spPr>
          <a:xfrm>
            <a:off x="6181169" y="2668218"/>
            <a:ext cx="2559813" cy="1374735"/>
          </a:xfrm>
          <a:prstGeom prst="rect">
            <a:avLst/>
          </a:prstGeom>
          <a:noFill/>
        </p:spPr>
        <p:txBody>
          <a:bodyPr wrap="square" rtlCol="0">
            <a:spAutoFit/>
          </a:bodyPr>
          <a:lstStyle/>
          <a:p>
            <a:pPr>
              <a:lnSpc>
                <a:spcPts val="2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a:t>
            </a:r>
          </a:p>
        </p:txBody>
      </p:sp>
      <p:sp>
        <p:nvSpPr>
          <p:cNvPr id="170" name="Oval 169">
            <a:extLst>
              <a:ext uri="{FF2B5EF4-FFF2-40B4-BE49-F238E27FC236}">
                <a16:creationId xmlns:a16="http://schemas.microsoft.com/office/drawing/2014/main" id="{AE82E634-E2A0-408F-9375-FCCA6C3C1B2B}"/>
              </a:ext>
            </a:extLst>
          </p:cNvPr>
          <p:cNvSpPr/>
          <p:nvPr/>
        </p:nvSpPr>
        <p:spPr>
          <a:xfrm>
            <a:off x="1136249" y="5132155"/>
            <a:ext cx="986407" cy="986407"/>
          </a:xfrm>
          <a:prstGeom prst="ellipse">
            <a:avLst/>
          </a:prstGeom>
          <a:solidFill>
            <a:schemeClr val="bg1">
              <a:lumMod val="75000"/>
              <a:alpha val="5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6" name="Heart 175">
            <a:extLst>
              <a:ext uri="{FF2B5EF4-FFF2-40B4-BE49-F238E27FC236}">
                <a16:creationId xmlns:a16="http://schemas.microsoft.com/office/drawing/2014/main" id="{6D8C103D-92E0-469F-8B5E-085148060472}"/>
              </a:ext>
            </a:extLst>
          </p:cNvPr>
          <p:cNvSpPr/>
          <p:nvPr/>
        </p:nvSpPr>
        <p:spPr>
          <a:xfrm>
            <a:off x="742702" y="1295853"/>
            <a:ext cx="4778586" cy="4223484"/>
          </a:xfrm>
          <a:prstGeom prst="heart">
            <a:avLst/>
          </a:prstGeom>
          <a:gradFill flip="none" rotWithShape="1">
            <a:gsLst>
              <a:gs pos="0">
                <a:schemeClr val="accent2">
                  <a:alpha val="90000"/>
                </a:schemeClr>
              </a:gs>
              <a:gs pos="100000">
                <a:schemeClr val="accent3">
                  <a:alpha val="90000"/>
                </a:schemeClr>
              </a:gs>
            </a:gsLst>
            <a:lin ang="81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77" name="Group 176">
            <a:extLst>
              <a:ext uri="{FF2B5EF4-FFF2-40B4-BE49-F238E27FC236}">
                <a16:creationId xmlns:a16="http://schemas.microsoft.com/office/drawing/2014/main" id="{6622E3FC-F610-4855-B05B-87D79AD09EED}"/>
              </a:ext>
            </a:extLst>
          </p:cNvPr>
          <p:cNvGrpSpPr/>
          <p:nvPr/>
        </p:nvGrpSpPr>
        <p:grpSpPr>
          <a:xfrm>
            <a:off x="2065370" y="2614366"/>
            <a:ext cx="2133250" cy="1666646"/>
            <a:chOff x="2333282" y="1348709"/>
            <a:chExt cx="2133250" cy="1666646"/>
          </a:xfrm>
        </p:grpSpPr>
        <p:grpSp>
          <p:nvGrpSpPr>
            <p:cNvPr id="178" name="Group 177">
              <a:extLst>
                <a:ext uri="{FF2B5EF4-FFF2-40B4-BE49-F238E27FC236}">
                  <a16:creationId xmlns:a16="http://schemas.microsoft.com/office/drawing/2014/main" id="{BB3AD01A-9C91-4E95-A136-9F900D640362}"/>
                </a:ext>
              </a:extLst>
            </p:cNvPr>
            <p:cNvGrpSpPr/>
            <p:nvPr/>
          </p:nvGrpSpPr>
          <p:grpSpPr>
            <a:xfrm>
              <a:off x="3120548" y="1348709"/>
              <a:ext cx="558716" cy="553998"/>
              <a:chOff x="3231035" y="1289864"/>
              <a:chExt cx="558716" cy="553998"/>
            </a:xfrm>
          </p:grpSpPr>
          <p:sp>
            <p:nvSpPr>
              <p:cNvPr id="180" name="Oval 179">
                <a:extLst>
                  <a:ext uri="{FF2B5EF4-FFF2-40B4-BE49-F238E27FC236}">
                    <a16:creationId xmlns:a16="http://schemas.microsoft.com/office/drawing/2014/main" id="{56CCC886-D223-42F7-B40A-A55A996BCDF6}"/>
                  </a:ext>
                </a:extLst>
              </p:cNvPr>
              <p:cNvSpPr/>
              <p:nvPr/>
            </p:nvSpPr>
            <p:spPr>
              <a:xfrm>
                <a:off x="3233392" y="1289864"/>
                <a:ext cx="554002" cy="55399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1" name="TextBox 180">
                <a:extLst>
                  <a:ext uri="{FF2B5EF4-FFF2-40B4-BE49-F238E27FC236}">
                    <a16:creationId xmlns:a16="http://schemas.microsoft.com/office/drawing/2014/main" id="{1B5CB86E-5E84-4468-AE26-0C26A85D95CF}"/>
                  </a:ext>
                </a:extLst>
              </p:cNvPr>
              <p:cNvSpPr txBox="1"/>
              <p:nvPr/>
            </p:nvSpPr>
            <p:spPr>
              <a:xfrm>
                <a:off x="3231035" y="1328336"/>
                <a:ext cx="558716" cy="477054"/>
              </a:xfrm>
              <a:prstGeom prst="rect">
                <a:avLst/>
              </a:prstGeom>
              <a:noFill/>
            </p:spPr>
            <p:txBody>
              <a:bodyPr wrap="square" rtlCol="0">
                <a:spAutoFit/>
              </a:bodyPr>
              <a:lstStyle/>
              <a:p>
                <a:pPr algn="ctr"/>
                <a:r>
                  <a:rPr lang="en-US" sz="2500"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3</a:t>
                </a:r>
              </a:p>
            </p:txBody>
          </p:sp>
        </p:grpSp>
        <p:sp>
          <p:nvSpPr>
            <p:cNvPr id="179" name="Rectangle 178">
              <a:extLst>
                <a:ext uri="{FF2B5EF4-FFF2-40B4-BE49-F238E27FC236}">
                  <a16:creationId xmlns:a16="http://schemas.microsoft.com/office/drawing/2014/main" id="{788DB75F-7EB2-45A8-9BE6-94A83B5480AA}"/>
                </a:ext>
              </a:extLst>
            </p:cNvPr>
            <p:cNvSpPr/>
            <p:nvPr/>
          </p:nvSpPr>
          <p:spPr>
            <a:xfrm>
              <a:off x="2333282" y="2153581"/>
              <a:ext cx="2133250" cy="861774"/>
            </a:xfrm>
            <a:prstGeom prst="rect">
              <a:avLst/>
            </a:prstGeom>
          </p:spPr>
          <p:txBody>
            <a:bodyPr wrap="square">
              <a:spAutoFit/>
            </a:bodyPr>
            <a:lstStyle/>
            <a:p>
              <a:pPr algn="ctr">
                <a:lnSpc>
                  <a:spcPts val="3000"/>
                </a:lnSpc>
              </a:pPr>
              <a:r>
                <a:rPr lang="en-US" sz="3000" b="1" dirty="0">
                  <a:solidFill>
                    <a:schemeClr val="bg1"/>
                  </a:solidFill>
                  <a:latin typeface="Open Sans "/>
                </a:rPr>
                <a:t>CREATIVE</a:t>
              </a:r>
            </a:p>
            <a:p>
              <a:pPr algn="ctr">
                <a:lnSpc>
                  <a:spcPts val="3000"/>
                </a:lnSpc>
              </a:pPr>
              <a:r>
                <a:rPr lang="en-US" sz="3000" b="1" dirty="0">
                  <a:solidFill>
                    <a:schemeClr val="bg1"/>
                  </a:solidFill>
                  <a:latin typeface="Open Sans "/>
                </a:rPr>
                <a:t>SLIDES</a:t>
              </a:r>
            </a:p>
          </p:txBody>
        </p:sp>
      </p:grpSp>
      <p:sp>
        <p:nvSpPr>
          <p:cNvPr id="182" name="Heart 181">
            <a:extLst>
              <a:ext uri="{FF2B5EF4-FFF2-40B4-BE49-F238E27FC236}">
                <a16:creationId xmlns:a16="http://schemas.microsoft.com/office/drawing/2014/main" id="{C9D5EA7F-7383-47F0-AF91-672C36CA3531}"/>
              </a:ext>
            </a:extLst>
          </p:cNvPr>
          <p:cNvSpPr/>
          <p:nvPr/>
        </p:nvSpPr>
        <p:spPr>
          <a:xfrm>
            <a:off x="4619878" y="5033279"/>
            <a:ext cx="901410" cy="796698"/>
          </a:xfrm>
          <a:prstGeom prst="heart">
            <a:avLst/>
          </a:prstGeom>
          <a:gradFill flip="none" rotWithShape="1">
            <a:gsLst>
              <a:gs pos="0">
                <a:schemeClr val="accent2">
                  <a:alpha val="90000"/>
                </a:schemeClr>
              </a:gs>
              <a:gs pos="100000">
                <a:schemeClr val="accent3">
                  <a:alpha val="90000"/>
                </a:schemeClr>
              </a:gs>
            </a:gsLst>
            <a:lin ang="81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551185073"/>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ageCurlDouble"/>
      </p:transition>
    </mc:Choice>
    <mc:Fallback>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Rectangle 23">
            <a:extLst>
              <a:ext uri="{FF2B5EF4-FFF2-40B4-BE49-F238E27FC236}">
                <a16:creationId xmlns:a16="http://schemas.microsoft.com/office/drawing/2014/main" id="{DD5C0AB8-BB1A-4E57-8A67-853AA9AC5DF9}"/>
              </a:ext>
            </a:extLst>
          </p:cNvPr>
          <p:cNvSpPr/>
          <p:nvPr/>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Isosceles Triangle 9">
            <a:extLst>
              <a:ext uri="{FF2B5EF4-FFF2-40B4-BE49-F238E27FC236}">
                <a16:creationId xmlns:a16="http://schemas.microsoft.com/office/drawing/2014/main" id="{B989E9C8-BB4E-4B3D-B313-75BD75267D00}"/>
              </a:ext>
            </a:extLst>
          </p:cNvPr>
          <p:cNvSpPr/>
          <p:nvPr/>
        </p:nvSpPr>
        <p:spPr>
          <a:xfrm rot="5400000">
            <a:off x="-1482324" y="1491993"/>
            <a:ext cx="6838662" cy="3874014"/>
          </a:xfrm>
          <a:prstGeom prst="triangle">
            <a:avLst/>
          </a:prstGeom>
          <a:solidFill>
            <a:schemeClr val="bg1">
              <a:lumMod val="95000"/>
              <a:alpha val="6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Rectangle 38">
            <a:extLst>
              <a:ext uri="{FF2B5EF4-FFF2-40B4-BE49-F238E27FC236}">
                <a16:creationId xmlns:a16="http://schemas.microsoft.com/office/drawing/2014/main" id="{A87A2FB6-40D5-4D2D-A426-08F2AA87E9DB}"/>
              </a:ext>
            </a:extLst>
          </p:cNvPr>
          <p:cNvSpPr/>
          <p:nvPr/>
        </p:nvSpPr>
        <p:spPr>
          <a:xfrm flipH="1">
            <a:off x="0" y="3716352"/>
            <a:ext cx="12192000" cy="109973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ectangle 39">
            <a:extLst>
              <a:ext uri="{FF2B5EF4-FFF2-40B4-BE49-F238E27FC236}">
                <a16:creationId xmlns:a16="http://schemas.microsoft.com/office/drawing/2014/main" id="{835DA842-8106-4959-90A9-52A135B58601}"/>
              </a:ext>
            </a:extLst>
          </p:cNvPr>
          <p:cNvSpPr/>
          <p:nvPr/>
        </p:nvSpPr>
        <p:spPr>
          <a:xfrm>
            <a:off x="2452788" y="2603701"/>
            <a:ext cx="3932930" cy="2212381"/>
          </a:xfrm>
          <a:prstGeom prst="rect">
            <a:avLst/>
          </a:prstGeom>
          <a:solidFill>
            <a:schemeClr val="accent3"/>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4B5397E6-467E-45C5-96CA-8D3F7AEBA5AD}"/>
              </a:ext>
            </a:extLst>
          </p:cNvPr>
          <p:cNvGrpSpPr/>
          <p:nvPr/>
        </p:nvGrpSpPr>
        <p:grpSpPr>
          <a:xfrm>
            <a:off x="2317650" y="2450621"/>
            <a:ext cx="4179153" cy="3648431"/>
            <a:chOff x="9715500" y="2806700"/>
            <a:chExt cx="17149750" cy="14971881"/>
          </a:xfrm>
          <a:effectLst>
            <a:reflection blurRad="6350" stA="12000" endPos="13000" dir="5400000" sy="-100000" algn="bl" rotWithShape="0"/>
          </a:effectLst>
        </p:grpSpPr>
        <p:sp>
          <p:nvSpPr>
            <p:cNvPr id="42" name="Shape 6">
              <a:extLst>
                <a:ext uri="{FF2B5EF4-FFF2-40B4-BE49-F238E27FC236}">
                  <a16:creationId xmlns:a16="http://schemas.microsoft.com/office/drawing/2014/main" id="{94C883A1-AB71-46DE-B8D9-3F54FBAA8784}"/>
                </a:ext>
              </a:extLst>
            </p:cNvPr>
            <p:cNvSpPr/>
            <p:nvPr/>
          </p:nvSpPr>
          <p:spPr>
            <a:xfrm>
              <a:off x="15359688" y="17508255"/>
              <a:ext cx="5845248" cy="270326"/>
            </a:xfrm>
            <a:custGeom>
              <a:avLst/>
              <a:gdLst/>
              <a:ahLst/>
              <a:cxnLst>
                <a:cxn ang="0">
                  <a:pos x="wd2" y="hd2"/>
                </a:cxn>
                <a:cxn ang="5400000">
                  <a:pos x="wd2" y="hd2"/>
                </a:cxn>
                <a:cxn ang="10800000">
                  <a:pos x="wd2" y="hd2"/>
                </a:cxn>
                <a:cxn ang="16200000">
                  <a:pos x="wd2" y="hd2"/>
                </a:cxn>
              </a:cxnLst>
              <a:rect l="0" t="0" r="r" b="b"/>
              <a:pathLst>
                <a:path w="21600" h="21600" extrusionOk="0">
                  <a:moveTo>
                    <a:pt x="21518" y="7200"/>
                  </a:moveTo>
                  <a:lnTo>
                    <a:pt x="21600" y="0"/>
                  </a:lnTo>
                  <a:cubicBezTo>
                    <a:pt x="21575" y="2780"/>
                    <a:pt x="21355" y="12687"/>
                    <a:pt x="20651" y="13859"/>
                  </a:cubicBezTo>
                  <a:cubicBezTo>
                    <a:pt x="19347" y="16026"/>
                    <a:pt x="17405" y="15717"/>
                    <a:pt x="17405" y="15717"/>
                  </a:cubicBezTo>
                  <a:lnTo>
                    <a:pt x="12405" y="15717"/>
                  </a:lnTo>
                  <a:lnTo>
                    <a:pt x="9195" y="15717"/>
                  </a:lnTo>
                  <a:lnTo>
                    <a:pt x="4195" y="15717"/>
                  </a:lnTo>
                  <a:cubicBezTo>
                    <a:pt x="4195" y="15717"/>
                    <a:pt x="2253" y="16026"/>
                    <a:pt x="949" y="13859"/>
                  </a:cubicBezTo>
                  <a:cubicBezTo>
                    <a:pt x="245" y="12687"/>
                    <a:pt x="25" y="4217"/>
                    <a:pt x="0" y="1437"/>
                  </a:cubicBezTo>
                  <a:lnTo>
                    <a:pt x="82" y="5385"/>
                  </a:lnTo>
                  <a:cubicBezTo>
                    <a:pt x="82" y="5385"/>
                    <a:pt x="124" y="14404"/>
                    <a:pt x="496" y="17423"/>
                  </a:cubicBezTo>
                  <a:cubicBezTo>
                    <a:pt x="868" y="20442"/>
                    <a:pt x="2101" y="21600"/>
                    <a:pt x="2983" y="21600"/>
                  </a:cubicBezTo>
                  <a:cubicBezTo>
                    <a:pt x="3502" y="21600"/>
                    <a:pt x="6673" y="21600"/>
                    <a:pt x="9195" y="21600"/>
                  </a:cubicBezTo>
                  <a:cubicBezTo>
                    <a:pt x="10959" y="21600"/>
                    <a:pt x="12405" y="21600"/>
                    <a:pt x="12405" y="21600"/>
                  </a:cubicBezTo>
                  <a:cubicBezTo>
                    <a:pt x="14927" y="21600"/>
                    <a:pt x="18098" y="21600"/>
                    <a:pt x="18617" y="21600"/>
                  </a:cubicBezTo>
                  <a:cubicBezTo>
                    <a:pt x="19499" y="21600"/>
                    <a:pt x="20732" y="20442"/>
                    <a:pt x="21104" y="17423"/>
                  </a:cubicBezTo>
                  <a:cubicBezTo>
                    <a:pt x="21476" y="14404"/>
                    <a:pt x="21518" y="7200"/>
                    <a:pt x="21518" y="7200"/>
                  </a:cubicBezTo>
                  <a:close/>
                </a:path>
              </a:pathLst>
            </a:custGeom>
            <a:solidFill>
              <a:srgbClr val="32373C">
                <a:alpha val="1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3" name="Shape 6">
              <a:extLst>
                <a:ext uri="{FF2B5EF4-FFF2-40B4-BE49-F238E27FC236}">
                  <a16:creationId xmlns:a16="http://schemas.microsoft.com/office/drawing/2014/main" id="{0B3EA80E-ABAA-420F-B1BC-1F1DB55D23BA}"/>
                </a:ext>
              </a:extLst>
            </p:cNvPr>
            <p:cNvSpPr/>
            <p:nvPr/>
          </p:nvSpPr>
          <p:spPr>
            <a:xfrm>
              <a:off x="15328900" y="17437100"/>
              <a:ext cx="5906824" cy="270326"/>
            </a:xfrm>
            <a:custGeom>
              <a:avLst/>
              <a:gdLst/>
              <a:ahLst/>
              <a:cxnLst>
                <a:cxn ang="0">
                  <a:pos x="wd2" y="hd2"/>
                </a:cxn>
                <a:cxn ang="5400000">
                  <a:pos x="wd2" y="hd2"/>
                </a:cxn>
                <a:cxn ang="10800000">
                  <a:pos x="wd2" y="hd2"/>
                </a:cxn>
                <a:cxn ang="16200000">
                  <a:pos x="wd2" y="hd2"/>
                </a:cxn>
              </a:cxnLst>
              <a:rect l="0" t="0" r="r" b="b"/>
              <a:pathLst>
                <a:path w="21600" h="21600" extrusionOk="0">
                  <a:moveTo>
                    <a:pt x="21518" y="7200"/>
                  </a:moveTo>
                  <a:lnTo>
                    <a:pt x="21600" y="0"/>
                  </a:lnTo>
                  <a:cubicBezTo>
                    <a:pt x="21575" y="2780"/>
                    <a:pt x="21355" y="12687"/>
                    <a:pt x="20651" y="13859"/>
                  </a:cubicBezTo>
                  <a:cubicBezTo>
                    <a:pt x="19347" y="16026"/>
                    <a:pt x="17405" y="15717"/>
                    <a:pt x="17405" y="15717"/>
                  </a:cubicBezTo>
                  <a:lnTo>
                    <a:pt x="12405" y="15717"/>
                  </a:lnTo>
                  <a:lnTo>
                    <a:pt x="9195" y="15717"/>
                  </a:lnTo>
                  <a:lnTo>
                    <a:pt x="4195" y="15717"/>
                  </a:lnTo>
                  <a:cubicBezTo>
                    <a:pt x="4195" y="15717"/>
                    <a:pt x="2253" y="16026"/>
                    <a:pt x="949" y="13859"/>
                  </a:cubicBezTo>
                  <a:cubicBezTo>
                    <a:pt x="245" y="12687"/>
                    <a:pt x="25" y="4217"/>
                    <a:pt x="0" y="1437"/>
                  </a:cubicBezTo>
                  <a:lnTo>
                    <a:pt x="82" y="5385"/>
                  </a:lnTo>
                  <a:cubicBezTo>
                    <a:pt x="82" y="5385"/>
                    <a:pt x="124" y="14404"/>
                    <a:pt x="496" y="17423"/>
                  </a:cubicBezTo>
                  <a:cubicBezTo>
                    <a:pt x="868" y="20442"/>
                    <a:pt x="2101" y="21600"/>
                    <a:pt x="2983" y="21600"/>
                  </a:cubicBezTo>
                  <a:cubicBezTo>
                    <a:pt x="3502" y="21600"/>
                    <a:pt x="6673" y="21600"/>
                    <a:pt x="9195" y="21600"/>
                  </a:cubicBezTo>
                  <a:cubicBezTo>
                    <a:pt x="10959" y="21600"/>
                    <a:pt x="12405" y="21600"/>
                    <a:pt x="12405" y="21600"/>
                  </a:cubicBezTo>
                  <a:cubicBezTo>
                    <a:pt x="14927" y="21600"/>
                    <a:pt x="18098" y="21600"/>
                    <a:pt x="18617" y="21600"/>
                  </a:cubicBezTo>
                  <a:cubicBezTo>
                    <a:pt x="19499" y="21600"/>
                    <a:pt x="20732" y="20442"/>
                    <a:pt x="21104" y="17423"/>
                  </a:cubicBezTo>
                  <a:cubicBezTo>
                    <a:pt x="21476" y="14404"/>
                    <a:pt x="21518" y="7200"/>
                    <a:pt x="21518" y="7200"/>
                  </a:cubicBezTo>
                  <a:close/>
                </a:path>
              </a:pathLst>
            </a:custGeom>
            <a:gradFill>
              <a:gsLst>
                <a:gs pos="17000">
                  <a:srgbClr val="000000">
                    <a:alpha val="30000"/>
                  </a:srgbClr>
                </a:gs>
                <a:gs pos="76000">
                  <a:srgbClr val="32373C">
                    <a:alpha val="80000"/>
                  </a:srgbClr>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5" name="Shape 7">
              <a:extLst>
                <a:ext uri="{FF2B5EF4-FFF2-40B4-BE49-F238E27FC236}">
                  <a16:creationId xmlns:a16="http://schemas.microsoft.com/office/drawing/2014/main" id="{8BE4CAE1-6753-436E-BCB8-BD7AD001C43A}"/>
                </a:ext>
              </a:extLst>
            </p:cNvPr>
            <p:cNvSpPr/>
            <p:nvPr/>
          </p:nvSpPr>
          <p:spPr>
            <a:xfrm>
              <a:off x="9715500" y="13195300"/>
              <a:ext cx="17149658" cy="1938694"/>
            </a:xfrm>
            <a:custGeom>
              <a:avLst/>
              <a:gdLst/>
              <a:ahLst/>
              <a:cxnLst>
                <a:cxn ang="0">
                  <a:pos x="wd2" y="hd2"/>
                </a:cxn>
                <a:cxn ang="5400000">
                  <a:pos x="wd2" y="hd2"/>
                </a:cxn>
                <a:cxn ang="10800000">
                  <a:pos x="wd2" y="hd2"/>
                </a:cxn>
                <a:cxn ang="16200000">
                  <a:pos x="wd2" y="hd2"/>
                </a:cxn>
              </a:cxnLst>
              <a:rect l="0" t="0" r="r" b="b"/>
              <a:pathLst>
                <a:path w="21600" h="21600" extrusionOk="0">
                  <a:moveTo>
                    <a:pt x="0" y="15382"/>
                  </a:moveTo>
                  <a:cubicBezTo>
                    <a:pt x="0" y="18816"/>
                    <a:pt x="315" y="21600"/>
                    <a:pt x="703" y="21600"/>
                  </a:cubicBezTo>
                  <a:lnTo>
                    <a:pt x="20897" y="21600"/>
                  </a:lnTo>
                  <a:cubicBezTo>
                    <a:pt x="21285" y="21600"/>
                    <a:pt x="21600" y="18816"/>
                    <a:pt x="21600" y="15382"/>
                  </a:cubicBezTo>
                  <a:lnTo>
                    <a:pt x="21600" y="0"/>
                  </a:lnTo>
                  <a:lnTo>
                    <a:pt x="0" y="0"/>
                  </a:lnTo>
                  <a:cubicBezTo>
                    <a:pt x="0" y="0"/>
                    <a:pt x="0" y="15382"/>
                    <a:pt x="0" y="15382"/>
                  </a:cubicBezTo>
                  <a:close/>
                </a:path>
              </a:pathLst>
            </a:custGeom>
            <a:gradFill>
              <a:gsLst>
                <a:gs pos="0">
                  <a:srgbClr val="C8CBCF"/>
                </a:gs>
                <a:gs pos="100000">
                  <a:srgbClr val="E7E7E8"/>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7" name="Shape 8">
              <a:extLst>
                <a:ext uri="{FF2B5EF4-FFF2-40B4-BE49-F238E27FC236}">
                  <a16:creationId xmlns:a16="http://schemas.microsoft.com/office/drawing/2014/main" id="{3A92B7B2-3A8B-4C1D-B821-0431510D0B21}"/>
                </a:ext>
              </a:extLst>
            </p:cNvPr>
            <p:cNvSpPr/>
            <p:nvPr/>
          </p:nvSpPr>
          <p:spPr>
            <a:xfrm>
              <a:off x="9715500" y="2806700"/>
              <a:ext cx="17149664" cy="10409063"/>
            </a:xfrm>
            <a:custGeom>
              <a:avLst/>
              <a:gdLst/>
              <a:ahLst/>
              <a:cxnLst>
                <a:cxn ang="0">
                  <a:pos x="wd2" y="hd2"/>
                </a:cxn>
                <a:cxn ang="5400000">
                  <a:pos x="wd2" y="hd2"/>
                </a:cxn>
                <a:cxn ang="10800000">
                  <a:pos x="wd2" y="hd2"/>
                </a:cxn>
                <a:cxn ang="16200000">
                  <a:pos x="wd2" y="hd2"/>
                </a:cxn>
              </a:cxnLst>
              <a:rect l="0" t="0" r="r" b="b"/>
              <a:pathLst>
                <a:path w="21600" h="21600" extrusionOk="0">
                  <a:moveTo>
                    <a:pt x="20575" y="19911"/>
                  </a:moveTo>
                  <a:lnTo>
                    <a:pt x="1025" y="19911"/>
                  </a:lnTo>
                  <a:lnTo>
                    <a:pt x="1025" y="1737"/>
                  </a:lnTo>
                  <a:lnTo>
                    <a:pt x="20575" y="1737"/>
                  </a:lnTo>
                  <a:cubicBezTo>
                    <a:pt x="20575" y="1737"/>
                    <a:pt x="20575" y="19911"/>
                    <a:pt x="20575" y="19911"/>
                  </a:cubicBezTo>
                  <a:close/>
                  <a:moveTo>
                    <a:pt x="20897" y="0"/>
                  </a:moveTo>
                  <a:lnTo>
                    <a:pt x="703" y="0"/>
                  </a:lnTo>
                  <a:cubicBezTo>
                    <a:pt x="315" y="0"/>
                    <a:pt x="0" y="518"/>
                    <a:pt x="0" y="1158"/>
                  </a:cubicBezTo>
                  <a:lnTo>
                    <a:pt x="0" y="21600"/>
                  </a:lnTo>
                  <a:lnTo>
                    <a:pt x="21600" y="21600"/>
                  </a:lnTo>
                  <a:lnTo>
                    <a:pt x="21600" y="1158"/>
                  </a:lnTo>
                  <a:cubicBezTo>
                    <a:pt x="21600" y="518"/>
                    <a:pt x="21285" y="0"/>
                    <a:pt x="20897" y="0"/>
                  </a:cubicBezTo>
                  <a:close/>
                </a:path>
              </a:pathLst>
            </a:custGeom>
            <a:gradFill>
              <a:gsLst>
                <a:gs pos="6000">
                  <a:srgbClr val="32373C"/>
                </a:gs>
                <a:gs pos="62000">
                  <a:srgbClr val="000000"/>
                </a:gs>
              </a:gsLst>
              <a:lin ang="18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8" name="Shape 9">
              <a:extLst>
                <a:ext uri="{FF2B5EF4-FFF2-40B4-BE49-F238E27FC236}">
                  <a16:creationId xmlns:a16="http://schemas.microsoft.com/office/drawing/2014/main" id="{1F731EB3-F5F6-4885-8E15-08FF1BBE9158}"/>
                </a:ext>
              </a:extLst>
            </p:cNvPr>
            <p:cNvSpPr/>
            <p:nvPr/>
          </p:nvSpPr>
          <p:spPr>
            <a:xfrm>
              <a:off x="15354299" y="17487900"/>
              <a:ext cx="5862725" cy="180217"/>
            </a:xfrm>
            <a:custGeom>
              <a:avLst/>
              <a:gdLst/>
              <a:ahLst/>
              <a:cxnLst>
                <a:cxn ang="0">
                  <a:pos x="wd2" y="hd2"/>
                </a:cxn>
                <a:cxn ang="5400000">
                  <a:pos x="wd2" y="hd2"/>
                </a:cxn>
                <a:cxn ang="10800000">
                  <a:pos x="wd2" y="hd2"/>
                </a:cxn>
                <a:cxn ang="16200000">
                  <a:pos x="wd2" y="hd2"/>
                </a:cxn>
              </a:cxnLst>
              <a:rect l="0" t="0" r="r" b="b"/>
              <a:pathLst>
                <a:path w="21516" h="21600" extrusionOk="0">
                  <a:moveTo>
                    <a:pt x="21512" y="0"/>
                  </a:moveTo>
                  <a:cubicBezTo>
                    <a:pt x="21499" y="3516"/>
                    <a:pt x="21438" y="9477"/>
                    <a:pt x="21185" y="12548"/>
                  </a:cubicBezTo>
                  <a:cubicBezTo>
                    <a:pt x="20811" y="17077"/>
                    <a:pt x="19488" y="18813"/>
                    <a:pt x="18603" y="18813"/>
                  </a:cubicBezTo>
                  <a:cubicBezTo>
                    <a:pt x="18082" y="18813"/>
                    <a:pt x="14899" y="18813"/>
                    <a:pt x="12368" y="18813"/>
                  </a:cubicBezTo>
                  <a:cubicBezTo>
                    <a:pt x="12368" y="18813"/>
                    <a:pt x="10917" y="18813"/>
                    <a:pt x="9148" y="18813"/>
                  </a:cubicBezTo>
                  <a:cubicBezTo>
                    <a:pt x="6617" y="18813"/>
                    <a:pt x="3434" y="18813"/>
                    <a:pt x="2913" y="18813"/>
                  </a:cubicBezTo>
                  <a:cubicBezTo>
                    <a:pt x="2028" y="18813"/>
                    <a:pt x="705" y="17077"/>
                    <a:pt x="331" y="12548"/>
                  </a:cubicBezTo>
                  <a:cubicBezTo>
                    <a:pt x="78" y="9477"/>
                    <a:pt x="17" y="3516"/>
                    <a:pt x="4" y="0"/>
                  </a:cubicBezTo>
                  <a:lnTo>
                    <a:pt x="2" y="0"/>
                  </a:lnTo>
                  <a:cubicBezTo>
                    <a:pt x="2" y="0"/>
                    <a:pt x="-42" y="10806"/>
                    <a:pt x="331" y="15335"/>
                  </a:cubicBezTo>
                  <a:cubicBezTo>
                    <a:pt x="705" y="19864"/>
                    <a:pt x="2028" y="21600"/>
                    <a:pt x="2913" y="21600"/>
                  </a:cubicBezTo>
                  <a:cubicBezTo>
                    <a:pt x="3434" y="21600"/>
                    <a:pt x="6617" y="21600"/>
                    <a:pt x="9148" y="21600"/>
                  </a:cubicBezTo>
                  <a:cubicBezTo>
                    <a:pt x="10917" y="21600"/>
                    <a:pt x="12368" y="21600"/>
                    <a:pt x="12368" y="21600"/>
                  </a:cubicBezTo>
                  <a:cubicBezTo>
                    <a:pt x="14899" y="21600"/>
                    <a:pt x="18082" y="21600"/>
                    <a:pt x="18603" y="21600"/>
                  </a:cubicBezTo>
                  <a:cubicBezTo>
                    <a:pt x="19488" y="21600"/>
                    <a:pt x="20811" y="19864"/>
                    <a:pt x="21185" y="15335"/>
                  </a:cubicBezTo>
                  <a:cubicBezTo>
                    <a:pt x="21558" y="10806"/>
                    <a:pt x="21514" y="0"/>
                    <a:pt x="21514" y="0"/>
                  </a:cubicBezTo>
                  <a:cubicBezTo>
                    <a:pt x="21514" y="0"/>
                    <a:pt x="21512" y="0"/>
                    <a:pt x="21512" y="0"/>
                  </a:cubicBezTo>
                  <a:close/>
                </a:path>
              </a:pathLst>
            </a:custGeom>
            <a:solidFill>
              <a:srgbClr val="000000">
                <a:alpha val="75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9" name="Shape 10">
              <a:extLst>
                <a:ext uri="{FF2B5EF4-FFF2-40B4-BE49-F238E27FC236}">
                  <a16:creationId xmlns:a16="http://schemas.microsoft.com/office/drawing/2014/main" id="{8E015A9B-E950-4DEE-AC20-DEBA3084C75F}"/>
                </a:ext>
              </a:extLst>
            </p:cNvPr>
            <p:cNvSpPr/>
            <p:nvPr/>
          </p:nvSpPr>
          <p:spPr>
            <a:xfrm>
              <a:off x="15328899" y="15125700"/>
              <a:ext cx="5908375" cy="2437965"/>
            </a:xfrm>
            <a:custGeom>
              <a:avLst/>
              <a:gdLst/>
              <a:ahLst/>
              <a:cxnLst>
                <a:cxn ang="0">
                  <a:pos x="wd2" y="hd2"/>
                </a:cxn>
                <a:cxn ang="5400000">
                  <a:pos x="wd2" y="hd2"/>
                </a:cxn>
                <a:cxn ang="10800000">
                  <a:pos x="wd2" y="hd2"/>
                </a:cxn>
                <a:cxn ang="16200000">
                  <a:pos x="wd2" y="hd2"/>
                </a:cxn>
              </a:cxnLst>
              <a:rect l="0" t="0" r="r" b="b"/>
              <a:pathLst>
                <a:path w="20919" h="21568" extrusionOk="0">
                  <a:moveTo>
                    <a:pt x="20738" y="19920"/>
                  </a:moveTo>
                  <a:cubicBezTo>
                    <a:pt x="20559" y="19543"/>
                    <a:pt x="18693" y="15429"/>
                    <a:pt x="18281" y="13714"/>
                  </a:cubicBezTo>
                  <a:cubicBezTo>
                    <a:pt x="17870" y="12000"/>
                    <a:pt x="17568" y="0"/>
                    <a:pt x="17568" y="0"/>
                  </a:cubicBezTo>
                  <a:lnTo>
                    <a:pt x="12013" y="0"/>
                  </a:lnTo>
                  <a:lnTo>
                    <a:pt x="8905" y="0"/>
                  </a:lnTo>
                  <a:lnTo>
                    <a:pt x="3350" y="0"/>
                  </a:lnTo>
                  <a:cubicBezTo>
                    <a:pt x="3350" y="0"/>
                    <a:pt x="3048" y="12000"/>
                    <a:pt x="2637" y="13714"/>
                  </a:cubicBezTo>
                  <a:cubicBezTo>
                    <a:pt x="2225" y="15429"/>
                    <a:pt x="359" y="19543"/>
                    <a:pt x="180" y="19920"/>
                  </a:cubicBezTo>
                  <a:cubicBezTo>
                    <a:pt x="2" y="20297"/>
                    <a:pt x="-341" y="21120"/>
                    <a:pt x="921" y="21360"/>
                  </a:cubicBezTo>
                  <a:cubicBezTo>
                    <a:pt x="2184" y="21600"/>
                    <a:pt x="4064" y="21566"/>
                    <a:pt x="4064" y="21566"/>
                  </a:cubicBezTo>
                  <a:lnTo>
                    <a:pt x="8905" y="21566"/>
                  </a:lnTo>
                  <a:lnTo>
                    <a:pt x="12013" y="21566"/>
                  </a:lnTo>
                  <a:lnTo>
                    <a:pt x="16854" y="21566"/>
                  </a:lnTo>
                  <a:cubicBezTo>
                    <a:pt x="16854" y="21566"/>
                    <a:pt x="18734" y="21600"/>
                    <a:pt x="19997" y="21360"/>
                  </a:cubicBezTo>
                  <a:cubicBezTo>
                    <a:pt x="21259" y="21120"/>
                    <a:pt x="20916" y="20297"/>
                    <a:pt x="20738" y="19920"/>
                  </a:cubicBezTo>
                  <a:close/>
                </a:path>
              </a:pathLst>
            </a:custGeom>
            <a:gradFill>
              <a:gsLst>
                <a:gs pos="66000">
                  <a:srgbClr val="A4A7A8"/>
                </a:gs>
                <a:gs pos="0">
                  <a:srgbClr val="A4A7A8"/>
                </a:gs>
                <a:gs pos="34000">
                  <a:srgbClr val="F5F8FA"/>
                </a:gs>
              </a:gsLst>
              <a:lin ang="54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0" name="Shape 11">
              <a:extLst>
                <a:ext uri="{FF2B5EF4-FFF2-40B4-BE49-F238E27FC236}">
                  <a16:creationId xmlns:a16="http://schemas.microsoft.com/office/drawing/2014/main" id="{1F0E65A4-1EAC-432A-BBA0-D5355C82035D}"/>
                </a:ext>
              </a:extLst>
            </p:cNvPr>
            <p:cNvSpPr/>
            <p:nvPr/>
          </p:nvSpPr>
          <p:spPr>
            <a:xfrm>
              <a:off x="15328899" y="15125700"/>
              <a:ext cx="5908375" cy="2437965"/>
            </a:xfrm>
            <a:custGeom>
              <a:avLst/>
              <a:gdLst/>
              <a:ahLst/>
              <a:cxnLst>
                <a:cxn ang="0">
                  <a:pos x="wd2" y="hd2"/>
                </a:cxn>
                <a:cxn ang="5400000">
                  <a:pos x="wd2" y="hd2"/>
                </a:cxn>
                <a:cxn ang="10800000">
                  <a:pos x="wd2" y="hd2"/>
                </a:cxn>
                <a:cxn ang="16200000">
                  <a:pos x="wd2" y="hd2"/>
                </a:cxn>
              </a:cxnLst>
              <a:rect l="0" t="0" r="r" b="b"/>
              <a:pathLst>
                <a:path w="20919" h="21568" extrusionOk="0">
                  <a:moveTo>
                    <a:pt x="20738" y="19920"/>
                  </a:moveTo>
                  <a:cubicBezTo>
                    <a:pt x="20559" y="19543"/>
                    <a:pt x="18693" y="15429"/>
                    <a:pt x="18281" y="13714"/>
                  </a:cubicBezTo>
                  <a:cubicBezTo>
                    <a:pt x="17870" y="12000"/>
                    <a:pt x="17568" y="0"/>
                    <a:pt x="17568" y="0"/>
                  </a:cubicBezTo>
                  <a:lnTo>
                    <a:pt x="12013" y="0"/>
                  </a:lnTo>
                  <a:lnTo>
                    <a:pt x="8905" y="0"/>
                  </a:lnTo>
                  <a:lnTo>
                    <a:pt x="3350" y="0"/>
                  </a:lnTo>
                  <a:cubicBezTo>
                    <a:pt x="3350" y="0"/>
                    <a:pt x="3048" y="12000"/>
                    <a:pt x="2637" y="13714"/>
                  </a:cubicBezTo>
                  <a:cubicBezTo>
                    <a:pt x="2225" y="15429"/>
                    <a:pt x="359" y="19543"/>
                    <a:pt x="180" y="19920"/>
                  </a:cubicBezTo>
                  <a:cubicBezTo>
                    <a:pt x="2" y="20297"/>
                    <a:pt x="-341" y="21120"/>
                    <a:pt x="921" y="21360"/>
                  </a:cubicBezTo>
                  <a:cubicBezTo>
                    <a:pt x="2184" y="21600"/>
                    <a:pt x="4064" y="21566"/>
                    <a:pt x="4064" y="21566"/>
                  </a:cubicBezTo>
                  <a:lnTo>
                    <a:pt x="8905" y="21566"/>
                  </a:lnTo>
                  <a:lnTo>
                    <a:pt x="12013" y="21566"/>
                  </a:lnTo>
                  <a:lnTo>
                    <a:pt x="16854" y="21566"/>
                  </a:lnTo>
                  <a:cubicBezTo>
                    <a:pt x="16854" y="21566"/>
                    <a:pt x="18734" y="21600"/>
                    <a:pt x="19997" y="21360"/>
                  </a:cubicBezTo>
                  <a:cubicBezTo>
                    <a:pt x="21259" y="21120"/>
                    <a:pt x="20916" y="20297"/>
                    <a:pt x="20738" y="19920"/>
                  </a:cubicBezTo>
                  <a:close/>
                </a:path>
              </a:pathLst>
            </a:custGeom>
            <a:gradFill>
              <a:gsLst>
                <a:gs pos="65000">
                  <a:srgbClr val="000000">
                    <a:alpha val="30000"/>
                  </a:srgbClr>
                </a:gs>
                <a:gs pos="36000">
                  <a:srgbClr val="FFFFFF">
                    <a:alpha val="0"/>
                  </a:srgbClr>
                </a:gs>
                <a:gs pos="95000">
                  <a:srgbClr val="FFFFFF">
                    <a:alpha val="0"/>
                  </a:srgbClr>
                </a:gs>
              </a:gsLst>
              <a:lin ang="54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1" name="Shape 12">
              <a:extLst>
                <a:ext uri="{FF2B5EF4-FFF2-40B4-BE49-F238E27FC236}">
                  <a16:creationId xmlns:a16="http://schemas.microsoft.com/office/drawing/2014/main" id="{D1E935B8-ED45-4540-A868-7EC1B6F3CCF8}"/>
                </a:ext>
              </a:extLst>
            </p:cNvPr>
            <p:cNvSpPr/>
            <p:nvPr/>
          </p:nvSpPr>
          <p:spPr>
            <a:xfrm>
              <a:off x="15328900" y="17462500"/>
              <a:ext cx="5909232" cy="180217"/>
            </a:xfrm>
            <a:custGeom>
              <a:avLst/>
              <a:gdLst/>
              <a:ahLst/>
              <a:cxnLst>
                <a:cxn ang="0">
                  <a:pos x="wd2" y="hd2"/>
                </a:cxn>
                <a:cxn ang="5400000">
                  <a:pos x="wd2" y="hd2"/>
                </a:cxn>
                <a:cxn ang="10800000">
                  <a:pos x="wd2" y="hd2"/>
                </a:cxn>
                <a:cxn ang="16200000">
                  <a:pos x="wd2" y="hd2"/>
                </a:cxn>
              </a:cxnLst>
              <a:rect l="0" t="0" r="r" b="b"/>
              <a:pathLst>
                <a:path w="21516" h="21600" extrusionOk="0">
                  <a:moveTo>
                    <a:pt x="21515" y="0"/>
                  </a:moveTo>
                  <a:lnTo>
                    <a:pt x="21512" y="0"/>
                  </a:lnTo>
                  <a:cubicBezTo>
                    <a:pt x="21487" y="4170"/>
                    <a:pt x="21268" y="8231"/>
                    <a:pt x="20567" y="9989"/>
                  </a:cubicBezTo>
                  <a:cubicBezTo>
                    <a:pt x="19268" y="13239"/>
                    <a:pt x="17335" y="12776"/>
                    <a:pt x="17335" y="12776"/>
                  </a:cubicBezTo>
                  <a:lnTo>
                    <a:pt x="12356" y="12776"/>
                  </a:lnTo>
                  <a:lnTo>
                    <a:pt x="9160" y="12776"/>
                  </a:lnTo>
                  <a:lnTo>
                    <a:pt x="4181" y="12776"/>
                  </a:lnTo>
                  <a:cubicBezTo>
                    <a:pt x="4181" y="12776"/>
                    <a:pt x="2248" y="13239"/>
                    <a:pt x="949" y="9989"/>
                  </a:cubicBezTo>
                  <a:cubicBezTo>
                    <a:pt x="248" y="8231"/>
                    <a:pt x="29" y="4170"/>
                    <a:pt x="4" y="0"/>
                  </a:cubicBezTo>
                  <a:lnTo>
                    <a:pt x="1" y="0"/>
                  </a:lnTo>
                  <a:cubicBezTo>
                    <a:pt x="1" y="0"/>
                    <a:pt x="-42" y="10806"/>
                    <a:pt x="328" y="15335"/>
                  </a:cubicBezTo>
                  <a:cubicBezTo>
                    <a:pt x="699" y="19864"/>
                    <a:pt x="2096" y="21600"/>
                    <a:pt x="2974" y="21600"/>
                  </a:cubicBezTo>
                  <a:cubicBezTo>
                    <a:pt x="3491" y="21600"/>
                    <a:pt x="6649" y="21600"/>
                    <a:pt x="9160" y="21600"/>
                  </a:cubicBezTo>
                  <a:cubicBezTo>
                    <a:pt x="10916" y="21600"/>
                    <a:pt x="12356" y="21600"/>
                    <a:pt x="12356" y="21600"/>
                  </a:cubicBezTo>
                  <a:cubicBezTo>
                    <a:pt x="14867" y="21600"/>
                    <a:pt x="18025" y="21600"/>
                    <a:pt x="18542" y="21600"/>
                  </a:cubicBezTo>
                  <a:cubicBezTo>
                    <a:pt x="19420" y="21600"/>
                    <a:pt x="20817" y="19864"/>
                    <a:pt x="21188" y="15335"/>
                  </a:cubicBezTo>
                  <a:cubicBezTo>
                    <a:pt x="21558" y="10806"/>
                    <a:pt x="21515" y="0"/>
                    <a:pt x="21515" y="0"/>
                  </a:cubicBezTo>
                  <a:close/>
                </a:path>
              </a:pathLst>
            </a:custGeom>
            <a:gradFill>
              <a:gsLst>
                <a:gs pos="0">
                  <a:srgbClr val="6A6A6A"/>
                </a:gs>
                <a:gs pos="87000">
                  <a:srgbClr val="F5F8FA"/>
                </a:gs>
                <a:gs pos="13000">
                  <a:srgbClr val="F5F8FA"/>
                </a:gs>
                <a:gs pos="100000">
                  <a:srgbClr val="6A6A6A"/>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2" name="Shape 13">
              <a:extLst>
                <a:ext uri="{FF2B5EF4-FFF2-40B4-BE49-F238E27FC236}">
                  <a16:creationId xmlns:a16="http://schemas.microsoft.com/office/drawing/2014/main" id="{3BACB871-911A-440D-BEEA-134880CEDE88}"/>
                </a:ext>
              </a:extLst>
            </p:cNvPr>
            <p:cNvSpPr/>
            <p:nvPr/>
          </p:nvSpPr>
          <p:spPr>
            <a:xfrm>
              <a:off x="15328900" y="16014700"/>
              <a:ext cx="2250215" cy="1550427"/>
            </a:xfrm>
            <a:custGeom>
              <a:avLst/>
              <a:gdLst/>
              <a:ahLst/>
              <a:cxnLst>
                <a:cxn ang="0">
                  <a:pos x="wd2" y="hd2"/>
                </a:cxn>
                <a:cxn ang="5400000">
                  <a:pos x="wd2" y="hd2"/>
                </a:cxn>
                <a:cxn ang="10800000">
                  <a:pos x="wd2" y="hd2"/>
                </a:cxn>
                <a:cxn ang="16200000">
                  <a:pos x="wd2" y="hd2"/>
                </a:cxn>
              </a:cxnLst>
              <a:rect l="0" t="0" r="r" b="b"/>
              <a:pathLst>
                <a:path w="20714" h="21549" extrusionOk="0">
                  <a:moveTo>
                    <a:pt x="9190" y="0"/>
                  </a:moveTo>
                  <a:cubicBezTo>
                    <a:pt x="8788" y="0"/>
                    <a:pt x="8391" y="32"/>
                    <a:pt x="7999" y="92"/>
                  </a:cubicBezTo>
                  <a:cubicBezTo>
                    <a:pt x="7690" y="4243"/>
                    <a:pt x="7297" y="8100"/>
                    <a:pt x="6856" y="9211"/>
                  </a:cubicBezTo>
                  <a:cubicBezTo>
                    <a:pt x="5786" y="11904"/>
                    <a:pt x="933" y="18368"/>
                    <a:pt x="470" y="18961"/>
                  </a:cubicBezTo>
                  <a:cubicBezTo>
                    <a:pt x="6" y="19553"/>
                    <a:pt x="-886" y="20846"/>
                    <a:pt x="2396" y="21223"/>
                  </a:cubicBezTo>
                  <a:cubicBezTo>
                    <a:pt x="5678" y="21600"/>
                    <a:pt x="10566" y="21546"/>
                    <a:pt x="10566" y="21546"/>
                  </a:cubicBezTo>
                  <a:lnTo>
                    <a:pt x="20377" y="21546"/>
                  </a:lnTo>
                  <a:cubicBezTo>
                    <a:pt x="20596" y="20209"/>
                    <a:pt x="20714" y="18811"/>
                    <a:pt x="20714" y="17372"/>
                  </a:cubicBezTo>
                  <a:cubicBezTo>
                    <a:pt x="20714" y="7778"/>
                    <a:pt x="15555" y="0"/>
                    <a:pt x="9190" y="0"/>
                  </a:cubicBezTo>
                  <a:close/>
                </a:path>
              </a:pathLst>
            </a:custGeom>
            <a:gradFill flip="none" rotWithShape="1">
              <a:gsLst>
                <a:gs pos="94000">
                  <a:srgbClr val="F5F8FA"/>
                </a:gs>
                <a:gs pos="35000">
                  <a:srgbClr val="FFFFFF">
                    <a:alpha val="0"/>
                  </a:srgbClr>
                </a:gs>
              </a:gsLst>
              <a:lin ang="9000000" scaled="0"/>
              <a:tileRec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3" name="Shape 14">
              <a:extLst>
                <a:ext uri="{FF2B5EF4-FFF2-40B4-BE49-F238E27FC236}">
                  <a16:creationId xmlns:a16="http://schemas.microsoft.com/office/drawing/2014/main" id="{DC1A6337-F6FD-4310-81A7-339EC4FA4E9E}"/>
                </a:ext>
              </a:extLst>
            </p:cNvPr>
            <p:cNvSpPr/>
            <p:nvPr/>
          </p:nvSpPr>
          <p:spPr>
            <a:xfrm>
              <a:off x="18986500" y="16014700"/>
              <a:ext cx="2250216" cy="1550427"/>
            </a:xfrm>
            <a:custGeom>
              <a:avLst/>
              <a:gdLst/>
              <a:ahLst/>
              <a:cxnLst>
                <a:cxn ang="0">
                  <a:pos x="wd2" y="hd2"/>
                </a:cxn>
                <a:cxn ang="5400000">
                  <a:pos x="wd2" y="hd2"/>
                </a:cxn>
                <a:cxn ang="10800000">
                  <a:pos x="wd2" y="hd2"/>
                </a:cxn>
                <a:cxn ang="16200000">
                  <a:pos x="wd2" y="hd2"/>
                </a:cxn>
              </a:cxnLst>
              <a:rect l="0" t="0" r="r" b="b"/>
              <a:pathLst>
                <a:path w="20714" h="21549" extrusionOk="0">
                  <a:moveTo>
                    <a:pt x="11524" y="0"/>
                  </a:moveTo>
                  <a:cubicBezTo>
                    <a:pt x="11926" y="0"/>
                    <a:pt x="12323" y="32"/>
                    <a:pt x="12715" y="92"/>
                  </a:cubicBezTo>
                  <a:cubicBezTo>
                    <a:pt x="13024" y="4243"/>
                    <a:pt x="13417" y="8100"/>
                    <a:pt x="13858" y="9211"/>
                  </a:cubicBezTo>
                  <a:cubicBezTo>
                    <a:pt x="14928" y="11904"/>
                    <a:pt x="19781" y="18368"/>
                    <a:pt x="20244" y="18961"/>
                  </a:cubicBezTo>
                  <a:cubicBezTo>
                    <a:pt x="20708" y="19553"/>
                    <a:pt x="21600" y="20846"/>
                    <a:pt x="18318" y="21223"/>
                  </a:cubicBezTo>
                  <a:cubicBezTo>
                    <a:pt x="15036" y="21600"/>
                    <a:pt x="10148" y="21546"/>
                    <a:pt x="10148" y="21546"/>
                  </a:cubicBezTo>
                  <a:lnTo>
                    <a:pt x="337" y="21546"/>
                  </a:lnTo>
                  <a:cubicBezTo>
                    <a:pt x="118" y="20209"/>
                    <a:pt x="0" y="18811"/>
                    <a:pt x="0" y="17372"/>
                  </a:cubicBezTo>
                  <a:cubicBezTo>
                    <a:pt x="0" y="7778"/>
                    <a:pt x="5159" y="0"/>
                    <a:pt x="11524" y="0"/>
                  </a:cubicBezTo>
                  <a:close/>
                </a:path>
              </a:pathLst>
            </a:custGeom>
            <a:gradFill flip="none" rotWithShape="1">
              <a:gsLst>
                <a:gs pos="78000">
                  <a:srgbClr val="EEEFF1">
                    <a:alpha val="0"/>
                  </a:srgbClr>
                </a:gs>
                <a:gs pos="21000">
                  <a:srgbClr val="F5F8FA"/>
                </a:gs>
              </a:gsLst>
              <a:path path="circle">
                <a:fillToRect l="100000" t="100000"/>
              </a:path>
              <a:tileRect r="-100000" b="-1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4" name="Shape 15">
              <a:extLst>
                <a:ext uri="{FF2B5EF4-FFF2-40B4-BE49-F238E27FC236}">
                  <a16:creationId xmlns:a16="http://schemas.microsoft.com/office/drawing/2014/main" id="{DDDB1129-CC47-4C5C-8805-415DF6F89C20}"/>
                </a:ext>
              </a:extLst>
            </p:cNvPr>
            <p:cNvSpPr/>
            <p:nvPr/>
          </p:nvSpPr>
          <p:spPr>
            <a:xfrm>
              <a:off x="17729200" y="2806700"/>
              <a:ext cx="9136050" cy="10409061"/>
            </a:xfrm>
            <a:custGeom>
              <a:avLst/>
              <a:gdLst/>
              <a:ahLst/>
              <a:cxnLst>
                <a:cxn ang="0">
                  <a:pos x="wd2" y="hd2"/>
                </a:cxn>
                <a:cxn ang="5400000">
                  <a:pos x="wd2" y="hd2"/>
                </a:cxn>
                <a:cxn ang="10800000">
                  <a:pos x="wd2" y="hd2"/>
                </a:cxn>
                <a:cxn ang="16200000">
                  <a:pos x="wd2" y="hd2"/>
                </a:cxn>
              </a:cxnLst>
              <a:rect l="0" t="0" r="r" b="b"/>
              <a:pathLst>
                <a:path w="21600" h="21600" extrusionOk="0">
                  <a:moveTo>
                    <a:pt x="21600" y="1158"/>
                  </a:moveTo>
                  <a:cubicBezTo>
                    <a:pt x="21600" y="518"/>
                    <a:pt x="21009" y="0"/>
                    <a:pt x="20281" y="0"/>
                  </a:cubicBezTo>
                  <a:lnTo>
                    <a:pt x="13897" y="0"/>
                  </a:lnTo>
                  <a:lnTo>
                    <a:pt x="0" y="21600"/>
                  </a:lnTo>
                  <a:lnTo>
                    <a:pt x="21600" y="21600"/>
                  </a:lnTo>
                  <a:cubicBezTo>
                    <a:pt x="21600" y="21600"/>
                    <a:pt x="21600" y="1158"/>
                    <a:pt x="21600" y="1158"/>
                  </a:cubicBezTo>
                  <a:close/>
                </a:path>
              </a:pathLst>
            </a:custGeom>
            <a:gradFill>
              <a:gsLst>
                <a:gs pos="0">
                  <a:srgbClr val="FFFFFF">
                    <a:alpha val="60000"/>
                  </a:srgbClr>
                </a:gs>
                <a:gs pos="91000">
                  <a:srgbClr val="FFFFFF">
                    <a:alpha val="15000"/>
                  </a:srgbClr>
                </a:gs>
              </a:gsLst>
              <a:lin ang="54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5" name="Shape 16">
              <a:extLst>
                <a:ext uri="{FF2B5EF4-FFF2-40B4-BE49-F238E27FC236}">
                  <a16:creationId xmlns:a16="http://schemas.microsoft.com/office/drawing/2014/main" id="{80C178E3-A808-400F-965E-FECCF1E4A1B4}"/>
                </a:ext>
              </a:extLst>
            </p:cNvPr>
            <p:cNvSpPr/>
            <p:nvPr/>
          </p:nvSpPr>
          <p:spPr>
            <a:xfrm>
              <a:off x="9715500" y="13220700"/>
              <a:ext cx="17149658" cy="23255"/>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21600"/>
                  </a:lnTo>
                  <a:lnTo>
                    <a:pt x="21600" y="21600"/>
                  </a:lnTo>
                  <a:lnTo>
                    <a:pt x="21600" y="0"/>
                  </a:lnTo>
                  <a:cubicBezTo>
                    <a:pt x="21600" y="0"/>
                    <a:pt x="0" y="0"/>
                    <a:pt x="0" y="0"/>
                  </a:cubicBezTo>
                  <a:close/>
                </a:path>
              </a:pathLst>
            </a:custGeom>
            <a:gradFill>
              <a:gsLst>
                <a:gs pos="0">
                  <a:srgbClr val="E1E1E3">
                    <a:alpha val="0"/>
                  </a:srgbClr>
                </a:gs>
                <a:gs pos="100000">
                  <a:srgbClr val="9EA0A4">
                    <a:alpha val="0"/>
                  </a:srgbClr>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6" name="Shape 17">
              <a:extLst>
                <a:ext uri="{FF2B5EF4-FFF2-40B4-BE49-F238E27FC236}">
                  <a16:creationId xmlns:a16="http://schemas.microsoft.com/office/drawing/2014/main" id="{D5F7F9D8-702E-4BB9-AB54-BC0C5DB22C08}"/>
                </a:ext>
              </a:extLst>
            </p:cNvPr>
            <p:cNvSpPr/>
            <p:nvPr/>
          </p:nvSpPr>
          <p:spPr>
            <a:xfrm>
              <a:off x="18173700" y="3009900"/>
              <a:ext cx="222432" cy="222434"/>
            </a:xfrm>
            <a:custGeom>
              <a:avLst/>
              <a:gdLst/>
              <a:ahLst/>
              <a:cxnLst>
                <a:cxn ang="0">
                  <a:pos x="wd2" y="hd2"/>
                </a:cxn>
                <a:cxn ang="5400000">
                  <a:pos x="wd2" y="hd2"/>
                </a:cxn>
                <a:cxn ang="10800000">
                  <a:pos x="wd2" y="hd2"/>
                </a:cxn>
                <a:cxn ang="16200000">
                  <a:pos x="wd2" y="hd2"/>
                </a:cxn>
              </a:cxnLst>
              <a:rect l="0" t="0" r="r" b="b"/>
              <a:pathLst>
                <a:path w="19678" h="19678" extrusionOk="0">
                  <a:moveTo>
                    <a:pt x="16797" y="2883"/>
                  </a:moveTo>
                  <a:cubicBezTo>
                    <a:pt x="12953" y="-961"/>
                    <a:pt x="6723" y="-961"/>
                    <a:pt x="2882" y="2883"/>
                  </a:cubicBezTo>
                  <a:cubicBezTo>
                    <a:pt x="-961" y="6723"/>
                    <a:pt x="-961" y="12953"/>
                    <a:pt x="2882" y="16797"/>
                  </a:cubicBezTo>
                  <a:cubicBezTo>
                    <a:pt x="6723" y="20639"/>
                    <a:pt x="12953" y="20638"/>
                    <a:pt x="16797" y="16797"/>
                  </a:cubicBezTo>
                  <a:cubicBezTo>
                    <a:pt x="20637" y="12953"/>
                    <a:pt x="20639" y="6723"/>
                    <a:pt x="16797" y="2883"/>
                  </a:cubicBezTo>
                  <a:close/>
                </a:path>
              </a:pathLst>
            </a:custGeom>
            <a:gradFill>
              <a:gsLst>
                <a:gs pos="28000">
                  <a:srgbClr val="666666"/>
                </a:gs>
                <a:gs pos="86000">
                  <a:srgbClr val="090909"/>
                </a:gs>
              </a:gsLst>
              <a:lin ang="3558017"/>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7" name="Shape 18">
              <a:extLst>
                <a:ext uri="{FF2B5EF4-FFF2-40B4-BE49-F238E27FC236}">
                  <a16:creationId xmlns:a16="http://schemas.microsoft.com/office/drawing/2014/main" id="{8CCDECE6-FD32-4948-803C-12EAA2D27DF1}"/>
                </a:ext>
              </a:extLst>
            </p:cNvPr>
            <p:cNvSpPr/>
            <p:nvPr/>
          </p:nvSpPr>
          <p:spPr>
            <a:xfrm>
              <a:off x="18199100" y="3035300"/>
              <a:ext cx="175264" cy="175219"/>
            </a:xfrm>
            <a:custGeom>
              <a:avLst/>
              <a:gdLst/>
              <a:ahLst/>
              <a:cxnLst>
                <a:cxn ang="0">
                  <a:pos x="wd2" y="hd2"/>
                </a:cxn>
                <a:cxn ang="5400000">
                  <a:pos x="wd2" y="hd2"/>
                </a:cxn>
                <a:cxn ang="10800000">
                  <a:pos x="wd2" y="hd2"/>
                </a:cxn>
                <a:cxn ang="16200000">
                  <a:pos x="wd2" y="hd2"/>
                </a:cxn>
              </a:cxnLst>
              <a:rect l="0" t="0" r="r" b="b"/>
              <a:pathLst>
                <a:path w="21600" h="21600" extrusionOk="0">
                  <a:moveTo>
                    <a:pt x="21600" y="10803"/>
                  </a:moveTo>
                  <a:cubicBezTo>
                    <a:pt x="21600" y="16765"/>
                    <a:pt x="16776" y="21600"/>
                    <a:pt x="10800" y="21600"/>
                  </a:cubicBezTo>
                  <a:cubicBezTo>
                    <a:pt x="4840" y="21600"/>
                    <a:pt x="0" y="16765"/>
                    <a:pt x="0" y="10803"/>
                  </a:cubicBezTo>
                  <a:cubicBezTo>
                    <a:pt x="0" y="4835"/>
                    <a:pt x="4840" y="0"/>
                    <a:pt x="10800" y="0"/>
                  </a:cubicBezTo>
                  <a:cubicBezTo>
                    <a:pt x="16776" y="0"/>
                    <a:pt x="21600" y="4835"/>
                    <a:pt x="21600" y="10803"/>
                  </a:cubicBezTo>
                  <a:close/>
                </a:path>
              </a:pathLst>
            </a:custGeom>
            <a:gradFill>
              <a:gsLst>
                <a:gs pos="30000">
                  <a:srgbClr val="474747"/>
                </a:gs>
                <a:gs pos="70000">
                  <a:srgbClr val="060606"/>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8" name="Shape 19">
              <a:extLst>
                <a:ext uri="{FF2B5EF4-FFF2-40B4-BE49-F238E27FC236}">
                  <a16:creationId xmlns:a16="http://schemas.microsoft.com/office/drawing/2014/main" id="{FD4C9923-9C52-46DA-9306-A81CE7BB4C82}"/>
                </a:ext>
              </a:extLst>
            </p:cNvPr>
            <p:cNvSpPr/>
            <p:nvPr/>
          </p:nvSpPr>
          <p:spPr>
            <a:xfrm>
              <a:off x="18262600" y="3098800"/>
              <a:ext cx="43089" cy="43079"/>
            </a:xfrm>
            <a:custGeom>
              <a:avLst/>
              <a:gdLst/>
              <a:ahLst/>
              <a:cxnLst>
                <a:cxn ang="0">
                  <a:pos x="wd2" y="hd2"/>
                </a:cxn>
                <a:cxn ang="5400000">
                  <a:pos x="wd2" y="hd2"/>
                </a:cxn>
                <a:cxn ang="10800000">
                  <a:pos x="wd2" y="hd2"/>
                </a:cxn>
                <a:cxn ang="16200000">
                  <a:pos x="wd2" y="hd2"/>
                </a:cxn>
              </a:cxnLst>
              <a:rect l="0" t="0" r="r" b="b"/>
              <a:pathLst>
                <a:path w="21600" h="21600" extrusionOk="0">
                  <a:moveTo>
                    <a:pt x="21600" y="10803"/>
                  </a:moveTo>
                  <a:cubicBezTo>
                    <a:pt x="21600" y="16765"/>
                    <a:pt x="16776" y="21600"/>
                    <a:pt x="10800" y="21600"/>
                  </a:cubicBezTo>
                  <a:cubicBezTo>
                    <a:pt x="4839" y="21600"/>
                    <a:pt x="0" y="16765"/>
                    <a:pt x="0" y="10803"/>
                  </a:cubicBezTo>
                  <a:cubicBezTo>
                    <a:pt x="0" y="4835"/>
                    <a:pt x="4839" y="0"/>
                    <a:pt x="10800" y="0"/>
                  </a:cubicBezTo>
                  <a:cubicBezTo>
                    <a:pt x="16776" y="0"/>
                    <a:pt x="21600" y="4835"/>
                    <a:pt x="21600" y="10803"/>
                  </a:cubicBezTo>
                  <a:close/>
                </a:path>
              </a:pathLst>
            </a:custGeom>
            <a:solidFill>
              <a:srgbClr val="557DB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59" name="TextBox 58">
            <a:extLst>
              <a:ext uri="{FF2B5EF4-FFF2-40B4-BE49-F238E27FC236}">
                <a16:creationId xmlns:a16="http://schemas.microsoft.com/office/drawing/2014/main" id="{E0C38251-E909-4C64-A8E2-DF376B65E26A}"/>
              </a:ext>
            </a:extLst>
          </p:cNvPr>
          <p:cNvSpPr txBox="1"/>
          <p:nvPr/>
        </p:nvSpPr>
        <p:spPr>
          <a:xfrm>
            <a:off x="2122121" y="1157272"/>
            <a:ext cx="3249980" cy="990015"/>
          </a:xfrm>
          <a:prstGeom prst="rect">
            <a:avLst/>
          </a:prstGeom>
          <a:noFill/>
        </p:spPr>
        <p:txBody>
          <a:bodyPr wrap="square" rtlCol="0">
            <a:spAutoFit/>
          </a:bodyPr>
          <a:lstStyle/>
          <a:p>
            <a:pPr>
              <a:lnSpc>
                <a:spcPts val="3500"/>
              </a:lnSpc>
            </a:pPr>
            <a:r>
              <a:rPr lang="en-US" sz="2500" b="1" dirty="0">
                <a:solidFill>
                  <a:schemeClr val="bg2">
                    <a:lumMod val="2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COMPANY</a:t>
            </a:r>
          </a:p>
          <a:p>
            <a:pPr>
              <a:lnSpc>
                <a:spcPts val="3500"/>
              </a:lnSpc>
            </a:pPr>
            <a:r>
              <a:rPr lang="en-US" sz="4000" b="1" dirty="0">
                <a:solidFill>
                  <a:schemeClr val="accent3"/>
                </a:solidFill>
                <a:latin typeface="Open Sans Extrabold" panose="020B0906030804020204" pitchFamily="34" charset="0"/>
                <a:ea typeface="Open Sans Extrabold" panose="020B0906030804020204" pitchFamily="34" charset="0"/>
                <a:cs typeface="Open Sans Extrabold" panose="020B0906030804020204" pitchFamily="34" charset="0"/>
              </a:rPr>
              <a:t>SERVICE</a:t>
            </a:r>
          </a:p>
        </p:txBody>
      </p:sp>
      <p:sp>
        <p:nvSpPr>
          <p:cNvPr id="60" name="Freeform 33">
            <a:extLst>
              <a:ext uri="{FF2B5EF4-FFF2-40B4-BE49-F238E27FC236}">
                <a16:creationId xmlns:a16="http://schemas.microsoft.com/office/drawing/2014/main" id="{D70D47AD-D7E9-4BDA-AD51-A6BAD0BA4E50}"/>
              </a:ext>
            </a:extLst>
          </p:cNvPr>
          <p:cNvSpPr>
            <a:spLocks noEditPoints="1"/>
          </p:cNvSpPr>
          <p:nvPr/>
        </p:nvSpPr>
        <p:spPr bwMode="auto">
          <a:xfrm>
            <a:off x="7001561" y="2452435"/>
            <a:ext cx="752475" cy="744538"/>
          </a:xfrm>
          <a:custGeom>
            <a:avLst/>
            <a:gdLst>
              <a:gd name="T0" fmla="*/ 123 w 140"/>
              <a:gd name="T1" fmla="*/ 45 h 139"/>
              <a:gd name="T2" fmla="*/ 62 w 140"/>
              <a:gd name="T3" fmla="*/ 38 h 139"/>
              <a:gd name="T4" fmla="*/ 86 w 140"/>
              <a:gd name="T5" fmla="*/ 20 h 139"/>
              <a:gd name="T6" fmla="*/ 93 w 140"/>
              <a:gd name="T7" fmla="*/ 3 h 139"/>
              <a:gd name="T8" fmla="*/ 79 w 140"/>
              <a:gd name="T9" fmla="*/ 3 h 139"/>
              <a:gd name="T10" fmla="*/ 53 w 140"/>
              <a:gd name="T11" fmla="*/ 40 h 139"/>
              <a:gd name="T12" fmla="*/ 36 w 140"/>
              <a:gd name="T13" fmla="*/ 48 h 139"/>
              <a:gd name="T14" fmla="*/ 16 w 140"/>
              <a:gd name="T15" fmla="*/ 77 h 139"/>
              <a:gd name="T16" fmla="*/ 4 w 140"/>
              <a:gd name="T17" fmla="*/ 78 h 139"/>
              <a:gd name="T18" fmla="*/ 11 w 140"/>
              <a:gd name="T19" fmla="*/ 95 h 139"/>
              <a:gd name="T20" fmla="*/ 20 w 140"/>
              <a:gd name="T21" fmla="*/ 80 h 139"/>
              <a:gd name="T22" fmla="*/ 46 w 140"/>
              <a:gd name="T23" fmla="*/ 122 h 139"/>
              <a:gd name="T24" fmla="*/ 54 w 140"/>
              <a:gd name="T25" fmla="*/ 139 h 139"/>
              <a:gd name="T26" fmla="*/ 54 w 140"/>
              <a:gd name="T27" fmla="*/ 114 h 139"/>
              <a:gd name="T28" fmla="*/ 47 w 140"/>
              <a:gd name="T29" fmla="*/ 58 h 139"/>
              <a:gd name="T30" fmla="*/ 61 w 140"/>
              <a:gd name="T31" fmla="*/ 48 h 139"/>
              <a:gd name="T32" fmla="*/ 87 w 140"/>
              <a:gd name="T33" fmla="*/ 37 h 139"/>
              <a:gd name="T34" fmla="*/ 115 w 140"/>
              <a:gd name="T35" fmla="*/ 53 h 139"/>
              <a:gd name="T36" fmla="*/ 140 w 140"/>
              <a:gd name="T37" fmla="*/ 53 h 139"/>
              <a:gd name="T38" fmla="*/ 59 w 140"/>
              <a:gd name="T39" fmla="*/ 126 h 139"/>
              <a:gd name="T40" fmla="*/ 49 w 140"/>
              <a:gd name="T41" fmla="*/ 126 h 139"/>
              <a:gd name="T42" fmla="*/ 59 w 140"/>
              <a:gd name="T43" fmla="*/ 126 h 139"/>
              <a:gd name="T44" fmla="*/ 86 w 140"/>
              <a:gd name="T45" fmla="*/ 5 h 139"/>
              <a:gd name="T46" fmla="*/ 90 w 140"/>
              <a:gd name="T47" fmla="*/ 14 h 139"/>
              <a:gd name="T48" fmla="*/ 83 w 140"/>
              <a:gd name="T49" fmla="*/ 14 h 139"/>
              <a:gd name="T50" fmla="*/ 15 w 140"/>
              <a:gd name="T51" fmla="*/ 89 h 139"/>
              <a:gd name="T52" fmla="*/ 8 w 140"/>
              <a:gd name="T53" fmla="*/ 89 h 139"/>
              <a:gd name="T54" fmla="*/ 8 w 140"/>
              <a:gd name="T55" fmla="*/ 82 h 139"/>
              <a:gd name="T56" fmla="*/ 15 w 140"/>
              <a:gd name="T57" fmla="*/ 82 h 139"/>
              <a:gd name="T58" fmla="*/ 49 w 140"/>
              <a:gd name="T59" fmla="*/ 53 h 139"/>
              <a:gd name="T60" fmla="*/ 49 w 140"/>
              <a:gd name="T61" fmla="*/ 42 h 139"/>
              <a:gd name="T62" fmla="*/ 49 w 140"/>
              <a:gd name="T63" fmla="*/ 53 h 139"/>
              <a:gd name="T64" fmla="*/ 122 w 140"/>
              <a:gd name="T65" fmla="*/ 53 h 139"/>
              <a:gd name="T66" fmla="*/ 133 w 140"/>
              <a:gd name="T67" fmla="*/ 53 h 1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40" h="139">
                <a:moveTo>
                  <a:pt x="127" y="41"/>
                </a:moveTo>
                <a:cubicBezTo>
                  <a:pt x="123" y="45"/>
                  <a:pt x="123" y="45"/>
                  <a:pt x="123" y="45"/>
                </a:cubicBezTo>
                <a:cubicBezTo>
                  <a:pt x="113" y="37"/>
                  <a:pt x="100" y="32"/>
                  <a:pt x="87" y="32"/>
                </a:cubicBezTo>
                <a:cubicBezTo>
                  <a:pt x="78" y="32"/>
                  <a:pt x="70" y="34"/>
                  <a:pt x="62" y="38"/>
                </a:cubicBezTo>
                <a:cubicBezTo>
                  <a:pt x="81" y="19"/>
                  <a:pt x="81" y="19"/>
                  <a:pt x="81" y="19"/>
                </a:cubicBezTo>
                <a:cubicBezTo>
                  <a:pt x="83" y="20"/>
                  <a:pt x="84" y="20"/>
                  <a:pt x="86" y="20"/>
                </a:cubicBezTo>
                <a:cubicBezTo>
                  <a:pt x="89" y="20"/>
                  <a:pt x="91" y="19"/>
                  <a:pt x="93" y="17"/>
                </a:cubicBezTo>
                <a:cubicBezTo>
                  <a:pt x="97" y="13"/>
                  <a:pt x="97" y="7"/>
                  <a:pt x="93" y="3"/>
                </a:cubicBezTo>
                <a:cubicBezTo>
                  <a:pt x="91" y="1"/>
                  <a:pt x="89" y="0"/>
                  <a:pt x="86" y="0"/>
                </a:cubicBezTo>
                <a:cubicBezTo>
                  <a:pt x="84" y="0"/>
                  <a:pt x="81" y="1"/>
                  <a:pt x="79" y="3"/>
                </a:cubicBezTo>
                <a:cubicBezTo>
                  <a:pt x="76" y="6"/>
                  <a:pt x="75" y="12"/>
                  <a:pt x="78" y="15"/>
                </a:cubicBezTo>
                <a:cubicBezTo>
                  <a:pt x="53" y="40"/>
                  <a:pt x="53" y="40"/>
                  <a:pt x="53" y="40"/>
                </a:cubicBezTo>
                <a:cubicBezTo>
                  <a:pt x="49" y="35"/>
                  <a:pt x="49" y="35"/>
                  <a:pt x="49" y="35"/>
                </a:cubicBezTo>
                <a:cubicBezTo>
                  <a:pt x="36" y="48"/>
                  <a:pt x="36" y="48"/>
                  <a:pt x="36" y="48"/>
                </a:cubicBezTo>
                <a:cubicBezTo>
                  <a:pt x="41" y="52"/>
                  <a:pt x="41" y="52"/>
                  <a:pt x="41" y="52"/>
                </a:cubicBezTo>
                <a:cubicBezTo>
                  <a:pt x="16" y="77"/>
                  <a:pt x="16" y="77"/>
                  <a:pt x="16" y="77"/>
                </a:cubicBezTo>
                <a:cubicBezTo>
                  <a:pt x="15" y="76"/>
                  <a:pt x="13" y="75"/>
                  <a:pt x="11" y="75"/>
                </a:cubicBezTo>
                <a:cubicBezTo>
                  <a:pt x="9" y="75"/>
                  <a:pt x="6" y="76"/>
                  <a:pt x="4" y="78"/>
                </a:cubicBezTo>
                <a:cubicBezTo>
                  <a:pt x="0" y="82"/>
                  <a:pt x="0" y="88"/>
                  <a:pt x="4" y="92"/>
                </a:cubicBezTo>
                <a:cubicBezTo>
                  <a:pt x="6" y="94"/>
                  <a:pt x="9" y="95"/>
                  <a:pt x="11" y="95"/>
                </a:cubicBezTo>
                <a:cubicBezTo>
                  <a:pt x="14" y="95"/>
                  <a:pt x="16" y="94"/>
                  <a:pt x="18" y="92"/>
                </a:cubicBezTo>
                <a:cubicBezTo>
                  <a:pt x="22" y="89"/>
                  <a:pt x="22" y="84"/>
                  <a:pt x="20" y="80"/>
                </a:cubicBezTo>
                <a:cubicBezTo>
                  <a:pt x="39" y="61"/>
                  <a:pt x="39" y="61"/>
                  <a:pt x="39" y="61"/>
                </a:cubicBezTo>
                <a:cubicBezTo>
                  <a:pt x="29" y="80"/>
                  <a:pt x="31" y="105"/>
                  <a:pt x="46" y="122"/>
                </a:cubicBezTo>
                <a:cubicBezTo>
                  <a:pt x="42" y="126"/>
                  <a:pt x="42" y="126"/>
                  <a:pt x="42" y="126"/>
                </a:cubicBezTo>
                <a:cubicBezTo>
                  <a:pt x="54" y="139"/>
                  <a:pt x="54" y="139"/>
                  <a:pt x="54" y="139"/>
                </a:cubicBezTo>
                <a:cubicBezTo>
                  <a:pt x="66" y="126"/>
                  <a:pt x="66" y="126"/>
                  <a:pt x="66" y="126"/>
                </a:cubicBezTo>
                <a:cubicBezTo>
                  <a:pt x="54" y="114"/>
                  <a:pt x="54" y="114"/>
                  <a:pt x="54" y="114"/>
                </a:cubicBezTo>
                <a:cubicBezTo>
                  <a:pt x="50" y="118"/>
                  <a:pt x="50" y="118"/>
                  <a:pt x="50" y="118"/>
                </a:cubicBezTo>
                <a:cubicBezTo>
                  <a:pt x="35" y="101"/>
                  <a:pt x="34" y="76"/>
                  <a:pt x="47" y="58"/>
                </a:cubicBezTo>
                <a:cubicBezTo>
                  <a:pt x="49" y="60"/>
                  <a:pt x="49" y="60"/>
                  <a:pt x="49" y="60"/>
                </a:cubicBezTo>
                <a:cubicBezTo>
                  <a:pt x="61" y="48"/>
                  <a:pt x="61" y="48"/>
                  <a:pt x="61" y="48"/>
                </a:cubicBezTo>
                <a:cubicBezTo>
                  <a:pt x="59" y="46"/>
                  <a:pt x="59" y="46"/>
                  <a:pt x="59" y="46"/>
                </a:cubicBezTo>
                <a:cubicBezTo>
                  <a:pt x="67" y="40"/>
                  <a:pt x="77" y="37"/>
                  <a:pt x="87" y="37"/>
                </a:cubicBezTo>
                <a:cubicBezTo>
                  <a:pt x="99" y="37"/>
                  <a:pt x="110" y="41"/>
                  <a:pt x="119" y="49"/>
                </a:cubicBezTo>
                <a:cubicBezTo>
                  <a:pt x="115" y="53"/>
                  <a:pt x="115" y="53"/>
                  <a:pt x="115" y="53"/>
                </a:cubicBezTo>
                <a:cubicBezTo>
                  <a:pt x="127" y="66"/>
                  <a:pt x="127" y="66"/>
                  <a:pt x="127" y="66"/>
                </a:cubicBezTo>
                <a:cubicBezTo>
                  <a:pt x="140" y="53"/>
                  <a:pt x="140" y="53"/>
                  <a:pt x="140" y="53"/>
                </a:cubicBezTo>
                <a:lnTo>
                  <a:pt x="127" y="41"/>
                </a:lnTo>
                <a:close/>
                <a:moveTo>
                  <a:pt x="59" y="126"/>
                </a:moveTo>
                <a:cubicBezTo>
                  <a:pt x="54" y="132"/>
                  <a:pt x="54" y="132"/>
                  <a:pt x="54" y="132"/>
                </a:cubicBezTo>
                <a:cubicBezTo>
                  <a:pt x="49" y="126"/>
                  <a:pt x="49" y="126"/>
                  <a:pt x="49" y="126"/>
                </a:cubicBezTo>
                <a:cubicBezTo>
                  <a:pt x="54" y="121"/>
                  <a:pt x="54" y="121"/>
                  <a:pt x="54" y="121"/>
                </a:cubicBezTo>
                <a:lnTo>
                  <a:pt x="59" y="126"/>
                </a:lnTo>
                <a:close/>
                <a:moveTo>
                  <a:pt x="83" y="7"/>
                </a:moveTo>
                <a:cubicBezTo>
                  <a:pt x="84" y="6"/>
                  <a:pt x="85" y="5"/>
                  <a:pt x="86" y="5"/>
                </a:cubicBezTo>
                <a:cubicBezTo>
                  <a:pt x="88" y="5"/>
                  <a:pt x="89" y="6"/>
                  <a:pt x="90" y="7"/>
                </a:cubicBezTo>
                <a:cubicBezTo>
                  <a:pt x="92" y="9"/>
                  <a:pt x="92" y="12"/>
                  <a:pt x="90" y="14"/>
                </a:cubicBezTo>
                <a:cubicBezTo>
                  <a:pt x="89" y="15"/>
                  <a:pt x="88" y="15"/>
                  <a:pt x="86" y="15"/>
                </a:cubicBezTo>
                <a:cubicBezTo>
                  <a:pt x="85" y="15"/>
                  <a:pt x="84" y="15"/>
                  <a:pt x="83" y="14"/>
                </a:cubicBezTo>
                <a:cubicBezTo>
                  <a:pt x="81" y="12"/>
                  <a:pt x="81" y="9"/>
                  <a:pt x="83" y="7"/>
                </a:cubicBezTo>
                <a:close/>
                <a:moveTo>
                  <a:pt x="15" y="89"/>
                </a:moveTo>
                <a:cubicBezTo>
                  <a:pt x="14" y="90"/>
                  <a:pt x="13" y="90"/>
                  <a:pt x="11" y="90"/>
                </a:cubicBezTo>
                <a:cubicBezTo>
                  <a:pt x="10" y="90"/>
                  <a:pt x="9" y="90"/>
                  <a:pt x="8" y="89"/>
                </a:cubicBezTo>
                <a:cubicBezTo>
                  <a:pt x="7" y="88"/>
                  <a:pt x="6" y="87"/>
                  <a:pt x="6" y="85"/>
                </a:cubicBezTo>
                <a:cubicBezTo>
                  <a:pt x="6" y="84"/>
                  <a:pt x="7" y="83"/>
                  <a:pt x="8" y="82"/>
                </a:cubicBezTo>
                <a:cubicBezTo>
                  <a:pt x="9" y="81"/>
                  <a:pt x="10" y="80"/>
                  <a:pt x="11" y="80"/>
                </a:cubicBezTo>
                <a:cubicBezTo>
                  <a:pt x="13" y="80"/>
                  <a:pt x="14" y="81"/>
                  <a:pt x="15" y="82"/>
                </a:cubicBezTo>
                <a:cubicBezTo>
                  <a:pt x="17" y="84"/>
                  <a:pt x="17" y="87"/>
                  <a:pt x="15" y="89"/>
                </a:cubicBezTo>
                <a:close/>
                <a:moveTo>
                  <a:pt x="49" y="53"/>
                </a:moveTo>
                <a:cubicBezTo>
                  <a:pt x="43" y="48"/>
                  <a:pt x="43" y="48"/>
                  <a:pt x="43" y="48"/>
                </a:cubicBezTo>
                <a:cubicBezTo>
                  <a:pt x="49" y="42"/>
                  <a:pt x="49" y="42"/>
                  <a:pt x="49" y="42"/>
                </a:cubicBezTo>
                <a:cubicBezTo>
                  <a:pt x="54" y="48"/>
                  <a:pt x="54" y="48"/>
                  <a:pt x="54" y="48"/>
                </a:cubicBezTo>
                <a:lnTo>
                  <a:pt x="49" y="53"/>
                </a:lnTo>
                <a:close/>
                <a:moveTo>
                  <a:pt x="127" y="58"/>
                </a:moveTo>
                <a:cubicBezTo>
                  <a:pt x="122" y="53"/>
                  <a:pt x="122" y="53"/>
                  <a:pt x="122" y="53"/>
                </a:cubicBezTo>
                <a:cubicBezTo>
                  <a:pt x="127" y="48"/>
                  <a:pt x="127" y="48"/>
                  <a:pt x="127" y="48"/>
                </a:cubicBezTo>
                <a:cubicBezTo>
                  <a:pt x="133" y="53"/>
                  <a:pt x="133" y="53"/>
                  <a:pt x="133" y="53"/>
                </a:cubicBezTo>
                <a:lnTo>
                  <a:pt x="127" y="58"/>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61" name="Group 60">
            <a:extLst>
              <a:ext uri="{FF2B5EF4-FFF2-40B4-BE49-F238E27FC236}">
                <a16:creationId xmlns:a16="http://schemas.microsoft.com/office/drawing/2014/main" id="{B172377F-3D4E-4271-99F3-4AD04F430BB9}"/>
              </a:ext>
            </a:extLst>
          </p:cNvPr>
          <p:cNvGrpSpPr/>
          <p:nvPr/>
        </p:nvGrpSpPr>
        <p:grpSpPr>
          <a:xfrm>
            <a:off x="7972011" y="2450621"/>
            <a:ext cx="2402301" cy="1055634"/>
            <a:chOff x="8951499" y="1731283"/>
            <a:chExt cx="2402301" cy="1055634"/>
          </a:xfrm>
        </p:grpSpPr>
        <p:sp>
          <p:nvSpPr>
            <p:cNvPr id="62" name="Rectangle 61">
              <a:extLst>
                <a:ext uri="{FF2B5EF4-FFF2-40B4-BE49-F238E27FC236}">
                  <a16:creationId xmlns:a16="http://schemas.microsoft.com/office/drawing/2014/main" id="{75713C7A-58C5-406B-B384-D8FFBB393DE7}"/>
                </a:ext>
              </a:extLst>
            </p:cNvPr>
            <p:cNvSpPr/>
            <p:nvPr/>
          </p:nvSpPr>
          <p:spPr>
            <a:xfrm>
              <a:off x="8951499" y="1731283"/>
              <a:ext cx="2053960" cy="369332"/>
            </a:xfrm>
            <a:prstGeom prst="rect">
              <a:avLst/>
            </a:prstGeom>
          </p:spPr>
          <p:txBody>
            <a:bodyPr wrap="none">
              <a:spAutoFit/>
            </a:bodyPr>
            <a:lstStyle/>
            <a:p>
              <a:r>
                <a:rPr lang="en-US" dirty="0">
                  <a:solidFill>
                    <a:schemeClr val="accent3"/>
                  </a:solidFill>
                  <a:latin typeface="Open Sans Extrabold" panose="020B0906030804020204" pitchFamily="34" charset="0"/>
                  <a:ea typeface="Open Sans Extrabold" panose="020B0906030804020204" pitchFamily="34" charset="0"/>
                  <a:cs typeface="Open Sans Extrabold" panose="020B0906030804020204" pitchFamily="34" charset="0"/>
                </a:rPr>
                <a:t>Quality is Value</a:t>
              </a:r>
            </a:p>
          </p:txBody>
        </p:sp>
        <p:sp>
          <p:nvSpPr>
            <p:cNvPr id="63" name="TextBox 62">
              <a:extLst>
                <a:ext uri="{FF2B5EF4-FFF2-40B4-BE49-F238E27FC236}">
                  <a16:creationId xmlns:a16="http://schemas.microsoft.com/office/drawing/2014/main" id="{46E6C608-C6F0-4B7B-B993-3FAF5E1D6C0B}"/>
                </a:ext>
              </a:extLst>
            </p:cNvPr>
            <p:cNvSpPr txBox="1"/>
            <p:nvPr/>
          </p:nvSpPr>
          <p:spPr>
            <a:xfrm>
              <a:off x="8951499" y="2079031"/>
              <a:ext cx="2402301" cy="707886"/>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a:t>
              </a:r>
            </a:p>
          </p:txBody>
        </p:sp>
      </p:grpSp>
      <p:sp>
        <p:nvSpPr>
          <p:cNvPr id="64" name="Freeform 34">
            <a:extLst>
              <a:ext uri="{FF2B5EF4-FFF2-40B4-BE49-F238E27FC236}">
                <a16:creationId xmlns:a16="http://schemas.microsoft.com/office/drawing/2014/main" id="{174FE382-5A2F-486B-B252-4843DA1E7870}"/>
              </a:ext>
            </a:extLst>
          </p:cNvPr>
          <p:cNvSpPr>
            <a:spLocks noEditPoints="1"/>
          </p:cNvSpPr>
          <p:nvPr/>
        </p:nvSpPr>
        <p:spPr bwMode="auto">
          <a:xfrm>
            <a:off x="7001561" y="3850831"/>
            <a:ext cx="661988" cy="600075"/>
          </a:xfrm>
          <a:custGeom>
            <a:avLst/>
            <a:gdLst>
              <a:gd name="T0" fmla="*/ 410 w 417"/>
              <a:gd name="T1" fmla="*/ 108 h 378"/>
              <a:gd name="T2" fmla="*/ 315 w 417"/>
              <a:gd name="T3" fmla="*/ 0 h 378"/>
              <a:gd name="T4" fmla="*/ 102 w 417"/>
              <a:gd name="T5" fmla="*/ 0 h 378"/>
              <a:gd name="T6" fmla="*/ 7 w 417"/>
              <a:gd name="T7" fmla="*/ 108 h 378"/>
              <a:gd name="T8" fmla="*/ 0 w 417"/>
              <a:gd name="T9" fmla="*/ 118 h 378"/>
              <a:gd name="T10" fmla="*/ 7 w 417"/>
              <a:gd name="T11" fmla="*/ 125 h 378"/>
              <a:gd name="T12" fmla="*/ 207 w 417"/>
              <a:gd name="T13" fmla="*/ 378 h 378"/>
              <a:gd name="T14" fmla="*/ 410 w 417"/>
              <a:gd name="T15" fmla="*/ 125 h 378"/>
              <a:gd name="T16" fmla="*/ 417 w 417"/>
              <a:gd name="T17" fmla="*/ 118 h 378"/>
              <a:gd name="T18" fmla="*/ 410 w 417"/>
              <a:gd name="T19" fmla="*/ 108 h 378"/>
              <a:gd name="T20" fmla="*/ 390 w 417"/>
              <a:gd name="T21" fmla="*/ 108 h 378"/>
              <a:gd name="T22" fmla="*/ 231 w 417"/>
              <a:gd name="T23" fmla="*/ 108 h 378"/>
              <a:gd name="T24" fmla="*/ 309 w 417"/>
              <a:gd name="T25" fmla="*/ 17 h 378"/>
              <a:gd name="T26" fmla="*/ 390 w 417"/>
              <a:gd name="T27" fmla="*/ 108 h 378"/>
              <a:gd name="T28" fmla="*/ 207 w 417"/>
              <a:gd name="T29" fmla="*/ 108 h 378"/>
              <a:gd name="T30" fmla="*/ 126 w 417"/>
              <a:gd name="T31" fmla="*/ 14 h 378"/>
              <a:gd name="T32" fmla="*/ 288 w 417"/>
              <a:gd name="T33" fmla="*/ 14 h 378"/>
              <a:gd name="T34" fmla="*/ 210 w 417"/>
              <a:gd name="T35" fmla="*/ 108 h 378"/>
              <a:gd name="T36" fmla="*/ 207 w 417"/>
              <a:gd name="T37" fmla="*/ 108 h 378"/>
              <a:gd name="T38" fmla="*/ 105 w 417"/>
              <a:gd name="T39" fmla="*/ 17 h 378"/>
              <a:gd name="T40" fmla="*/ 187 w 417"/>
              <a:gd name="T41" fmla="*/ 108 h 378"/>
              <a:gd name="T42" fmla="*/ 27 w 417"/>
              <a:gd name="T43" fmla="*/ 108 h 378"/>
              <a:gd name="T44" fmla="*/ 105 w 417"/>
              <a:gd name="T45" fmla="*/ 17 h 378"/>
              <a:gd name="T46" fmla="*/ 200 w 417"/>
              <a:gd name="T47" fmla="*/ 125 h 378"/>
              <a:gd name="T48" fmla="*/ 200 w 417"/>
              <a:gd name="T49" fmla="*/ 344 h 378"/>
              <a:gd name="T50" fmla="*/ 27 w 417"/>
              <a:gd name="T51" fmla="*/ 125 h 378"/>
              <a:gd name="T52" fmla="*/ 200 w 417"/>
              <a:gd name="T53" fmla="*/ 125 h 378"/>
              <a:gd name="T54" fmla="*/ 217 w 417"/>
              <a:gd name="T55" fmla="*/ 344 h 378"/>
              <a:gd name="T56" fmla="*/ 217 w 417"/>
              <a:gd name="T57" fmla="*/ 125 h 378"/>
              <a:gd name="T58" fmla="*/ 390 w 417"/>
              <a:gd name="T59" fmla="*/ 125 h 378"/>
              <a:gd name="T60" fmla="*/ 217 w 417"/>
              <a:gd name="T61" fmla="*/ 344 h 3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417" h="378">
                <a:moveTo>
                  <a:pt x="410" y="108"/>
                </a:moveTo>
                <a:lnTo>
                  <a:pt x="315" y="0"/>
                </a:lnTo>
                <a:lnTo>
                  <a:pt x="102" y="0"/>
                </a:lnTo>
                <a:lnTo>
                  <a:pt x="7" y="108"/>
                </a:lnTo>
                <a:lnTo>
                  <a:pt x="0" y="118"/>
                </a:lnTo>
                <a:lnTo>
                  <a:pt x="7" y="125"/>
                </a:lnTo>
                <a:lnTo>
                  <a:pt x="207" y="378"/>
                </a:lnTo>
                <a:lnTo>
                  <a:pt x="410" y="125"/>
                </a:lnTo>
                <a:lnTo>
                  <a:pt x="417" y="118"/>
                </a:lnTo>
                <a:lnTo>
                  <a:pt x="410" y="108"/>
                </a:lnTo>
                <a:close/>
                <a:moveTo>
                  <a:pt x="390" y="108"/>
                </a:moveTo>
                <a:lnTo>
                  <a:pt x="231" y="108"/>
                </a:lnTo>
                <a:lnTo>
                  <a:pt x="309" y="17"/>
                </a:lnTo>
                <a:lnTo>
                  <a:pt x="390" y="108"/>
                </a:lnTo>
                <a:close/>
                <a:moveTo>
                  <a:pt x="207" y="108"/>
                </a:moveTo>
                <a:lnTo>
                  <a:pt x="126" y="14"/>
                </a:lnTo>
                <a:lnTo>
                  <a:pt x="288" y="14"/>
                </a:lnTo>
                <a:lnTo>
                  <a:pt x="210" y="108"/>
                </a:lnTo>
                <a:lnTo>
                  <a:pt x="207" y="108"/>
                </a:lnTo>
                <a:close/>
                <a:moveTo>
                  <a:pt x="105" y="17"/>
                </a:moveTo>
                <a:lnTo>
                  <a:pt x="187" y="108"/>
                </a:lnTo>
                <a:lnTo>
                  <a:pt x="27" y="108"/>
                </a:lnTo>
                <a:lnTo>
                  <a:pt x="105" y="17"/>
                </a:lnTo>
                <a:close/>
                <a:moveTo>
                  <a:pt x="200" y="125"/>
                </a:moveTo>
                <a:lnTo>
                  <a:pt x="200" y="344"/>
                </a:lnTo>
                <a:lnTo>
                  <a:pt x="27" y="125"/>
                </a:lnTo>
                <a:lnTo>
                  <a:pt x="200" y="125"/>
                </a:lnTo>
                <a:close/>
                <a:moveTo>
                  <a:pt x="217" y="344"/>
                </a:moveTo>
                <a:lnTo>
                  <a:pt x="217" y="125"/>
                </a:lnTo>
                <a:lnTo>
                  <a:pt x="390" y="125"/>
                </a:lnTo>
                <a:lnTo>
                  <a:pt x="217" y="34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65" name="Group 64">
            <a:extLst>
              <a:ext uri="{FF2B5EF4-FFF2-40B4-BE49-F238E27FC236}">
                <a16:creationId xmlns:a16="http://schemas.microsoft.com/office/drawing/2014/main" id="{D72EEB46-E3B9-4E34-B70E-5F3E3EC7AF4D}"/>
              </a:ext>
            </a:extLst>
          </p:cNvPr>
          <p:cNvGrpSpPr/>
          <p:nvPr/>
        </p:nvGrpSpPr>
        <p:grpSpPr>
          <a:xfrm>
            <a:off x="7924386" y="3747019"/>
            <a:ext cx="2402301" cy="1055634"/>
            <a:chOff x="8951499" y="1731283"/>
            <a:chExt cx="2402301" cy="1055634"/>
          </a:xfrm>
        </p:grpSpPr>
        <p:sp>
          <p:nvSpPr>
            <p:cNvPr id="66" name="Rectangle 65">
              <a:extLst>
                <a:ext uri="{FF2B5EF4-FFF2-40B4-BE49-F238E27FC236}">
                  <a16:creationId xmlns:a16="http://schemas.microsoft.com/office/drawing/2014/main" id="{27160325-26C1-4C4A-B3CC-BBF7E499C421}"/>
                </a:ext>
              </a:extLst>
            </p:cNvPr>
            <p:cNvSpPr/>
            <p:nvPr/>
          </p:nvSpPr>
          <p:spPr>
            <a:xfrm>
              <a:off x="8951499" y="1731283"/>
              <a:ext cx="2053960" cy="369332"/>
            </a:xfrm>
            <a:prstGeom prst="rect">
              <a:avLst/>
            </a:prstGeom>
          </p:spPr>
          <p:txBody>
            <a:bodyPr wrap="none">
              <a:spAutoFit/>
            </a:bodyPr>
            <a:lstStyle/>
            <a:p>
              <a:r>
                <a:rPr lang="en-US"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Quality is Value</a:t>
              </a:r>
            </a:p>
          </p:txBody>
        </p:sp>
        <p:sp>
          <p:nvSpPr>
            <p:cNvPr id="67" name="TextBox 66">
              <a:extLst>
                <a:ext uri="{FF2B5EF4-FFF2-40B4-BE49-F238E27FC236}">
                  <a16:creationId xmlns:a16="http://schemas.microsoft.com/office/drawing/2014/main" id="{1ACAEF5E-D60C-44AE-863F-0762A5E7DEC7}"/>
                </a:ext>
              </a:extLst>
            </p:cNvPr>
            <p:cNvSpPr txBox="1"/>
            <p:nvPr/>
          </p:nvSpPr>
          <p:spPr>
            <a:xfrm>
              <a:off x="8951499" y="2079031"/>
              <a:ext cx="2402301" cy="707886"/>
            </a:xfrm>
            <a:prstGeom prst="rect">
              <a:avLst/>
            </a:prstGeom>
            <a:noFill/>
          </p:spPr>
          <p:txBody>
            <a:bodyPr wrap="square" rtlCol="0">
              <a:spAutoFit/>
            </a:bodyPr>
            <a:lstStyle/>
            <a:p>
              <a:pPr>
                <a:lnSpc>
                  <a:spcPts val="16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a:t>
              </a:r>
            </a:p>
          </p:txBody>
        </p:sp>
      </p:grpSp>
      <p:sp>
        <p:nvSpPr>
          <p:cNvPr id="68" name="Freeform 35">
            <a:extLst>
              <a:ext uri="{FF2B5EF4-FFF2-40B4-BE49-F238E27FC236}">
                <a16:creationId xmlns:a16="http://schemas.microsoft.com/office/drawing/2014/main" id="{B0B31F94-6B72-4C51-B2E0-7C3EDE113771}"/>
              </a:ext>
            </a:extLst>
          </p:cNvPr>
          <p:cNvSpPr>
            <a:spLocks noEditPoints="1"/>
          </p:cNvSpPr>
          <p:nvPr/>
        </p:nvSpPr>
        <p:spPr bwMode="auto">
          <a:xfrm>
            <a:off x="7001561" y="5088212"/>
            <a:ext cx="736600" cy="738188"/>
          </a:xfrm>
          <a:custGeom>
            <a:avLst/>
            <a:gdLst>
              <a:gd name="T0" fmla="*/ 137 w 137"/>
              <a:gd name="T1" fmla="*/ 78 h 138"/>
              <a:gd name="T2" fmla="*/ 118 w 137"/>
              <a:gd name="T3" fmla="*/ 58 h 138"/>
              <a:gd name="T4" fmla="*/ 122 w 137"/>
              <a:gd name="T5" fmla="*/ 27 h 138"/>
              <a:gd name="T6" fmla="*/ 96 w 137"/>
              <a:gd name="T7" fmla="*/ 26 h 138"/>
              <a:gd name="T8" fmla="*/ 78 w 137"/>
              <a:gd name="T9" fmla="*/ 0 h 138"/>
              <a:gd name="T10" fmla="*/ 57 w 137"/>
              <a:gd name="T11" fmla="*/ 20 h 138"/>
              <a:gd name="T12" fmla="*/ 26 w 137"/>
              <a:gd name="T13" fmla="*/ 15 h 138"/>
              <a:gd name="T14" fmla="*/ 26 w 137"/>
              <a:gd name="T15" fmla="*/ 42 h 138"/>
              <a:gd name="T16" fmla="*/ 0 w 137"/>
              <a:gd name="T17" fmla="*/ 60 h 138"/>
              <a:gd name="T18" fmla="*/ 19 w 137"/>
              <a:gd name="T19" fmla="*/ 80 h 138"/>
              <a:gd name="T20" fmla="*/ 15 w 137"/>
              <a:gd name="T21" fmla="*/ 111 h 138"/>
              <a:gd name="T22" fmla="*/ 41 w 137"/>
              <a:gd name="T23" fmla="*/ 111 h 138"/>
              <a:gd name="T24" fmla="*/ 59 w 137"/>
              <a:gd name="T25" fmla="*/ 138 h 138"/>
              <a:gd name="T26" fmla="*/ 80 w 137"/>
              <a:gd name="T27" fmla="*/ 118 h 138"/>
              <a:gd name="T28" fmla="*/ 111 w 137"/>
              <a:gd name="T29" fmla="*/ 122 h 138"/>
              <a:gd name="T30" fmla="*/ 111 w 137"/>
              <a:gd name="T31" fmla="*/ 96 h 138"/>
              <a:gd name="T32" fmla="*/ 132 w 137"/>
              <a:gd name="T33" fmla="*/ 64 h 138"/>
              <a:gd name="T34" fmla="*/ 117 w 137"/>
              <a:gd name="T35" fmla="*/ 75 h 138"/>
              <a:gd name="T36" fmla="*/ 117 w 137"/>
              <a:gd name="T37" fmla="*/ 63 h 138"/>
              <a:gd name="T38" fmla="*/ 110 w 137"/>
              <a:gd name="T39" fmla="*/ 22 h 138"/>
              <a:gd name="T40" fmla="*/ 107 w 137"/>
              <a:gd name="T41" fmla="*/ 38 h 138"/>
              <a:gd name="T42" fmla="*/ 110 w 137"/>
              <a:gd name="T43" fmla="*/ 22 h 138"/>
              <a:gd name="T44" fmla="*/ 73 w 137"/>
              <a:gd name="T45" fmla="*/ 5 h 138"/>
              <a:gd name="T46" fmla="*/ 68 w 137"/>
              <a:gd name="T47" fmla="*/ 19 h 138"/>
              <a:gd name="T48" fmla="*/ 64 w 137"/>
              <a:gd name="T49" fmla="*/ 5 h 138"/>
              <a:gd name="T50" fmla="*/ 27 w 137"/>
              <a:gd name="T51" fmla="*/ 22 h 138"/>
              <a:gd name="T52" fmla="*/ 34 w 137"/>
              <a:gd name="T53" fmla="*/ 34 h 138"/>
              <a:gd name="T54" fmla="*/ 21 w 137"/>
              <a:gd name="T55" fmla="*/ 27 h 138"/>
              <a:gd name="T56" fmla="*/ 5 w 137"/>
              <a:gd name="T57" fmla="*/ 64 h 138"/>
              <a:gd name="T58" fmla="*/ 19 w 137"/>
              <a:gd name="T59" fmla="*/ 69 h 138"/>
              <a:gd name="T60" fmla="*/ 5 w 137"/>
              <a:gd name="T61" fmla="*/ 74 h 138"/>
              <a:gd name="T62" fmla="*/ 22 w 137"/>
              <a:gd name="T63" fmla="*/ 110 h 138"/>
              <a:gd name="T64" fmla="*/ 38 w 137"/>
              <a:gd name="T65" fmla="*/ 108 h 138"/>
              <a:gd name="T66" fmla="*/ 73 w 137"/>
              <a:gd name="T67" fmla="*/ 133 h 138"/>
              <a:gd name="T68" fmla="*/ 62 w 137"/>
              <a:gd name="T69" fmla="*/ 118 h 138"/>
              <a:gd name="T70" fmla="*/ 68 w 137"/>
              <a:gd name="T71" fmla="*/ 118 h 138"/>
              <a:gd name="T72" fmla="*/ 75 w 137"/>
              <a:gd name="T73" fmla="*/ 118 h 138"/>
              <a:gd name="T74" fmla="*/ 68 w 137"/>
              <a:gd name="T75" fmla="*/ 113 h 138"/>
              <a:gd name="T76" fmla="*/ 37 w 137"/>
              <a:gd name="T77" fmla="*/ 37 h 138"/>
              <a:gd name="T78" fmla="*/ 68 w 137"/>
              <a:gd name="T79" fmla="*/ 24 h 138"/>
              <a:gd name="T80" fmla="*/ 100 w 137"/>
              <a:gd name="T81" fmla="*/ 100 h 138"/>
              <a:gd name="T82" fmla="*/ 116 w 137"/>
              <a:gd name="T83" fmla="*/ 110 h 138"/>
              <a:gd name="T84" fmla="*/ 99 w 137"/>
              <a:gd name="T85" fmla="*/ 108 h 138"/>
              <a:gd name="T86" fmla="*/ 108 w 137"/>
              <a:gd name="T87" fmla="*/ 99 h 1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37" h="138">
                <a:moveTo>
                  <a:pt x="118" y="80"/>
                </a:moveTo>
                <a:cubicBezTo>
                  <a:pt x="137" y="78"/>
                  <a:pt x="137" y="78"/>
                  <a:pt x="137" y="78"/>
                </a:cubicBezTo>
                <a:cubicBezTo>
                  <a:pt x="137" y="60"/>
                  <a:pt x="137" y="60"/>
                  <a:pt x="137" y="60"/>
                </a:cubicBezTo>
                <a:cubicBezTo>
                  <a:pt x="118" y="58"/>
                  <a:pt x="118" y="58"/>
                  <a:pt x="118" y="58"/>
                </a:cubicBezTo>
                <a:cubicBezTo>
                  <a:pt x="116" y="52"/>
                  <a:pt x="114" y="46"/>
                  <a:pt x="111" y="42"/>
                </a:cubicBezTo>
                <a:cubicBezTo>
                  <a:pt x="122" y="27"/>
                  <a:pt x="122" y="27"/>
                  <a:pt x="122" y="27"/>
                </a:cubicBezTo>
                <a:cubicBezTo>
                  <a:pt x="110" y="15"/>
                  <a:pt x="110" y="15"/>
                  <a:pt x="110" y="15"/>
                </a:cubicBezTo>
                <a:cubicBezTo>
                  <a:pt x="96" y="26"/>
                  <a:pt x="96" y="26"/>
                  <a:pt x="96" y="26"/>
                </a:cubicBezTo>
                <a:cubicBezTo>
                  <a:pt x="91" y="23"/>
                  <a:pt x="86" y="21"/>
                  <a:pt x="80" y="20"/>
                </a:cubicBezTo>
                <a:cubicBezTo>
                  <a:pt x="78" y="0"/>
                  <a:pt x="78" y="0"/>
                  <a:pt x="78" y="0"/>
                </a:cubicBezTo>
                <a:cubicBezTo>
                  <a:pt x="59" y="0"/>
                  <a:pt x="59" y="0"/>
                  <a:pt x="59" y="0"/>
                </a:cubicBezTo>
                <a:cubicBezTo>
                  <a:pt x="57" y="20"/>
                  <a:pt x="57" y="20"/>
                  <a:pt x="57" y="20"/>
                </a:cubicBezTo>
                <a:cubicBezTo>
                  <a:pt x="51" y="21"/>
                  <a:pt x="46" y="23"/>
                  <a:pt x="42" y="26"/>
                </a:cubicBezTo>
                <a:cubicBezTo>
                  <a:pt x="26" y="15"/>
                  <a:pt x="26" y="15"/>
                  <a:pt x="26" y="15"/>
                </a:cubicBezTo>
                <a:cubicBezTo>
                  <a:pt x="15" y="27"/>
                  <a:pt x="15" y="27"/>
                  <a:pt x="15" y="27"/>
                </a:cubicBezTo>
                <a:cubicBezTo>
                  <a:pt x="26" y="42"/>
                  <a:pt x="26" y="42"/>
                  <a:pt x="26" y="42"/>
                </a:cubicBezTo>
                <a:cubicBezTo>
                  <a:pt x="23" y="47"/>
                  <a:pt x="21" y="52"/>
                  <a:pt x="19" y="57"/>
                </a:cubicBezTo>
                <a:cubicBezTo>
                  <a:pt x="0" y="60"/>
                  <a:pt x="0" y="60"/>
                  <a:pt x="0" y="60"/>
                </a:cubicBezTo>
                <a:cubicBezTo>
                  <a:pt x="0" y="78"/>
                  <a:pt x="0" y="78"/>
                  <a:pt x="0" y="78"/>
                </a:cubicBezTo>
                <a:cubicBezTo>
                  <a:pt x="19" y="80"/>
                  <a:pt x="19" y="80"/>
                  <a:pt x="19" y="80"/>
                </a:cubicBezTo>
                <a:cubicBezTo>
                  <a:pt x="21" y="86"/>
                  <a:pt x="23" y="91"/>
                  <a:pt x="26" y="96"/>
                </a:cubicBezTo>
                <a:cubicBezTo>
                  <a:pt x="15" y="111"/>
                  <a:pt x="15" y="111"/>
                  <a:pt x="15" y="111"/>
                </a:cubicBezTo>
                <a:cubicBezTo>
                  <a:pt x="26" y="122"/>
                  <a:pt x="26" y="122"/>
                  <a:pt x="26" y="122"/>
                </a:cubicBezTo>
                <a:cubicBezTo>
                  <a:pt x="41" y="111"/>
                  <a:pt x="41" y="111"/>
                  <a:pt x="41" y="111"/>
                </a:cubicBezTo>
                <a:cubicBezTo>
                  <a:pt x="46" y="114"/>
                  <a:pt x="51" y="117"/>
                  <a:pt x="57" y="118"/>
                </a:cubicBezTo>
                <a:cubicBezTo>
                  <a:pt x="59" y="138"/>
                  <a:pt x="59" y="138"/>
                  <a:pt x="59" y="138"/>
                </a:cubicBezTo>
                <a:cubicBezTo>
                  <a:pt x="78" y="138"/>
                  <a:pt x="78" y="138"/>
                  <a:pt x="78" y="138"/>
                </a:cubicBezTo>
                <a:cubicBezTo>
                  <a:pt x="80" y="118"/>
                  <a:pt x="80" y="118"/>
                  <a:pt x="80" y="118"/>
                </a:cubicBezTo>
                <a:cubicBezTo>
                  <a:pt x="86" y="117"/>
                  <a:pt x="91" y="114"/>
                  <a:pt x="95" y="111"/>
                </a:cubicBezTo>
                <a:cubicBezTo>
                  <a:pt x="111" y="122"/>
                  <a:pt x="111" y="122"/>
                  <a:pt x="111" y="122"/>
                </a:cubicBezTo>
                <a:cubicBezTo>
                  <a:pt x="122" y="111"/>
                  <a:pt x="122" y="111"/>
                  <a:pt x="122" y="111"/>
                </a:cubicBezTo>
                <a:cubicBezTo>
                  <a:pt x="111" y="96"/>
                  <a:pt x="111" y="96"/>
                  <a:pt x="111" y="96"/>
                </a:cubicBezTo>
                <a:cubicBezTo>
                  <a:pt x="114" y="91"/>
                  <a:pt x="116" y="86"/>
                  <a:pt x="118" y="80"/>
                </a:cubicBezTo>
                <a:close/>
                <a:moveTo>
                  <a:pt x="132" y="64"/>
                </a:moveTo>
                <a:cubicBezTo>
                  <a:pt x="132" y="74"/>
                  <a:pt x="132" y="74"/>
                  <a:pt x="132" y="74"/>
                </a:cubicBezTo>
                <a:cubicBezTo>
                  <a:pt x="117" y="75"/>
                  <a:pt x="117" y="75"/>
                  <a:pt x="117" y="75"/>
                </a:cubicBezTo>
                <a:cubicBezTo>
                  <a:pt x="118" y="73"/>
                  <a:pt x="118" y="71"/>
                  <a:pt x="118" y="69"/>
                </a:cubicBezTo>
                <a:cubicBezTo>
                  <a:pt x="118" y="67"/>
                  <a:pt x="118" y="65"/>
                  <a:pt x="117" y="63"/>
                </a:cubicBezTo>
                <a:lnTo>
                  <a:pt x="132" y="64"/>
                </a:lnTo>
                <a:close/>
                <a:moveTo>
                  <a:pt x="110" y="22"/>
                </a:moveTo>
                <a:cubicBezTo>
                  <a:pt x="115" y="27"/>
                  <a:pt x="115" y="27"/>
                  <a:pt x="115" y="27"/>
                </a:cubicBezTo>
                <a:cubicBezTo>
                  <a:pt x="107" y="38"/>
                  <a:pt x="107" y="38"/>
                  <a:pt x="107" y="38"/>
                </a:cubicBezTo>
                <a:cubicBezTo>
                  <a:pt x="105" y="35"/>
                  <a:pt x="102" y="32"/>
                  <a:pt x="99" y="30"/>
                </a:cubicBezTo>
                <a:lnTo>
                  <a:pt x="110" y="22"/>
                </a:lnTo>
                <a:close/>
                <a:moveTo>
                  <a:pt x="64" y="5"/>
                </a:moveTo>
                <a:cubicBezTo>
                  <a:pt x="73" y="5"/>
                  <a:pt x="73" y="5"/>
                  <a:pt x="73" y="5"/>
                </a:cubicBezTo>
                <a:cubicBezTo>
                  <a:pt x="75" y="20"/>
                  <a:pt x="75" y="20"/>
                  <a:pt x="75" y="20"/>
                </a:cubicBezTo>
                <a:cubicBezTo>
                  <a:pt x="73" y="20"/>
                  <a:pt x="71" y="19"/>
                  <a:pt x="68" y="19"/>
                </a:cubicBezTo>
                <a:cubicBezTo>
                  <a:pt x="66" y="19"/>
                  <a:pt x="64" y="20"/>
                  <a:pt x="62" y="20"/>
                </a:cubicBezTo>
                <a:lnTo>
                  <a:pt x="64" y="5"/>
                </a:lnTo>
                <a:close/>
                <a:moveTo>
                  <a:pt x="21" y="27"/>
                </a:moveTo>
                <a:cubicBezTo>
                  <a:pt x="27" y="22"/>
                  <a:pt x="27" y="22"/>
                  <a:pt x="27" y="22"/>
                </a:cubicBezTo>
                <a:cubicBezTo>
                  <a:pt x="38" y="30"/>
                  <a:pt x="38" y="30"/>
                  <a:pt x="38" y="30"/>
                </a:cubicBezTo>
                <a:cubicBezTo>
                  <a:pt x="37" y="31"/>
                  <a:pt x="35" y="32"/>
                  <a:pt x="34" y="34"/>
                </a:cubicBezTo>
                <a:cubicBezTo>
                  <a:pt x="32" y="35"/>
                  <a:pt x="31" y="37"/>
                  <a:pt x="29" y="39"/>
                </a:cubicBezTo>
                <a:lnTo>
                  <a:pt x="21" y="27"/>
                </a:lnTo>
                <a:close/>
                <a:moveTo>
                  <a:pt x="5" y="74"/>
                </a:moveTo>
                <a:cubicBezTo>
                  <a:pt x="5" y="64"/>
                  <a:pt x="5" y="64"/>
                  <a:pt x="5" y="64"/>
                </a:cubicBezTo>
                <a:cubicBezTo>
                  <a:pt x="19" y="62"/>
                  <a:pt x="19" y="62"/>
                  <a:pt x="19" y="62"/>
                </a:cubicBezTo>
                <a:cubicBezTo>
                  <a:pt x="19" y="65"/>
                  <a:pt x="19" y="67"/>
                  <a:pt x="19" y="69"/>
                </a:cubicBezTo>
                <a:cubicBezTo>
                  <a:pt x="19" y="71"/>
                  <a:pt x="19" y="73"/>
                  <a:pt x="19" y="75"/>
                </a:cubicBezTo>
                <a:lnTo>
                  <a:pt x="5" y="74"/>
                </a:lnTo>
                <a:close/>
                <a:moveTo>
                  <a:pt x="27" y="116"/>
                </a:moveTo>
                <a:cubicBezTo>
                  <a:pt x="22" y="110"/>
                  <a:pt x="22" y="110"/>
                  <a:pt x="22" y="110"/>
                </a:cubicBezTo>
                <a:cubicBezTo>
                  <a:pt x="30" y="99"/>
                  <a:pt x="30" y="99"/>
                  <a:pt x="30" y="99"/>
                </a:cubicBezTo>
                <a:cubicBezTo>
                  <a:pt x="32" y="103"/>
                  <a:pt x="35" y="105"/>
                  <a:pt x="38" y="108"/>
                </a:cubicBezTo>
                <a:lnTo>
                  <a:pt x="27" y="116"/>
                </a:lnTo>
                <a:close/>
                <a:moveTo>
                  <a:pt x="73" y="133"/>
                </a:moveTo>
                <a:cubicBezTo>
                  <a:pt x="64" y="133"/>
                  <a:pt x="64" y="133"/>
                  <a:pt x="64" y="133"/>
                </a:cubicBezTo>
                <a:cubicBezTo>
                  <a:pt x="62" y="118"/>
                  <a:pt x="62" y="118"/>
                  <a:pt x="62" y="118"/>
                </a:cubicBezTo>
                <a:cubicBezTo>
                  <a:pt x="64" y="118"/>
                  <a:pt x="66" y="118"/>
                  <a:pt x="68" y="118"/>
                </a:cubicBezTo>
                <a:cubicBezTo>
                  <a:pt x="68" y="118"/>
                  <a:pt x="68" y="118"/>
                  <a:pt x="68" y="118"/>
                </a:cubicBezTo>
                <a:cubicBezTo>
                  <a:pt x="68" y="118"/>
                  <a:pt x="68" y="118"/>
                  <a:pt x="68" y="118"/>
                </a:cubicBezTo>
                <a:cubicBezTo>
                  <a:pt x="71" y="118"/>
                  <a:pt x="73" y="118"/>
                  <a:pt x="75" y="118"/>
                </a:cubicBezTo>
                <a:lnTo>
                  <a:pt x="73" y="133"/>
                </a:lnTo>
                <a:close/>
                <a:moveTo>
                  <a:pt x="68" y="113"/>
                </a:moveTo>
                <a:cubicBezTo>
                  <a:pt x="44" y="113"/>
                  <a:pt x="24" y="93"/>
                  <a:pt x="24" y="69"/>
                </a:cubicBezTo>
                <a:cubicBezTo>
                  <a:pt x="24" y="57"/>
                  <a:pt x="29" y="46"/>
                  <a:pt x="37" y="37"/>
                </a:cubicBezTo>
                <a:cubicBezTo>
                  <a:pt x="45" y="29"/>
                  <a:pt x="57" y="24"/>
                  <a:pt x="68" y="24"/>
                </a:cubicBezTo>
                <a:cubicBezTo>
                  <a:pt x="68" y="24"/>
                  <a:pt x="68" y="24"/>
                  <a:pt x="68" y="24"/>
                </a:cubicBezTo>
                <a:cubicBezTo>
                  <a:pt x="93" y="24"/>
                  <a:pt x="113" y="44"/>
                  <a:pt x="113" y="69"/>
                </a:cubicBezTo>
                <a:cubicBezTo>
                  <a:pt x="113" y="81"/>
                  <a:pt x="108" y="92"/>
                  <a:pt x="100" y="100"/>
                </a:cubicBezTo>
                <a:cubicBezTo>
                  <a:pt x="92" y="109"/>
                  <a:pt x="80" y="113"/>
                  <a:pt x="68" y="113"/>
                </a:cubicBezTo>
                <a:close/>
                <a:moveTo>
                  <a:pt x="116" y="110"/>
                </a:moveTo>
                <a:cubicBezTo>
                  <a:pt x="110" y="116"/>
                  <a:pt x="110" y="116"/>
                  <a:pt x="110" y="116"/>
                </a:cubicBezTo>
                <a:cubicBezTo>
                  <a:pt x="99" y="108"/>
                  <a:pt x="99" y="108"/>
                  <a:pt x="99" y="108"/>
                </a:cubicBezTo>
                <a:cubicBezTo>
                  <a:pt x="100" y="107"/>
                  <a:pt x="102" y="105"/>
                  <a:pt x="103" y="104"/>
                </a:cubicBezTo>
                <a:cubicBezTo>
                  <a:pt x="105" y="102"/>
                  <a:pt x="106" y="101"/>
                  <a:pt x="108" y="99"/>
                </a:cubicBezTo>
                <a:lnTo>
                  <a:pt x="116" y="110"/>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69" name="Group 68">
            <a:extLst>
              <a:ext uri="{FF2B5EF4-FFF2-40B4-BE49-F238E27FC236}">
                <a16:creationId xmlns:a16="http://schemas.microsoft.com/office/drawing/2014/main" id="{94ACB8B7-A484-44DC-931E-A9284BD5941E}"/>
              </a:ext>
            </a:extLst>
          </p:cNvPr>
          <p:cNvGrpSpPr/>
          <p:nvPr/>
        </p:nvGrpSpPr>
        <p:grpSpPr>
          <a:xfrm>
            <a:off x="7960899" y="5043418"/>
            <a:ext cx="2402301" cy="1055634"/>
            <a:chOff x="8951499" y="1731283"/>
            <a:chExt cx="2402301" cy="1055634"/>
          </a:xfrm>
        </p:grpSpPr>
        <p:sp>
          <p:nvSpPr>
            <p:cNvPr id="70" name="Rectangle 69">
              <a:extLst>
                <a:ext uri="{FF2B5EF4-FFF2-40B4-BE49-F238E27FC236}">
                  <a16:creationId xmlns:a16="http://schemas.microsoft.com/office/drawing/2014/main" id="{ED90B230-3F47-4BD9-BD2F-AC282FEDEF50}"/>
                </a:ext>
              </a:extLst>
            </p:cNvPr>
            <p:cNvSpPr/>
            <p:nvPr/>
          </p:nvSpPr>
          <p:spPr>
            <a:xfrm>
              <a:off x="8951499" y="1731283"/>
              <a:ext cx="2053960" cy="369332"/>
            </a:xfrm>
            <a:prstGeom prst="rect">
              <a:avLst/>
            </a:prstGeom>
          </p:spPr>
          <p:txBody>
            <a:bodyPr wrap="none">
              <a:spAutoFit/>
            </a:bodyPr>
            <a:lstStyle/>
            <a:p>
              <a:r>
                <a:rPr lang="en-US" dirty="0">
                  <a:solidFill>
                    <a:schemeClr val="accent2"/>
                  </a:solidFill>
                  <a:latin typeface="Open Sans Extrabold" panose="020B0906030804020204" pitchFamily="34" charset="0"/>
                  <a:ea typeface="Open Sans Extrabold" panose="020B0906030804020204" pitchFamily="34" charset="0"/>
                  <a:cs typeface="Open Sans Extrabold" panose="020B0906030804020204" pitchFamily="34" charset="0"/>
                </a:rPr>
                <a:t>Quality is Value</a:t>
              </a:r>
            </a:p>
          </p:txBody>
        </p:sp>
        <p:sp>
          <p:nvSpPr>
            <p:cNvPr id="71" name="TextBox 70">
              <a:extLst>
                <a:ext uri="{FF2B5EF4-FFF2-40B4-BE49-F238E27FC236}">
                  <a16:creationId xmlns:a16="http://schemas.microsoft.com/office/drawing/2014/main" id="{6C584664-C069-40E2-BFE6-D408E8C834FE}"/>
                </a:ext>
              </a:extLst>
            </p:cNvPr>
            <p:cNvSpPr txBox="1"/>
            <p:nvPr/>
          </p:nvSpPr>
          <p:spPr>
            <a:xfrm>
              <a:off x="8951499" y="2079031"/>
              <a:ext cx="2402301" cy="707886"/>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a:t>
              </a:r>
            </a:p>
          </p:txBody>
        </p:sp>
      </p:grpSp>
      <p:cxnSp>
        <p:nvCxnSpPr>
          <p:cNvPr id="72" name="Straight Connector 71">
            <a:extLst>
              <a:ext uri="{FF2B5EF4-FFF2-40B4-BE49-F238E27FC236}">
                <a16:creationId xmlns:a16="http://schemas.microsoft.com/office/drawing/2014/main" id="{283F26E2-1A09-4BC6-B2E4-F096A3C2A374}"/>
              </a:ext>
            </a:extLst>
          </p:cNvPr>
          <p:cNvCxnSpPr>
            <a:cxnSpLocks/>
          </p:cNvCxnSpPr>
          <p:nvPr/>
        </p:nvCxnSpPr>
        <p:spPr>
          <a:xfrm>
            <a:off x="4410958" y="1781628"/>
            <a:ext cx="2590603" cy="0"/>
          </a:xfrm>
          <a:prstGeom prst="line">
            <a:avLst/>
          </a:prstGeom>
          <a:ln w="381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2E55DE76-6748-483A-BEEE-D68DF8761C3D}"/>
              </a:ext>
            </a:extLst>
          </p:cNvPr>
          <p:cNvSpPr>
            <a:spLocks noGrp="1"/>
          </p:cNvSpPr>
          <p:nvPr>
            <p:ph type="pic" sz="quarter" idx="12"/>
          </p:nvPr>
        </p:nvSpPr>
        <p:spPr/>
      </p:sp>
    </p:spTree>
    <p:extLst>
      <p:ext uri="{BB962C8B-B14F-4D97-AF65-F5344CB8AC3E}">
        <p14:creationId xmlns:p14="http://schemas.microsoft.com/office/powerpoint/2010/main" val="2547169036"/>
      </p:ext>
    </p:ext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Rectangle 23">
            <a:extLst>
              <a:ext uri="{FF2B5EF4-FFF2-40B4-BE49-F238E27FC236}">
                <a16:creationId xmlns:a16="http://schemas.microsoft.com/office/drawing/2014/main" id="{DD5C0AB8-BB1A-4E57-8A67-853AA9AC5DF9}"/>
              </a:ext>
            </a:extLst>
          </p:cNvPr>
          <p:cNvSpPr/>
          <p:nvPr/>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a:extLst>
              <a:ext uri="{FF2B5EF4-FFF2-40B4-BE49-F238E27FC236}">
                <a16:creationId xmlns:a16="http://schemas.microsoft.com/office/drawing/2014/main" id="{716274D3-90F7-487A-9381-B658F911CE91}"/>
              </a:ext>
            </a:extLst>
          </p:cNvPr>
          <p:cNvSpPr/>
          <p:nvPr/>
        </p:nvSpPr>
        <p:spPr>
          <a:xfrm>
            <a:off x="6136732" y="2858703"/>
            <a:ext cx="2040258" cy="1809833"/>
          </a:xfrm>
          <a:prstGeom prst="rect">
            <a:avLst/>
          </a:prstGeom>
          <a:solidFill>
            <a:schemeClr val="tx1">
              <a:alpha val="6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12">
            <a:extLst>
              <a:ext uri="{FF2B5EF4-FFF2-40B4-BE49-F238E27FC236}">
                <a16:creationId xmlns:a16="http://schemas.microsoft.com/office/drawing/2014/main" id="{4FA61A0A-3183-4CE1-92C4-9E849478A6CA}"/>
              </a:ext>
            </a:extLst>
          </p:cNvPr>
          <p:cNvGrpSpPr/>
          <p:nvPr/>
        </p:nvGrpSpPr>
        <p:grpSpPr>
          <a:xfrm>
            <a:off x="3549559" y="1185689"/>
            <a:ext cx="4288205" cy="1076121"/>
            <a:chOff x="2122120" y="1157272"/>
            <a:chExt cx="4288205" cy="1076121"/>
          </a:xfrm>
        </p:grpSpPr>
        <p:sp>
          <p:nvSpPr>
            <p:cNvPr id="59" name="TextBox 58">
              <a:extLst>
                <a:ext uri="{FF2B5EF4-FFF2-40B4-BE49-F238E27FC236}">
                  <a16:creationId xmlns:a16="http://schemas.microsoft.com/office/drawing/2014/main" id="{E0C38251-E909-4C64-A8E2-DF376B65E26A}"/>
                </a:ext>
              </a:extLst>
            </p:cNvPr>
            <p:cNvSpPr txBox="1"/>
            <p:nvPr/>
          </p:nvSpPr>
          <p:spPr>
            <a:xfrm>
              <a:off x="2122120" y="1157272"/>
              <a:ext cx="4288205" cy="1010213"/>
            </a:xfrm>
            <a:prstGeom prst="rect">
              <a:avLst/>
            </a:prstGeom>
            <a:noFill/>
          </p:spPr>
          <p:txBody>
            <a:bodyPr wrap="square" rtlCol="0">
              <a:spAutoFit/>
            </a:bodyPr>
            <a:lstStyle/>
            <a:p>
              <a:pPr>
                <a:lnSpc>
                  <a:spcPts val="3500"/>
                </a:lnSpc>
              </a:pPr>
              <a:r>
                <a:rPr lang="en-US" sz="2500" b="1" dirty="0">
                  <a:solidFill>
                    <a:schemeClr val="bg2">
                      <a:lumMod val="2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COMPANY</a:t>
              </a:r>
            </a:p>
            <a:p>
              <a:pPr>
                <a:lnSpc>
                  <a:spcPts val="3500"/>
                </a:lnSpc>
              </a:pPr>
              <a:r>
                <a:rPr lang="en-US" sz="4000" b="1" dirty="0">
                  <a:solidFill>
                    <a:schemeClr val="accent3"/>
                  </a:solidFill>
                  <a:latin typeface="Open Sans Extrabold" panose="020B0906030804020204" pitchFamily="34" charset="0"/>
                  <a:ea typeface="Open Sans Extrabold" panose="020B0906030804020204" pitchFamily="34" charset="0"/>
                  <a:cs typeface="Open Sans Extrabold" panose="020B0906030804020204" pitchFamily="34" charset="0"/>
                </a:rPr>
                <a:t>TEAM MEMBERS</a:t>
              </a:r>
            </a:p>
          </p:txBody>
        </p:sp>
        <p:cxnSp>
          <p:nvCxnSpPr>
            <p:cNvPr id="72" name="Straight Connector 71">
              <a:extLst>
                <a:ext uri="{FF2B5EF4-FFF2-40B4-BE49-F238E27FC236}">
                  <a16:creationId xmlns:a16="http://schemas.microsoft.com/office/drawing/2014/main" id="{283F26E2-1A09-4BC6-B2E4-F096A3C2A374}"/>
                </a:ext>
              </a:extLst>
            </p:cNvPr>
            <p:cNvCxnSpPr>
              <a:cxnSpLocks/>
            </p:cNvCxnSpPr>
            <p:nvPr/>
          </p:nvCxnSpPr>
          <p:spPr>
            <a:xfrm>
              <a:off x="2227351" y="2233393"/>
              <a:ext cx="4059149" cy="0"/>
            </a:xfrm>
            <a:prstGeom prst="line">
              <a:avLst/>
            </a:prstGeom>
            <a:ln w="38100">
              <a:solidFill>
                <a:schemeClr val="accent3"/>
              </a:solidFill>
            </a:ln>
          </p:spPr>
          <p:style>
            <a:lnRef idx="1">
              <a:schemeClr val="accent1"/>
            </a:lnRef>
            <a:fillRef idx="0">
              <a:schemeClr val="accent1"/>
            </a:fillRef>
            <a:effectRef idx="0">
              <a:schemeClr val="accent1"/>
            </a:effectRef>
            <a:fontRef idx="minor">
              <a:schemeClr val="tx1"/>
            </a:fontRef>
          </p:style>
        </p:cxnSp>
      </p:grpSp>
      <p:sp>
        <p:nvSpPr>
          <p:cNvPr id="74" name="TextBox 73">
            <a:extLst>
              <a:ext uri="{FF2B5EF4-FFF2-40B4-BE49-F238E27FC236}">
                <a16:creationId xmlns:a16="http://schemas.microsoft.com/office/drawing/2014/main" id="{B2FE3970-95E3-463A-932D-B13B0FBDC2C9}"/>
              </a:ext>
            </a:extLst>
          </p:cNvPr>
          <p:cNvSpPr txBox="1"/>
          <p:nvPr/>
        </p:nvSpPr>
        <p:spPr>
          <a:xfrm>
            <a:off x="3549558" y="4960358"/>
            <a:ext cx="1506461" cy="369332"/>
          </a:xfrm>
          <a:prstGeom prst="rect">
            <a:avLst/>
          </a:prstGeom>
          <a:noFill/>
        </p:spPr>
        <p:txBody>
          <a:bodyPr wrap="square" rtlCol="0">
            <a:spAutoFit/>
          </a:bodyPr>
          <a:lstStyle/>
          <a:p>
            <a:r>
              <a:rPr lang="en-US" b="1" dirty="0">
                <a:solidFill>
                  <a:schemeClr val="accent5"/>
                </a:solidFill>
                <a:latin typeface="Open Sans" panose="020B0606030504020204" pitchFamily="34" charset="0"/>
                <a:ea typeface="Open Sans" panose="020B0606030504020204" pitchFamily="34" charset="0"/>
                <a:cs typeface="Open Sans" panose="020B0606030504020204" pitchFamily="34" charset="0"/>
              </a:rPr>
              <a:t>TITLE TEXT</a:t>
            </a:r>
          </a:p>
        </p:txBody>
      </p:sp>
      <p:sp>
        <p:nvSpPr>
          <p:cNvPr id="75" name="TextBox 74">
            <a:extLst>
              <a:ext uri="{FF2B5EF4-FFF2-40B4-BE49-F238E27FC236}">
                <a16:creationId xmlns:a16="http://schemas.microsoft.com/office/drawing/2014/main" id="{6CFD29CA-0BF9-49B8-9960-E472B7D49994}"/>
              </a:ext>
            </a:extLst>
          </p:cNvPr>
          <p:cNvSpPr txBox="1"/>
          <p:nvPr/>
        </p:nvSpPr>
        <p:spPr>
          <a:xfrm>
            <a:off x="3564515" y="5272202"/>
            <a:ext cx="2130534" cy="400110"/>
          </a:xfrm>
          <a:prstGeom prst="rect">
            <a:avLst/>
          </a:prstGeom>
          <a:noFill/>
        </p:spPr>
        <p:txBody>
          <a:bodyPr wrap="square" rtlCol="0">
            <a:spAutoFit/>
          </a:bodyPr>
          <a:lstStyle/>
          <a:p>
            <a:pPr>
              <a:lnSpc>
                <a:spcPts val="12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to Ipsum and very time</a:t>
            </a:r>
          </a:p>
        </p:txBody>
      </p:sp>
      <p:sp>
        <p:nvSpPr>
          <p:cNvPr id="79" name="TextBox 78">
            <a:extLst>
              <a:ext uri="{FF2B5EF4-FFF2-40B4-BE49-F238E27FC236}">
                <a16:creationId xmlns:a16="http://schemas.microsoft.com/office/drawing/2014/main" id="{DCE695AD-41F2-4639-9AE2-7E34536B9538}"/>
              </a:ext>
            </a:extLst>
          </p:cNvPr>
          <p:cNvSpPr txBox="1"/>
          <p:nvPr/>
        </p:nvSpPr>
        <p:spPr>
          <a:xfrm>
            <a:off x="6031500" y="4960358"/>
            <a:ext cx="1555255" cy="369332"/>
          </a:xfrm>
          <a:prstGeom prst="rect">
            <a:avLst/>
          </a:prstGeom>
          <a:noFill/>
        </p:spPr>
        <p:txBody>
          <a:bodyPr wrap="square" rtlCol="0">
            <a:spAutoFit/>
          </a:bodyPr>
          <a:lstStyle/>
          <a:p>
            <a:r>
              <a:rPr lang="en-US" b="1" dirty="0">
                <a:solidFill>
                  <a:schemeClr val="accent2"/>
                </a:solidFill>
                <a:latin typeface="Open Sans" panose="020B0606030504020204" pitchFamily="34" charset="0"/>
                <a:ea typeface="Open Sans" panose="020B0606030504020204" pitchFamily="34" charset="0"/>
                <a:cs typeface="Open Sans" panose="020B0606030504020204" pitchFamily="34" charset="0"/>
              </a:rPr>
              <a:t>TITLE TEXT</a:t>
            </a:r>
          </a:p>
        </p:txBody>
      </p:sp>
      <p:sp>
        <p:nvSpPr>
          <p:cNvPr id="80" name="TextBox 79">
            <a:extLst>
              <a:ext uri="{FF2B5EF4-FFF2-40B4-BE49-F238E27FC236}">
                <a16:creationId xmlns:a16="http://schemas.microsoft.com/office/drawing/2014/main" id="{84F3F9EA-5F89-4DBD-9510-9A4A6CC8B729}"/>
              </a:ext>
            </a:extLst>
          </p:cNvPr>
          <p:cNvSpPr txBox="1"/>
          <p:nvPr/>
        </p:nvSpPr>
        <p:spPr>
          <a:xfrm>
            <a:off x="6046457" y="5272202"/>
            <a:ext cx="2130534" cy="400110"/>
          </a:xfrm>
          <a:prstGeom prst="rect">
            <a:avLst/>
          </a:prstGeom>
          <a:noFill/>
        </p:spPr>
        <p:txBody>
          <a:bodyPr wrap="square" rtlCol="0">
            <a:spAutoFit/>
          </a:bodyPr>
          <a:lstStyle/>
          <a:p>
            <a:pPr>
              <a:lnSpc>
                <a:spcPts val="12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to Ipsum and very time</a:t>
            </a:r>
          </a:p>
        </p:txBody>
      </p:sp>
      <p:sp>
        <p:nvSpPr>
          <p:cNvPr id="82" name="TextBox 81">
            <a:extLst>
              <a:ext uri="{FF2B5EF4-FFF2-40B4-BE49-F238E27FC236}">
                <a16:creationId xmlns:a16="http://schemas.microsoft.com/office/drawing/2014/main" id="{7F4B0627-8CF5-4EEC-991E-F81A8E0440CB}"/>
              </a:ext>
            </a:extLst>
          </p:cNvPr>
          <p:cNvSpPr txBox="1"/>
          <p:nvPr/>
        </p:nvSpPr>
        <p:spPr>
          <a:xfrm>
            <a:off x="8513444" y="4960358"/>
            <a:ext cx="1506856" cy="369332"/>
          </a:xfrm>
          <a:prstGeom prst="rect">
            <a:avLst/>
          </a:prstGeom>
          <a:noFill/>
        </p:spPr>
        <p:txBody>
          <a:bodyPr wrap="square" rtlCol="0">
            <a:spAutoFit/>
          </a:bodyPr>
          <a:lstStyle/>
          <a:p>
            <a:r>
              <a:rPr lang="en-US"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TITLE TEXT</a:t>
            </a:r>
          </a:p>
        </p:txBody>
      </p:sp>
      <p:sp>
        <p:nvSpPr>
          <p:cNvPr id="83" name="TextBox 82">
            <a:extLst>
              <a:ext uri="{FF2B5EF4-FFF2-40B4-BE49-F238E27FC236}">
                <a16:creationId xmlns:a16="http://schemas.microsoft.com/office/drawing/2014/main" id="{5C90B079-1144-49B7-A12F-E8CA4BD3AAB6}"/>
              </a:ext>
            </a:extLst>
          </p:cNvPr>
          <p:cNvSpPr txBox="1"/>
          <p:nvPr/>
        </p:nvSpPr>
        <p:spPr>
          <a:xfrm>
            <a:off x="8528400" y="5272202"/>
            <a:ext cx="2130534" cy="400110"/>
          </a:xfrm>
          <a:prstGeom prst="rect">
            <a:avLst/>
          </a:prstGeom>
          <a:noFill/>
        </p:spPr>
        <p:txBody>
          <a:bodyPr wrap="square" rtlCol="0">
            <a:spAutoFit/>
          </a:bodyPr>
          <a:lstStyle/>
          <a:p>
            <a:pPr>
              <a:lnSpc>
                <a:spcPts val="12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to Ipsum and very time</a:t>
            </a:r>
          </a:p>
        </p:txBody>
      </p:sp>
      <p:grpSp>
        <p:nvGrpSpPr>
          <p:cNvPr id="27" name="Group 26">
            <a:extLst>
              <a:ext uri="{FF2B5EF4-FFF2-40B4-BE49-F238E27FC236}">
                <a16:creationId xmlns:a16="http://schemas.microsoft.com/office/drawing/2014/main" id="{C005D6D2-70CF-4ECE-913D-21C8E7E78596}"/>
              </a:ext>
            </a:extLst>
          </p:cNvPr>
          <p:cNvGrpSpPr/>
          <p:nvPr/>
        </p:nvGrpSpPr>
        <p:grpSpPr>
          <a:xfrm>
            <a:off x="1533067" y="1309688"/>
            <a:ext cx="1346006" cy="4238624"/>
            <a:chOff x="660029" y="684232"/>
            <a:chExt cx="1743241" cy="5489536"/>
          </a:xfrm>
          <a:solidFill>
            <a:srgbClr val="000000">
              <a:alpha val="10196"/>
            </a:srgbClr>
          </a:solidFill>
        </p:grpSpPr>
        <p:sp>
          <p:nvSpPr>
            <p:cNvPr id="84" name="Freeform 10">
              <a:extLst>
                <a:ext uri="{FF2B5EF4-FFF2-40B4-BE49-F238E27FC236}">
                  <a16:creationId xmlns:a16="http://schemas.microsoft.com/office/drawing/2014/main" id="{829B0B34-059A-4E1B-BB41-B42487D405A7}"/>
                </a:ext>
              </a:extLst>
            </p:cNvPr>
            <p:cNvSpPr>
              <a:spLocks/>
            </p:cNvSpPr>
            <p:nvPr/>
          </p:nvSpPr>
          <p:spPr bwMode="auto">
            <a:xfrm>
              <a:off x="1862696" y="684232"/>
              <a:ext cx="171811" cy="1135622"/>
            </a:xfrm>
            <a:custGeom>
              <a:avLst/>
              <a:gdLst>
                <a:gd name="T0" fmla="*/ 10 w 18"/>
                <a:gd name="T1" fmla="*/ 0 h 119"/>
                <a:gd name="T2" fmla="*/ 5 w 18"/>
                <a:gd name="T3" fmla="*/ 6 h 119"/>
                <a:gd name="T4" fmla="*/ 0 w 18"/>
                <a:gd name="T5" fmla="*/ 109 h 119"/>
                <a:gd name="T6" fmla="*/ 0 w 18"/>
                <a:gd name="T7" fmla="*/ 109 h 119"/>
                <a:gd name="T8" fmla="*/ 18 w 18"/>
                <a:gd name="T9" fmla="*/ 118 h 119"/>
                <a:gd name="T10" fmla="*/ 18 w 18"/>
                <a:gd name="T11" fmla="*/ 119 h 119"/>
                <a:gd name="T12" fmla="*/ 14 w 18"/>
                <a:gd name="T13" fmla="*/ 7 h 119"/>
                <a:gd name="T14" fmla="*/ 10 w 18"/>
                <a:gd name="T15" fmla="*/ 0 h 11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8" h="119">
                  <a:moveTo>
                    <a:pt x="10" y="0"/>
                  </a:moveTo>
                  <a:cubicBezTo>
                    <a:pt x="8" y="0"/>
                    <a:pt x="6" y="2"/>
                    <a:pt x="5" y="6"/>
                  </a:cubicBezTo>
                  <a:cubicBezTo>
                    <a:pt x="5" y="9"/>
                    <a:pt x="1" y="75"/>
                    <a:pt x="0" y="109"/>
                  </a:cubicBezTo>
                  <a:cubicBezTo>
                    <a:pt x="0" y="109"/>
                    <a:pt x="0" y="109"/>
                    <a:pt x="0" y="109"/>
                  </a:cubicBezTo>
                  <a:cubicBezTo>
                    <a:pt x="7" y="109"/>
                    <a:pt x="14" y="112"/>
                    <a:pt x="18" y="118"/>
                  </a:cubicBezTo>
                  <a:cubicBezTo>
                    <a:pt x="18" y="119"/>
                    <a:pt x="18" y="119"/>
                    <a:pt x="18" y="119"/>
                  </a:cubicBezTo>
                  <a:cubicBezTo>
                    <a:pt x="17" y="93"/>
                    <a:pt x="14" y="7"/>
                    <a:pt x="14" y="7"/>
                  </a:cubicBezTo>
                  <a:cubicBezTo>
                    <a:pt x="14" y="3"/>
                    <a:pt x="12" y="0"/>
                    <a:pt x="10"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11">
              <a:extLst>
                <a:ext uri="{FF2B5EF4-FFF2-40B4-BE49-F238E27FC236}">
                  <a16:creationId xmlns:a16="http://schemas.microsoft.com/office/drawing/2014/main" id="{F1DF0340-A1E2-4908-8098-B4692EDD75FE}"/>
                </a:ext>
              </a:extLst>
            </p:cNvPr>
            <p:cNvSpPr>
              <a:spLocks/>
            </p:cNvSpPr>
            <p:nvPr/>
          </p:nvSpPr>
          <p:spPr bwMode="auto">
            <a:xfrm>
              <a:off x="1862696" y="5088431"/>
              <a:ext cx="171811" cy="1085337"/>
            </a:xfrm>
            <a:custGeom>
              <a:avLst/>
              <a:gdLst>
                <a:gd name="T0" fmla="*/ 18 w 18"/>
                <a:gd name="T1" fmla="*/ 0 h 114"/>
                <a:gd name="T2" fmla="*/ 2 w 18"/>
                <a:gd name="T3" fmla="*/ 7 h 114"/>
                <a:gd name="T4" fmla="*/ 0 w 18"/>
                <a:gd name="T5" fmla="*/ 6 h 114"/>
                <a:gd name="T6" fmla="*/ 5 w 18"/>
                <a:gd name="T7" fmla="*/ 109 h 114"/>
                <a:gd name="T8" fmla="*/ 9 w 18"/>
                <a:gd name="T9" fmla="*/ 114 h 114"/>
                <a:gd name="T10" fmla="*/ 14 w 18"/>
                <a:gd name="T11" fmla="*/ 108 h 114"/>
                <a:gd name="T12" fmla="*/ 18 w 18"/>
                <a:gd name="T13" fmla="*/ 0 h 114"/>
              </a:gdLst>
              <a:ahLst/>
              <a:cxnLst>
                <a:cxn ang="0">
                  <a:pos x="T0" y="T1"/>
                </a:cxn>
                <a:cxn ang="0">
                  <a:pos x="T2" y="T3"/>
                </a:cxn>
                <a:cxn ang="0">
                  <a:pos x="T4" y="T5"/>
                </a:cxn>
                <a:cxn ang="0">
                  <a:pos x="T6" y="T7"/>
                </a:cxn>
                <a:cxn ang="0">
                  <a:pos x="T8" y="T9"/>
                </a:cxn>
                <a:cxn ang="0">
                  <a:pos x="T10" y="T11"/>
                </a:cxn>
                <a:cxn ang="0">
                  <a:pos x="T12" y="T13"/>
                </a:cxn>
              </a:cxnLst>
              <a:rect l="0" t="0" r="r" b="b"/>
              <a:pathLst>
                <a:path w="18" h="114">
                  <a:moveTo>
                    <a:pt x="18" y="0"/>
                  </a:moveTo>
                  <a:cubicBezTo>
                    <a:pt x="14" y="4"/>
                    <a:pt x="8" y="7"/>
                    <a:pt x="2" y="7"/>
                  </a:cubicBezTo>
                  <a:cubicBezTo>
                    <a:pt x="1" y="7"/>
                    <a:pt x="0" y="7"/>
                    <a:pt x="0" y="6"/>
                  </a:cubicBezTo>
                  <a:cubicBezTo>
                    <a:pt x="1" y="40"/>
                    <a:pt x="5" y="105"/>
                    <a:pt x="5" y="109"/>
                  </a:cubicBezTo>
                  <a:cubicBezTo>
                    <a:pt x="5" y="112"/>
                    <a:pt x="7" y="114"/>
                    <a:pt x="9" y="114"/>
                  </a:cubicBezTo>
                  <a:cubicBezTo>
                    <a:pt x="12" y="114"/>
                    <a:pt x="14" y="112"/>
                    <a:pt x="14" y="108"/>
                  </a:cubicBezTo>
                  <a:cubicBezTo>
                    <a:pt x="14" y="108"/>
                    <a:pt x="17" y="29"/>
                    <a:pt x="18"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12">
              <a:extLst>
                <a:ext uri="{FF2B5EF4-FFF2-40B4-BE49-F238E27FC236}">
                  <a16:creationId xmlns:a16="http://schemas.microsoft.com/office/drawing/2014/main" id="{6E6C5BE6-DA3A-430B-AEF6-B53734430475}"/>
                </a:ext>
              </a:extLst>
            </p:cNvPr>
            <p:cNvSpPr>
              <a:spLocks/>
            </p:cNvSpPr>
            <p:nvPr/>
          </p:nvSpPr>
          <p:spPr bwMode="auto">
            <a:xfrm>
              <a:off x="660029" y="1970712"/>
              <a:ext cx="1743241" cy="1726479"/>
            </a:xfrm>
            <a:custGeom>
              <a:avLst/>
              <a:gdLst>
                <a:gd name="T0" fmla="*/ 127 w 180"/>
                <a:gd name="T1" fmla="*/ 0 h 181"/>
                <a:gd name="T2" fmla="*/ 119 w 180"/>
                <a:gd name="T3" fmla="*/ 3 h 181"/>
                <a:gd name="T4" fmla="*/ 114 w 180"/>
                <a:gd name="T5" fmla="*/ 23 h 181"/>
                <a:gd name="T6" fmla="*/ 130 w 180"/>
                <a:gd name="T7" fmla="*/ 55 h 181"/>
                <a:gd name="T8" fmla="*/ 37 w 180"/>
                <a:gd name="T9" fmla="*/ 62 h 181"/>
                <a:gd name="T10" fmla="*/ 0 w 180"/>
                <a:gd name="T11" fmla="*/ 150 h 181"/>
                <a:gd name="T12" fmla="*/ 0 w 180"/>
                <a:gd name="T13" fmla="*/ 175 h 181"/>
                <a:gd name="T14" fmla="*/ 179 w 180"/>
                <a:gd name="T15" fmla="*/ 181 h 181"/>
                <a:gd name="T16" fmla="*/ 180 w 180"/>
                <a:gd name="T17" fmla="*/ 157 h 181"/>
                <a:gd name="T18" fmla="*/ 140 w 180"/>
                <a:gd name="T19" fmla="*/ 7 h 181"/>
                <a:gd name="T20" fmla="*/ 127 w 180"/>
                <a:gd name="T21" fmla="*/ 0 h 1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80" h="181">
                  <a:moveTo>
                    <a:pt x="127" y="0"/>
                  </a:moveTo>
                  <a:cubicBezTo>
                    <a:pt x="124" y="0"/>
                    <a:pt x="121" y="1"/>
                    <a:pt x="119" y="3"/>
                  </a:cubicBezTo>
                  <a:cubicBezTo>
                    <a:pt x="112" y="7"/>
                    <a:pt x="110" y="16"/>
                    <a:pt x="114" y="23"/>
                  </a:cubicBezTo>
                  <a:cubicBezTo>
                    <a:pt x="120" y="33"/>
                    <a:pt x="126" y="44"/>
                    <a:pt x="130" y="55"/>
                  </a:cubicBezTo>
                  <a:cubicBezTo>
                    <a:pt x="37" y="62"/>
                    <a:pt x="37" y="62"/>
                    <a:pt x="37" y="62"/>
                  </a:cubicBezTo>
                  <a:cubicBezTo>
                    <a:pt x="4" y="67"/>
                    <a:pt x="0" y="102"/>
                    <a:pt x="0" y="150"/>
                  </a:cubicBezTo>
                  <a:cubicBezTo>
                    <a:pt x="0" y="158"/>
                    <a:pt x="0" y="167"/>
                    <a:pt x="0" y="175"/>
                  </a:cubicBezTo>
                  <a:cubicBezTo>
                    <a:pt x="179" y="181"/>
                    <a:pt x="179" y="181"/>
                    <a:pt x="179" y="181"/>
                  </a:cubicBezTo>
                  <a:cubicBezTo>
                    <a:pt x="180" y="173"/>
                    <a:pt x="180" y="165"/>
                    <a:pt x="180" y="157"/>
                  </a:cubicBezTo>
                  <a:cubicBezTo>
                    <a:pt x="180" y="107"/>
                    <a:pt x="169" y="53"/>
                    <a:pt x="140" y="7"/>
                  </a:cubicBezTo>
                  <a:cubicBezTo>
                    <a:pt x="137" y="3"/>
                    <a:pt x="132" y="0"/>
                    <a:pt x="127"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13">
              <a:extLst>
                <a:ext uri="{FF2B5EF4-FFF2-40B4-BE49-F238E27FC236}">
                  <a16:creationId xmlns:a16="http://schemas.microsoft.com/office/drawing/2014/main" id="{21C8F900-F82E-45A7-BCB5-ACEE3206F2B3}"/>
                </a:ext>
              </a:extLst>
            </p:cNvPr>
            <p:cNvSpPr>
              <a:spLocks noEditPoints="1"/>
            </p:cNvSpPr>
            <p:nvPr/>
          </p:nvSpPr>
          <p:spPr bwMode="auto">
            <a:xfrm>
              <a:off x="680980" y="3801952"/>
              <a:ext cx="1692955" cy="1093718"/>
            </a:xfrm>
            <a:custGeom>
              <a:avLst/>
              <a:gdLst>
                <a:gd name="T0" fmla="*/ 137 w 175"/>
                <a:gd name="T1" fmla="*/ 43 h 115"/>
                <a:gd name="T2" fmla="*/ 30 w 175"/>
                <a:gd name="T3" fmla="*/ 34 h 115"/>
                <a:gd name="T4" fmla="*/ 30 w 175"/>
                <a:gd name="T5" fmla="*/ 21 h 115"/>
                <a:gd name="T6" fmla="*/ 30 w 175"/>
                <a:gd name="T7" fmla="*/ 21 h 115"/>
                <a:gd name="T8" fmla="*/ 141 w 175"/>
                <a:gd name="T9" fmla="*/ 25 h 115"/>
                <a:gd name="T10" fmla="*/ 140 w 175"/>
                <a:gd name="T11" fmla="*/ 33 h 115"/>
                <a:gd name="T12" fmla="*/ 137 w 175"/>
                <a:gd name="T13" fmla="*/ 43 h 115"/>
                <a:gd name="T14" fmla="*/ 0 w 175"/>
                <a:gd name="T15" fmla="*/ 0 h 115"/>
                <a:gd name="T16" fmla="*/ 24 w 175"/>
                <a:gd name="T17" fmla="*/ 55 h 115"/>
                <a:gd name="T18" fmla="*/ 130 w 175"/>
                <a:gd name="T19" fmla="*/ 64 h 115"/>
                <a:gd name="T20" fmla="*/ 114 w 175"/>
                <a:gd name="T21" fmla="*/ 91 h 115"/>
                <a:gd name="T22" fmla="*/ 117 w 175"/>
                <a:gd name="T23" fmla="*/ 112 h 115"/>
                <a:gd name="T24" fmla="*/ 126 w 175"/>
                <a:gd name="T25" fmla="*/ 115 h 115"/>
                <a:gd name="T26" fmla="*/ 138 w 175"/>
                <a:gd name="T27" fmla="*/ 109 h 115"/>
                <a:gd name="T28" fmla="*/ 175 w 175"/>
                <a:gd name="T29" fmla="*/ 6 h 115"/>
                <a:gd name="T30" fmla="*/ 0 w 175"/>
                <a:gd name="T31" fmla="*/ 0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75" h="115">
                  <a:moveTo>
                    <a:pt x="137" y="43"/>
                  </a:moveTo>
                  <a:cubicBezTo>
                    <a:pt x="30" y="34"/>
                    <a:pt x="30" y="34"/>
                    <a:pt x="30" y="34"/>
                  </a:cubicBezTo>
                  <a:cubicBezTo>
                    <a:pt x="21" y="32"/>
                    <a:pt x="22" y="21"/>
                    <a:pt x="30" y="21"/>
                  </a:cubicBezTo>
                  <a:cubicBezTo>
                    <a:pt x="30" y="21"/>
                    <a:pt x="30" y="21"/>
                    <a:pt x="30" y="21"/>
                  </a:cubicBezTo>
                  <a:cubicBezTo>
                    <a:pt x="141" y="25"/>
                    <a:pt x="141" y="25"/>
                    <a:pt x="141" y="25"/>
                  </a:cubicBezTo>
                  <a:cubicBezTo>
                    <a:pt x="141" y="28"/>
                    <a:pt x="140" y="31"/>
                    <a:pt x="140" y="33"/>
                  </a:cubicBezTo>
                  <a:cubicBezTo>
                    <a:pt x="139" y="37"/>
                    <a:pt x="138" y="40"/>
                    <a:pt x="137" y="43"/>
                  </a:cubicBezTo>
                  <a:moveTo>
                    <a:pt x="0" y="0"/>
                  </a:moveTo>
                  <a:cubicBezTo>
                    <a:pt x="2" y="29"/>
                    <a:pt x="9" y="52"/>
                    <a:pt x="24" y="55"/>
                  </a:cubicBezTo>
                  <a:cubicBezTo>
                    <a:pt x="130" y="64"/>
                    <a:pt x="130" y="64"/>
                    <a:pt x="130" y="64"/>
                  </a:cubicBezTo>
                  <a:cubicBezTo>
                    <a:pt x="125" y="75"/>
                    <a:pt x="120" y="84"/>
                    <a:pt x="114" y="91"/>
                  </a:cubicBezTo>
                  <a:cubicBezTo>
                    <a:pt x="109" y="98"/>
                    <a:pt x="110" y="107"/>
                    <a:pt x="117" y="112"/>
                  </a:cubicBezTo>
                  <a:cubicBezTo>
                    <a:pt x="120" y="114"/>
                    <a:pt x="123" y="115"/>
                    <a:pt x="126" y="115"/>
                  </a:cubicBezTo>
                  <a:cubicBezTo>
                    <a:pt x="131" y="115"/>
                    <a:pt x="135" y="113"/>
                    <a:pt x="138" y="109"/>
                  </a:cubicBezTo>
                  <a:cubicBezTo>
                    <a:pt x="156" y="87"/>
                    <a:pt x="170" y="50"/>
                    <a:pt x="175" y="6"/>
                  </a:cubicBezTo>
                  <a:cubicBezTo>
                    <a:pt x="0" y="0"/>
                    <a:pt x="0" y="0"/>
                    <a:pt x="0"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3" name="Picture Placeholder 2">
            <a:extLst>
              <a:ext uri="{FF2B5EF4-FFF2-40B4-BE49-F238E27FC236}">
                <a16:creationId xmlns:a16="http://schemas.microsoft.com/office/drawing/2014/main" id="{5B9DC3DC-4836-4911-9D3F-DC2B62AD0ABC}"/>
              </a:ext>
            </a:extLst>
          </p:cNvPr>
          <p:cNvSpPr>
            <a:spLocks noGrp="1"/>
          </p:cNvSpPr>
          <p:nvPr>
            <p:ph type="pic" sz="quarter" idx="12"/>
          </p:nvPr>
        </p:nvSpPr>
        <p:spPr/>
      </p:sp>
      <p:sp>
        <p:nvSpPr>
          <p:cNvPr id="5" name="Picture Placeholder 4">
            <a:extLst>
              <a:ext uri="{FF2B5EF4-FFF2-40B4-BE49-F238E27FC236}">
                <a16:creationId xmlns:a16="http://schemas.microsoft.com/office/drawing/2014/main" id="{2DB250C9-AE42-4ED8-A2FD-82E2F8F555F3}"/>
              </a:ext>
            </a:extLst>
          </p:cNvPr>
          <p:cNvSpPr>
            <a:spLocks noGrp="1"/>
          </p:cNvSpPr>
          <p:nvPr>
            <p:ph type="pic" sz="quarter" idx="13"/>
          </p:nvPr>
        </p:nvSpPr>
        <p:spPr/>
      </p:sp>
      <p:sp>
        <p:nvSpPr>
          <p:cNvPr id="7" name="Picture Placeholder 6">
            <a:extLst>
              <a:ext uri="{FF2B5EF4-FFF2-40B4-BE49-F238E27FC236}">
                <a16:creationId xmlns:a16="http://schemas.microsoft.com/office/drawing/2014/main" id="{EC730F88-2C17-41F8-976F-F13076DD670D}"/>
              </a:ext>
            </a:extLst>
          </p:cNvPr>
          <p:cNvSpPr>
            <a:spLocks noGrp="1"/>
          </p:cNvSpPr>
          <p:nvPr>
            <p:ph type="pic" sz="quarter" idx="14"/>
          </p:nvPr>
        </p:nvSpPr>
        <p:spPr/>
      </p:sp>
    </p:spTree>
    <p:extLst>
      <p:ext uri="{BB962C8B-B14F-4D97-AF65-F5344CB8AC3E}">
        <p14:creationId xmlns:p14="http://schemas.microsoft.com/office/powerpoint/2010/main" val="3194619886"/>
      </p:ext>
    </p:extLst>
  </p:cSld>
  <p:clrMapOvr>
    <a:masterClrMapping/>
  </p:clrMapOvr>
  <p:transition spd="slow">
    <p:comb/>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 name="Freeform 5">
            <a:extLst>
              <a:ext uri="{FF2B5EF4-FFF2-40B4-BE49-F238E27FC236}">
                <a16:creationId xmlns:a16="http://schemas.microsoft.com/office/drawing/2014/main" id="{C829B287-63DC-4FF4-81A7-DB933A634B3B}"/>
              </a:ext>
            </a:extLst>
          </p:cNvPr>
          <p:cNvSpPr>
            <a:spLocks/>
          </p:cNvSpPr>
          <p:nvPr/>
        </p:nvSpPr>
        <p:spPr bwMode="auto">
          <a:xfrm>
            <a:off x="-1588" y="4959348"/>
            <a:ext cx="5773738" cy="1458913"/>
          </a:xfrm>
          <a:custGeom>
            <a:avLst/>
            <a:gdLst>
              <a:gd name="T0" fmla="*/ 0 w 2424"/>
              <a:gd name="T1" fmla="*/ 0 h 612"/>
              <a:gd name="T2" fmla="*/ 0 w 2424"/>
              <a:gd name="T3" fmla="*/ 292 h 612"/>
              <a:gd name="T4" fmla="*/ 2424 w 2424"/>
              <a:gd name="T5" fmla="*/ 440 h 612"/>
              <a:gd name="T6" fmla="*/ 0 w 2424"/>
              <a:gd name="T7" fmla="*/ 0 h 612"/>
            </a:gdLst>
            <a:ahLst/>
            <a:cxnLst>
              <a:cxn ang="0">
                <a:pos x="T0" y="T1"/>
              </a:cxn>
              <a:cxn ang="0">
                <a:pos x="T2" y="T3"/>
              </a:cxn>
              <a:cxn ang="0">
                <a:pos x="T4" y="T5"/>
              </a:cxn>
              <a:cxn ang="0">
                <a:pos x="T6" y="T7"/>
              </a:cxn>
            </a:cxnLst>
            <a:rect l="0" t="0" r="r" b="b"/>
            <a:pathLst>
              <a:path w="2424" h="612">
                <a:moveTo>
                  <a:pt x="0" y="0"/>
                </a:moveTo>
                <a:cubicBezTo>
                  <a:pt x="0" y="292"/>
                  <a:pt x="0" y="292"/>
                  <a:pt x="0" y="292"/>
                </a:cubicBezTo>
                <a:cubicBezTo>
                  <a:pt x="0" y="292"/>
                  <a:pt x="491" y="612"/>
                  <a:pt x="2424" y="440"/>
                </a:cubicBezTo>
                <a:cubicBezTo>
                  <a:pt x="2424" y="440"/>
                  <a:pt x="574" y="612"/>
                  <a:pt x="0" y="0"/>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08" name="Freeform 6">
            <a:extLst>
              <a:ext uri="{FF2B5EF4-FFF2-40B4-BE49-F238E27FC236}">
                <a16:creationId xmlns:a16="http://schemas.microsoft.com/office/drawing/2014/main" id="{F099AAE5-7D32-4A12-90E4-9A16DCA2B97D}"/>
              </a:ext>
            </a:extLst>
          </p:cNvPr>
          <p:cNvSpPr>
            <a:spLocks/>
          </p:cNvSpPr>
          <p:nvPr/>
        </p:nvSpPr>
        <p:spPr bwMode="auto">
          <a:xfrm>
            <a:off x="-1588" y="5529261"/>
            <a:ext cx="12195175" cy="1328738"/>
          </a:xfrm>
          <a:custGeom>
            <a:avLst/>
            <a:gdLst>
              <a:gd name="T0" fmla="*/ 2858 w 5120"/>
              <a:gd name="T1" fmla="*/ 178 h 558"/>
              <a:gd name="T2" fmla="*/ 0 w 5120"/>
              <a:gd name="T3" fmla="*/ 105 h 558"/>
              <a:gd name="T4" fmla="*/ 0 w 5120"/>
              <a:gd name="T5" fmla="*/ 558 h 558"/>
              <a:gd name="T6" fmla="*/ 5120 w 5120"/>
              <a:gd name="T7" fmla="*/ 558 h 558"/>
              <a:gd name="T8" fmla="*/ 5120 w 5120"/>
              <a:gd name="T9" fmla="*/ 0 h 558"/>
              <a:gd name="T10" fmla="*/ 2858 w 5120"/>
              <a:gd name="T11" fmla="*/ 178 h 558"/>
            </a:gdLst>
            <a:ahLst/>
            <a:cxnLst>
              <a:cxn ang="0">
                <a:pos x="T0" y="T1"/>
              </a:cxn>
              <a:cxn ang="0">
                <a:pos x="T2" y="T3"/>
              </a:cxn>
              <a:cxn ang="0">
                <a:pos x="T4" y="T5"/>
              </a:cxn>
              <a:cxn ang="0">
                <a:pos x="T6" y="T7"/>
              </a:cxn>
              <a:cxn ang="0">
                <a:pos x="T8" y="T9"/>
              </a:cxn>
              <a:cxn ang="0">
                <a:pos x="T10" y="T11"/>
              </a:cxn>
            </a:cxnLst>
            <a:rect l="0" t="0" r="r" b="b"/>
            <a:pathLst>
              <a:path w="5120" h="558">
                <a:moveTo>
                  <a:pt x="2858" y="178"/>
                </a:moveTo>
                <a:cubicBezTo>
                  <a:pt x="708" y="460"/>
                  <a:pt x="0" y="105"/>
                  <a:pt x="0" y="105"/>
                </a:cubicBezTo>
                <a:cubicBezTo>
                  <a:pt x="0" y="558"/>
                  <a:pt x="0" y="558"/>
                  <a:pt x="0" y="558"/>
                </a:cubicBezTo>
                <a:cubicBezTo>
                  <a:pt x="5120" y="558"/>
                  <a:pt x="5120" y="558"/>
                  <a:pt x="5120" y="558"/>
                </a:cubicBezTo>
                <a:cubicBezTo>
                  <a:pt x="5120" y="0"/>
                  <a:pt x="5120" y="0"/>
                  <a:pt x="5120" y="0"/>
                </a:cubicBezTo>
                <a:cubicBezTo>
                  <a:pt x="3938" y="14"/>
                  <a:pt x="2858" y="178"/>
                  <a:pt x="2858" y="178"/>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135" name="Group 134">
            <a:extLst>
              <a:ext uri="{FF2B5EF4-FFF2-40B4-BE49-F238E27FC236}">
                <a16:creationId xmlns:a16="http://schemas.microsoft.com/office/drawing/2014/main" id="{BDA681D4-581B-4FBB-BDC3-51AD621D57BD}"/>
              </a:ext>
            </a:extLst>
          </p:cNvPr>
          <p:cNvGrpSpPr/>
          <p:nvPr/>
        </p:nvGrpSpPr>
        <p:grpSpPr>
          <a:xfrm>
            <a:off x="5603874" y="2461646"/>
            <a:ext cx="4436269" cy="1088002"/>
            <a:chOff x="5965031" y="2221920"/>
            <a:chExt cx="4436269" cy="1088002"/>
          </a:xfrm>
        </p:grpSpPr>
        <p:sp>
          <p:nvSpPr>
            <p:cNvPr id="128" name="TextBox 127">
              <a:extLst>
                <a:ext uri="{FF2B5EF4-FFF2-40B4-BE49-F238E27FC236}">
                  <a16:creationId xmlns:a16="http://schemas.microsoft.com/office/drawing/2014/main" id="{45A528E4-D936-4EB5-9AE1-09E846C7C751}"/>
                </a:ext>
              </a:extLst>
            </p:cNvPr>
            <p:cNvSpPr txBox="1"/>
            <p:nvPr/>
          </p:nvSpPr>
          <p:spPr>
            <a:xfrm>
              <a:off x="5965031" y="2221920"/>
              <a:ext cx="3249980" cy="1010213"/>
            </a:xfrm>
            <a:prstGeom prst="rect">
              <a:avLst/>
            </a:prstGeom>
            <a:noFill/>
          </p:spPr>
          <p:txBody>
            <a:bodyPr wrap="square" rtlCol="0">
              <a:spAutoFit/>
            </a:bodyPr>
            <a:lstStyle/>
            <a:p>
              <a:pPr>
                <a:lnSpc>
                  <a:spcPts val="3500"/>
                </a:lnSpc>
              </a:pPr>
              <a:r>
                <a:rPr lang="en-US" sz="2500" b="1" dirty="0">
                  <a:solidFill>
                    <a:schemeClr val="tx2">
                      <a:lumMod val="50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COMPANY</a:t>
              </a:r>
            </a:p>
            <a:p>
              <a:pPr>
                <a:lnSpc>
                  <a:spcPts val="3500"/>
                </a:lnSpc>
              </a:pPr>
              <a:r>
                <a:rPr lang="en-US" sz="4000" b="1" dirty="0">
                  <a:solidFill>
                    <a:schemeClr val="accent2"/>
                  </a:solidFill>
                  <a:latin typeface="Open Sans Extrabold" panose="020B0906030804020204" pitchFamily="34" charset="0"/>
                  <a:ea typeface="Open Sans Extrabold" panose="020B0906030804020204" pitchFamily="34" charset="0"/>
                  <a:cs typeface="Open Sans Extrabold" panose="020B0906030804020204" pitchFamily="34" charset="0"/>
                </a:rPr>
                <a:t>PORTFOLIO</a:t>
              </a:r>
            </a:p>
          </p:txBody>
        </p:sp>
        <p:cxnSp>
          <p:nvCxnSpPr>
            <p:cNvPr id="130" name="Straight Connector 129">
              <a:extLst>
                <a:ext uri="{FF2B5EF4-FFF2-40B4-BE49-F238E27FC236}">
                  <a16:creationId xmlns:a16="http://schemas.microsoft.com/office/drawing/2014/main" id="{6D3F368A-5119-41AF-8F10-ABD7DE82CBDD}"/>
                </a:ext>
              </a:extLst>
            </p:cNvPr>
            <p:cNvCxnSpPr>
              <a:cxnSpLocks/>
            </p:cNvCxnSpPr>
            <p:nvPr/>
          </p:nvCxnSpPr>
          <p:spPr>
            <a:xfrm>
              <a:off x="6095999" y="3309922"/>
              <a:ext cx="4305301" cy="0"/>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grpSp>
      <p:sp>
        <p:nvSpPr>
          <p:cNvPr id="136" name="TextBox 135">
            <a:extLst>
              <a:ext uri="{FF2B5EF4-FFF2-40B4-BE49-F238E27FC236}">
                <a16:creationId xmlns:a16="http://schemas.microsoft.com/office/drawing/2014/main" id="{796EE2BA-C72E-44D5-AF78-55AD6333141F}"/>
              </a:ext>
            </a:extLst>
          </p:cNvPr>
          <p:cNvSpPr txBox="1"/>
          <p:nvPr/>
        </p:nvSpPr>
        <p:spPr>
          <a:xfrm>
            <a:off x="5634006" y="3842668"/>
            <a:ext cx="4406137" cy="693010"/>
          </a:xfrm>
          <a:prstGeom prst="rect">
            <a:avLst/>
          </a:prstGeom>
          <a:noFill/>
        </p:spPr>
        <p:txBody>
          <a:bodyPr wrap="square" rtlCol="0">
            <a:spAutoFit/>
          </a:bodyPr>
          <a:lstStyle/>
          <a:p>
            <a:pPr>
              <a:lnSpc>
                <a:spcPts val="1600"/>
              </a:lnSpc>
            </a:pPr>
            <a:r>
              <a:rPr lang="en-US" sz="11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a:t>
            </a:r>
          </a:p>
        </p:txBody>
      </p:sp>
      <p:sp>
        <p:nvSpPr>
          <p:cNvPr id="3" name="Picture Placeholder 2">
            <a:extLst>
              <a:ext uri="{FF2B5EF4-FFF2-40B4-BE49-F238E27FC236}">
                <a16:creationId xmlns:a16="http://schemas.microsoft.com/office/drawing/2014/main" id="{50DFAA5A-C232-4972-BC34-40A0138AA8EF}"/>
              </a:ext>
            </a:extLst>
          </p:cNvPr>
          <p:cNvSpPr>
            <a:spLocks noGrp="1"/>
          </p:cNvSpPr>
          <p:nvPr>
            <p:ph type="pic" sz="quarter" idx="12"/>
          </p:nvPr>
        </p:nvSpPr>
        <p:spPr/>
      </p:sp>
    </p:spTree>
    <p:extLst>
      <p:ext uri="{BB962C8B-B14F-4D97-AF65-F5344CB8AC3E}">
        <p14:creationId xmlns:p14="http://schemas.microsoft.com/office/powerpoint/2010/main" val="1673996663"/>
      </p:ext>
    </p:extLst>
  </p:cSld>
  <p:clrMapOvr>
    <a:masterClrMapping/>
  </p:clrMapOvr>
  <mc:AlternateContent xmlns:mc="http://schemas.openxmlformats.org/markup-compatibility/2006">
    <mc:Choice xmlns:p14="http://schemas.microsoft.com/office/powerpoint/2010/main" Requires="p14">
      <p:transition spd="slow" p14:dur="1250">
        <p14:flip dir="r"/>
      </p:transition>
    </mc:Choice>
    <mc:Fallback>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C068BAE0-C60B-4451-A19F-6C97E612E555}"/>
              </a:ext>
            </a:extLst>
          </p:cNvPr>
          <p:cNvSpPr>
            <a:spLocks noGrp="1"/>
          </p:cNvSpPr>
          <p:nvPr>
            <p:ph type="title"/>
          </p:nvPr>
        </p:nvSpPr>
        <p:spPr/>
        <p:txBody>
          <a:bodyPr/>
          <a:lstStyle/>
          <a:p>
            <a:r>
              <a:rPr lang="en-US" b="1" dirty="0">
                <a:solidFill>
                  <a:schemeClr val="tx2">
                    <a:lumMod val="50000"/>
                  </a:schemeClr>
                </a:solidFill>
              </a:rPr>
              <a:t>Timeline</a:t>
            </a:r>
          </a:p>
        </p:txBody>
      </p:sp>
      <p:sp>
        <p:nvSpPr>
          <p:cNvPr id="5" name="Text Placeholder 4">
            <a:extLst>
              <a:ext uri="{FF2B5EF4-FFF2-40B4-BE49-F238E27FC236}">
                <a16:creationId xmlns:a16="http://schemas.microsoft.com/office/drawing/2014/main" id="{B15974DA-2BE1-4E7B-8431-CCA9D77C33DC}"/>
              </a:ext>
            </a:extLst>
          </p:cNvPr>
          <p:cNvSpPr>
            <a:spLocks noGrp="1"/>
          </p:cNvSpPr>
          <p:nvPr>
            <p:ph type="body" sz="quarter" idx="12"/>
          </p:nvPr>
        </p:nvSpPr>
        <p:spPr/>
        <p:txBody>
          <a:bodyPr/>
          <a:lstStyle/>
          <a:p>
            <a:r>
              <a:rPr lang="en-US" dirty="0">
                <a:solidFill>
                  <a:schemeClr val="bg1">
                    <a:lumMod val="50000"/>
                  </a:schemeClr>
                </a:solidFill>
              </a:rPr>
              <a:t>Lorem ipsum your title here some text so</a:t>
            </a:r>
            <a:endParaRPr lang="en-US" dirty="0"/>
          </a:p>
        </p:txBody>
      </p:sp>
      <p:sp>
        <p:nvSpPr>
          <p:cNvPr id="14" name="Slide Number Placeholder 1">
            <a:extLst>
              <a:ext uri="{FF2B5EF4-FFF2-40B4-BE49-F238E27FC236}">
                <a16:creationId xmlns:a16="http://schemas.microsoft.com/office/drawing/2014/main" id="{AE72B5C5-55AF-4645-AD97-CF4DE9FFAEE5}"/>
              </a:ext>
            </a:extLst>
          </p:cNvPr>
          <p:cNvSpPr>
            <a:spLocks noGrp="1"/>
          </p:cNvSpPr>
          <p:nvPr>
            <p:ph type="sldNum" sz="quarter" idx="13"/>
          </p:nvPr>
        </p:nvSpPr>
        <p:spPr>
          <a:xfrm>
            <a:off x="10861558" y="6052473"/>
            <a:ext cx="463178" cy="463182"/>
          </a:xfrm>
        </p:spPr>
        <p:txBody>
          <a:bodyPr/>
          <a:lstStyle/>
          <a:p>
            <a:fld id="{E72B8170-242D-42EF-8B64-B507C79780AD}" type="slidenum">
              <a:rPr lang="en-US" smtClean="0"/>
              <a:pPr/>
              <a:t>7</a:t>
            </a:fld>
            <a:endParaRPr lang="en-US" dirty="0"/>
          </a:p>
        </p:txBody>
      </p:sp>
      <p:grpSp>
        <p:nvGrpSpPr>
          <p:cNvPr id="16" name="Group 15">
            <a:extLst>
              <a:ext uri="{FF2B5EF4-FFF2-40B4-BE49-F238E27FC236}">
                <a16:creationId xmlns:a16="http://schemas.microsoft.com/office/drawing/2014/main" id="{7990D7F9-B38A-4767-A27A-35E8DDE4F6FF}"/>
              </a:ext>
            </a:extLst>
          </p:cNvPr>
          <p:cNvGrpSpPr/>
          <p:nvPr/>
        </p:nvGrpSpPr>
        <p:grpSpPr>
          <a:xfrm>
            <a:off x="838200" y="3508037"/>
            <a:ext cx="2228465" cy="715553"/>
            <a:chOff x="838200" y="3248575"/>
            <a:chExt cx="2228465" cy="715553"/>
          </a:xfrm>
          <a:solidFill>
            <a:schemeClr val="accent3"/>
          </a:solidFill>
        </p:grpSpPr>
        <p:sp>
          <p:nvSpPr>
            <p:cNvPr id="29" name="Freeform: Shape 28">
              <a:extLst>
                <a:ext uri="{FF2B5EF4-FFF2-40B4-BE49-F238E27FC236}">
                  <a16:creationId xmlns:a16="http://schemas.microsoft.com/office/drawing/2014/main" id="{0FA69BDA-01CD-43EE-A425-37338F7FDDC7}"/>
                </a:ext>
              </a:extLst>
            </p:cNvPr>
            <p:cNvSpPr/>
            <p:nvPr/>
          </p:nvSpPr>
          <p:spPr>
            <a:xfrm>
              <a:off x="838200"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TextBox 29">
              <a:extLst>
                <a:ext uri="{FF2B5EF4-FFF2-40B4-BE49-F238E27FC236}">
                  <a16:creationId xmlns:a16="http://schemas.microsoft.com/office/drawing/2014/main" id="{ABDE6F86-1E40-4619-9217-8AFFBEAB891D}"/>
                </a:ext>
              </a:extLst>
            </p:cNvPr>
            <p:cNvSpPr txBox="1"/>
            <p:nvPr/>
          </p:nvSpPr>
          <p:spPr>
            <a:xfrm>
              <a:off x="1466466"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2008</a:t>
              </a:r>
            </a:p>
          </p:txBody>
        </p:sp>
      </p:grpSp>
      <p:grpSp>
        <p:nvGrpSpPr>
          <p:cNvPr id="17" name="Group 16">
            <a:extLst>
              <a:ext uri="{FF2B5EF4-FFF2-40B4-BE49-F238E27FC236}">
                <a16:creationId xmlns:a16="http://schemas.microsoft.com/office/drawing/2014/main" id="{C735B031-2B07-4660-8300-493AD71BA2D2}"/>
              </a:ext>
            </a:extLst>
          </p:cNvPr>
          <p:cNvGrpSpPr/>
          <p:nvPr/>
        </p:nvGrpSpPr>
        <p:grpSpPr>
          <a:xfrm>
            <a:off x="2909984" y="3508037"/>
            <a:ext cx="2228465" cy="715553"/>
            <a:chOff x="2909984" y="3248575"/>
            <a:chExt cx="2228465" cy="715553"/>
          </a:xfrm>
          <a:solidFill>
            <a:schemeClr val="accent2"/>
          </a:solidFill>
        </p:grpSpPr>
        <p:sp>
          <p:nvSpPr>
            <p:cNvPr id="27" name="Freeform: Shape 26">
              <a:extLst>
                <a:ext uri="{FF2B5EF4-FFF2-40B4-BE49-F238E27FC236}">
                  <a16:creationId xmlns:a16="http://schemas.microsoft.com/office/drawing/2014/main" id="{6ABF72BE-0012-4E75-B0CB-357EA5BE8883}"/>
                </a:ext>
              </a:extLst>
            </p:cNvPr>
            <p:cNvSpPr/>
            <p:nvPr/>
          </p:nvSpPr>
          <p:spPr>
            <a:xfrm>
              <a:off x="2909984"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TextBox 27">
              <a:extLst>
                <a:ext uri="{FF2B5EF4-FFF2-40B4-BE49-F238E27FC236}">
                  <a16:creationId xmlns:a16="http://schemas.microsoft.com/office/drawing/2014/main" id="{4873F418-54A4-48B8-82A0-C79E45CA9B53}"/>
                </a:ext>
              </a:extLst>
            </p:cNvPr>
            <p:cNvSpPr txBox="1"/>
            <p:nvPr/>
          </p:nvSpPr>
          <p:spPr>
            <a:xfrm>
              <a:off x="3538250" y="3444768"/>
              <a:ext cx="971934" cy="400110"/>
            </a:xfrm>
            <a:prstGeom prst="rect">
              <a:avLst/>
            </a:prstGeom>
            <a:no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2011</a:t>
              </a:r>
            </a:p>
          </p:txBody>
        </p:sp>
      </p:grpSp>
      <p:grpSp>
        <p:nvGrpSpPr>
          <p:cNvPr id="18" name="Group 17">
            <a:extLst>
              <a:ext uri="{FF2B5EF4-FFF2-40B4-BE49-F238E27FC236}">
                <a16:creationId xmlns:a16="http://schemas.microsoft.com/office/drawing/2014/main" id="{BF871DCC-549C-4B84-A76F-666B0E347CD7}"/>
              </a:ext>
            </a:extLst>
          </p:cNvPr>
          <p:cNvGrpSpPr/>
          <p:nvPr/>
        </p:nvGrpSpPr>
        <p:grpSpPr>
          <a:xfrm>
            <a:off x="4981767" y="3508037"/>
            <a:ext cx="2228465" cy="715553"/>
            <a:chOff x="4981767" y="3248575"/>
            <a:chExt cx="2228465" cy="715553"/>
          </a:xfrm>
          <a:solidFill>
            <a:schemeClr val="accent3"/>
          </a:solidFill>
        </p:grpSpPr>
        <p:sp>
          <p:nvSpPr>
            <p:cNvPr id="25" name="Freeform: Shape 24">
              <a:extLst>
                <a:ext uri="{FF2B5EF4-FFF2-40B4-BE49-F238E27FC236}">
                  <a16:creationId xmlns:a16="http://schemas.microsoft.com/office/drawing/2014/main" id="{E5BC7A75-DA5E-420E-BD1C-8D66E7CDEF73}"/>
                </a:ext>
              </a:extLst>
            </p:cNvPr>
            <p:cNvSpPr/>
            <p:nvPr/>
          </p:nvSpPr>
          <p:spPr>
            <a:xfrm>
              <a:off x="4981767"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TextBox 25">
              <a:extLst>
                <a:ext uri="{FF2B5EF4-FFF2-40B4-BE49-F238E27FC236}">
                  <a16:creationId xmlns:a16="http://schemas.microsoft.com/office/drawing/2014/main" id="{DBE39F0D-A1D4-476B-950D-634A4DD096D4}"/>
                </a:ext>
              </a:extLst>
            </p:cNvPr>
            <p:cNvSpPr txBox="1"/>
            <p:nvPr/>
          </p:nvSpPr>
          <p:spPr>
            <a:xfrm>
              <a:off x="5610033" y="3444768"/>
              <a:ext cx="971934" cy="400110"/>
            </a:xfrm>
            <a:prstGeom prst="rect">
              <a:avLst/>
            </a:prstGeom>
            <a:no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2013</a:t>
              </a:r>
            </a:p>
          </p:txBody>
        </p:sp>
      </p:grpSp>
      <p:grpSp>
        <p:nvGrpSpPr>
          <p:cNvPr id="19" name="Group 18">
            <a:extLst>
              <a:ext uri="{FF2B5EF4-FFF2-40B4-BE49-F238E27FC236}">
                <a16:creationId xmlns:a16="http://schemas.microsoft.com/office/drawing/2014/main" id="{1A9C16B0-5CD0-4EE9-8951-18E6D68AB309}"/>
              </a:ext>
            </a:extLst>
          </p:cNvPr>
          <p:cNvGrpSpPr/>
          <p:nvPr/>
        </p:nvGrpSpPr>
        <p:grpSpPr>
          <a:xfrm>
            <a:off x="7053551" y="3508037"/>
            <a:ext cx="2228465" cy="715553"/>
            <a:chOff x="7053551" y="3248575"/>
            <a:chExt cx="2228465" cy="715553"/>
          </a:xfrm>
          <a:solidFill>
            <a:schemeClr val="accent3"/>
          </a:solidFill>
        </p:grpSpPr>
        <p:sp>
          <p:nvSpPr>
            <p:cNvPr id="23" name="Freeform: Shape 22">
              <a:extLst>
                <a:ext uri="{FF2B5EF4-FFF2-40B4-BE49-F238E27FC236}">
                  <a16:creationId xmlns:a16="http://schemas.microsoft.com/office/drawing/2014/main" id="{35B2DF53-EA80-438B-82C0-3EE94BE5A469}"/>
                </a:ext>
              </a:extLst>
            </p:cNvPr>
            <p:cNvSpPr/>
            <p:nvPr/>
          </p:nvSpPr>
          <p:spPr>
            <a:xfrm>
              <a:off x="7053551"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TextBox 23">
              <a:extLst>
                <a:ext uri="{FF2B5EF4-FFF2-40B4-BE49-F238E27FC236}">
                  <a16:creationId xmlns:a16="http://schemas.microsoft.com/office/drawing/2014/main" id="{1FFB5D10-3464-4732-A033-B3C6C4699FDB}"/>
                </a:ext>
              </a:extLst>
            </p:cNvPr>
            <p:cNvSpPr txBox="1"/>
            <p:nvPr/>
          </p:nvSpPr>
          <p:spPr>
            <a:xfrm>
              <a:off x="7681815" y="3444768"/>
              <a:ext cx="971934" cy="400110"/>
            </a:xfrm>
            <a:prstGeom prst="rect">
              <a:avLst/>
            </a:prstGeom>
            <a:no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2014</a:t>
              </a:r>
            </a:p>
          </p:txBody>
        </p:sp>
      </p:grpSp>
      <p:grpSp>
        <p:nvGrpSpPr>
          <p:cNvPr id="20" name="Group 19">
            <a:extLst>
              <a:ext uri="{FF2B5EF4-FFF2-40B4-BE49-F238E27FC236}">
                <a16:creationId xmlns:a16="http://schemas.microsoft.com/office/drawing/2014/main" id="{5AC62620-2EA1-4910-86E6-618957F47C1E}"/>
              </a:ext>
            </a:extLst>
          </p:cNvPr>
          <p:cNvGrpSpPr/>
          <p:nvPr/>
        </p:nvGrpSpPr>
        <p:grpSpPr>
          <a:xfrm>
            <a:off x="9125335" y="3508037"/>
            <a:ext cx="2228465" cy="715553"/>
            <a:chOff x="9125335" y="3248575"/>
            <a:chExt cx="2228465" cy="715553"/>
          </a:xfrm>
          <a:solidFill>
            <a:schemeClr val="accent3"/>
          </a:solidFill>
        </p:grpSpPr>
        <p:sp>
          <p:nvSpPr>
            <p:cNvPr id="21" name="Freeform: Shape 20">
              <a:extLst>
                <a:ext uri="{FF2B5EF4-FFF2-40B4-BE49-F238E27FC236}">
                  <a16:creationId xmlns:a16="http://schemas.microsoft.com/office/drawing/2014/main" id="{4A6DE0E8-9720-4C48-AA84-0902CD1E38B9}"/>
                </a:ext>
              </a:extLst>
            </p:cNvPr>
            <p:cNvSpPr/>
            <p:nvPr/>
          </p:nvSpPr>
          <p:spPr>
            <a:xfrm>
              <a:off x="9125335"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2" name="TextBox 21">
              <a:extLst>
                <a:ext uri="{FF2B5EF4-FFF2-40B4-BE49-F238E27FC236}">
                  <a16:creationId xmlns:a16="http://schemas.microsoft.com/office/drawing/2014/main" id="{49E82872-90C5-4BB2-8D27-C72679A1392F}"/>
                </a:ext>
              </a:extLst>
            </p:cNvPr>
            <p:cNvSpPr txBox="1"/>
            <p:nvPr/>
          </p:nvSpPr>
          <p:spPr>
            <a:xfrm>
              <a:off x="9753599" y="3444768"/>
              <a:ext cx="971934" cy="400110"/>
            </a:xfrm>
            <a:prstGeom prst="rect">
              <a:avLst/>
            </a:prstGeom>
            <a:no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2018</a:t>
              </a:r>
            </a:p>
          </p:txBody>
        </p:sp>
      </p:grpSp>
      <p:sp>
        <p:nvSpPr>
          <p:cNvPr id="31" name="Freeform 5">
            <a:extLst>
              <a:ext uri="{FF2B5EF4-FFF2-40B4-BE49-F238E27FC236}">
                <a16:creationId xmlns:a16="http://schemas.microsoft.com/office/drawing/2014/main" id="{4E8822BF-5DD0-45B7-9C52-548501569489}"/>
              </a:ext>
            </a:extLst>
          </p:cNvPr>
          <p:cNvSpPr>
            <a:spLocks noEditPoints="1"/>
          </p:cNvSpPr>
          <p:nvPr/>
        </p:nvSpPr>
        <p:spPr bwMode="auto">
          <a:xfrm>
            <a:off x="3861013" y="4544052"/>
            <a:ext cx="326404" cy="328695"/>
          </a:xfrm>
          <a:custGeom>
            <a:avLst/>
            <a:gdLst>
              <a:gd name="T0" fmla="*/ 187 w 187"/>
              <a:gd name="T1" fmla="*/ 9 h 187"/>
              <a:gd name="T2" fmla="*/ 185 w 187"/>
              <a:gd name="T3" fmla="*/ 2 h 187"/>
              <a:gd name="T4" fmla="*/ 178 w 187"/>
              <a:gd name="T5" fmla="*/ 0 h 187"/>
              <a:gd name="T6" fmla="*/ 121 w 187"/>
              <a:gd name="T7" fmla="*/ 39 h 187"/>
              <a:gd name="T8" fmla="*/ 93 w 187"/>
              <a:gd name="T9" fmla="*/ 39 h 187"/>
              <a:gd name="T10" fmla="*/ 94 w 187"/>
              <a:gd name="T11" fmla="*/ 35 h 187"/>
              <a:gd name="T12" fmla="*/ 89 w 187"/>
              <a:gd name="T13" fmla="*/ 28 h 187"/>
              <a:gd name="T14" fmla="*/ 82 w 187"/>
              <a:gd name="T15" fmla="*/ 28 h 187"/>
              <a:gd name="T16" fmla="*/ 73 w 187"/>
              <a:gd name="T17" fmla="*/ 33 h 187"/>
              <a:gd name="T18" fmla="*/ 72 w 187"/>
              <a:gd name="T19" fmla="*/ 26 h 187"/>
              <a:gd name="T20" fmla="*/ 65 w 187"/>
              <a:gd name="T21" fmla="*/ 21 h 187"/>
              <a:gd name="T22" fmla="*/ 56 w 187"/>
              <a:gd name="T23" fmla="*/ 28 h 187"/>
              <a:gd name="T24" fmla="*/ 31 w 187"/>
              <a:gd name="T25" fmla="*/ 21 h 187"/>
              <a:gd name="T26" fmla="*/ 19 w 187"/>
              <a:gd name="T27" fmla="*/ 31 h 187"/>
              <a:gd name="T28" fmla="*/ 20 w 187"/>
              <a:gd name="T29" fmla="*/ 38 h 187"/>
              <a:gd name="T30" fmla="*/ 69 w 187"/>
              <a:gd name="T31" fmla="*/ 65 h 187"/>
              <a:gd name="T32" fmla="*/ 50 w 187"/>
              <a:gd name="T33" fmla="*/ 117 h 187"/>
              <a:gd name="T34" fmla="*/ 10 w 187"/>
              <a:gd name="T35" fmla="*/ 117 h 187"/>
              <a:gd name="T36" fmla="*/ 5 w 187"/>
              <a:gd name="T37" fmla="*/ 118 h 187"/>
              <a:gd name="T38" fmla="*/ 0 w 187"/>
              <a:gd name="T39" fmla="*/ 125 h 187"/>
              <a:gd name="T40" fmla="*/ 29 w 187"/>
              <a:gd name="T41" fmla="*/ 142 h 187"/>
              <a:gd name="T42" fmla="*/ 32 w 187"/>
              <a:gd name="T43" fmla="*/ 145 h 187"/>
              <a:gd name="T44" fmla="*/ 33 w 187"/>
              <a:gd name="T45" fmla="*/ 155 h 187"/>
              <a:gd name="T46" fmla="*/ 33 w 187"/>
              <a:gd name="T47" fmla="*/ 155 h 187"/>
              <a:gd name="T48" fmla="*/ 42 w 187"/>
              <a:gd name="T49" fmla="*/ 155 h 187"/>
              <a:gd name="T50" fmla="*/ 45 w 187"/>
              <a:gd name="T51" fmla="*/ 159 h 187"/>
              <a:gd name="T52" fmla="*/ 62 w 187"/>
              <a:gd name="T53" fmla="*/ 187 h 187"/>
              <a:gd name="T54" fmla="*/ 65 w 187"/>
              <a:gd name="T55" fmla="*/ 186 h 187"/>
              <a:gd name="T56" fmla="*/ 71 w 187"/>
              <a:gd name="T57" fmla="*/ 177 h 187"/>
              <a:gd name="T58" fmla="*/ 67 w 187"/>
              <a:gd name="T59" fmla="*/ 140 h 187"/>
              <a:gd name="T60" fmla="*/ 108 w 187"/>
              <a:gd name="T61" fmla="*/ 105 h 187"/>
              <a:gd name="T62" fmla="*/ 123 w 187"/>
              <a:gd name="T63" fmla="*/ 119 h 187"/>
              <a:gd name="T64" fmla="*/ 153 w 187"/>
              <a:gd name="T65" fmla="*/ 170 h 187"/>
              <a:gd name="T66" fmla="*/ 165 w 187"/>
              <a:gd name="T67" fmla="*/ 160 h 187"/>
              <a:gd name="T68" fmla="*/ 166 w 187"/>
              <a:gd name="T69" fmla="*/ 154 h 187"/>
              <a:gd name="T70" fmla="*/ 165 w 187"/>
              <a:gd name="T71" fmla="*/ 126 h 187"/>
              <a:gd name="T72" fmla="*/ 165 w 187"/>
              <a:gd name="T73" fmla="*/ 119 h 187"/>
              <a:gd name="T74" fmla="*/ 157 w 187"/>
              <a:gd name="T75" fmla="*/ 114 h 187"/>
              <a:gd name="T76" fmla="*/ 153 w 187"/>
              <a:gd name="T77" fmla="*/ 111 h 187"/>
              <a:gd name="T78" fmla="*/ 161 w 187"/>
              <a:gd name="T79" fmla="*/ 102 h 187"/>
              <a:gd name="T80" fmla="*/ 155 w 187"/>
              <a:gd name="T81" fmla="*/ 94 h 187"/>
              <a:gd name="T82" fmla="*/ 148 w 187"/>
              <a:gd name="T83" fmla="*/ 94 h 187"/>
              <a:gd name="T84" fmla="*/ 141 w 187"/>
              <a:gd name="T85" fmla="*/ 72 h 187"/>
              <a:gd name="T86" fmla="*/ 175 w 187"/>
              <a:gd name="T87" fmla="*/ 38 h 187"/>
              <a:gd name="T88" fmla="*/ 175 w 187"/>
              <a:gd name="T89" fmla="*/ 38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87" h="187">
                <a:moveTo>
                  <a:pt x="175" y="38"/>
                </a:moveTo>
                <a:cubicBezTo>
                  <a:pt x="183" y="27"/>
                  <a:pt x="187" y="17"/>
                  <a:pt x="187" y="9"/>
                </a:cubicBezTo>
                <a:cubicBezTo>
                  <a:pt x="187" y="7"/>
                  <a:pt x="187" y="5"/>
                  <a:pt x="186" y="3"/>
                </a:cubicBezTo>
                <a:cubicBezTo>
                  <a:pt x="186" y="3"/>
                  <a:pt x="186" y="2"/>
                  <a:pt x="185" y="2"/>
                </a:cubicBezTo>
                <a:cubicBezTo>
                  <a:pt x="185" y="2"/>
                  <a:pt x="184" y="1"/>
                  <a:pt x="184" y="1"/>
                </a:cubicBezTo>
                <a:cubicBezTo>
                  <a:pt x="183" y="0"/>
                  <a:pt x="181" y="0"/>
                  <a:pt x="178" y="0"/>
                </a:cubicBezTo>
                <a:cubicBezTo>
                  <a:pt x="171" y="0"/>
                  <a:pt x="160" y="4"/>
                  <a:pt x="150" y="12"/>
                </a:cubicBezTo>
                <a:cubicBezTo>
                  <a:pt x="141" y="18"/>
                  <a:pt x="133" y="27"/>
                  <a:pt x="121" y="39"/>
                </a:cubicBezTo>
                <a:cubicBezTo>
                  <a:pt x="119" y="41"/>
                  <a:pt x="117" y="43"/>
                  <a:pt x="115" y="46"/>
                </a:cubicBezTo>
                <a:cubicBezTo>
                  <a:pt x="93" y="39"/>
                  <a:pt x="93" y="39"/>
                  <a:pt x="93" y="39"/>
                </a:cubicBezTo>
                <a:cubicBezTo>
                  <a:pt x="93" y="39"/>
                  <a:pt x="93" y="39"/>
                  <a:pt x="93" y="39"/>
                </a:cubicBezTo>
                <a:cubicBezTo>
                  <a:pt x="94" y="38"/>
                  <a:pt x="94" y="37"/>
                  <a:pt x="94" y="35"/>
                </a:cubicBezTo>
                <a:cubicBezTo>
                  <a:pt x="94" y="34"/>
                  <a:pt x="94" y="33"/>
                  <a:pt x="93" y="32"/>
                </a:cubicBezTo>
                <a:cubicBezTo>
                  <a:pt x="89" y="28"/>
                  <a:pt x="89" y="28"/>
                  <a:pt x="89" y="28"/>
                </a:cubicBezTo>
                <a:cubicBezTo>
                  <a:pt x="88" y="27"/>
                  <a:pt x="87" y="26"/>
                  <a:pt x="85" y="26"/>
                </a:cubicBezTo>
                <a:cubicBezTo>
                  <a:pt x="84" y="26"/>
                  <a:pt x="83" y="27"/>
                  <a:pt x="82" y="28"/>
                </a:cubicBezTo>
                <a:cubicBezTo>
                  <a:pt x="76" y="34"/>
                  <a:pt x="76" y="34"/>
                  <a:pt x="76" y="34"/>
                </a:cubicBezTo>
                <a:cubicBezTo>
                  <a:pt x="73" y="33"/>
                  <a:pt x="73" y="33"/>
                  <a:pt x="73" y="33"/>
                </a:cubicBezTo>
                <a:cubicBezTo>
                  <a:pt x="73" y="32"/>
                  <a:pt x="74" y="31"/>
                  <a:pt x="74" y="30"/>
                </a:cubicBezTo>
                <a:cubicBezTo>
                  <a:pt x="74" y="29"/>
                  <a:pt x="73" y="27"/>
                  <a:pt x="72" y="26"/>
                </a:cubicBezTo>
                <a:cubicBezTo>
                  <a:pt x="68" y="22"/>
                  <a:pt x="68" y="22"/>
                  <a:pt x="68" y="22"/>
                </a:cubicBezTo>
                <a:cubicBezTo>
                  <a:pt x="67" y="21"/>
                  <a:pt x="66" y="21"/>
                  <a:pt x="65" y="21"/>
                </a:cubicBezTo>
                <a:cubicBezTo>
                  <a:pt x="63" y="21"/>
                  <a:pt x="62" y="21"/>
                  <a:pt x="61" y="22"/>
                </a:cubicBezTo>
                <a:cubicBezTo>
                  <a:pt x="56" y="28"/>
                  <a:pt x="56" y="28"/>
                  <a:pt x="56" y="28"/>
                </a:cubicBezTo>
                <a:cubicBezTo>
                  <a:pt x="33" y="21"/>
                  <a:pt x="33" y="21"/>
                  <a:pt x="33" y="21"/>
                </a:cubicBezTo>
                <a:cubicBezTo>
                  <a:pt x="32" y="21"/>
                  <a:pt x="32" y="21"/>
                  <a:pt x="31" y="21"/>
                </a:cubicBezTo>
                <a:cubicBezTo>
                  <a:pt x="30" y="21"/>
                  <a:pt x="28" y="21"/>
                  <a:pt x="27" y="23"/>
                </a:cubicBezTo>
                <a:cubicBezTo>
                  <a:pt x="19" y="31"/>
                  <a:pt x="19" y="31"/>
                  <a:pt x="19" y="31"/>
                </a:cubicBezTo>
                <a:cubicBezTo>
                  <a:pt x="18" y="31"/>
                  <a:pt x="18" y="33"/>
                  <a:pt x="18" y="34"/>
                </a:cubicBezTo>
                <a:cubicBezTo>
                  <a:pt x="18" y="36"/>
                  <a:pt x="19" y="37"/>
                  <a:pt x="20" y="38"/>
                </a:cubicBezTo>
                <a:cubicBezTo>
                  <a:pt x="68" y="65"/>
                  <a:pt x="68" y="65"/>
                  <a:pt x="68" y="65"/>
                </a:cubicBezTo>
                <a:cubicBezTo>
                  <a:pt x="68" y="65"/>
                  <a:pt x="69" y="65"/>
                  <a:pt x="69" y="65"/>
                </a:cubicBezTo>
                <a:cubicBezTo>
                  <a:pt x="83" y="79"/>
                  <a:pt x="83" y="79"/>
                  <a:pt x="83" y="79"/>
                </a:cubicBezTo>
                <a:cubicBezTo>
                  <a:pt x="70" y="92"/>
                  <a:pt x="59" y="105"/>
                  <a:pt x="50" y="117"/>
                </a:cubicBezTo>
                <a:cubicBezTo>
                  <a:pt x="49" y="118"/>
                  <a:pt x="48" y="119"/>
                  <a:pt x="47" y="120"/>
                </a:cubicBezTo>
                <a:cubicBezTo>
                  <a:pt x="10" y="117"/>
                  <a:pt x="10" y="117"/>
                  <a:pt x="10" y="117"/>
                </a:cubicBezTo>
                <a:cubicBezTo>
                  <a:pt x="10" y="116"/>
                  <a:pt x="10" y="116"/>
                  <a:pt x="10" y="116"/>
                </a:cubicBezTo>
                <a:cubicBezTo>
                  <a:pt x="8" y="117"/>
                  <a:pt x="6" y="117"/>
                  <a:pt x="5" y="118"/>
                </a:cubicBezTo>
                <a:cubicBezTo>
                  <a:pt x="1" y="122"/>
                  <a:pt x="1" y="122"/>
                  <a:pt x="1" y="122"/>
                </a:cubicBezTo>
                <a:cubicBezTo>
                  <a:pt x="1" y="123"/>
                  <a:pt x="0" y="124"/>
                  <a:pt x="0" y="125"/>
                </a:cubicBezTo>
                <a:cubicBezTo>
                  <a:pt x="0" y="127"/>
                  <a:pt x="1" y="129"/>
                  <a:pt x="3" y="130"/>
                </a:cubicBezTo>
                <a:cubicBezTo>
                  <a:pt x="29" y="142"/>
                  <a:pt x="29" y="142"/>
                  <a:pt x="29" y="142"/>
                </a:cubicBezTo>
                <a:cubicBezTo>
                  <a:pt x="29" y="142"/>
                  <a:pt x="29" y="142"/>
                  <a:pt x="30" y="143"/>
                </a:cubicBezTo>
                <a:cubicBezTo>
                  <a:pt x="32" y="145"/>
                  <a:pt x="32" y="145"/>
                  <a:pt x="32" y="145"/>
                </a:cubicBezTo>
                <a:cubicBezTo>
                  <a:pt x="31" y="147"/>
                  <a:pt x="31" y="148"/>
                  <a:pt x="31" y="150"/>
                </a:cubicBezTo>
                <a:cubicBezTo>
                  <a:pt x="31" y="152"/>
                  <a:pt x="31" y="153"/>
                  <a:pt x="33" y="155"/>
                </a:cubicBezTo>
                <a:cubicBezTo>
                  <a:pt x="33" y="155"/>
                  <a:pt x="33" y="155"/>
                  <a:pt x="33" y="155"/>
                </a:cubicBezTo>
                <a:cubicBezTo>
                  <a:pt x="33" y="155"/>
                  <a:pt x="33" y="155"/>
                  <a:pt x="33" y="155"/>
                </a:cubicBezTo>
                <a:cubicBezTo>
                  <a:pt x="34" y="156"/>
                  <a:pt x="36" y="156"/>
                  <a:pt x="37" y="156"/>
                </a:cubicBezTo>
                <a:cubicBezTo>
                  <a:pt x="39" y="156"/>
                  <a:pt x="41" y="156"/>
                  <a:pt x="42" y="155"/>
                </a:cubicBezTo>
                <a:cubicBezTo>
                  <a:pt x="45" y="158"/>
                  <a:pt x="45" y="158"/>
                  <a:pt x="45" y="158"/>
                </a:cubicBezTo>
                <a:cubicBezTo>
                  <a:pt x="45" y="158"/>
                  <a:pt x="45" y="158"/>
                  <a:pt x="45" y="159"/>
                </a:cubicBezTo>
                <a:cubicBezTo>
                  <a:pt x="58" y="184"/>
                  <a:pt x="58" y="184"/>
                  <a:pt x="58" y="184"/>
                </a:cubicBezTo>
                <a:cubicBezTo>
                  <a:pt x="58" y="186"/>
                  <a:pt x="60" y="187"/>
                  <a:pt x="62" y="187"/>
                </a:cubicBezTo>
                <a:cubicBezTo>
                  <a:pt x="62" y="187"/>
                  <a:pt x="62" y="187"/>
                  <a:pt x="62" y="187"/>
                </a:cubicBezTo>
                <a:cubicBezTo>
                  <a:pt x="63" y="187"/>
                  <a:pt x="64" y="187"/>
                  <a:pt x="65" y="186"/>
                </a:cubicBezTo>
                <a:cubicBezTo>
                  <a:pt x="69" y="182"/>
                  <a:pt x="69" y="182"/>
                  <a:pt x="69" y="182"/>
                </a:cubicBezTo>
                <a:cubicBezTo>
                  <a:pt x="70" y="181"/>
                  <a:pt x="71" y="179"/>
                  <a:pt x="71" y="177"/>
                </a:cubicBezTo>
                <a:cubicBezTo>
                  <a:pt x="71" y="177"/>
                  <a:pt x="71" y="177"/>
                  <a:pt x="71" y="177"/>
                </a:cubicBezTo>
                <a:cubicBezTo>
                  <a:pt x="67" y="140"/>
                  <a:pt x="67" y="140"/>
                  <a:pt x="67" y="140"/>
                </a:cubicBezTo>
                <a:cubicBezTo>
                  <a:pt x="68" y="139"/>
                  <a:pt x="69" y="138"/>
                  <a:pt x="70" y="138"/>
                </a:cubicBezTo>
                <a:cubicBezTo>
                  <a:pt x="82" y="129"/>
                  <a:pt x="95" y="117"/>
                  <a:pt x="108" y="105"/>
                </a:cubicBezTo>
                <a:cubicBezTo>
                  <a:pt x="122" y="118"/>
                  <a:pt x="122" y="118"/>
                  <a:pt x="122" y="118"/>
                </a:cubicBezTo>
                <a:cubicBezTo>
                  <a:pt x="122" y="118"/>
                  <a:pt x="122" y="119"/>
                  <a:pt x="123" y="119"/>
                </a:cubicBezTo>
                <a:cubicBezTo>
                  <a:pt x="149" y="167"/>
                  <a:pt x="149" y="167"/>
                  <a:pt x="149" y="167"/>
                </a:cubicBezTo>
                <a:cubicBezTo>
                  <a:pt x="150" y="169"/>
                  <a:pt x="152" y="170"/>
                  <a:pt x="153" y="170"/>
                </a:cubicBezTo>
                <a:cubicBezTo>
                  <a:pt x="155" y="170"/>
                  <a:pt x="156" y="169"/>
                  <a:pt x="157" y="168"/>
                </a:cubicBezTo>
                <a:cubicBezTo>
                  <a:pt x="165" y="160"/>
                  <a:pt x="165" y="160"/>
                  <a:pt x="165" y="160"/>
                </a:cubicBezTo>
                <a:cubicBezTo>
                  <a:pt x="166" y="159"/>
                  <a:pt x="166" y="158"/>
                  <a:pt x="166" y="156"/>
                </a:cubicBezTo>
                <a:cubicBezTo>
                  <a:pt x="166" y="155"/>
                  <a:pt x="166" y="155"/>
                  <a:pt x="166" y="154"/>
                </a:cubicBezTo>
                <a:cubicBezTo>
                  <a:pt x="159" y="132"/>
                  <a:pt x="159" y="132"/>
                  <a:pt x="159" y="132"/>
                </a:cubicBezTo>
                <a:cubicBezTo>
                  <a:pt x="165" y="126"/>
                  <a:pt x="165" y="126"/>
                  <a:pt x="165" y="126"/>
                </a:cubicBezTo>
                <a:cubicBezTo>
                  <a:pt x="166" y="125"/>
                  <a:pt x="166" y="124"/>
                  <a:pt x="166" y="123"/>
                </a:cubicBezTo>
                <a:cubicBezTo>
                  <a:pt x="166" y="121"/>
                  <a:pt x="166" y="120"/>
                  <a:pt x="165" y="119"/>
                </a:cubicBezTo>
                <a:cubicBezTo>
                  <a:pt x="161" y="115"/>
                  <a:pt x="161" y="115"/>
                  <a:pt x="161" y="115"/>
                </a:cubicBezTo>
                <a:cubicBezTo>
                  <a:pt x="160" y="114"/>
                  <a:pt x="159" y="114"/>
                  <a:pt x="157" y="114"/>
                </a:cubicBezTo>
                <a:cubicBezTo>
                  <a:pt x="156" y="114"/>
                  <a:pt x="155" y="114"/>
                  <a:pt x="154" y="115"/>
                </a:cubicBezTo>
                <a:cubicBezTo>
                  <a:pt x="153" y="111"/>
                  <a:pt x="153" y="111"/>
                  <a:pt x="153" y="111"/>
                </a:cubicBezTo>
                <a:cubicBezTo>
                  <a:pt x="159" y="105"/>
                  <a:pt x="159" y="105"/>
                  <a:pt x="159" y="105"/>
                </a:cubicBezTo>
                <a:cubicBezTo>
                  <a:pt x="160" y="104"/>
                  <a:pt x="161" y="103"/>
                  <a:pt x="161" y="102"/>
                </a:cubicBezTo>
                <a:cubicBezTo>
                  <a:pt x="161" y="100"/>
                  <a:pt x="160" y="99"/>
                  <a:pt x="159" y="98"/>
                </a:cubicBezTo>
                <a:cubicBezTo>
                  <a:pt x="155" y="94"/>
                  <a:pt x="155" y="94"/>
                  <a:pt x="155" y="94"/>
                </a:cubicBezTo>
                <a:cubicBezTo>
                  <a:pt x="154" y="93"/>
                  <a:pt x="153" y="93"/>
                  <a:pt x="152" y="93"/>
                </a:cubicBezTo>
                <a:cubicBezTo>
                  <a:pt x="150" y="93"/>
                  <a:pt x="149" y="93"/>
                  <a:pt x="148" y="94"/>
                </a:cubicBezTo>
                <a:cubicBezTo>
                  <a:pt x="148" y="94"/>
                  <a:pt x="148" y="94"/>
                  <a:pt x="148" y="94"/>
                </a:cubicBezTo>
                <a:cubicBezTo>
                  <a:pt x="141" y="72"/>
                  <a:pt x="141" y="72"/>
                  <a:pt x="141" y="72"/>
                </a:cubicBezTo>
                <a:cubicBezTo>
                  <a:pt x="144" y="70"/>
                  <a:pt x="146" y="68"/>
                  <a:pt x="148" y="66"/>
                </a:cubicBezTo>
                <a:cubicBezTo>
                  <a:pt x="160" y="54"/>
                  <a:pt x="169" y="46"/>
                  <a:pt x="175" y="38"/>
                </a:cubicBezTo>
                <a:close/>
                <a:moveTo>
                  <a:pt x="175" y="38"/>
                </a:moveTo>
                <a:cubicBezTo>
                  <a:pt x="175" y="38"/>
                  <a:pt x="175" y="38"/>
                  <a:pt x="175" y="38"/>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32" name="Oval 31">
            <a:extLst>
              <a:ext uri="{FF2B5EF4-FFF2-40B4-BE49-F238E27FC236}">
                <a16:creationId xmlns:a16="http://schemas.microsoft.com/office/drawing/2014/main" id="{57403F32-5188-4AEB-A4D9-220378A9D38B}"/>
              </a:ext>
            </a:extLst>
          </p:cNvPr>
          <p:cNvSpPr/>
          <p:nvPr/>
        </p:nvSpPr>
        <p:spPr>
          <a:xfrm rot="10800000">
            <a:off x="3659271" y="4343454"/>
            <a:ext cx="729890" cy="729890"/>
          </a:xfrm>
          <a:prstGeom prst="ellipse">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TextBox 32">
            <a:extLst>
              <a:ext uri="{FF2B5EF4-FFF2-40B4-BE49-F238E27FC236}">
                <a16:creationId xmlns:a16="http://schemas.microsoft.com/office/drawing/2014/main" id="{FC8FC8B0-FE8A-4C6D-96C8-460B108D4732}"/>
              </a:ext>
            </a:extLst>
          </p:cNvPr>
          <p:cNvSpPr txBox="1"/>
          <p:nvPr/>
        </p:nvSpPr>
        <p:spPr>
          <a:xfrm>
            <a:off x="3153584" y="5164949"/>
            <a:ext cx="1741264" cy="323165"/>
          </a:xfrm>
          <a:prstGeom prst="rect">
            <a:avLst/>
          </a:prstGeom>
          <a:noFill/>
        </p:spPr>
        <p:txBody>
          <a:bodyPr wrap="square" rtlCol="0">
            <a:spAutoFit/>
          </a:bodyPr>
          <a:lstStyle/>
          <a:p>
            <a:pPr algn="ctr"/>
            <a:r>
              <a:rPr lang="en-US" sz="1500" b="1" dirty="0">
                <a:solidFill>
                  <a:schemeClr val="accent2"/>
                </a:solidFill>
                <a:latin typeface="PT Sans" panose="020B0503020203020204" pitchFamily="34" charset="0"/>
                <a:ea typeface="PT Sans" panose="020B0503020203020204" pitchFamily="34" charset="0"/>
              </a:rPr>
              <a:t>Creative Template</a:t>
            </a:r>
          </a:p>
        </p:txBody>
      </p:sp>
      <p:sp>
        <p:nvSpPr>
          <p:cNvPr id="34" name="TextBox 33">
            <a:extLst>
              <a:ext uri="{FF2B5EF4-FFF2-40B4-BE49-F238E27FC236}">
                <a16:creationId xmlns:a16="http://schemas.microsoft.com/office/drawing/2014/main" id="{4C9522D6-D07C-421C-8ECB-6A010A5CC929}"/>
              </a:ext>
            </a:extLst>
          </p:cNvPr>
          <p:cNvSpPr txBox="1"/>
          <p:nvPr/>
        </p:nvSpPr>
        <p:spPr>
          <a:xfrm>
            <a:off x="3595546" y="5435285"/>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grpSp>
        <p:nvGrpSpPr>
          <p:cNvPr id="35" name="Group 34">
            <a:extLst>
              <a:ext uri="{FF2B5EF4-FFF2-40B4-BE49-F238E27FC236}">
                <a16:creationId xmlns:a16="http://schemas.microsoft.com/office/drawing/2014/main" id="{96EAEA47-8101-4C98-8167-9DC0F6E436AB}"/>
              </a:ext>
            </a:extLst>
          </p:cNvPr>
          <p:cNvGrpSpPr/>
          <p:nvPr/>
        </p:nvGrpSpPr>
        <p:grpSpPr>
          <a:xfrm>
            <a:off x="8020892" y="4552276"/>
            <a:ext cx="293782" cy="312247"/>
            <a:chOff x="6670357" y="2277094"/>
            <a:chExt cx="555626" cy="590551"/>
          </a:xfrm>
          <a:solidFill>
            <a:schemeClr val="accent6"/>
          </a:solidFill>
        </p:grpSpPr>
        <p:sp>
          <p:nvSpPr>
            <p:cNvPr id="36" name="Rectangle 10">
              <a:extLst>
                <a:ext uri="{FF2B5EF4-FFF2-40B4-BE49-F238E27FC236}">
                  <a16:creationId xmlns:a16="http://schemas.microsoft.com/office/drawing/2014/main" id="{03E307F6-5D36-4CF9-90F6-72DE9A3B4D2C}"/>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Rectangle 11">
              <a:extLst>
                <a:ext uri="{FF2B5EF4-FFF2-40B4-BE49-F238E27FC236}">
                  <a16:creationId xmlns:a16="http://schemas.microsoft.com/office/drawing/2014/main" id="{FB9871CD-CD0E-46A7-9CE1-239F1B382270}"/>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12">
              <a:extLst>
                <a:ext uri="{FF2B5EF4-FFF2-40B4-BE49-F238E27FC236}">
                  <a16:creationId xmlns:a16="http://schemas.microsoft.com/office/drawing/2014/main" id="{CF4FE570-0820-4756-A64E-44E2A32253F2}"/>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13">
              <a:extLst>
                <a:ext uri="{FF2B5EF4-FFF2-40B4-BE49-F238E27FC236}">
                  <a16:creationId xmlns:a16="http://schemas.microsoft.com/office/drawing/2014/main" id="{8861BA20-C18D-40E1-834E-E4DB3B4D594F}"/>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14">
              <a:extLst>
                <a:ext uri="{FF2B5EF4-FFF2-40B4-BE49-F238E27FC236}">
                  <a16:creationId xmlns:a16="http://schemas.microsoft.com/office/drawing/2014/main" id="{FA22B38E-3CC5-4688-8BB4-CC5411CACF49}"/>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15">
              <a:extLst>
                <a:ext uri="{FF2B5EF4-FFF2-40B4-BE49-F238E27FC236}">
                  <a16:creationId xmlns:a16="http://schemas.microsoft.com/office/drawing/2014/main" id="{EB5C47A7-4E3A-4A8A-9B53-13D38D9531B0}"/>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16">
              <a:extLst>
                <a:ext uri="{FF2B5EF4-FFF2-40B4-BE49-F238E27FC236}">
                  <a16:creationId xmlns:a16="http://schemas.microsoft.com/office/drawing/2014/main" id="{175F5158-2EB8-45B6-B4A7-E0843446F36D}"/>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17">
              <a:extLst>
                <a:ext uri="{FF2B5EF4-FFF2-40B4-BE49-F238E27FC236}">
                  <a16:creationId xmlns:a16="http://schemas.microsoft.com/office/drawing/2014/main" id="{4AC07321-7598-42D7-95D5-287F6C541626}"/>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18">
              <a:extLst>
                <a:ext uri="{FF2B5EF4-FFF2-40B4-BE49-F238E27FC236}">
                  <a16:creationId xmlns:a16="http://schemas.microsoft.com/office/drawing/2014/main" id="{6BA20A54-3580-4310-A72B-8F809A7E3FA6}"/>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19">
              <a:extLst>
                <a:ext uri="{FF2B5EF4-FFF2-40B4-BE49-F238E27FC236}">
                  <a16:creationId xmlns:a16="http://schemas.microsoft.com/office/drawing/2014/main" id="{CC3AB76B-E789-4029-9F6C-4055A290CBE8}"/>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20">
              <a:extLst>
                <a:ext uri="{FF2B5EF4-FFF2-40B4-BE49-F238E27FC236}">
                  <a16:creationId xmlns:a16="http://schemas.microsoft.com/office/drawing/2014/main" id="{8FBA8602-1DAA-44AF-8E48-19A76BB7A783}"/>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21">
              <a:extLst>
                <a:ext uri="{FF2B5EF4-FFF2-40B4-BE49-F238E27FC236}">
                  <a16:creationId xmlns:a16="http://schemas.microsoft.com/office/drawing/2014/main" id="{EA21FD8E-754E-4994-884B-5D22A9261E1D}"/>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48" name="Oval 47">
            <a:extLst>
              <a:ext uri="{FF2B5EF4-FFF2-40B4-BE49-F238E27FC236}">
                <a16:creationId xmlns:a16="http://schemas.microsoft.com/office/drawing/2014/main" id="{E65B0C71-31D0-4E10-B5DB-8EC43DC1B31D}"/>
              </a:ext>
            </a:extLst>
          </p:cNvPr>
          <p:cNvSpPr/>
          <p:nvPr/>
        </p:nvSpPr>
        <p:spPr>
          <a:xfrm>
            <a:off x="7802838" y="4343454"/>
            <a:ext cx="729890" cy="729890"/>
          </a:xfrm>
          <a:prstGeom prst="ellipse">
            <a:avLst/>
          </a:prstGeom>
          <a:noFill/>
          <a:ln w="127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TextBox 48">
            <a:extLst>
              <a:ext uri="{FF2B5EF4-FFF2-40B4-BE49-F238E27FC236}">
                <a16:creationId xmlns:a16="http://schemas.microsoft.com/office/drawing/2014/main" id="{FFFC938C-F4EA-48AD-BF85-885DAC206750}"/>
              </a:ext>
            </a:extLst>
          </p:cNvPr>
          <p:cNvSpPr txBox="1"/>
          <p:nvPr/>
        </p:nvSpPr>
        <p:spPr>
          <a:xfrm>
            <a:off x="7297151" y="5164949"/>
            <a:ext cx="1741264" cy="323165"/>
          </a:xfrm>
          <a:prstGeom prst="rect">
            <a:avLst/>
          </a:prstGeom>
          <a:noFill/>
        </p:spPr>
        <p:txBody>
          <a:bodyPr wrap="square" rtlCol="0">
            <a:spAutoFit/>
          </a:bodyPr>
          <a:lstStyle/>
          <a:p>
            <a:pPr algn="ctr"/>
            <a:r>
              <a:rPr lang="en-US" sz="1500" b="1" dirty="0">
                <a:solidFill>
                  <a:schemeClr val="accent6"/>
                </a:solidFill>
                <a:latin typeface="PT Sans" panose="020B0503020203020204" pitchFamily="34" charset="0"/>
                <a:ea typeface="PT Sans" panose="020B0503020203020204" pitchFamily="34" charset="0"/>
              </a:rPr>
              <a:t>Creative Template</a:t>
            </a:r>
          </a:p>
        </p:txBody>
      </p:sp>
      <p:sp>
        <p:nvSpPr>
          <p:cNvPr id="50" name="TextBox 49">
            <a:extLst>
              <a:ext uri="{FF2B5EF4-FFF2-40B4-BE49-F238E27FC236}">
                <a16:creationId xmlns:a16="http://schemas.microsoft.com/office/drawing/2014/main" id="{269B59F0-3889-4AB0-95F2-1D8E045BD7F8}"/>
              </a:ext>
            </a:extLst>
          </p:cNvPr>
          <p:cNvSpPr txBox="1"/>
          <p:nvPr/>
        </p:nvSpPr>
        <p:spPr>
          <a:xfrm>
            <a:off x="7739113" y="5435285"/>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
        <p:nvSpPr>
          <p:cNvPr id="51" name="Freeform 5">
            <a:extLst>
              <a:ext uri="{FF2B5EF4-FFF2-40B4-BE49-F238E27FC236}">
                <a16:creationId xmlns:a16="http://schemas.microsoft.com/office/drawing/2014/main" id="{7E352715-3325-4A40-804E-418CF451DA95}"/>
              </a:ext>
            </a:extLst>
          </p:cNvPr>
          <p:cNvSpPr>
            <a:spLocks noEditPoints="1"/>
          </p:cNvSpPr>
          <p:nvPr/>
        </p:nvSpPr>
        <p:spPr bwMode="auto">
          <a:xfrm>
            <a:off x="1754421" y="2219582"/>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52" name="Oval 51">
            <a:extLst>
              <a:ext uri="{FF2B5EF4-FFF2-40B4-BE49-F238E27FC236}">
                <a16:creationId xmlns:a16="http://schemas.microsoft.com/office/drawing/2014/main" id="{D7FF437E-26F3-40BC-AA99-6CF19B94198F}"/>
              </a:ext>
            </a:extLst>
          </p:cNvPr>
          <p:cNvSpPr/>
          <p:nvPr/>
        </p:nvSpPr>
        <p:spPr>
          <a:xfrm>
            <a:off x="1587487" y="2019343"/>
            <a:ext cx="729890" cy="729890"/>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TextBox 52">
            <a:extLst>
              <a:ext uri="{FF2B5EF4-FFF2-40B4-BE49-F238E27FC236}">
                <a16:creationId xmlns:a16="http://schemas.microsoft.com/office/drawing/2014/main" id="{C1B5E564-F4F1-44D5-B94D-9D20E212DA99}"/>
              </a:ext>
            </a:extLst>
          </p:cNvPr>
          <p:cNvSpPr txBox="1"/>
          <p:nvPr/>
        </p:nvSpPr>
        <p:spPr>
          <a:xfrm>
            <a:off x="1081800" y="2840838"/>
            <a:ext cx="1741264" cy="323165"/>
          </a:xfrm>
          <a:prstGeom prst="rect">
            <a:avLst/>
          </a:prstGeom>
          <a:noFill/>
        </p:spPr>
        <p:txBody>
          <a:bodyPr wrap="square" rtlCol="0">
            <a:spAutoFit/>
          </a:bodyPr>
          <a:lstStyle/>
          <a:p>
            <a:pPr algn="ctr"/>
            <a:r>
              <a:rPr lang="en-US" sz="1500" b="1" dirty="0">
                <a:solidFill>
                  <a:schemeClr val="accent3"/>
                </a:solidFill>
                <a:latin typeface="PT Sans" panose="020B0503020203020204" pitchFamily="34" charset="0"/>
                <a:ea typeface="PT Sans" panose="020B0503020203020204" pitchFamily="34" charset="0"/>
              </a:rPr>
              <a:t>Creative Template</a:t>
            </a:r>
          </a:p>
        </p:txBody>
      </p:sp>
      <p:sp>
        <p:nvSpPr>
          <p:cNvPr id="54" name="TextBox 53">
            <a:extLst>
              <a:ext uri="{FF2B5EF4-FFF2-40B4-BE49-F238E27FC236}">
                <a16:creationId xmlns:a16="http://schemas.microsoft.com/office/drawing/2014/main" id="{21A8A99C-C383-4A4F-BB5E-6A5985E17C9C}"/>
              </a:ext>
            </a:extLst>
          </p:cNvPr>
          <p:cNvSpPr txBox="1"/>
          <p:nvPr/>
        </p:nvSpPr>
        <p:spPr>
          <a:xfrm>
            <a:off x="1523762" y="3111174"/>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
        <p:nvSpPr>
          <p:cNvPr id="55" name="Freeform 11">
            <a:extLst>
              <a:ext uri="{FF2B5EF4-FFF2-40B4-BE49-F238E27FC236}">
                <a16:creationId xmlns:a16="http://schemas.microsoft.com/office/drawing/2014/main" id="{12A1CCAF-C8B4-4C96-9CBF-FB7C366B0006}"/>
              </a:ext>
            </a:extLst>
          </p:cNvPr>
          <p:cNvSpPr>
            <a:spLocks/>
          </p:cNvSpPr>
          <p:nvPr/>
        </p:nvSpPr>
        <p:spPr bwMode="auto">
          <a:xfrm>
            <a:off x="5918389" y="2238395"/>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5"/>
          </a:solidFill>
          <a:ln>
            <a:noFill/>
          </a:ln>
        </p:spPr>
        <p:txBody>
          <a:bodyPr wrap="square" lIns="0" tIns="0" rIns="0" bIns="0">
            <a:noAutofit/>
          </a:bodyPr>
          <a:lstStyle/>
          <a:p>
            <a:endParaRPr lang="en-US"/>
          </a:p>
        </p:txBody>
      </p:sp>
      <p:sp>
        <p:nvSpPr>
          <p:cNvPr id="56" name="Oval 55">
            <a:extLst>
              <a:ext uri="{FF2B5EF4-FFF2-40B4-BE49-F238E27FC236}">
                <a16:creationId xmlns:a16="http://schemas.microsoft.com/office/drawing/2014/main" id="{B1481BEF-474B-4D20-83AA-75A3B1006AD9}"/>
              </a:ext>
            </a:extLst>
          </p:cNvPr>
          <p:cNvSpPr/>
          <p:nvPr/>
        </p:nvSpPr>
        <p:spPr>
          <a:xfrm rot="10800000">
            <a:off x="5731054" y="2019343"/>
            <a:ext cx="729890" cy="729890"/>
          </a:xfrm>
          <a:prstGeom prst="ellipse">
            <a:avLst/>
          </a:prstGeom>
          <a:noFill/>
          <a:ln w="127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TextBox 56">
            <a:extLst>
              <a:ext uri="{FF2B5EF4-FFF2-40B4-BE49-F238E27FC236}">
                <a16:creationId xmlns:a16="http://schemas.microsoft.com/office/drawing/2014/main" id="{5E584F33-B257-4400-95DA-613C7C361522}"/>
              </a:ext>
            </a:extLst>
          </p:cNvPr>
          <p:cNvSpPr txBox="1"/>
          <p:nvPr/>
        </p:nvSpPr>
        <p:spPr>
          <a:xfrm>
            <a:off x="5225367" y="2840838"/>
            <a:ext cx="1741264" cy="323165"/>
          </a:xfrm>
          <a:prstGeom prst="rect">
            <a:avLst/>
          </a:prstGeom>
          <a:noFill/>
        </p:spPr>
        <p:txBody>
          <a:bodyPr wrap="square" rtlCol="0">
            <a:spAutoFit/>
          </a:bodyPr>
          <a:lstStyle/>
          <a:p>
            <a:pPr algn="ctr"/>
            <a:r>
              <a:rPr lang="en-US" sz="1500" b="1" dirty="0">
                <a:solidFill>
                  <a:schemeClr val="accent5"/>
                </a:solidFill>
                <a:latin typeface="PT Sans" panose="020B0503020203020204" pitchFamily="34" charset="0"/>
                <a:ea typeface="PT Sans" panose="020B0503020203020204" pitchFamily="34" charset="0"/>
              </a:rPr>
              <a:t>Creative Template</a:t>
            </a:r>
          </a:p>
        </p:txBody>
      </p:sp>
      <p:sp>
        <p:nvSpPr>
          <p:cNvPr id="58" name="TextBox 57">
            <a:extLst>
              <a:ext uri="{FF2B5EF4-FFF2-40B4-BE49-F238E27FC236}">
                <a16:creationId xmlns:a16="http://schemas.microsoft.com/office/drawing/2014/main" id="{BC38BD8F-DF1D-4EBF-A569-57E430955FBC}"/>
              </a:ext>
            </a:extLst>
          </p:cNvPr>
          <p:cNvSpPr txBox="1"/>
          <p:nvPr/>
        </p:nvSpPr>
        <p:spPr>
          <a:xfrm>
            <a:off x="5667329" y="3111174"/>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
        <p:nvSpPr>
          <p:cNvPr id="59" name="AutoShape 9">
            <a:extLst>
              <a:ext uri="{FF2B5EF4-FFF2-40B4-BE49-F238E27FC236}">
                <a16:creationId xmlns:a16="http://schemas.microsoft.com/office/drawing/2014/main" id="{E1DC833E-0EFD-440B-BB00-8560826A3519}"/>
              </a:ext>
            </a:extLst>
          </p:cNvPr>
          <p:cNvSpPr>
            <a:spLocks/>
          </p:cNvSpPr>
          <p:nvPr/>
        </p:nvSpPr>
        <p:spPr bwMode="auto">
          <a:xfrm>
            <a:off x="10081852" y="2219941"/>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3"/>
          </a:solidFill>
          <a:ln>
            <a:noFill/>
          </a:ln>
        </p:spPr>
        <p:txBody>
          <a:bodyPr lIns="0" tIns="0" rIns="0" bIns="0"/>
          <a:lstStyle/>
          <a:p>
            <a:endParaRPr lang="en-US"/>
          </a:p>
        </p:txBody>
      </p:sp>
      <p:sp>
        <p:nvSpPr>
          <p:cNvPr id="60" name="Oval 59">
            <a:extLst>
              <a:ext uri="{FF2B5EF4-FFF2-40B4-BE49-F238E27FC236}">
                <a16:creationId xmlns:a16="http://schemas.microsoft.com/office/drawing/2014/main" id="{690CB067-45C1-4959-99D8-73B2EB97EDF1}"/>
              </a:ext>
            </a:extLst>
          </p:cNvPr>
          <p:cNvSpPr/>
          <p:nvPr/>
        </p:nvSpPr>
        <p:spPr>
          <a:xfrm>
            <a:off x="9874622" y="2019343"/>
            <a:ext cx="729890" cy="729890"/>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CBE2E820-10D0-4D4D-97FF-03A49E2E6ED4}"/>
              </a:ext>
            </a:extLst>
          </p:cNvPr>
          <p:cNvSpPr txBox="1"/>
          <p:nvPr/>
        </p:nvSpPr>
        <p:spPr>
          <a:xfrm>
            <a:off x="9368935" y="2840838"/>
            <a:ext cx="1741264" cy="323165"/>
          </a:xfrm>
          <a:prstGeom prst="rect">
            <a:avLst/>
          </a:prstGeom>
          <a:noFill/>
        </p:spPr>
        <p:txBody>
          <a:bodyPr wrap="square" rtlCol="0">
            <a:spAutoFit/>
          </a:bodyPr>
          <a:lstStyle/>
          <a:p>
            <a:pPr algn="ctr"/>
            <a:r>
              <a:rPr lang="en-US" sz="1500" b="1" dirty="0">
                <a:solidFill>
                  <a:schemeClr val="accent3"/>
                </a:solidFill>
                <a:latin typeface="PT Sans" panose="020B0503020203020204" pitchFamily="34" charset="0"/>
                <a:ea typeface="PT Sans" panose="020B0503020203020204" pitchFamily="34" charset="0"/>
              </a:rPr>
              <a:t>Creative Template</a:t>
            </a:r>
          </a:p>
        </p:txBody>
      </p:sp>
      <p:sp>
        <p:nvSpPr>
          <p:cNvPr id="62" name="TextBox 61">
            <a:extLst>
              <a:ext uri="{FF2B5EF4-FFF2-40B4-BE49-F238E27FC236}">
                <a16:creationId xmlns:a16="http://schemas.microsoft.com/office/drawing/2014/main" id="{F6C91879-B0BB-488D-8EC1-60DBC9192F68}"/>
              </a:ext>
            </a:extLst>
          </p:cNvPr>
          <p:cNvSpPr txBox="1"/>
          <p:nvPr/>
        </p:nvSpPr>
        <p:spPr>
          <a:xfrm>
            <a:off x="9810897" y="3111174"/>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Tree>
    <p:extLst>
      <p:ext uri="{BB962C8B-B14F-4D97-AF65-F5344CB8AC3E}">
        <p14:creationId xmlns:p14="http://schemas.microsoft.com/office/powerpoint/2010/main" val="147030233"/>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2000">
        <p15:prstTrans prst="crush"/>
      </p:transition>
    </mc:Choice>
    <mc:Fallback>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Slide Number Placeholder 1">
            <a:extLst>
              <a:ext uri="{FF2B5EF4-FFF2-40B4-BE49-F238E27FC236}">
                <a16:creationId xmlns:a16="http://schemas.microsoft.com/office/drawing/2014/main" id="{AE72B5C5-55AF-4645-AD97-CF4DE9FFAEE5}"/>
              </a:ext>
            </a:extLst>
          </p:cNvPr>
          <p:cNvSpPr>
            <a:spLocks noGrp="1"/>
          </p:cNvSpPr>
          <p:nvPr>
            <p:ph type="sldNum" sz="quarter" idx="13"/>
          </p:nvPr>
        </p:nvSpPr>
        <p:spPr/>
        <p:txBody>
          <a:bodyPr/>
          <a:lstStyle/>
          <a:p>
            <a:fld id="{E72B8170-242D-42EF-8B64-B507C79780AD}" type="slidenum">
              <a:rPr lang="en-US" smtClean="0"/>
              <a:pPr/>
              <a:t>8</a:t>
            </a:fld>
            <a:endParaRPr lang="en-US" dirty="0"/>
          </a:p>
        </p:txBody>
      </p:sp>
      <p:grpSp>
        <p:nvGrpSpPr>
          <p:cNvPr id="63" name="Group 62">
            <a:extLst>
              <a:ext uri="{FF2B5EF4-FFF2-40B4-BE49-F238E27FC236}">
                <a16:creationId xmlns:a16="http://schemas.microsoft.com/office/drawing/2014/main" id="{C6EFF878-CBD1-4930-AE68-103834968922}"/>
              </a:ext>
            </a:extLst>
          </p:cNvPr>
          <p:cNvGrpSpPr/>
          <p:nvPr/>
        </p:nvGrpSpPr>
        <p:grpSpPr>
          <a:xfrm>
            <a:off x="5010150" y="1287463"/>
            <a:ext cx="5561016" cy="3185961"/>
            <a:chOff x="5010150" y="1287463"/>
            <a:chExt cx="5561016" cy="3185961"/>
          </a:xfrm>
        </p:grpSpPr>
        <p:cxnSp>
          <p:nvCxnSpPr>
            <p:cNvPr id="64" name="Straight Connector 63">
              <a:extLst>
                <a:ext uri="{FF2B5EF4-FFF2-40B4-BE49-F238E27FC236}">
                  <a16:creationId xmlns:a16="http://schemas.microsoft.com/office/drawing/2014/main" id="{43158079-6C05-4983-A11F-BC2277E6E74C}"/>
                </a:ext>
              </a:extLst>
            </p:cNvPr>
            <p:cNvCxnSpPr>
              <a:cxnSpLocks/>
            </p:cNvCxnSpPr>
            <p:nvPr/>
          </p:nvCxnSpPr>
          <p:spPr>
            <a:xfrm>
              <a:off x="5010150" y="1287463"/>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A4FCFF03-39B0-494F-B7DA-88172118C2C9}"/>
                </a:ext>
              </a:extLst>
            </p:cNvPr>
            <p:cNvCxnSpPr>
              <a:cxnSpLocks/>
            </p:cNvCxnSpPr>
            <p:nvPr/>
          </p:nvCxnSpPr>
          <p:spPr>
            <a:xfrm>
              <a:off x="5010150" y="1606059"/>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66" name="Straight Connector 65">
              <a:extLst>
                <a:ext uri="{FF2B5EF4-FFF2-40B4-BE49-F238E27FC236}">
                  <a16:creationId xmlns:a16="http://schemas.microsoft.com/office/drawing/2014/main" id="{78C61975-D96B-4977-89CD-BF2185F66ACC}"/>
                </a:ext>
              </a:extLst>
            </p:cNvPr>
            <p:cNvCxnSpPr>
              <a:cxnSpLocks/>
            </p:cNvCxnSpPr>
            <p:nvPr/>
          </p:nvCxnSpPr>
          <p:spPr>
            <a:xfrm>
              <a:off x="5010150" y="1924655"/>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67" name="Straight Connector 66">
              <a:extLst>
                <a:ext uri="{FF2B5EF4-FFF2-40B4-BE49-F238E27FC236}">
                  <a16:creationId xmlns:a16="http://schemas.microsoft.com/office/drawing/2014/main" id="{AAC33C06-FAE5-46E1-AA63-F0D180575B72}"/>
                </a:ext>
              </a:extLst>
            </p:cNvPr>
            <p:cNvCxnSpPr>
              <a:cxnSpLocks/>
            </p:cNvCxnSpPr>
            <p:nvPr/>
          </p:nvCxnSpPr>
          <p:spPr>
            <a:xfrm>
              <a:off x="5010150" y="2243251"/>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68" name="Straight Connector 67">
              <a:extLst>
                <a:ext uri="{FF2B5EF4-FFF2-40B4-BE49-F238E27FC236}">
                  <a16:creationId xmlns:a16="http://schemas.microsoft.com/office/drawing/2014/main" id="{3394AAD6-C59A-4274-BC28-17014464CF8F}"/>
                </a:ext>
              </a:extLst>
            </p:cNvPr>
            <p:cNvCxnSpPr>
              <a:cxnSpLocks/>
            </p:cNvCxnSpPr>
            <p:nvPr/>
          </p:nvCxnSpPr>
          <p:spPr>
            <a:xfrm>
              <a:off x="5010150" y="2561847"/>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69" name="Straight Connector 68">
              <a:extLst>
                <a:ext uri="{FF2B5EF4-FFF2-40B4-BE49-F238E27FC236}">
                  <a16:creationId xmlns:a16="http://schemas.microsoft.com/office/drawing/2014/main" id="{29B83446-5823-4137-B283-5DE76DE2C098}"/>
                </a:ext>
              </a:extLst>
            </p:cNvPr>
            <p:cNvCxnSpPr>
              <a:cxnSpLocks/>
            </p:cNvCxnSpPr>
            <p:nvPr/>
          </p:nvCxnSpPr>
          <p:spPr>
            <a:xfrm>
              <a:off x="5010150" y="2880443"/>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70" name="Straight Connector 69">
              <a:extLst>
                <a:ext uri="{FF2B5EF4-FFF2-40B4-BE49-F238E27FC236}">
                  <a16:creationId xmlns:a16="http://schemas.microsoft.com/office/drawing/2014/main" id="{0BB496AE-9760-4C40-B3AE-3E7A75D0714E}"/>
                </a:ext>
              </a:extLst>
            </p:cNvPr>
            <p:cNvCxnSpPr>
              <a:cxnSpLocks/>
            </p:cNvCxnSpPr>
            <p:nvPr/>
          </p:nvCxnSpPr>
          <p:spPr>
            <a:xfrm>
              <a:off x="5010150" y="3199039"/>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71" name="Straight Connector 70">
              <a:extLst>
                <a:ext uri="{FF2B5EF4-FFF2-40B4-BE49-F238E27FC236}">
                  <a16:creationId xmlns:a16="http://schemas.microsoft.com/office/drawing/2014/main" id="{2A06AE60-9D3B-4219-9AA5-9B00413D83E4}"/>
                </a:ext>
              </a:extLst>
            </p:cNvPr>
            <p:cNvCxnSpPr>
              <a:cxnSpLocks/>
            </p:cNvCxnSpPr>
            <p:nvPr/>
          </p:nvCxnSpPr>
          <p:spPr>
            <a:xfrm>
              <a:off x="5010150" y="3517635"/>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72" name="Straight Connector 71">
              <a:extLst>
                <a:ext uri="{FF2B5EF4-FFF2-40B4-BE49-F238E27FC236}">
                  <a16:creationId xmlns:a16="http://schemas.microsoft.com/office/drawing/2014/main" id="{4ABC74B1-FFAF-4F42-976A-558FE291D0F5}"/>
                </a:ext>
              </a:extLst>
            </p:cNvPr>
            <p:cNvCxnSpPr>
              <a:cxnSpLocks/>
            </p:cNvCxnSpPr>
            <p:nvPr/>
          </p:nvCxnSpPr>
          <p:spPr>
            <a:xfrm>
              <a:off x="5010150" y="3836231"/>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73" name="Straight Connector 72">
              <a:extLst>
                <a:ext uri="{FF2B5EF4-FFF2-40B4-BE49-F238E27FC236}">
                  <a16:creationId xmlns:a16="http://schemas.microsoft.com/office/drawing/2014/main" id="{79EFE237-BF80-4B6F-AD03-54A80E6C8561}"/>
                </a:ext>
              </a:extLst>
            </p:cNvPr>
            <p:cNvCxnSpPr>
              <a:cxnSpLocks/>
            </p:cNvCxnSpPr>
            <p:nvPr/>
          </p:nvCxnSpPr>
          <p:spPr>
            <a:xfrm>
              <a:off x="5010150" y="4154827"/>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74" name="Straight Connector 73">
              <a:extLst>
                <a:ext uri="{FF2B5EF4-FFF2-40B4-BE49-F238E27FC236}">
                  <a16:creationId xmlns:a16="http://schemas.microsoft.com/office/drawing/2014/main" id="{4B87388A-E211-4919-A844-B0CE6AD73C6F}"/>
                </a:ext>
              </a:extLst>
            </p:cNvPr>
            <p:cNvCxnSpPr>
              <a:cxnSpLocks/>
            </p:cNvCxnSpPr>
            <p:nvPr/>
          </p:nvCxnSpPr>
          <p:spPr>
            <a:xfrm>
              <a:off x="5010150" y="4473424"/>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grpSp>
      <p:sp>
        <p:nvSpPr>
          <p:cNvPr id="75" name="TextBox 74">
            <a:extLst>
              <a:ext uri="{FF2B5EF4-FFF2-40B4-BE49-F238E27FC236}">
                <a16:creationId xmlns:a16="http://schemas.microsoft.com/office/drawing/2014/main" id="{90DFF12B-4B05-4406-BCA7-7BCC8862A340}"/>
              </a:ext>
            </a:extLst>
          </p:cNvPr>
          <p:cNvSpPr txBox="1"/>
          <p:nvPr/>
        </p:nvSpPr>
        <p:spPr>
          <a:xfrm>
            <a:off x="1233038" y="1179186"/>
            <a:ext cx="2872237" cy="605294"/>
          </a:xfrm>
          <a:prstGeom prst="rect">
            <a:avLst/>
          </a:prstGeom>
          <a:noFill/>
        </p:spPr>
        <p:txBody>
          <a:bodyPr wrap="square" rtlCol="0">
            <a:spAutoFit/>
          </a:bodyPr>
          <a:lstStyle/>
          <a:p>
            <a:pPr>
              <a:lnSpc>
                <a:spcPts val="2000"/>
              </a:lnSpc>
            </a:pPr>
            <a:r>
              <a:rPr lang="en-US" sz="3800" b="1" dirty="0">
                <a:solidFill>
                  <a:schemeClr val="bg1">
                    <a:lumMod val="6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PIE-CHART</a:t>
            </a:r>
          </a:p>
          <a:p>
            <a:pPr>
              <a:lnSpc>
                <a:spcPts val="2000"/>
              </a:lnSpc>
            </a:pPr>
            <a:r>
              <a:rPr lang="en-US" b="1" dirty="0">
                <a:solidFill>
                  <a:schemeClr val="tx1">
                    <a:lumMod val="50000"/>
                    <a:lumOff val="50000"/>
                  </a:schemeClr>
                </a:solidFill>
                <a:latin typeface="Open Sans Semibold" panose="020B0706030804020204" pitchFamily="34" charset="0"/>
                <a:ea typeface="Open Sans Semibold" panose="020B0706030804020204" pitchFamily="34" charset="0"/>
                <a:cs typeface="Open Sans Semibold" panose="020B0706030804020204" pitchFamily="34" charset="0"/>
              </a:rPr>
              <a:t>INFOGRAPHIC PAGE</a:t>
            </a:r>
          </a:p>
        </p:txBody>
      </p:sp>
      <p:grpSp>
        <p:nvGrpSpPr>
          <p:cNvPr id="76" name="Group 75">
            <a:extLst>
              <a:ext uri="{FF2B5EF4-FFF2-40B4-BE49-F238E27FC236}">
                <a16:creationId xmlns:a16="http://schemas.microsoft.com/office/drawing/2014/main" id="{04DA1F1E-64FD-4D88-A30E-604C0A93E7E4}"/>
              </a:ext>
            </a:extLst>
          </p:cNvPr>
          <p:cNvGrpSpPr/>
          <p:nvPr/>
        </p:nvGrpSpPr>
        <p:grpSpPr>
          <a:xfrm>
            <a:off x="1233037" y="2023270"/>
            <a:ext cx="2208663" cy="612777"/>
            <a:chOff x="1233037" y="2099470"/>
            <a:chExt cx="2208663" cy="612777"/>
          </a:xfrm>
        </p:grpSpPr>
        <p:sp>
          <p:nvSpPr>
            <p:cNvPr id="77" name="Rectangle 76">
              <a:extLst>
                <a:ext uri="{FF2B5EF4-FFF2-40B4-BE49-F238E27FC236}">
                  <a16:creationId xmlns:a16="http://schemas.microsoft.com/office/drawing/2014/main" id="{1E4ACF67-DD73-490D-AC6D-C085BD248CA9}"/>
                </a:ext>
              </a:extLst>
            </p:cNvPr>
            <p:cNvSpPr/>
            <p:nvPr/>
          </p:nvSpPr>
          <p:spPr>
            <a:xfrm>
              <a:off x="1233038" y="2099470"/>
              <a:ext cx="1382110" cy="307777"/>
            </a:xfrm>
            <a:prstGeom prst="rect">
              <a:avLst/>
            </a:prstGeom>
          </p:spPr>
          <p:txBody>
            <a:bodyPr wrap="none">
              <a:spAutoFit/>
            </a:bodyPr>
            <a:lstStyle/>
            <a:p>
              <a:r>
                <a:rPr lang="en-US" sz="1400"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Heading 2013</a:t>
              </a:r>
            </a:p>
          </p:txBody>
        </p:sp>
        <p:sp>
          <p:nvSpPr>
            <p:cNvPr id="78" name="Rectangle 77">
              <a:extLst>
                <a:ext uri="{FF2B5EF4-FFF2-40B4-BE49-F238E27FC236}">
                  <a16:creationId xmlns:a16="http://schemas.microsoft.com/office/drawing/2014/main" id="{DFC916B5-5C63-41DD-AD24-9A73994781BC}"/>
                </a:ext>
              </a:extLst>
            </p:cNvPr>
            <p:cNvSpPr/>
            <p:nvPr/>
          </p:nvSpPr>
          <p:spPr>
            <a:xfrm>
              <a:off x="1233037" y="2363434"/>
              <a:ext cx="2208663" cy="348813"/>
            </a:xfrm>
            <a:prstGeom prst="rect">
              <a:avLst/>
            </a:prstGeom>
          </p:spPr>
          <p:txBody>
            <a:bodyPr wrap="square">
              <a:spAutoFit/>
            </a:bodyPr>
            <a:lstStyle/>
            <a:p>
              <a:pPr>
                <a:lnSpc>
                  <a:spcPts val="1000"/>
                </a:lnSpc>
              </a:pPr>
              <a:r>
                <a:rPr lang="en-US" sz="900" dirty="0">
                  <a:latin typeface="Open Sans" panose="020B0606030504020204" pitchFamily="34" charset="0"/>
                  <a:ea typeface="Open Sans" panose="020B0606030504020204" pitchFamily="34" charset="0"/>
                  <a:cs typeface="Open Sans" panose="020B0606030504020204" pitchFamily="34" charset="0"/>
                </a:rPr>
                <a:t>Your sample text is here text for your</a:t>
              </a:r>
            </a:p>
            <a:p>
              <a:pPr>
                <a:lnSpc>
                  <a:spcPts val="1000"/>
                </a:lnSpc>
              </a:pPr>
              <a:r>
                <a:rPr lang="en-US" sz="900" dirty="0">
                  <a:latin typeface="Open Sans" panose="020B0606030504020204" pitchFamily="34" charset="0"/>
                  <a:ea typeface="Open Sans" panose="020B0606030504020204" pitchFamily="34" charset="0"/>
                  <a:cs typeface="Open Sans" panose="020B0606030504020204" pitchFamily="34" charset="0"/>
                </a:rPr>
                <a:t>to give you more your title.</a:t>
              </a:r>
            </a:p>
          </p:txBody>
        </p:sp>
      </p:grpSp>
      <p:grpSp>
        <p:nvGrpSpPr>
          <p:cNvPr id="79" name="Group 78">
            <a:extLst>
              <a:ext uri="{FF2B5EF4-FFF2-40B4-BE49-F238E27FC236}">
                <a16:creationId xmlns:a16="http://schemas.microsoft.com/office/drawing/2014/main" id="{6CE8F2C3-F37C-40D1-B484-0C6A06032F3F}"/>
              </a:ext>
            </a:extLst>
          </p:cNvPr>
          <p:cNvGrpSpPr/>
          <p:nvPr/>
        </p:nvGrpSpPr>
        <p:grpSpPr>
          <a:xfrm>
            <a:off x="1233037" y="2810898"/>
            <a:ext cx="2208663" cy="612777"/>
            <a:chOff x="1233037" y="2099470"/>
            <a:chExt cx="2208663" cy="612777"/>
          </a:xfrm>
        </p:grpSpPr>
        <p:sp>
          <p:nvSpPr>
            <p:cNvPr id="80" name="Rectangle 79">
              <a:extLst>
                <a:ext uri="{FF2B5EF4-FFF2-40B4-BE49-F238E27FC236}">
                  <a16:creationId xmlns:a16="http://schemas.microsoft.com/office/drawing/2014/main" id="{1F801252-B2FD-4DFF-8040-948C43AED03B}"/>
                </a:ext>
              </a:extLst>
            </p:cNvPr>
            <p:cNvSpPr/>
            <p:nvPr/>
          </p:nvSpPr>
          <p:spPr>
            <a:xfrm>
              <a:off x="1233038" y="2099470"/>
              <a:ext cx="1382110" cy="307777"/>
            </a:xfrm>
            <a:prstGeom prst="rect">
              <a:avLst/>
            </a:prstGeom>
          </p:spPr>
          <p:txBody>
            <a:bodyPr wrap="none">
              <a:spAutoFit/>
            </a:bodyPr>
            <a:lstStyle/>
            <a:p>
              <a:r>
                <a:rPr lang="en-US" sz="1400" b="1" dirty="0">
                  <a:solidFill>
                    <a:schemeClr val="accent2"/>
                  </a:solidFill>
                  <a:latin typeface="Open Sans" panose="020B0606030504020204" pitchFamily="34" charset="0"/>
                  <a:ea typeface="Open Sans" panose="020B0606030504020204" pitchFamily="34" charset="0"/>
                  <a:cs typeface="Open Sans" panose="020B0606030504020204" pitchFamily="34" charset="0"/>
                </a:rPr>
                <a:t>Heading 2013</a:t>
              </a:r>
            </a:p>
          </p:txBody>
        </p:sp>
        <p:sp>
          <p:nvSpPr>
            <p:cNvPr id="81" name="Rectangle 80">
              <a:extLst>
                <a:ext uri="{FF2B5EF4-FFF2-40B4-BE49-F238E27FC236}">
                  <a16:creationId xmlns:a16="http://schemas.microsoft.com/office/drawing/2014/main" id="{C1F83D0A-EDEA-4CCA-87E3-3400B448C6AA}"/>
                </a:ext>
              </a:extLst>
            </p:cNvPr>
            <p:cNvSpPr/>
            <p:nvPr/>
          </p:nvSpPr>
          <p:spPr>
            <a:xfrm>
              <a:off x="1233037" y="2363434"/>
              <a:ext cx="2208663" cy="348813"/>
            </a:xfrm>
            <a:prstGeom prst="rect">
              <a:avLst/>
            </a:prstGeom>
          </p:spPr>
          <p:txBody>
            <a:bodyPr wrap="square">
              <a:spAutoFit/>
            </a:bodyPr>
            <a:lstStyle/>
            <a:p>
              <a:pPr>
                <a:lnSpc>
                  <a:spcPts val="1000"/>
                </a:lnSpc>
              </a:pPr>
              <a:r>
                <a:rPr lang="en-US" sz="900" dirty="0">
                  <a:latin typeface="Open Sans" panose="020B0606030504020204" pitchFamily="34" charset="0"/>
                  <a:ea typeface="Open Sans" panose="020B0606030504020204" pitchFamily="34" charset="0"/>
                  <a:cs typeface="Open Sans" panose="020B0606030504020204" pitchFamily="34" charset="0"/>
                </a:rPr>
                <a:t>Your sample text is here text for your</a:t>
              </a:r>
            </a:p>
            <a:p>
              <a:pPr>
                <a:lnSpc>
                  <a:spcPts val="1000"/>
                </a:lnSpc>
              </a:pPr>
              <a:r>
                <a:rPr lang="en-US" sz="900" dirty="0">
                  <a:latin typeface="Open Sans" panose="020B0606030504020204" pitchFamily="34" charset="0"/>
                  <a:ea typeface="Open Sans" panose="020B0606030504020204" pitchFamily="34" charset="0"/>
                  <a:cs typeface="Open Sans" panose="020B0606030504020204" pitchFamily="34" charset="0"/>
                </a:rPr>
                <a:t>to give you more your title.</a:t>
              </a:r>
            </a:p>
          </p:txBody>
        </p:sp>
      </p:grpSp>
      <p:grpSp>
        <p:nvGrpSpPr>
          <p:cNvPr id="82" name="Group 81">
            <a:extLst>
              <a:ext uri="{FF2B5EF4-FFF2-40B4-BE49-F238E27FC236}">
                <a16:creationId xmlns:a16="http://schemas.microsoft.com/office/drawing/2014/main" id="{46C93910-1F35-419C-B568-C749BCB40E4D}"/>
              </a:ext>
            </a:extLst>
          </p:cNvPr>
          <p:cNvGrpSpPr/>
          <p:nvPr/>
        </p:nvGrpSpPr>
        <p:grpSpPr>
          <a:xfrm>
            <a:off x="1233037" y="3598526"/>
            <a:ext cx="2208663" cy="612777"/>
            <a:chOff x="1233037" y="2099470"/>
            <a:chExt cx="2208663" cy="612777"/>
          </a:xfrm>
        </p:grpSpPr>
        <p:sp>
          <p:nvSpPr>
            <p:cNvPr id="83" name="Rectangle 82">
              <a:extLst>
                <a:ext uri="{FF2B5EF4-FFF2-40B4-BE49-F238E27FC236}">
                  <a16:creationId xmlns:a16="http://schemas.microsoft.com/office/drawing/2014/main" id="{C5B4E996-302D-4E79-BEE4-0EEA98705AC6}"/>
                </a:ext>
              </a:extLst>
            </p:cNvPr>
            <p:cNvSpPr/>
            <p:nvPr/>
          </p:nvSpPr>
          <p:spPr>
            <a:xfrm>
              <a:off x="1233038" y="2099470"/>
              <a:ext cx="1382110" cy="307777"/>
            </a:xfrm>
            <a:prstGeom prst="rect">
              <a:avLst/>
            </a:prstGeom>
          </p:spPr>
          <p:txBody>
            <a:bodyPr wrap="none">
              <a:spAutoFit/>
            </a:bodyPr>
            <a:lstStyle/>
            <a:p>
              <a:r>
                <a:rPr lang="en-US" sz="1400" b="1" dirty="0">
                  <a:solidFill>
                    <a:schemeClr val="accent5"/>
                  </a:solidFill>
                  <a:latin typeface="Open Sans" panose="020B0606030504020204" pitchFamily="34" charset="0"/>
                  <a:ea typeface="Open Sans" panose="020B0606030504020204" pitchFamily="34" charset="0"/>
                  <a:cs typeface="Open Sans" panose="020B0606030504020204" pitchFamily="34" charset="0"/>
                </a:rPr>
                <a:t>Heading 2013</a:t>
              </a:r>
            </a:p>
          </p:txBody>
        </p:sp>
        <p:sp>
          <p:nvSpPr>
            <p:cNvPr id="84" name="Rectangle 83">
              <a:extLst>
                <a:ext uri="{FF2B5EF4-FFF2-40B4-BE49-F238E27FC236}">
                  <a16:creationId xmlns:a16="http://schemas.microsoft.com/office/drawing/2014/main" id="{DCD2453B-5B4E-4D45-833F-D02C59D83DC1}"/>
                </a:ext>
              </a:extLst>
            </p:cNvPr>
            <p:cNvSpPr/>
            <p:nvPr/>
          </p:nvSpPr>
          <p:spPr>
            <a:xfrm>
              <a:off x="1233037" y="2363434"/>
              <a:ext cx="2208663" cy="348813"/>
            </a:xfrm>
            <a:prstGeom prst="rect">
              <a:avLst/>
            </a:prstGeom>
          </p:spPr>
          <p:txBody>
            <a:bodyPr wrap="square">
              <a:spAutoFit/>
            </a:bodyPr>
            <a:lstStyle/>
            <a:p>
              <a:pPr>
                <a:lnSpc>
                  <a:spcPts val="1000"/>
                </a:lnSpc>
              </a:pPr>
              <a:r>
                <a:rPr lang="en-US" sz="900" dirty="0">
                  <a:latin typeface="Open Sans" panose="020B0606030504020204" pitchFamily="34" charset="0"/>
                  <a:ea typeface="Open Sans" panose="020B0606030504020204" pitchFamily="34" charset="0"/>
                  <a:cs typeface="Open Sans" panose="020B0606030504020204" pitchFamily="34" charset="0"/>
                </a:rPr>
                <a:t>Your sample text is here text for your</a:t>
              </a:r>
            </a:p>
            <a:p>
              <a:pPr>
                <a:lnSpc>
                  <a:spcPts val="1000"/>
                </a:lnSpc>
              </a:pPr>
              <a:r>
                <a:rPr lang="en-US" sz="900" dirty="0">
                  <a:latin typeface="Open Sans" panose="020B0606030504020204" pitchFamily="34" charset="0"/>
                  <a:ea typeface="Open Sans" panose="020B0606030504020204" pitchFamily="34" charset="0"/>
                  <a:cs typeface="Open Sans" panose="020B0606030504020204" pitchFamily="34" charset="0"/>
                </a:rPr>
                <a:t>to give you more your title.</a:t>
              </a:r>
            </a:p>
          </p:txBody>
        </p:sp>
      </p:grpSp>
      <p:grpSp>
        <p:nvGrpSpPr>
          <p:cNvPr id="85" name="Group 84">
            <a:extLst>
              <a:ext uri="{FF2B5EF4-FFF2-40B4-BE49-F238E27FC236}">
                <a16:creationId xmlns:a16="http://schemas.microsoft.com/office/drawing/2014/main" id="{5506A021-0BEE-426C-BFDF-0C7ABA22888A}"/>
              </a:ext>
            </a:extLst>
          </p:cNvPr>
          <p:cNvGrpSpPr/>
          <p:nvPr/>
        </p:nvGrpSpPr>
        <p:grpSpPr>
          <a:xfrm>
            <a:off x="1233037" y="4386154"/>
            <a:ext cx="2208663" cy="612777"/>
            <a:chOff x="1233037" y="2099470"/>
            <a:chExt cx="2208663" cy="612777"/>
          </a:xfrm>
        </p:grpSpPr>
        <p:sp>
          <p:nvSpPr>
            <p:cNvPr id="86" name="Rectangle 85">
              <a:extLst>
                <a:ext uri="{FF2B5EF4-FFF2-40B4-BE49-F238E27FC236}">
                  <a16:creationId xmlns:a16="http://schemas.microsoft.com/office/drawing/2014/main" id="{D916BFE3-1A35-46F5-B927-7BE785445F20}"/>
                </a:ext>
              </a:extLst>
            </p:cNvPr>
            <p:cNvSpPr/>
            <p:nvPr/>
          </p:nvSpPr>
          <p:spPr>
            <a:xfrm>
              <a:off x="1233038" y="2099470"/>
              <a:ext cx="1382110" cy="307777"/>
            </a:xfrm>
            <a:prstGeom prst="rect">
              <a:avLst/>
            </a:prstGeom>
          </p:spPr>
          <p:txBody>
            <a:bodyPr wrap="none">
              <a:spAutoFit/>
            </a:bodyPr>
            <a:lstStyle/>
            <a:p>
              <a:r>
                <a:rPr lang="en-US" sz="14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Heading 2013</a:t>
              </a:r>
            </a:p>
          </p:txBody>
        </p:sp>
        <p:sp>
          <p:nvSpPr>
            <p:cNvPr id="87" name="Rectangle 86">
              <a:extLst>
                <a:ext uri="{FF2B5EF4-FFF2-40B4-BE49-F238E27FC236}">
                  <a16:creationId xmlns:a16="http://schemas.microsoft.com/office/drawing/2014/main" id="{8E3C9643-1358-4E2E-BC6A-3084FBD767AE}"/>
                </a:ext>
              </a:extLst>
            </p:cNvPr>
            <p:cNvSpPr/>
            <p:nvPr/>
          </p:nvSpPr>
          <p:spPr>
            <a:xfrm>
              <a:off x="1233037" y="2363434"/>
              <a:ext cx="2208663" cy="348813"/>
            </a:xfrm>
            <a:prstGeom prst="rect">
              <a:avLst/>
            </a:prstGeom>
          </p:spPr>
          <p:txBody>
            <a:bodyPr wrap="square">
              <a:spAutoFit/>
            </a:bodyPr>
            <a:lstStyle/>
            <a:p>
              <a:pPr>
                <a:lnSpc>
                  <a:spcPts val="1000"/>
                </a:lnSpc>
              </a:pPr>
              <a:r>
                <a:rPr lang="en-US" sz="900" dirty="0">
                  <a:latin typeface="Open Sans" panose="020B0606030504020204" pitchFamily="34" charset="0"/>
                  <a:ea typeface="Open Sans" panose="020B0606030504020204" pitchFamily="34" charset="0"/>
                  <a:cs typeface="Open Sans" panose="020B0606030504020204" pitchFamily="34" charset="0"/>
                </a:rPr>
                <a:t>Your sample text is here text for your</a:t>
              </a:r>
            </a:p>
            <a:p>
              <a:pPr>
                <a:lnSpc>
                  <a:spcPts val="1000"/>
                </a:lnSpc>
              </a:pPr>
              <a:r>
                <a:rPr lang="en-US" sz="900" dirty="0">
                  <a:latin typeface="Open Sans" panose="020B0606030504020204" pitchFamily="34" charset="0"/>
                  <a:ea typeface="Open Sans" panose="020B0606030504020204" pitchFamily="34" charset="0"/>
                  <a:cs typeface="Open Sans" panose="020B0606030504020204" pitchFamily="34" charset="0"/>
                </a:rPr>
                <a:t>to give you more your title.</a:t>
              </a:r>
            </a:p>
          </p:txBody>
        </p:sp>
      </p:grpSp>
      <p:grpSp>
        <p:nvGrpSpPr>
          <p:cNvPr id="91" name="Group 90">
            <a:extLst>
              <a:ext uri="{FF2B5EF4-FFF2-40B4-BE49-F238E27FC236}">
                <a16:creationId xmlns:a16="http://schemas.microsoft.com/office/drawing/2014/main" id="{62A210F1-C1D5-48B5-BF9D-4531883C6988}"/>
              </a:ext>
            </a:extLst>
          </p:cNvPr>
          <p:cNvGrpSpPr/>
          <p:nvPr/>
        </p:nvGrpSpPr>
        <p:grpSpPr>
          <a:xfrm>
            <a:off x="5200891" y="1290311"/>
            <a:ext cx="5370276" cy="3193777"/>
            <a:chOff x="6421438" y="1816100"/>
            <a:chExt cx="3963988" cy="2357438"/>
          </a:xfrm>
        </p:grpSpPr>
        <p:sp>
          <p:nvSpPr>
            <p:cNvPr id="92" name="Rectangle 30">
              <a:extLst>
                <a:ext uri="{FF2B5EF4-FFF2-40B4-BE49-F238E27FC236}">
                  <a16:creationId xmlns:a16="http://schemas.microsoft.com/office/drawing/2014/main" id="{AFF74D4F-2987-470B-B0E0-B10497ED40E0}"/>
                </a:ext>
              </a:extLst>
            </p:cNvPr>
            <p:cNvSpPr>
              <a:spLocks noChangeArrowheads="1"/>
            </p:cNvSpPr>
            <p:nvPr/>
          </p:nvSpPr>
          <p:spPr bwMode="auto">
            <a:xfrm>
              <a:off x="6507163" y="3162300"/>
              <a:ext cx="569913" cy="923925"/>
            </a:xfrm>
            <a:prstGeom prst="rect">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93" name="Rectangle 31">
              <a:extLst>
                <a:ext uri="{FF2B5EF4-FFF2-40B4-BE49-F238E27FC236}">
                  <a16:creationId xmlns:a16="http://schemas.microsoft.com/office/drawing/2014/main" id="{046473E4-4A1B-4892-A295-A0D97041937E}"/>
                </a:ext>
              </a:extLst>
            </p:cNvPr>
            <p:cNvSpPr>
              <a:spLocks noChangeArrowheads="1"/>
            </p:cNvSpPr>
            <p:nvPr/>
          </p:nvSpPr>
          <p:spPr bwMode="auto">
            <a:xfrm>
              <a:off x="7334250" y="2638425"/>
              <a:ext cx="569913" cy="1447800"/>
            </a:xfrm>
            <a:prstGeom prst="rect">
              <a:avLst/>
            </a:pr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94" name="Rectangle 32">
              <a:extLst>
                <a:ext uri="{FF2B5EF4-FFF2-40B4-BE49-F238E27FC236}">
                  <a16:creationId xmlns:a16="http://schemas.microsoft.com/office/drawing/2014/main" id="{3F45CDF3-ED87-4122-A8F4-4CDB3AA9A9C5}"/>
                </a:ext>
              </a:extLst>
            </p:cNvPr>
            <p:cNvSpPr>
              <a:spLocks noChangeArrowheads="1"/>
            </p:cNvSpPr>
            <p:nvPr/>
          </p:nvSpPr>
          <p:spPr bwMode="auto">
            <a:xfrm>
              <a:off x="8161338" y="2981325"/>
              <a:ext cx="569913" cy="1104900"/>
            </a:xfrm>
            <a:prstGeom prst="rect">
              <a:avLst/>
            </a:pr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95" name="Rectangle 33">
              <a:extLst>
                <a:ext uri="{FF2B5EF4-FFF2-40B4-BE49-F238E27FC236}">
                  <a16:creationId xmlns:a16="http://schemas.microsoft.com/office/drawing/2014/main" id="{97A2F328-9A56-4AC9-953B-99BD9F494C01}"/>
                </a:ext>
              </a:extLst>
            </p:cNvPr>
            <p:cNvSpPr>
              <a:spLocks noChangeArrowheads="1"/>
            </p:cNvSpPr>
            <p:nvPr/>
          </p:nvSpPr>
          <p:spPr bwMode="auto">
            <a:xfrm>
              <a:off x="8988425" y="2043113"/>
              <a:ext cx="569913" cy="2043113"/>
            </a:xfrm>
            <a:prstGeom prst="rect">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96" name="Rectangle 34">
              <a:extLst>
                <a:ext uri="{FF2B5EF4-FFF2-40B4-BE49-F238E27FC236}">
                  <a16:creationId xmlns:a16="http://schemas.microsoft.com/office/drawing/2014/main" id="{CA179B1A-595B-4EFE-BD6B-D866E62B4815}"/>
                </a:ext>
              </a:extLst>
            </p:cNvPr>
            <p:cNvSpPr>
              <a:spLocks noChangeArrowheads="1"/>
            </p:cNvSpPr>
            <p:nvPr/>
          </p:nvSpPr>
          <p:spPr bwMode="auto">
            <a:xfrm>
              <a:off x="9813925" y="2501900"/>
              <a:ext cx="571500" cy="1584325"/>
            </a:xfrm>
            <a:prstGeom prst="rect">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97" name="Freeform 35">
              <a:extLst>
                <a:ext uri="{FF2B5EF4-FFF2-40B4-BE49-F238E27FC236}">
                  <a16:creationId xmlns:a16="http://schemas.microsoft.com/office/drawing/2014/main" id="{E48E96AD-D4EA-4FD3-95E3-7C55DE45CE08}"/>
                </a:ext>
              </a:extLst>
            </p:cNvPr>
            <p:cNvSpPr>
              <a:spLocks/>
            </p:cNvSpPr>
            <p:nvPr/>
          </p:nvSpPr>
          <p:spPr bwMode="auto">
            <a:xfrm>
              <a:off x="6421438" y="1816100"/>
              <a:ext cx="3963988" cy="2357438"/>
            </a:xfrm>
            <a:custGeom>
              <a:avLst/>
              <a:gdLst>
                <a:gd name="T0" fmla="*/ 2497 w 2497"/>
                <a:gd name="T1" fmla="*/ 1485 h 1485"/>
                <a:gd name="T2" fmla="*/ 0 w 2497"/>
                <a:gd name="T3" fmla="*/ 1485 h 1485"/>
                <a:gd name="T4" fmla="*/ 0 w 2497"/>
                <a:gd name="T5" fmla="*/ 0 h 1485"/>
              </a:gdLst>
              <a:ahLst/>
              <a:cxnLst>
                <a:cxn ang="0">
                  <a:pos x="T0" y="T1"/>
                </a:cxn>
                <a:cxn ang="0">
                  <a:pos x="T2" y="T3"/>
                </a:cxn>
                <a:cxn ang="0">
                  <a:pos x="T4" y="T5"/>
                </a:cxn>
              </a:cxnLst>
              <a:rect l="0" t="0" r="r" b="b"/>
              <a:pathLst>
                <a:path w="2497" h="1485">
                  <a:moveTo>
                    <a:pt x="2497" y="1485"/>
                  </a:moveTo>
                  <a:lnTo>
                    <a:pt x="0" y="1485"/>
                  </a:lnTo>
                  <a:lnTo>
                    <a:pt x="0" y="0"/>
                  </a:lnTo>
                </a:path>
              </a:pathLst>
            </a:custGeom>
            <a:noFill/>
            <a:ln w="14288" cap="flat">
              <a:solidFill>
                <a:srgbClr val="A7A9AC"/>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grpSp>
      <p:sp>
        <p:nvSpPr>
          <p:cNvPr id="98" name="Rectangle 97">
            <a:extLst>
              <a:ext uri="{FF2B5EF4-FFF2-40B4-BE49-F238E27FC236}">
                <a16:creationId xmlns:a16="http://schemas.microsoft.com/office/drawing/2014/main" id="{944EF03C-98FF-4DD4-9694-728C852D5A00}"/>
              </a:ext>
            </a:extLst>
          </p:cNvPr>
          <p:cNvSpPr/>
          <p:nvPr/>
        </p:nvSpPr>
        <p:spPr>
          <a:xfrm>
            <a:off x="5392735" y="4548752"/>
            <a:ext cx="620683" cy="323165"/>
          </a:xfrm>
          <a:prstGeom prst="rect">
            <a:avLst/>
          </a:prstGeom>
        </p:spPr>
        <p:txBody>
          <a:bodyPr wrap="none">
            <a:spAutoFit/>
          </a:bodyPr>
          <a:lstStyle/>
          <a:p>
            <a:pPr algn="ctr"/>
            <a:r>
              <a:rPr lang="en-US" sz="1500"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2013</a:t>
            </a:r>
          </a:p>
        </p:txBody>
      </p:sp>
      <p:sp>
        <p:nvSpPr>
          <p:cNvPr id="99" name="Rectangle 98">
            <a:extLst>
              <a:ext uri="{FF2B5EF4-FFF2-40B4-BE49-F238E27FC236}">
                <a16:creationId xmlns:a16="http://schemas.microsoft.com/office/drawing/2014/main" id="{6095958E-CFA6-4FBF-B5AF-90B4A7A8C12E}"/>
              </a:ext>
            </a:extLst>
          </p:cNvPr>
          <p:cNvSpPr/>
          <p:nvPr/>
        </p:nvSpPr>
        <p:spPr>
          <a:xfrm>
            <a:off x="6513245" y="4548752"/>
            <a:ext cx="620683" cy="323165"/>
          </a:xfrm>
          <a:prstGeom prst="rect">
            <a:avLst/>
          </a:prstGeom>
        </p:spPr>
        <p:txBody>
          <a:bodyPr wrap="none">
            <a:spAutoFit/>
          </a:bodyPr>
          <a:lstStyle/>
          <a:p>
            <a:pPr algn="ctr"/>
            <a:r>
              <a:rPr lang="en-US" sz="15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2014</a:t>
            </a:r>
          </a:p>
        </p:txBody>
      </p:sp>
      <p:sp>
        <p:nvSpPr>
          <p:cNvPr id="100" name="Rectangle 99">
            <a:extLst>
              <a:ext uri="{FF2B5EF4-FFF2-40B4-BE49-F238E27FC236}">
                <a16:creationId xmlns:a16="http://schemas.microsoft.com/office/drawing/2014/main" id="{F91F9BAF-01A3-4606-B2BA-506C83251DD9}"/>
              </a:ext>
            </a:extLst>
          </p:cNvPr>
          <p:cNvSpPr/>
          <p:nvPr/>
        </p:nvSpPr>
        <p:spPr>
          <a:xfrm>
            <a:off x="7633755" y="4548752"/>
            <a:ext cx="620683" cy="323165"/>
          </a:xfrm>
          <a:prstGeom prst="rect">
            <a:avLst/>
          </a:prstGeom>
        </p:spPr>
        <p:txBody>
          <a:bodyPr wrap="none">
            <a:spAutoFit/>
          </a:bodyPr>
          <a:lstStyle/>
          <a:p>
            <a:pPr algn="ctr"/>
            <a:r>
              <a:rPr lang="en-US" sz="1500" b="1" dirty="0">
                <a:solidFill>
                  <a:schemeClr val="accent5"/>
                </a:solidFill>
                <a:latin typeface="Open Sans" panose="020B0606030504020204" pitchFamily="34" charset="0"/>
                <a:ea typeface="Open Sans" panose="020B0606030504020204" pitchFamily="34" charset="0"/>
                <a:cs typeface="Open Sans" panose="020B0606030504020204" pitchFamily="34" charset="0"/>
              </a:rPr>
              <a:t>2015</a:t>
            </a:r>
          </a:p>
        </p:txBody>
      </p:sp>
      <p:sp>
        <p:nvSpPr>
          <p:cNvPr id="101" name="Rectangle 100">
            <a:extLst>
              <a:ext uri="{FF2B5EF4-FFF2-40B4-BE49-F238E27FC236}">
                <a16:creationId xmlns:a16="http://schemas.microsoft.com/office/drawing/2014/main" id="{68E0D52F-E264-420B-98D5-44F32D4FC68F}"/>
              </a:ext>
            </a:extLst>
          </p:cNvPr>
          <p:cNvSpPr/>
          <p:nvPr/>
        </p:nvSpPr>
        <p:spPr>
          <a:xfrm>
            <a:off x="5415178" y="3953644"/>
            <a:ext cx="575799" cy="323165"/>
          </a:xfrm>
          <a:prstGeom prst="rect">
            <a:avLst/>
          </a:prstGeom>
        </p:spPr>
        <p:txBody>
          <a:bodyPr wrap="none">
            <a:spAutoFit/>
          </a:bodyPr>
          <a:lstStyle/>
          <a:p>
            <a:pPr algn="ctr"/>
            <a:r>
              <a:rPr lang="en-US" sz="1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21%</a:t>
            </a:r>
          </a:p>
        </p:txBody>
      </p:sp>
      <p:sp>
        <p:nvSpPr>
          <p:cNvPr id="102" name="Rectangle 101">
            <a:extLst>
              <a:ext uri="{FF2B5EF4-FFF2-40B4-BE49-F238E27FC236}">
                <a16:creationId xmlns:a16="http://schemas.microsoft.com/office/drawing/2014/main" id="{29AEAF00-5964-474A-87E2-4AE8F7E7CF4A}"/>
              </a:ext>
            </a:extLst>
          </p:cNvPr>
          <p:cNvSpPr/>
          <p:nvPr/>
        </p:nvSpPr>
        <p:spPr>
          <a:xfrm>
            <a:off x="8754265" y="4548752"/>
            <a:ext cx="620683" cy="323165"/>
          </a:xfrm>
          <a:prstGeom prst="rect">
            <a:avLst/>
          </a:prstGeom>
        </p:spPr>
        <p:txBody>
          <a:bodyPr wrap="none">
            <a:spAutoFit/>
          </a:bodyPr>
          <a:lstStyle/>
          <a:p>
            <a:pPr algn="ctr"/>
            <a:r>
              <a:rPr lang="en-US" sz="1500" b="1" dirty="0">
                <a:solidFill>
                  <a:schemeClr val="accent2"/>
                </a:solidFill>
                <a:latin typeface="Open Sans" panose="020B0606030504020204" pitchFamily="34" charset="0"/>
                <a:ea typeface="Open Sans" panose="020B0606030504020204" pitchFamily="34" charset="0"/>
                <a:cs typeface="Open Sans" panose="020B0606030504020204" pitchFamily="34" charset="0"/>
              </a:rPr>
              <a:t>2016</a:t>
            </a:r>
          </a:p>
        </p:txBody>
      </p:sp>
      <p:sp>
        <p:nvSpPr>
          <p:cNvPr id="103" name="Rectangle 102">
            <a:extLst>
              <a:ext uri="{FF2B5EF4-FFF2-40B4-BE49-F238E27FC236}">
                <a16:creationId xmlns:a16="http://schemas.microsoft.com/office/drawing/2014/main" id="{B89F23E5-A4FB-4452-8B65-492DEE0A8315}"/>
              </a:ext>
            </a:extLst>
          </p:cNvPr>
          <p:cNvSpPr/>
          <p:nvPr/>
        </p:nvSpPr>
        <p:spPr>
          <a:xfrm>
            <a:off x="9874775" y="4548752"/>
            <a:ext cx="620683" cy="323165"/>
          </a:xfrm>
          <a:prstGeom prst="rect">
            <a:avLst/>
          </a:prstGeom>
        </p:spPr>
        <p:txBody>
          <a:bodyPr wrap="none">
            <a:spAutoFit/>
          </a:bodyPr>
          <a:lstStyle/>
          <a:p>
            <a:pPr algn="ctr"/>
            <a:r>
              <a:rPr lang="en-US" sz="1500"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2017</a:t>
            </a:r>
          </a:p>
        </p:txBody>
      </p:sp>
      <p:sp>
        <p:nvSpPr>
          <p:cNvPr id="104" name="Rectangle 103">
            <a:extLst>
              <a:ext uri="{FF2B5EF4-FFF2-40B4-BE49-F238E27FC236}">
                <a16:creationId xmlns:a16="http://schemas.microsoft.com/office/drawing/2014/main" id="{24BBAE9D-61E9-4C89-913A-9EF7201A914A}"/>
              </a:ext>
            </a:extLst>
          </p:cNvPr>
          <p:cNvSpPr/>
          <p:nvPr/>
        </p:nvSpPr>
        <p:spPr>
          <a:xfrm>
            <a:off x="5010150" y="5386447"/>
            <a:ext cx="6019165" cy="400110"/>
          </a:xfrm>
          <a:prstGeom prst="rect">
            <a:avLst/>
          </a:prstGeom>
        </p:spPr>
        <p:txBody>
          <a:bodyPr wrap="square">
            <a:spAutoFit/>
          </a:bodyPr>
          <a:lstStyle/>
          <a:p>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Lorem Ipsum is simply dummy text of the printing and typesetting industry ipsum has been the industry's standard dummy text ever since.</a:t>
            </a:r>
          </a:p>
        </p:txBody>
      </p:sp>
      <p:sp>
        <p:nvSpPr>
          <p:cNvPr id="105" name="Rectangle 104">
            <a:extLst>
              <a:ext uri="{FF2B5EF4-FFF2-40B4-BE49-F238E27FC236}">
                <a16:creationId xmlns:a16="http://schemas.microsoft.com/office/drawing/2014/main" id="{0B922196-1D2F-4C95-AF30-328DD5B8AC34}"/>
              </a:ext>
            </a:extLst>
          </p:cNvPr>
          <p:cNvSpPr/>
          <p:nvPr/>
        </p:nvSpPr>
        <p:spPr>
          <a:xfrm>
            <a:off x="4638392" y="5467831"/>
            <a:ext cx="237342" cy="237342"/>
          </a:xfrm>
          <a:prstGeom prst="rect">
            <a:avLst/>
          </a:prstGeom>
          <a:noFill/>
          <a:ln w="381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a:extLst>
              <a:ext uri="{FF2B5EF4-FFF2-40B4-BE49-F238E27FC236}">
                <a16:creationId xmlns:a16="http://schemas.microsoft.com/office/drawing/2014/main" id="{D6463E8B-F7E1-471C-90F5-59629D5E52DC}"/>
              </a:ext>
            </a:extLst>
          </p:cNvPr>
          <p:cNvSpPr/>
          <p:nvPr/>
        </p:nvSpPr>
        <p:spPr>
          <a:xfrm>
            <a:off x="6535687" y="3953644"/>
            <a:ext cx="575800" cy="323165"/>
          </a:xfrm>
          <a:prstGeom prst="rect">
            <a:avLst/>
          </a:prstGeom>
        </p:spPr>
        <p:txBody>
          <a:bodyPr wrap="none">
            <a:spAutoFit/>
          </a:bodyPr>
          <a:lstStyle/>
          <a:p>
            <a:pPr algn="ctr"/>
            <a:r>
              <a:rPr lang="en-US" sz="1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33%</a:t>
            </a:r>
          </a:p>
        </p:txBody>
      </p:sp>
      <p:sp>
        <p:nvSpPr>
          <p:cNvPr id="107" name="Rectangle 106">
            <a:extLst>
              <a:ext uri="{FF2B5EF4-FFF2-40B4-BE49-F238E27FC236}">
                <a16:creationId xmlns:a16="http://schemas.microsoft.com/office/drawing/2014/main" id="{ABC9B531-21F8-4E02-90C1-5EE50F86FCBC}"/>
              </a:ext>
            </a:extLst>
          </p:cNvPr>
          <p:cNvSpPr/>
          <p:nvPr/>
        </p:nvSpPr>
        <p:spPr>
          <a:xfrm>
            <a:off x="7657667" y="3953644"/>
            <a:ext cx="575800" cy="323165"/>
          </a:xfrm>
          <a:prstGeom prst="rect">
            <a:avLst/>
          </a:prstGeom>
        </p:spPr>
        <p:txBody>
          <a:bodyPr wrap="none">
            <a:spAutoFit/>
          </a:bodyPr>
          <a:lstStyle/>
          <a:p>
            <a:pPr algn="ctr"/>
            <a:r>
              <a:rPr lang="en-US" sz="1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29%</a:t>
            </a:r>
          </a:p>
        </p:txBody>
      </p:sp>
      <p:sp>
        <p:nvSpPr>
          <p:cNvPr id="108" name="Rectangle 107">
            <a:extLst>
              <a:ext uri="{FF2B5EF4-FFF2-40B4-BE49-F238E27FC236}">
                <a16:creationId xmlns:a16="http://schemas.microsoft.com/office/drawing/2014/main" id="{69C139AC-7F3D-4BF4-9BAC-75D56832631A}"/>
              </a:ext>
            </a:extLst>
          </p:cNvPr>
          <p:cNvSpPr/>
          <p:nvPr/>
        </p:nvSpPr>
        <p:spPr>
          <a:xfrm>
            <a:off x="8776706" y="3953644"/>
            <a:ext cx="575800" cy="323165"/>
          </a:xfrm>
          <a:prstGeom prst="rect">
            <a:avLst/>
          </a:prstGeom>
        </p:spPr>
        <p:txBody>
          <a:bodyPr wrap="none">
            <a:spAutoFit/>
          </a:bodyPr>
          <a:lstStyle/>
          <a:p>
            <a:pPr algn="ctr"/>
            <a:r>
              <a:rPr lang="en-US" sz="1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48%</a:t>
            </a:r>
          </a:p>
        </p:txBody>
      </p:sp>
      <p:sp>
        <p:nvSpPr>
          <p:cNvPr id="109" name="Rectangle 108">
            <a:extLst>
              <a:ext uri="{FF2B5EF4-FFF2-40B4-BE49-F238E27FC236}">
                <a16:creationId xmlns:a16="http://schemas.microsoft.com/office/drawing/2014/main" id="{AD3A54D3-4D83-4628-BC63-DF9D431FAD98}"/>
              </a:ext>
            </a:extLst>
          </p:cNvPr>
          <p:cNvSpPr/>
          <p:nvPr/>
        </p:nvSpPr>
        <p:spPr>
          <a:xfrm>
            <a:off x="9891280" y="3953644"/>
            <a:ext cx="575800" cy="323165"/>
          </a:xfrm>
          <a:prstGeom prst="rect">
            <a:avLst/>
          </a:prstGeom>
        </p:spPr>
        <p:txBody>
          <a:bodyPr wrap="none">
            <a:spAutoFit/>
          </a:bodyPr>
          <a:lstStyle/>
          <a:p>
            <a:pPr algn="ctr"/>
            <a:r>
              <a:rPr lang="en-US" sz="1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36%</a:t>
            </a:r>
          </a:p>
        </p:txBody>
      </p:sp>
      <p:sp>
        <p:nvSpPr>
          <p:cNvPr id="110" name="Rectangle 109">
            <a:extLst>
              <a:ext uri="{FF2B5EF4-FFF2-40B4-BE49-F238E27FC236}">
                <a16:creationId xmlns:a16="http://schemas.microsoft.com/office/drawing/2014/main" id="{A41F422D-8CD2-4976-AB44-93727A7356B8}"/>
              </a:ext>
            </a:extLst>
          </p:cNvPr>
          <p:cNvSpPr/>
          <p:nvPr/>
        </p:nvSpPr>
        <p:spPr>
          <a:xfrm>
            <a:off x="4524092" y="1055424"/>
            <a:ext cx="662764" cy="3760004"/>
          </a:xfrm>
          <a:prstGeom prst="rect">
            <a:avLst/>
          </a:prstGeom>
        </p:spPr>
        <p:txBody>
          <a:bodyPr wrap="square">
            <a:spAutoFit/>
          </a:bodyPr>
          <a:lstStyle/>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100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90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80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70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60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50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40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30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20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10</a:t>
            </a:r>
          </a:p>
          <a:p>
            <a:pPr>
              <a:lnSpc>
                <a:spcPts val="2500"/>
              </a:lnSpc>
            </a:pPr>
            <a:r>
              <a:rPr lang="en-US" sz="15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00</a:t>
            </a:r>
          </a:p>
        </p:txBody>
      </p:sp>
    </p:spTree>
    <p:extLst>
      <p:ext uri="{BB962C8B-B14F-4D97-AF65-F5344CB8AC3E}">
        <p14:creationId xmlns:p14="http://schemas.microsoft.com/office/powerpoint/2010/main" val="3860867594"/>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eelOff"/>
      </p:transition>
    </mc:Choice>
    <mc:Fallback>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 name="Rectangle 62">
            <a:extLst>
              <a:ext uri="{FF2B5EF4-FFF2-40B4-BE49-F238E27FC236}">
                <a16:creationId xmlns:a16="http://schemas.microsoft.com/office/drawing/2014/main" id="{98DA5EAB-96D5-4445-8767-97EE77A26F47}"/>
              </a:ext>
            </a:extLst>
          </p:cNvPr>
          <p:cNvSpPr/>
          <p:nvPr/>
        </p:nvSpPr>
        <p:spPr>
          <a:xfrm>
            <a:off x="-9524" y="0"/>
            <a:ext cx="12201524" cy="68580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64" name="Picture 63">
            <a:extLst>
              <a:ext uri="{FF2B5EF4-FFF2-40B4-BE49-F238E27FC236}">
                <a16:creationId xmlns:a16="http://schemas.microsoft.com/office/drawing/2014/main" id="{EAB726EF-F218-41EF-A9DA-D9D70593A2AF}"/>
              </a:ext>
            </a:extLst>
          </p:cNvPr>
          <p:cNvPicPr>
            <a:picLocks noChangeAspect="1"/>
          </p:cNvPicPr>
          <p:nvPr/>
        </p:nvPicPr>
        <p:blipFill>
          <a:blip r:embed="rId3"/>
          <a:stretch>
            <a:fillRect/>
          </a:stretch>
        </p:blipFill>
        <p:spPr>
          <a:xfrm>
            <a:off x="4468152" y="5861240"/>
            <a:ext cx="3242464" cy="304308"/>
          </a:xfrm>
          <a:prstGeom prst="rect">
            <a:avLst/>
          </a:prstGeom>
        </p:spPr>
      </p:pic>
      <p:grpSp>
        <p:nvGrpSpPr>
          <p:cNvPr id="65" name="Group 64">
            <a:extLst>
              <a:ext uri="{FF2B5EF4-FFF2-40B4-BE49-F238E27FC236}">
                <a16:creationId xmlns:a16="http://schemas.microsoft.com/office/drawing/2014/main" id="{5C9FD728-FB40-44BF-8F38-9FF599C16C22}"/>
              </a:ext>
            </a:extLst>
          </p:cNvPr>
          <p:cNvGrpSpPr/>
          <p:nvPr/>
        </p:nvGrpSpPr>
        <p:grpSpPr>
          <a:xfrm>
            <a:off x="2316163" y="1911350"/>
            <a:ext cx="7858125" cy="3035300"/>
            <a:chOff x="2316163" y="2052638"/>
            <a:chExt cx="7858125" cy="3035300"/>
          </a:xfrm>
        </p:grpSpPr>
        <p:sp>
          <p:nvSpPr>
            <p:cNvPr id="66" name="Freeform 5">
              <a:extLst>
                <a:ext uri="{FF2B5EF4-FFF2-40B4-BE49-F238E27FC236}">
                  <a16:creationId xmlns:a16="http://schemas.microsoft.com/office/drawing/2014/main" id="{DAF94174-1C40-48A8-81AE-9483ABF75100}"/>
                </a:ext>
              </a:extLst>
            </p:cNvPr>
            <p:cNvSpPr>
              <a:spLocks/>
            </p:cNvSpPr>
            <p:nvPr/>
          </p:nvSpPr>
          <p:spPr bwMode="auto">
            <a:xfrm>
              <a:off x="6711950" y="2403475"/>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67" name="Freeform: Shape 66">
              <a:extLst>
                <a:ext uri="{FF2B5EF4-FFF2-40B4-BE49-F238E27FC236}">
                  <a16:creationId xmlns:a16="http://schemas.microsoft.com/office/drawing/2014/main" id="{0E1F13B5-487A-4FA0-A3CA-2E57603446EF}"/>
                </a:ext>
              </a:extLst>
            </p:cNvPr>
            <p:cNvSpPr>
              <a:spLocks/>
            </p:cNvSpPr>
            <p:nvPr/>
          </p:nvSpPr>
          <p:spPr bwMode="auto">
            <a:xfrm>
              <a:off x="6287908" y="2052638"/>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68" name="Group 67">
              <a:extLst>
                <a:ext uri="{FF2B5EF4-FFF2-40B4-BE49-F238E27FC236}">
                  <a16:creationId xmlns:a16="http://schemas.microsoft.com/office/drawing/2014/main" id="{2EBCC5ED-1CAB-4235-A42A-6B76FCE91B79}"/>
                </a:ext>
              </a:extLst>
            </p:cNvPr>
            <p:cNvGrpSpPr/>
            <p:nvPr/>
          </p:nvGrpSpPr>
          <p:grpSpPr>
            <a:xfrm>
              <a:off x="2316163" y="2290763"/>
              <a:ext cx="4321175" cy="1584325"/>
              <a:chOff x="2316163" y="2290763"/>
              <a:chExt cx="4321175" cy="1584325"/>
            </a:xfrm>
          </p:grpSpPr>
          <p:sp>
            <p:nvSpPr>
              <p:cNvPr id="71" name="Rectangle 8">
                <a:extLst>
                  <a:ext uri="{FF2B5EF4-FFF2-40B4-BE49-F238E27FC236}">
                    <a16:creationId xmlns:a16="http://schemas.microsoft.com/office/drawing/2014/main" id="{AF9FFF05-2CD8-404E-8CFA-3A4C9C01078D}"/>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72" name="Freeform 9">
                <a:extLst>
                  <a:ext uri="{FF2B5EF4-FFF2-40B4-BE49-F238E27FC236}">
                    <a16:creationId xmlns:a16="http://schemas.microsoft.com/office/drawing/2014/main" id="{B57D67DE-87CA-4C00-B8CC-2DF89778080C}"/>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73" name="Freeform 10">
                <a:extLst>
                  <a:ext uri="{FF2B5EF4-FFF2-40B4-BE49-F238E27FC236}">
                    <a16:creationId xmlns:a16="http://schemas.microsoft.com/office/drawing/2014/main" id="{0C7A4F3B-BA83-4489-A97D-B347F4CA46E3}"/>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74" name="Rectangle 11">
                <a:extLst>
                  <a:ext uri="{FF2B5EF4-FFF2-40B4-BE49-F238E27FC236}">
                    <a16:creationId xmlns:a16="http://schemas.microsoft.com/office/drawing/2014/main" id="{FCEA2520-61A6-47B6-B938-8206526EFBA7}"/>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75" name="Freeform 12">
                <a:extLst>
                  <a:ext uri="{FF2B5EF4-FFF2-40B4-BE49-F238E27FC236}">
                    <a16:creationId xmlns:a16="http://schemas.microsoft.com/office/drawing/2014/main" id="{7FD38080-FFD7-4828-A209-6F440D9DAF35}"/>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69" name="Rectangle 68">
              <a:extLst>
                <a:ext uri="{FF2B5EF4-FFF2-40B4-BE49-F238E27FC236}">
                  <a16:creationId xmlns:a16="http://schemas.microsoft.com/office/drawing/2014/main" id="{626DAAB5-7980-4AB7-8B53-F45710501568}"/>
                </a:ext>
              </a:extLst>
            </p:cNvPr>
            <p:cNvSpPr/>
            <p:nvPr/>
          </p:nvSpPr>
          <p:spPr>
            <a:xfrm>
              <a:off x="3251452" y="2682815"/>
              <a:ext cx="2101167" cy="800219"/>
            </a:xfrm>
            <a:prstGeom prst="rect">
              <a:avLst/>
            </a:prstGeom>
          </p:spPr>
          <p:txBody>
            <a:bodyPr wrap="square">
              <a:spAutoFit/>
            </a:bodyPr>
            <a:lstStyle/>
            <a:p>
              <a:r>
                <a:rPr lang="en-US" sz="3100" spc="2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 FOR WATCHING</a:t>
              </a:r>
            </a:p>
          </p:txBody>
        </p:sp>
        <p:sp>
          <p:nvSpPr>
            <p:cNvPr id="70" name="Rectangle 69">
              <a:extLst>
                <a:ext uri="{FF2B5EF4-FFF2-40B4-BE49-F238E27FC236}">
                  <a16:creationId xmlns:a16="http://schemas.microsoft.com/office/drawing/2014/main" id="{3AE544C2-56C6-42DF-A7FF-AD11DEB40C52}"/>
                </a:ext>
              </a:extLst>
            </p:cNvPr>
            <p:cNvSpPr/>
            <p:nvPr/>
          </p:nvSpPr>
          <p:spPr>
            <a:xfrm>
              <a:off x="6488505" y="2720317"/>
              <a:ext cx="2450582" cy="864917"/>
            </a:xfrm>
            <a:prstGeom prst="rect">
              <a:avLst/>
            </a:prstGeom>
          </p:spPr>
          <p:txBody>
            <a:bodyPr wrap="square">
              <a:spAutoFit/>
            </a:bodyPr>
            <a:lstStyle/>
            <a:p>
              <a:pPr algn="ctr">
                <a:lnSpc>
                  <a:spcPts val="3000"/>
                </a:lnSpc>
              </a:pPr>
              <a:r>
                <a:rPr lang="en-US" sz="3000" dirty="0">
                  <a:solidFill>
                    <a:schemeClr val="accent2">
                      <a:lumMod val="7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accent2">
                      <a:lumMod val="7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QUESTION?</a:t>
              </a:r>
            </a:p>
          </p:txBody>
        </p:sp>
      </p:grpSp>
    </p:spTree>
    <p:extLst>
      <p:ext uri="{BB962C8B-B14F-4D97-AF65-F5344CB8AC3E}">
        <p14:creationId xmlns:p14="http://schemas.microsoft.com/office/powerpoint/2010/main" val="2304971595"/>
      </p:ext>
    </p:extLst>
  </p:cSld>
  <p:clrMapOvr>
    <a:masterClrMapping/>
  </p:clrMapOvr>
  <p:transition spd="med">
    <p:pull/>
  </p:transition>
</p:sld>
</file>

<file path=ppt/theme/theme1.xml><?xml version="1.0" encoding="utf-8"?>
<a:theme xmlns:a="http://schemas.openxmlformats.org/drawingml/2006/main" name="Theme_Master">
  <a:themeElements>
    <a:clrScheme name="Custom 35">
      <a:dk1>
        <a:srgbClr val="000000"/>
      </a:dk1>
      <a:lt1>
        <a:srgbClr val="FFFFFF"/>
      </a:lt1>
      <a:dk2>
        <a:srgbClr val="6C6D6D"/>
      </a:dk2>
      <a:lt2>
        <a:srgbClr val="E7E6E6"/>
      </a:lt2>
      <a:accent1>
        <a:srgbClr val="0069B5"/>
      </a:accent1>
      <a:accent2>
        <a:srgbClr val="F7941E"/>
      </a:accent2>
      <a:accent3>
        <a:srgbClr val="FFCB05"/>
      </a:accent3>
      <a:accent4>
        <a:srgbClr val="44C8F5"/>
      </a:accent4>
      <a:accent5>
        <a:srgbClr val="EF4630"/>
      </a:accent5>
      <a:accent6>
        <a:srgbClr val="EF5BA1"/>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25620</TotalTime>
  <Words>430</Words>
  <Application>Microsoft Office PowerPoint</Application>
  <PresentationFormat>Widescreen</PresentationFormat>
  <Paragraphs>98</Paragraphs>
  <Slides>9</Slides>
  <Notes>9</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9</vt:i4>
      </vt:variant>
    </vt:vector>
  </HeadingPairs>
  <TitlesOfParts>
    <vt:vector size="18" baseType="lpstr">
      <vt:lpstr>Arial</vt:lpstr>
      <vt:lpstr>Calibri</vt:lpstr>
      <vt:lpstr>Montserrat-Regular</vt:lpstr>
      <vt:lpstr>Open Sans</vt:lpstr>
      <vt:lpstr>Open Sans </vt:lpstr>
      <vt:lpstr>Open Sans Extrabold</vt:lpstr>
      <vt:lpstr>Open Sans Semibold</vt:lpstr>
      <vt:lpstr>PT Sans</vt:lpstr>
      <vt:lpstr>Theme_Master</vt:lpstr>
      <vt:lpstr>PowerPoint Presentation</vt:lpstr>
      <vt:lpstr>PowerPoint Presentation</vt:lpstr>
      <vt:lpstr>PowerPoint Presentation</vt:lpstr>
      <vt:lpstr>PowerPoint Presentation</vt:lpstr>
      <vt:lpstr>PowerPoint Presentation</vt:lpstr>
      <vt:lpstr>PowerPoint Presentation</vt:lpstr>
      <vt:lpstr>Timeline</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4127</cp:revision>
  <dcterms:created xsi:type="dcterms:W3CDTF">2016-12-30T12:29:18Z</dcterms:created>
  <dcterms:modified xsi:type="dcterms:W3CDTF">2017-11-12T13:15:03Z</dcterms:modified>
</cp:coreProperties>
</file>