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68" r:id="rId20"/>
    <p:sldId id="269" r:id="rId21"/>
    <p:sldId id="277" r:id="rId22"/>
    <p:sldId id="266" r:id="rId23"/>
    <p:sldId id="278" r:id="rId24"/>
    <p:sldId id="26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249" autoAdjust="0"/>
  </p:normalViewPr>
  <p:slideViewPr>
    <p:cSldViewPr snapToGrid="0">
      <p:cViewPr varScale="1">
        <p:scale>
          <a:sx n="72" d="100"/>
          <a:sy n="72" d="100"/>
        </p:scale>
        <p:origin x="420"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1/12/2018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1/12/2018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3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E0F759A-33E3-4097-9D7A-988430ED8EF5}"/>
              </a:ext>
            </a:extLst>
          </p:cNvPr>
          <p:cNvSpPr>
            <a:spLocks noGrp="1"/>
          </p:cNvSpPr>
          <p:nvPr>
            <p:ph type="pic" sz="quarter" idx="165" hasCustomPrompt="1"/>
          </p:nvPr>
        </p:nvSpPr>
        <p:spPr>
          <a:xfrm>
            <a:off x="8382849" y="1475912"/>
            <a:ext cx="2832319" cy="4642746"/>
          </a:xfrm>
          <a:custGeom>
            <a:avLst/>
            <a:gdLst>
              <a:gd name="connsiteX0" fmla="*/ 0 w 2832319"/>
              <a:gd name="connsiteY0" fmla="*/ 0 h 4642746"/>
              <a:gd name="connsiteX1" fmla="*/ 2832319 w 2832319"/>
              <a:gd name="connsiteY1" fmla="*/ 0 h 4642746"/>
              <a:gd name="connsiteX2" fmla="*/ 2832319 w 2832319"/>
              <a:gd name="connsiteY2" fmla="*/ 4642746 h 4642746"/>
              <a:gd name="connsiteX3" fmla="*/ 0 w 2832319"/>
              <a:gd name="connsiteY3" fmla="*/ 4642746 h 4642746"/>
            </a:gdLst>
            <a:ahLst/>
            <a:cxnLst>
              <a:cxn ang="0">
                <a:pos x="connsiteX0" y="connsiteY0"/>
              </a:cxn>
              <a:cxn ang="0">
                <a:pos x="connsiteX1" y="connsiteY1"/>
              </a:cxn>
              <a:cxn ang="0">
                <a:pos x="connsiteX2" y="connsiteY2"/>
              </a:cxn>
              <a:cxn ang="0">
                <a:pos x="connsiteX3" y="connsiteY3"/>
              </a:cxn>
            </a:cxnLst>
            <a:rect l="l" t="t" r="r" b="b"/>
            <a:pathLst>
              <a:path w="2832319" h="4642746">
                <a:moveTo>
                  <a:pt x="0" y="0"/>
                </a:moveTo>
                <a:lnTo>
                  <a:pt x="2832319" y="0"/>
                </a:lnTo>
                <a:lnTo>
                  <a:pt x="2832319" y="4642746"/>
                </a:lnTo>
                <a:lnTo>
                  <a:pt x="0" y="464274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DFD77A2-EA0D-4C3E-9615-E0D8638E1DC5}"/>
              </a:ext>
            </a:extLst>
          </p:cNvPr>
          <p:cNvSpPr>
            <a:spLocks noGrp="1"/>
          </p:cNvSpPr>
          <p:nvPr>
            <p:ph type="pic" sz="quarter" idx="164" hasCustomPrompt="1"/>
          </p:nvPr>
        </p:nvSpPr>
        <p:spPr>
          <a:xfrm>
            <a:off x="944217" y="2433856"/>
            <a:ext cx="2703286" cy="2235201"/>
          </a:xfrm>
          <a:custGeom>
            <a:avLst/>
            <a:gdLst>
              <a:gd name="connsiteX0" fmla="*/ 0 w 2703286"/>
              <a:gd name="connsiteY0" fmla="*/ 0 h 2235201"/>
              <a:gd name="connsiteX1" fmla="*/ 2703286 w 2703286"/>
              <a:gd name="connsiteY1" fmla="*/ 0 h 2235201"/>
              <a:gd name="connsiteX2" fmla="*/ 2703286 w 2703286"/>
              <a:gd name="connsiteY2" fmla="*/ 2235201 h 2235201"/>
              <a:gd name="connsiteX3" fmla="*/ 0 w 2703286"/>
              <a:gd name="connsiteY3" fmla="*/ 2235201 h 2235201"/>
            </a:gdLst>
            <a:ahLst/>
            <a:cxnLst>
              <a:cxn ang="0">
                <a:pos x="connsiteX0" y="connsiteY0"/>
              </a:cxn>
              <a:cxn ang="0">
                <a:pos x="connsiteX1" y="connsiteY1"/>
              </a:cxn>
              <a:cxn ang="0">
                <a:pos x="connsiteX2" y="connsiteY2"/>
              </a:cxn>
              <a:cxn ang="0">
                <a:pos x="connsiteX3" y="connsiteY3"/>
              </a:cxn>
            </a:cxnLst>
            <a:rect l="l" t="t" r="r" b="b"/>
            <a:pathLst>
              <a:path w="2703286" h="2235201">
                <a:moveTo>
                  <a:pt x="0" y="0"/>
                </a:moveTo>
                <a:lnTo>
                  <a:pt x="2703286" y="0"/>
                </a:lnTo>
                <a:lnTo>
                  <a:pt x="2703286" y="2235201"/>
                </a:lnTo>
                <a:lnTo>
                  <a:pt x="0" y="223520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41184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3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EBF8930-DA8C-4010-95D8-44491F7DE836}"/>
              </a:ext>
            </a:extLst>
          </p:cNvPr>
          <p:cNvSpPr>
            <a:spLocks noGrp="1"/>
          </p:cNvSpPr>
          <p:nvPr>
            <p:ph type="pic" sz="quarter" idx="164" hasCustomPrompt="1"/>
          </p:nvPr>
        </p:nvSpPr>
        <p:spPr>
          <a:xfrm>
            <a:off x="1112472" y="2524815"/>
            <a:ext cx="5191414" cy="2923105"/>
          </a:xfrm>
          <a:custGeom>
            <a:avLst/>
            <a:gdLst>
              <a:gd name="connsiteX0" fmla="*/ 0 w 5191414"/>
              <a:gd name="connsiteY0" fmla="*/ 0 h 2923105"/>
              <a:gd name="connsiteX1" fmla="*/ 5191414 w 5191414"/>
              <a:gd name="connsiteY1" fmla="*/ 0 h 2923105"/>
              <a:gd name="connsiteX2" fmla="*/ 5191414 w 5191414"/>
              <a:gd name="connsiteY2" fmla="*/ 2923105 h 2923105"/>
              <a:gd name="connsiteX3" fmla="*/ 0 w 5191414"/>
              <a:gd name="connsiteY3" fmla="*/ 2923105 h 2923105"/>
            </a:gdLst>
            <a:ahLst/>
            <a:cxnLst>
              <a:cxn ang="0">
                <a:pos x="connsiteX0" y="connsiteY0"/>
              </a:cxn>
              <a:cxn ang="0">
                <a:pos x="connsiteX1" y="connsiteY1"/>
              </a:cxn>
              <a:cxn ang="0">
                <a:pos x="connsiteX2" y="connsiteY2"/>
              </a:cxn>
              <a:cxn ang="0">
                <a:pos x="connsiteX3" y="connsiteY3"/>
              </a:cxn>
            </a:cxnLst>
            <a:rect l="l" t="t" r="r" b="b"/>
            <a:pathLst>
              <a:path w="5191414" h="2923105">
                <a:moveTo>
                  <a:pt x="0" y="0"/>
                </a:moveTo>
                <a:lnTo>
                  <a:pt x="5191414" y="0"/>
                </a:lnTo>
                <a:lnTo>
                  <a:pt x="5191414" y="2923105"/>
                </a:lnTo>
                <a:lnTo>
                  <a:pt x="0" y="29231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24680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36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0208C3D-6DD0-49C1-BF64-AC500F889D6E}"/>
              </a:ext>
            </a:extLst>
          </p:cNvPr>
          <p:cNvSpPr>
            <a:spLocks noGrp="1"/>
          </p:cNvSpPr>
          <p:nvPr>
            <p:ph type="pic" sz="quarter" idx="165" hasCustomPrompt="1"/>
          </p:nvPr>
        </p:nvSpPr>
        <p:spPr>
          <a:xfrm>
            <a:off x="4539344" y="1901598"/>
            <a:ext cx="2253342" cy="2029009"/>
          </a:xfrm>
          <a:custGeom>
            <a:avLst/>
            <a:gdLst>
              <a:gd name="connsiteX0" fmla="*/ 0 w 2253342"/>
              <a:gd name="connsiteY0" fmla="*/ 0 h 2029009"/>
              <a:gd name="connsiteX1" fmla="*/ 2253342 w 2253342"/>
              <a:gd name="connsiteY1" fmla="*/ 0 h 2029009"/>
              <a:gd name="connsiteX2" fmla="*/ 2253342 w 2253342"/>
              <a:gd name="connsiteY2" fmla="*/ 2029009 h 2029009"/>
              <a:gd name="connsiteX3" fmla="*/ 0 w 2253342"/>
              <a:gd name="connsiteY3" fmla="*/ 2029009 h 2029009"/>
            </a:gdLst>
            <a:ahLst/>
            <a:cxnLst>
              <a:cxn ang="0">
                <a:pos x="connsiteX0" y="connsiteY0"/>
              </a:cxn>
              <a:cxn ang="0">
                <a:pos x="connsiteX1" y="connsiteY1"/>
              </a:cxn>
              <a:cxn ang="0">
                <a:pos x="connsiteX2" y="connsiteY2"/>
              </a:cxn>
              <a:cxn ang="0">
                <a:pos x="connsiteX3" y="connsiteY3"/>
              </a:cxn>
            </a:cxnLst>
            <a:rect l="l" t="t" r="r" b="b"/>
            <a:pathLst>
              <a:path w="2253342" h="2029009">
                <a:moveTo>
                  <a:pt x="0" y="0"/>
                </a:moveTo>
                <a:lnTo>
                  <a:pt x="2253342" y="0"/>
                </a:lnTo>
                <a:lnTo>
                  <a:pt x="2253342" y="2029009"/>
                </a:lnTo>
                <a:lnTo>
                  <a:pt x="0" y="202900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ABBDF86B-9A82-45BA-8616-16B7AB5F2971}"/>
              </a:ext>
            </a:extLst>
          </p:cNvPr>
          <p:cNvSpPr>
            <a:spLocks noGrp="1"/>
          </p:cNvSpPr>
          <p:nvPr>
            <p:ph type="pic" sz="quarter" idx="164" hasCustomPrompt="1"/>
          </p:nvPr>
        </p:nvSpPr>
        <p:spPr>
          <a:xfrm>
            <a:off x="838200" y="1901597"/>
            <a:ext cx="3617686" cy="4150858"/>
          </a:xfrm>
          <a:custGeom>
            <a:avLst/>
            <a:gdLst>
              <a:gd name="connsiteX0" fmla="*/ 0 w 3617686"/>
              <a:gd name="connsiteY0" fmla="*/ 0 h 4150858"/>
              <a:gd name="connsiteX1" fmla="*/ 3617686 w 3617686"/>
              <a:gd name="connsiteY1" fmla="*/ 0 h 4150858"/>
              <a:gd name="connsiteX2" fmla="*/ 3617686 w 3617686"/>
              <a:gd name="connsiteY2" fmla="*/ 4150858 h 4150858"/>
              <a:gd name="connsiteX3" fmla="*/ 0 w 3617686"/>
              <a:gd name="connsiteY3" fmla="*/ 4150858 h 4150858"/>
            </a:gdLst>
            <a:ahLst/>
            <a:cxnLst>
              <a:cxn ang="0">
                <a:pos x="connsiteX0" y="connsiteY0"/>
              </a:cxn>
              <a:cxn ang="0">
                <a:pos x="connsiteX1" y="connsiteY1"/>
              </a:cxn>
              <a:cxn ang="0">
                <a:pos x="connsiteX2" y="connsiteY2"/>
              </a:cxn>
              <a:cxn ang="0">
                <a:pos x="connsiteX3" y="connsiteY3"/>
              </a:cxn>
            </a:cxnLst>
            <a:rect l="l" t="t" r="r" b="b"/>
            <a:pathLst>
              <a:path w="3617686" h="4150858">
                <a:moveTo>
                  <a:pt x="0" y="0"/>
                </a:moveTo>
                <a:lnTo>
                  <a:pt x="3617686" y="0"/>
                </a:lnTo>
                <a:lnTo>
                  <a:pt x="3617686" y="4150858"/>
                </a:lnTo>
                <a:lnTo>
                  <a:pt x="0" y="41508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0E0053E6-2872-42CC-8ABD-00F0DC4AF29C}"/>
              </a:ext>
            </a:extLst>
          </p:cNvPr>
          <p:cNvSpPr>
            <a:spLocks noGrp="1"/>
          </p:cNvSpPr>
          <p:nvPr>
            <p:ph type="pic" sz="quarter" idx="166" hasCustomPrompt="1"/>
          </p:nvPr>
        </p:nvSpPr>
        <p:spPr>
          <a:xfrm>
            <a:off x="4539344" y="4023447"/>
            <a:ext cx="2253342" cy="2029009"/>
          </a:xfrm>
          <a:custGeom>
            <a:avLst/>
            <a:gdLst>
              <a:gd name="connsiteX0" fmla="*/ 0 w 2253342"/>
              <a:gd name="connsiteY0" fmla="*/ 0 h 2029009"/>
              <a:gd name="connsiteX1" fmla="*/ 2253342 w 2253342"/>
              <a:gd name="connsiteY1" fmla="*/ 0 h 2029009"/>
              <a:gd name="connsiteX2" fmla="*/ 2253342 w 2253342"/>
              <a:gd name="connsiteY2" fmla="*/ 2029009 h 2029009"/>
              <a:gd name="connsiteX3" fmla="*/ 0 w 2253342"/>
              <a:gd name="connsiteY3" fmla="*/ 2029009 h 2029009"/>
            </a:gdLst>
            <a:ahLst/>
            <a:cxnLst>
              <a:cxn ang="0">
                <a:pos x="connsiteX0" y="connsiteY0"/>
              </a:cxn>
              <a:cxn ang="0">
                <a:pos x="connsiteX1" y="connsiteY1"/>
              </a:cxn>
              <a:cxn ang="0">
                <a:pos x="connsiteX2" y="connsiteY2"/>
              </a:cxn>
              <a:cxn ang="0">
                <a:pos x="connsiteX3" y="connsiteY3"/>
              </a:cxn>
            </a:cxnLst>
            <a:rect l="l" t="t" r="r" b="b"/>
            <a:pathLst>
              <a:path w="2253342" h="2029009">
                <a:moveTo>
                  <a:pt x="0" y="0"/>
                </a:moveTo>
                <a:lnTo>
                  <a:pt x="2253342" y="0"/>
                </a:lnTo>
                <a:lnTo>
                  <a:pt x="2253342" y="2029009"/>
                </a:lnTo>
                <a:lnTo>
                  <a:pt x="0" y="202900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45420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37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C2D8A784-0858-4DEE-90E2-20175BAC9370}"/>
              </a:ext>
            </a:extLst>
          </p:cNvPr>
          <p:cNvSpPr>
            <a:spLocks noGrp="1"/>
          </p:cNvSpPr>
          <p:nvPr>
            <p:ph type="pic" sz="quarter" idx="167" hasCustomPrompt="1"/>
          </p:nvPr>
        </p:nvSpPr>
        <p:spPr>
          <a:xfrm>
            <a:off x="838202" y="2020335"/>
            <a:ext cx="10489473" cy="4319582"/>
          </a:xfrm>
          <a:custGeom>
            <a:avLst/>
            <a:gdLst>
              <a:gd name="connsiteX0" fmla="*/ 5244738 w 10489473"/>
              <a:gd name="connsiteY0" fmla="*/ 0 h 4319582"/>
              <a:gd name="connsiteX1" fmla="*/ 7867105 w 10489473"/>
              <a:gd name="connsiteY1" fmla="*/ 0 h 4319582"/>
              <a:gd name="connsiteX2" fmla="*/ 7867105 w 10489473"/>
              <a:gd name="connsiteY2" fmla="*/ 1995277 h 4319582"/>
              <a:gd name="connsiteX3" fmla="*/ 10489473 w 10489473"/>
              <a:gd name="connsiteY3" fmla="*/ 1995277 h 4319582"/>
              <a:gd name="connsiteX4" fmla="*/ 10489473 w 10489473"/>
              <a:gd name="connsiteY4" fmla="*/ 4319582 h 4319582"/>
              <a:gd name="connsiteX5" fmla="*/ 7867105 w 10489473"/>
              <a:gd name="connsiteY5" fmla="*/ 4319582 h 4319582"/>
              <a:gd name="connsiteX6" fmla="*/ 7867105 w 10489473"/>
              <a:gd name="connsiteY6" fmla="*/ 2324305 h 4319582"/>
              <a:gd name="connsiteX7" fmla="*/ 5244738 w 10489473"/>
              <a:gd name="connsiteY7" fmla="*/ 2324305 h 4319582"/>
              <a:gd name="connsiteX8" fmla="*/ 0 w 10489473"/>
              <a:gd name="connsiteY8" fmla="*/ 0 h 4319582"/>
              <a:gd name="connsiteX9" fmla="*/ 2622368 w 10489473"/>
              <a:gd name="connsiteY9" fmla="*/ 0 h 4319582"/>
              <a:gd name="connsiteX10" fmla="*/ 2622368 w 10489473"/>
              <a:gd name="connsiteY10" fmla="*/ 1995277 h 4319582"/>
              <a:gd name="connsiteX11" fmla="*/ 5244736 w 10489473"/>
              <a:gd name="connsiteY11" fmla="*/ 1995277 h 4319582"/>
              <a:gd name="connsiteX12" fmla="*/ 5244736 w 10489473"/>
              <a:gd name="connsiteY12" fmla="*/ 4319582 h 4319582"/>
              <a:gd name="connsiteX13" fmla="*/ 2622368 w 10489473"/>
              <a:gd name="connsiteY13" fmla="*/ 4319582 h 4319582"/>
              <a:gd name="connsiteX14" fmla="*/ 2622368 w 10489473"/>
              <a:gd name="connsiteY14" fmla="*/ 2324305 h 4319582"/>
              <a:gd name="connsiteX15" fmla="*/ 0 w 10489473"/>
              <a:gd name="connsiteY15" fmla="*/ 2324305 h 43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89473" h="4319582">
                <a:moveTo>
                  <a:pt x="5244738" y="0"/>
                </a:moveTo>
                <a:lnTo>
                  <a:pt x="7867105" y="0"/>
                </a:lnTo>
                <a:lnTo>
                  <a:pt x="7867105" y="1995277"/>
                </a:lnTo>
                <a:lnTo>
                  <a:pt x="10489473" y="1995277"/>
                </a:lnTo>
                <a:lnTo>
                  <a:pt x="10489473" y="4319582"/>
                </a:lnTo>
                <a:lnTo>
                  <a:pt x="7867105" y="4319582"/>
                </a:lnTo>
                <a:lnTo>
                  <a:pt x="7867105" y="2324305"/>
                </a:lnTo>
                <a:lnTo>
                  <a:pt x="5244738" y="2324305"/>
                </a:lnTo>
                <a:close/>
                <a:moveTo>
                  <a:pt x="0" y="0"/>
                </a:moveTo>
                <a:lnTo>
                  <a:pt x="2622368" y="0"/>
                </a:lnTo>
                <a:lnTo>
                  <a:pt x="2622368" y="1995277"/>
                </a:lnTo>
                <a:lnTo>
                  <a:pt x="5244736" y="1995277"/>
                </a:lnTo>
                <a:lnTo>
                  <a:pt x="5244736" y="4319582"/>
                </a:lnTo>
                <a:lnTo>
                  <a:pt x="2622368" y="4319582"/>
                </a:lnTo>
                <a:lnTo>
                  <a:pt x="2622368" y="2324305"/>
                </a:lnTo>
                <a:lnTo>
                  <a:pt x="0" y="23243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06824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22AB2BC4-FC02-4878-84D1-1EFC595900BB}"/>
              </a:ext>
            </a:extLst>
          </p:cNvPr>
          <p:cNvSpPr>
            <a:spLocks noGrp="1"/>
          </p:cNvSpPr>
          <p:nvPr>
            <p:ph type="pic" sz="quarter" idx="165" hasCustomPrompt="1"/>
          </p:nvPr>
        </p:nvSpPr>
        <p:spPr>
          <a:xfrm>
            <a:off x="3458328" y="1814513"/>
            <a:ext cx="2613042" cy="2202360"/>
          </a:xfrm>
          <a:custGeom>
            <a:avLst/>
            <a:gdLst>
              <a:gd name="connsiteX0" fmla="*/ 0 w 2613042"/>
              <a:gd name="connsiteY0" fmla="*/ 0 h 2202360"/>
              <a:gd name="connsiteX1" fmla="*/ 2613042 w 2613042"/>
              <a:gd name="connsiteY1" fmla="*/ 0 h 2202360"/>
              <a:gd name="connsiteX2" fmla="*/ 2613042 w 2613042"/>
              <a:gd name="connsiteY2" fmla="*/ 2202360 h 2202360"/>
              <a:gd name="connsiteX3" fmla="*/ 0 w 2613042"/>
              <a:gd name="connsiteY3" fmla="*/ 2202360 h 2202360"/>
            </a:gdLst>
            <a:ahLst/>
            <a:cxnLst>
              <a:cxn ang="0">
                <a:pos x="connsiteX0" y="connsiteY0"/>
              </a:cxn>
              <a:cxn ang="0">
                <a:pos x="connsiteX1" y="connsiteY1"/>
              </a:cxn>
              <a:cxn ang="0">
                <a:pos x="connsiteX2" y="connsiteY2"/>
              </a:cxn>
              <a:cxn ang="0">
                <a:pos x="connsiteX3" y="connsiteY3"/>
              </a:cxn>
            </a:cxnLst>
            <a:rect l="l" t="t" r="r" b="b"/>
            <a:pathLst>
              <a:path w="2613042" h="2202360">
                <a:moveTo>
                  <a:pt x="0" y="0"/>
                </a:moveTo>
                <a:lnTo>
                  <a:pt x="2613042" y="0"/>
                </a:lnTo>
                <a:lnTo>
                  <a:pt x="2613042" y="2202360"/>
                </a:lnTo>
                <a:lnTo>
                  <a:pt x="0" y="220236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9C0AB61-D58F-4667-800C-B497CF6BA46E}"/>
              </a:ext>
            </a:extLst>
          </p:cNvPr>
          <p:cNvSpPr>
            <a:spLocks noGrp="1"/>
          </p:cNvSpPr>
          <p:nvPr>
            <p:ph type="pic" sz="quarter" idx="164" hasCustomPrompt="1"/>
          </p:nvPr>
        </p:nvSpPr>
        <p:spPr>
          <a:xfrm>
            <a:off x="836582" y="4016873"/>
            <a:ext cx="2621745" cy="2198867"/>
          </a:xfrm>
          <a:custGeom>
            <a:avLst/>
            <a:gdLst>
              <a:gd name="connsiteX0" fmla="*/ 0 w 2621745"/>
              <a:gd name="connsiteY0" fmla="*/ 0 h 2198867"/>
              <a:gd name="connsiteX1" fmla="*/ 2621745 w 2621745"/>
              <a:gd name="connsiteY1" fmla="*/ 0 h 2198867"/>
              <a:gd name="connsiteX2" fmla="*/ 2621745 w 2621745"/>
              <a:gd name="connsiteY2" fmla="*/ 2198867 h 2198867"/>
              <a:gd name="connsiteX3" fmla="*/ 0 w 2621745"/>
              <a:gd name="connsiteY3" fmla="*/ 2198867 h 2198867"/>
            </a:gdLst>
            <a:ahLst/>
            <a:cxnLst>
              <a:cxn ang="0">
                <a:pos x="connsiteX0" y="connsiteY0"/>
              </a:cxn>
              <a:cxn ang="0">
                <a:pos x="connsiteX1" y="connsiteY1"/>
              </a:cxn>
              <a:cxn ang="0">
                <a:pos x="connsiteX2" y="connsiteY2"/>
              </a:cxn>
              <a:cxn ang="0">
                <a:pos x="connsiteX3" y="connsiteY3"/>
              </a:cxn>
            </a:cxnLst>
            <a:rect l="l" t="t" r="r" b="b"/>
            <a:pathLst>
              <a:path w="2621745" h="2198867">
                <a:moveTo>
                  <a:pt x="0" y="0"/>
                </a:moveTo>
                <a:lnTo>
                  <a:pt x="2621745" y="0"/>
                </a:lnTo>
                <a:lnTo>
                  <a:pt x="2621745" y="2198867"/>
                </a:lnTo>
                <a:lnTo>
                  <a:pt x="0" y="21988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3643A217-49AA-4B47-95C7-CE2832FA5FEC}"/>
              </a:ext>
            </a:extLst>
          </p:cNvPr>
          <p:cNvSpPr>
            <a:spLocks noGrp="1"/>
          </p:cNvSpPr>
          <p:nvPr>
            <p:ph type="pic" sz="quarter" idx="166" hasCustomPrompt="1"/>
          </p:nvPr>
        </p:nvSpPr>
        <p:spPr>
          <a:xfrm>
            <a:off x="6074912" y="4016873"/>
            <a:ext cx="2613043" cy="2198866"/>
          </a:xfrm>
          <a:custGeom>
            <a:avLst/>
            <a:gdLst>
              <a:gd name="connsiteX0" fmla="*/ 0 w 2613043"/>
              <a:gd name="connsiteY0" fmla="*/ 0 h 2198866"/>
              <a:gd name="connsiteX1" fmla="*/ 2613043 w 2613043"/>
              <a:gd name="connsiteY1" fmla="*/ 0 h 2198866"/>
              <a:gd name="connsiteX2" fmla="*/ 2613043 w 2613043"/>
              <a:gd name="connsiteY2" fmla="*/ 2198866 h 2198866"/>
              <a:gd name="connsiteX3" fmla="*/ 0 w 2613043"/>
              <a:gd name="connsiteY3" fmla="*/ 2198866 h 2198866"/>
            </a:gdLst>
            <a:ahLst/>
            <a:cxnLst>
              <a:cxn ang="0">
                <a:pos x="connsiteX0" y="connsiteY0"/>
              </a:cxn>
              <a:cxn ang="0">
                <a:pos x="connsiteX1" y="connsiteY1"/>
              </a:cxn>
              <a:cxn ang="0">
                <a:pos x="connsiteX2" y="connsiteY2"/>
              </a:cxn>
              <a:cxn ang="0">
                <a:pos x="connsiteX3" y="connsiteY3"/>
              </a:cxn>
            </a:cxnLst>
            <a:rect l="l" t="t" r="r" b="b"/>
            <a:pathLst>
              <a:path w="2613043" h="2198866">
                <a:moveTo>
                  <a:pt x="0" y="0"/>
                </a:moveTo>
                <a:lnTo>
                  <a:pt x="2613043" y="0"/>
                </a:lnTo>
                <a:lnTo>
                  <a:pt x="2613043" y="2198866"/>
                </a:lnTo>
                <a:lnTo>
                  <a:pt x="0" y="2198866"/>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E8E0DD7-0616-44E9-879D-1E92598E431A}"/>
              </a:ext>
            </a:extLst>
          </p:cNvPr>
          <p:cNvSpPr>
            <a:spLocks noGrp="1"/>
          </p:cNvSpPr>
          <p:nvPr>
            <p:ph type="pic" sz="quarter" idx="167" hasCustomPrompt="1"/>
          </p:nvPr>
        </p:nvSpPr>
        <p:spPr>
          <a:xfrm>
            <a:off x="8686339" y="1814513"/>
            <a:ext cx="2613043" cy="2198866"/>
          </a:xfrm>
          <a:custGeom>
            <a:avLst/>
            <a:gdLst>
              <a:gd name="connsiteX0" fmla="*/ 0 w 2613043"/>
              <a:gd name="connsiteY0" fmla="*/ 0 h 2198866"/>
              <a:gd name="connsiteX1" fmla="*/ 2613043 w 2613043"/>
              <a:gd name="connsiteY1" fmla="*/ 0 h 2198866"/>
              <a:gd name="connsiteX2" fmla="*/ 2613043 w 2613043"/>
              <a:gd name="connsiteY2" fmla="*/ 2198866 h 2198866"/>
              <a:gd name="connsiteX3" fmla="*/ 0 w 2613043"/>
              <a:gd name="connsiteY3" fmla="*/ 2198866 h 2198866"/>
            </a:gdLst>
            <a:ahLst/>
            <a:cxnLst>
              <a:cxn ang="0">
                <a:pos x="connsiteX0" y="connsiteY0"/>
              </a:cxn>
              <a:cxn ang="0">
                <a:pos x="connsiteX1" y="connsiteY1"/>
              </a:cxn>
              <a:cxn ang="0">
                <a:pos x="connsiteX2" y="connsiteY2"/>
              </a:cxn>
              <a:cxn ang="0">
                <a:pos x="connsiteX3" y="connsiteY3"/>
              </a:cxn>
            </a:cxnLst>
            <a:rect l="l" t="t" r="r" b="b"/>
            <a:pathLst>
              <a:path w="2613043" h="2198866">
                <a:moveTo>
                  <a:pt x="0" y="0"/>
                </a:moveTo>
                <a:lnTo>
                  <a:pt x="2613043" y="0"/>
                </a:lnTo>
                <a:lnTo>
                  <a:pt x="2613043" y="2198866"/>
                </a:lnTo>
                <a:lnTo>
                  <a:pt x="0" y="21988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41881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E9F5148-40E0-496D-8D94-ED343CFA2C4E}"/>
              </a:ext>
            </a:extLst>
          </p:cNvPr>
          <p:cNvSpPr>
            <a:spLocks noGrp="1"/>
          </p:cNvSpPr>
          <p:nvPr>
            <p:ph type="pic" sz="quarter" idx="165" hasCustomPrompt="1"/>
          </p:nvPr>
        </p:nvSpPr>
        <p:spPr>
          <a:xfrm>
            <a:off x="5093518" y="2158898"/>
            <a:ext cx="1955709" cy="2268622"/>
          </a:xfrm>
          <a:custGeom>
            <a:avLst/>
            <a:gdLst>
              <a:gd name="connsiteX0" fmla="*/ 977854 w 1955709"/>
              <a:gd name="connsiteY0" fmla="*/ 0 h 2268622"/>
              <a:gd name="connsiteX1" fmla="*/ 1955709 w 1955709"/>
              <a:gd name="connsiteY1" fmla="*/ 488927 h 2268622"/>
              <a:gd name="connsiteX2" fmla="*/ 1955709 w 1955709"/>
              <a:gd name="connsiteY2" fmla="*/ 1779695 h 2268622"/>
              <a:gd name="connsiteX3" fmla="*/ 977854 w 1955709"/>
              <a:gd name="connsiteY3" fmla="*/ 2268622 h 2268622"/>
              <a:gd name="connsiteX4" fmla="*/ 0 w 1955709"/>
              <a:gd name="connsiteY4" fmla="*/ 1779695 h 2268622"/>
              <a:gd name="connsiteX5" fmla="*/ 0 w 1955709"/>
              <a:gd name="connsiteY5" fmla="*/ 488927 h 226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5709" h="2268622">
                <a:moveTo>
                  <a:pt x="977854" y="0"/>
                </a:moveTo>
                <a:lnTo>
                  <a:pt x="1955709" y="488927"/>
                </a:lnTo>
                <a:lnTo>
                  <a:pt x="1955709" y="1779695"/>
                </a:lnTo>
                <a:lnTo>
                  <a:pt x="977854" y="2268622"/>
                </a:lnTo>
                <a:lnTo>
                  <a:pt x="0" y="1779695"/>
                </a:lnTo>
                <a:lnTo>
                  <a:pt x="0" y="48892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73B1DCB-697F-4124-87F6-95BE8474DF33}"/>
              </a:ext>
            </a:extLst>
          </p:cNvPr>
          <p:cNvSpPr>
            <a:spLocks noGrp="1"/>
          </p:cNvSpPr>
          <p:nvPr>
            <p:ph type="pic" sz="quarter" idx="164" hasCustomPrompt="1"/>
          </p:nvPr>
        </p:nvSpPr>
        <p:spPr>
          <a:xfrm>
            <a:off x="1003346" y="2158898"/>
            <a:ext cx="1955709" cy="2268622"/>
          </a:xfrm>
          <a:custGeom>
            <a:avLst/>
            <a:gdLst>
              <a:gd name="connsiteX0" fmla="*/ 977854 w 1955709"/>
              <a:gd name="connsiteY0" fmla="*/ 0 h 2268622"/>
              <a:gd name="connsiteX1" fmla="*/ 1955709 w 1955709"/>
              <a:gd name="connsiteY1" fmla="*/ 488927 h 2268622"/>
              <a:gd name="connsiteX2" fmla="*/ 1955709 w 1955709"/>
              <a:gd name="connsiteY2" fmla="*/ 1779695 h 2268622"/>
              <a:gd name="connsiteX3" fmla="*/ 977854 w 1955709"/>
              <a:gd name="connsiteY3" fmla="*/ 2268622 h 2268622"/>
              <a:gd name="connsiteX4" fmla="*/ 0 w 1955709"/>
              <a:gd name="connsiteY4" fmla="*/ 1779695 h 2268622"/>
              <a:gd name="connsiteX5" fmla="*/ 0 w 1955709"/>
              <a:gd name="connsiteY5" fmla="*/ 488927 h 226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5709" h="2268622">
                <a:moveTo>
                  <a:pt x="977854" y="0"/>
                </a:moveTo>
                <a:lnTo>
                  <a:pt x="1955709" y="488927"/>
                </a:lnTo>
                <a:lnTo>
                  <a:pt x="1955709" y="1779695"/>
                </a:lnTo>
                <a:lnTo>
                  <a:pt x="977854" y="2268622"/>
                </a:lnTo>
                <a:lnTo>
                  <a:pt x="0" y="1779695"/>
                </a:lnTo>
                <a:lnTo>
                  <a:pt x="0" y="4889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5BF79FF9-A169-447E-A148-D59511EF4D72}"/>
              </a:ext>
            </a:extLst>
          </p:cNvPr>
          <p:cNvSpPr>
            <a:spLocks noGrp="1"/>
          </p:cNvSpPr>
          <p:nvPr>
            <p:ph type="pic" sz="quarter" idx="167" hasCustomPrompt="1"/>
          </p:nvPr>
        </p:nvSpPr>
        <p:spPr>
          <a:xfrm>
            <a:off x="9183688" y="2158898"/>
            <a:ext cx="1955708" cy="2268622"/>
          </a:xfrm>
          <a:custGeom>
            <a:avLst/>
            <a:gdLst>
              <a:gd name="connsiteX0" fmla="*/ 977854 w 1955708"/>
              <a:gd name="connsiteY0" fmla="*/ 0 h 2268622"/>
              <a:gd name="connsiteX1" fmla="*/ 1955708 w 1955708"/>
              <a:gd name="connsiteY1" fmla="*/ 488927 h 2268622"/>
              <a:gd name="connsiteX2" fmla="*/ 1955708 w 1955708"/>
              <a:gd name="connsiteY2" fmla="*/ 1779695 h 2268622"/>
              <a:gd name="connsiteX3" fmla="*/ 977854 w 1955708"/>
              <a:gd name="connsiteY3" fmla="*/ 2268622 h 2268622"/>
              <a:gd name="connsiteX4" fmla="*/ 0 w 1955708"/>
              <a:gd name="connsiteY4" fmla="*/ 1779695 h 2268622"/>
              <a:gd name="connsiteX5" fmla="*/ 0 w 1955708"/>
              <a:gd name="connsiteY5" fmla="*/ 488927 h 226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5708" h="2268622">
                <a:moveTo>
                  <a:pt x="977854" y="0"/>
                </a:moveTo>
                <a:lnTo>
                  <a:pt x="1955708" y="488927"/>
                </a:lnTo>
                <a:lnTo>
                  <a:pt x="1955708" y="1779695"/>
                </a:lnTo>
                <a:lnTo>
                  <a:pt x="977854" y="2268622"/>
                </a:lnTo>
                <a:lnTo>
                  <a:pt x="0" y="1779695"/>
                </a:lnTo>
                <a:lnTo>
                  <a:pt x="0" y="48892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56058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4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4F9D675-1702-427B-90CF-6AF5F6E501B5}"/>
              </a:ext>
            </a:extLst>
          </p:cNvPr>
          <p:cNvSpPr>
            <a:spLocks noGrp="1"/>
          </p:cNvSpPr>
          <p:nvPr>
            <p:ph type="pic" sz="quarter" idx="165" hasCustomPrompt="1"/>
          </p:nvPr>
        </p:nvSpPr>
        <p:spPr>
          <a:xfrm>
            <a:off x="4038330" y="2033588"/>
            <a:ext cx="4167683" cy="4068251"/>
          </a:xfrm>
          <a:custGeom>
            <a:avLst/>
            <a:gdLst>
              <a:gd name="connsiteX0" fmla="*/ 0 w 4167683"/>
              <a:gd name="connsiteY0" fmla="*/ 0 h 4068251"/>
              <a:gd name="connsiteX1" fmla="*/ 4167683 w 4167683"/>
              <a:gd name="connsiteY1" fmla="*/ 0 h 4068251"/>
              <a:gd name="connsiteX2" fmla="*/ 4167683 w 4167683"/>
              <a:gd name="connsiteY2" fmla="*/ 4068251 h 4068251"/>
              <a:gd name="connsiteX3" fmla="*/ 0 w 4167683"/>
              <a:gd name="connsiteY3" fmla="*/ 4068251 h 4068251"/>
            </a:gdLst>
            <a:ahLst/>
            <a:cxnLst>
              <a:cxn ang="0">
                <a:pos x="connsiteX0" y="connsiteY0"/>
              </a:cxn>
              <a:cxn ang="0">
                <a:pos x="connsiteX1" y="connsiteY1"/>
              </a:cxn>
              <a:cxn ang="0">
                <a:pos x="connsiteX2" y="connsiteY2"/>
              </a:cxn>
              <a:cxn ang="0">
                <a:pos x="connsiteX3" y="connsiteY3"/>
              </a:cxn>
            </a:cxnLst>
            <a:rect l="l" t="t" r="r" b="b"/>
            <a:pathLst>
              <a:path w="4167683" h="4068251">
                <a:moveTo>
                  <a:pt x="0" y="0"/>
                </a:moveTo>
                <a:lnTo>
                  <a:pt x="4167683" y="0"/>
                </a:lnTo>
                <a:lnTo>
                  <a:pt x="4167683" y="4068251"/>
                </a:lnTo>
                <a:lnTo>
                  <a:pt x="0" y="406825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B806F75-F5BF-4458-9B98-B7D1E49D9A9F}"/>
              </a:ext>
            </a:extLst>
          </p:cNvPr>
          <p:cNvSpPr>
            <a:spLocks noGrp="1"/>
          </p:cNvSpPr>
          <p:nvPr>
            <p:ph type="pic" sz="quarter" idx="164" hasCustomPrompt="1"/>
          </p:nvPr>
        </p:nvSpPr>
        <p:spPr>
          <a:xfrm>
            <a:off x="939801" y="2033589"/>
            <a:ext cx="2941183" cy="2640011"/>
          </a:xfrm>
          <a:custGeom>
            <a:avLst/>
            <a:gdLst>
              <a:gd name="connsiteX0" fmla="*/ 0 w 2941183"/>
              <a:gd name="connsiteY0" fmla="*/ 0 h 2640011"/>
              <a:gd name="connsiteX1" fmla="*/ 2941183 w 2941183"/>
              <a:gd name="connsiteY1" fmla="*/ 0 h 2640011"/>
              <a:gd name="connsiteX2" fmla="*/ 2941183 w 2941183"/>
              <a:gd name="connsiteY2" fmla="*/ 2640011 h 2640011"/>
              <a:gd name="connsiteX3" fmla="*/ 0 w 2941183"/>
              <a:gd name="connsiteY3" fmla="*/ 2640011 h 2640011"/>
            </a:gdLst>
            <a:ahLst/>
            <a:cxnLst>
              <a:cxn ang="0">
                <a:pos x="connsiteX0" y="connsiteY0"/>
              </a:cxn>
              <a:cxn ang="0">
                <a:pos x="connsiteX1" y="connsiteY1"/>
              </a:cxn>
              <a:cxn ang="0">
                <a:pos x="connsiteX2" y="connsiteY2"/>
              </a:cxn>
              <a:cxn ang="0">
                <a:pos x="connsiteX3" y="connsiteY3"/>
              </a:cxn>
            </a:cxnLst>
            <a:rect l="l" t="t" r="r" b="b"/>
            <a:pathLst>
              <a:path w="2941183" h="2640011">
                <a:moveTo>
                  <a:pt x="0" y="0"/>
                </a:moveTo>
                <a:lnTo>
                  <a:pt x="2941183" y="0"/>
                </a:lnTo>
                <a:lnTo>
                  <a:pt x="2941183" y="2640011"/>
                </a:lnTo>
                <a:lnTo>
                  <a:pt x="0" y="264001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99AF7BA9-1836-4F23-B2A7-BA4124D6C33B}"/>
              </a:ext>
            </a:extLst>
          </p:cNvPr>
          <p:cNvSpPr>
            <a:spLocks noGrp="1"/>
          </p:cNvSpPr>
          <p:nvPr>
            <p:ph type="pic" sz="quarter" idx="166" hasCustomPrompt="1"/>
          </p:nvPr>
        </p:nvSpPr>
        <p:spPr>
          <a:xfrm>
            <a:off x="8363359" y="2033587"/>
            <a:ext cx="2941183" cy="2640011"/>
          </a:xfrm>
          <a:custGeom>
            <a:avLst/>
            <a:gdLst>
              <a:gd name="connsiteX0" fmla="*/ 0 w 2941183"/>
              <a:gd name="connsiteY0" fmla="*/ 0 h 2640011"/>
              <a:gd name="connsiteX1" fmla="*/ 2941183 w 2941183"/>
              <a:gd name="connsiteY1" fmla="*/ 0 h 2640011"/>
              <a:gd name="connsiteX2" fmla="*/ 2941183 w 2941183"/>
              <a:gd name="connsiteY2" fmla="*/ 2640011 h 2640011"/>
              <a:gd name="connsiteX3" fmla="*/ 0 w 2941183"/>
              <a:gd name="connsiteY3" fmla="*/ 2640011 h 2640011"/>
            </a:gdLst>
            <a:ahLst/>
            <a:cxnLst>
              <a:cxn ang="0">
                <a:pos x="connsiteX0" y="connsiteY0"/>
              </a:cxn>
              <a:cxn ang="0">
                <a:pos x="connsiteX1" y="connsiteY1"/>
              </a:cxn>
              <a:cxn ang="0">
                <a:pos x="connsiteX2" y="connsiteY2"/>
              </a:cxn>
              <a:cxn ang="0">
                <a:pos x="connsiteX3" y="connsiteY3"/>
              </a:cxn>
            </a:cxnLst>
            <a:rect l="l" t="t" r="r" b="b"/>
            <a:pathLst>
              <a:path w="2941183" h="2640011">
                <a:moveTo>
                  <a:pt x="0" y="0"/>
                </a:moveTo>
                <a:lnTo>
                  <a:pt x="2941183" y="0"/>
                </a:lnTo>
                <a:lnTo>
                  <a:pt x="2941183" y="2640011"/>
                </a:lnTo>
                <a:lnTo>
                  <a:pt x="0" y="264001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25105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41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72C63CA2-8C8C-4AF1-AF62-C88DEEEF7B74}"/>
              </a:ext>
            </a:extLst>
          </p:cNvPr>
          <p:cNvSpPr>
            <a:spLocks noGrp="1"/>
          </p:cNvSpPr>
          <p:nvPr>
            <p:ph type="pic" sz="quarter" idx="169" hasCustomPrompt="1"/>
          </p:nvPr>
        </p:nvSpPr>
        <p:spPr>
          <a:xfrm>
            <a:off x="7849628" y="4111856"/>
            <a:ext cx="3454914" cy="1882545"/>
          </a:xfrm>
          <a:custGeom>
            <a:avLst/>
            <a:gdLst>
              <a:gd name="connsiteX0" fmla="*/ 0 w 3454914"/>
              <a:gd name="connsiteY0" fmla="*/ 0 h 1882545"/>
              <a:gd name="connsiteX1" fmla="*/ 3454914 w 3454914"/>
              <a:gd name="connsiteY1" fmla="*/ 0 h 1882545"/>
              <a:gd name="connsiteX2" fmla="*/ 3454914 w 3454914"/>
              <a:gd name="connsiteY2" fmla="*/ 1882545 h 1882545"/>
              <a:gd name="connsiteX3" fmla="*/ 0 w 3454914"/>
              <a:gd name="connsiteY3" fmla="*/ 1882545 h 1882545"/>
            </a:gdLst>
            <a:ahLst/>
            <a:cxnLst>
              <a:cxn ang="0">
                <a:pos x="connsiteX0" y="connsiteY0"/>
              </a:cxn>
              <a:cxn ang="0">
                <a:pos x="connsiteX1" y="connsiteY1"/>
              </a:cxn>
              <a:cxn ang="0">
                <a:pos x="connsiteX2" y="connsiteY2"/>
              </a:cxn>
              <a:cxn ang="0">
                <a:pos x="connsiteX3" y="connsiteY3"/>
              </a:cxn>
            </a:cxnLst>
            <a:rect l="l" t="t" r="r" b="b"/>
            <a:pathLst>
              <a:path w="3454914" h="1882545">
                <a:moveTo>
                  <a:pt x="0" y="0"/>
                </a:moveTo>
                <a:lnTo>
                  <a:pt x="3454914" y="0"/>
                </a:lnTo>
                <a:lnTo>
                  <a:pt x="3454914" y="1882545"/>
                </a:lnTo>
                <a:lnTo>
                  <a:pt x="0" y="1882545"/>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D8C3820-1BAB-424F-B1C6-9B6CDDAB8DDB}"/>
              </a:ext>
            </a:extLst>
          </p:cNvPr>
          <p:cNvSpPr>
            <a:spLocks noGrp="1"/>
          </p:cNvSpPr>
          <p:nvPr>
            <p:ph type="pic" sz="quarter" idx="168" hasCustomPrompt="1"/>
          </p:nvPr>
        </p:nvSpPr>
        <p:spPr>
          <a:xfrm>
            <a:off x="4394714" y="4111856"/>
            <a:ext cx="3454914" cy="1882545"/>
          </a:xfrm>
          <a:custGeom>
            <a:avLst/>
            <a:gdLst>
              <a:gd name="connsiteX0" fmla="*/ 0 w 3454914"/>
              <a:gd name="connsiteY0" fmla="*/ 0 h 1882545"/>
              <a:gd name="connsiteX1" fmla="*/ 3454914 w 3454914"/>
              <a:gd name="connsiteY1" fmla="*/ 0 h 1882545"/>
              <a:gd name="connsiteX2" fmla="*/ 3454914 w 3454914"/>
              <a:gd name="connsiteY2" fmla="*/ 1882545 h 1882545"/>
              <a:gd name="connsiteX3" fmla="*/ 0 w 3454914"/>
              <a:gd name="connsiteY3" fmla="*/ 1882545 h 1882545"/>
            </a:gdLst>
            <a:ahLst/>
            <a:cxnLst>
              <a:cxn ang="0">
                <a:pos x="connsiteX0" y="connsiteY0"/>
              </a:cxn>
              <a:cxn ang="0">
                <a:pos x="connsiteX1" y="connsiteY1"/>
              </a:cxn>
              <a:cxn ang="0">
                <a:pos x="connsiteX2" y="connsiteY2"/>
              </a:cxn>
              <a:cxn ang="0">
                <a:pos x="connsiteX3" y="connsiteY3"/>
              </a:cxn>
            </a:cxnLst>
            <a:rect l="l" t="t" r="r" b="b"/>
            <a:pathLst>
              <a:path w="3454914" h="1882545">
                <a:moveTo>
                  <a:pt x="0" y="0"/>
                </a:moveTo>
                <a:lnTo>
                  <a:pt x="3454914" y="0"/>
                </a:lnTo>
                <a:lnTo>
                  <a:pt x="3454914" y="1882545"/>
                </a:lnTo>
                <a:lnTo>
                  <a:pt x="0" y="188254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B674CE33-A9D3-4CE6-8919-48CBF70A1362}"/>
              </a:ext>
            </a:extLst>
          </p:cNvPr>
          <p:cNvSpPr>
            <a:spLocks noGrp="1"/>
          </p:cNvSpPr>
          <p:nvPr>
            <p:ph type="pic" sz="quarter" idx="166" hasCustomPrompt="1"/>
          </p:nvPr>
        </p:nvSpPr>
        <p:spPr>
          <a:xfrm>
            <a:off x="4394714" y="1814513"/>
            <a:ext cx="3454914" cy="2305276"/>
          </a:xfrm>
          <a:custGeom>
            <a:avLst/>
            <a:gdLst>
              <a:gd name="connsiteX0" fmla="*/ 0 w 3454914"/>
              <a:gd name="connsiteY0" fmla="*/ 0 h 2305276"/>
              <a:gd name="connsiteX1" fmla="*/ 3454914 w 3454914"/>
              <a:gd name="connsiteY1" fmla="*/ 0 h 2305276"/>
              <a:gd name="connsiteX2" fmla="*/ 3454914 w 3454914"/>
              <a:gd name="connsiteY2" fmla="*/ 2305276 h 2305276"/>
              <a:gd name="connsiteX3" fmla="*/ 0 w 3454914"/>
              <a:gd name="connsiteY3" fmla="*/ 2305276 h 2305276"/>
            </a:gdLst>
            <a:ahLst/>
            <a:cxnLst>
              <a:cxn ang="0">
                <a:pos x="connsiteX0" y="connsiteY0"/>
              </a:cxn>
              <a:cxn ang="0">
                <a:pos x="connsiteX1" y="connsiteY1"/>
              </a:cxn>
              <a:cxn ang="0">
                <a:pos x="connsiteX2" y="connsiteY2"/>
              </a:cxn>
              <a:cxn ang="0">
                <a:pos x="connsiteX3" y="connsiteY3"/>
              </a:cxn>
            </a:cxnLst>
            <a:rect l="l" t="t" r="r" b="b"/>
            <a:pathLst>
              <a:path w="3454914" h="2305276">
                <a:moveTo>
                  <a:pt x="0" y="0"/>
                </a:moveTo>
                <a:lnTo>
                  <a:pt x="3454914" y="0"/>
                </a:lnTo>
                <a:lnTo>
                  <a:pt x="3454914" y="2305276"/>
                </a:lnTo>
                <a:lnTo>
                  <a:pt x="0" y="2305276"/>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DCEF17CA-BD85-42F8-827C-E1C4B8406532}"/>
              </a:ext>
            </a:extLst>
          </p:cNvPr>
          <p:cNvSpPr>
            <a:spLocks noGrp="1"/>
          </p:cNvSpPr>
          <p:nvPr>
            <p:ph type="pic" sz="quarter" idx="167" hasCustomPrompt="1"/>
          </p:nvPr>
        </p:nvSpPr>
        <p:spPr>
          <a:xfrm>
            <a:off x="939800" y="4111856"/>
            <a:ext cx="3454914" cy="1882545"/>
          </a:xfrm>
          <a:custGeom>
            <a:avLst/>
            <a:gdLst>
              <a:gd name="connsiteX0" fmla="*/ 0 w 3454914"/>
              <a:gd name="connsiteY0" fmla="*/ 0 h 1882545"/>
              <a:gd name="connsiteX1" fmla="*/ 3454914 w 3454914"/>
              <a:gd name="connsiteY1" fmla="*/ 0 h 1882545"/>
              <a:gd name="connsiteX2" fmla="*/ 3454914 w 3454914"/>
              <a:gd name="connsiteY2" fmla="*/ 1882545 h 1882545"/>
              <a:gd name="connsiteX3" fmla="*/ 0 w 3454914"/>
              <a:gd name="connsiteY3" fmla="*/ 1882545 h 1882545"/>
            </a:gdLst>
            <a:ahLst/>
            <a:cxnLst>
              <a:cxn ang="0">
                <a:pos x="connsiteX0" y="connsiteY0"/>
              </a:cxn>
              <a:cxn ang="0">
                <a:pos x="connsiteX1" y="connsiteY1"/>
              </a:cxn>
              <a:cxn ang="0">
                <a:pos x="connsiteX2" y="connsiteY2"/>
              </a:cxn>
              <a:cxn ang="0">
                <a:pos x="connsiteX3" y="connsiteY3"/>
              </a:cxn>
            </a:cxnLst>
            <a:rect l="l" t="t" r="r" b="b"/>
            <a:pathLst>
              <a:path w="3454914" h="1882545">
                <a:moveTo>
                  <a:pt x="0" y="0"/>
                </a:moveTo>
                <a:lnTo>
                  <a:pt x="3454914" y="0"/>
                </a:lnTo>
                <a:lnTo>
                  <a:pt x="3454914" y="1882545"/>
                </a:lnTo>
                <a:lnTo>
                  <a:pt x="0" y="188254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B2E5AC5-1DFC-4940-8B4A-38DE7040804C}"/>
              </a:ext>
            </a:extLst>
          </p:cNvPr>
          <p:cNvSpPr>
            <a:spLocks noGrp="1"/>
          </p:cNvSpPr>
          <p:nvPr>
            <p:ph type="pic" sz="quarter" idx="164" hasCustomPrompt="1"/>
          </p:nvPr>
        </p:nvSpPr>
        <p:spPr>
          <a:xfrm>
            <a:off x="939800" y="1814513"/>
            <a:ext cx="3454914" cy="2305276"/>
          </a:xfrm>
          <a:custGeom>
            <a:avLst/>
            <a:gdLst>
              <a:gd name="connsiteX0" fmla="*/ 0 w 3454914"/>
              <a:gd name="connsiteY0" fmla="*/ 0 h 2305276"/>
              <a:gd name="connsiteX1" fmla="*/ 3454914 w 3454914"/>
              <a:gd name="connsiteY1" fmla="*/ 0 h 2305276"/>
              <a:gd name="connsiteX2" fmla="*/ 3454914 w 3454914"/>
              <a:gd name="connsiteY2" fmla="*/ 2305276 h 2305276"/>
              <a:gd name="connsiteX3" fmla="*/ 0 w 3454914"/>
              <a:gd name="connsiteY3" fmla="*/ 2305276 h 2305276"/>
            </a:gdLst>
            <a:ahLst/>
            <a:cxnLst>
              <a:cxn ang="0">
                <a:pos x="connsiteX0" y="connsiteY0"/>
              </a:cxn>
              <a:cxn ang="0">
                <a:pos x="connsiteX1" y="connsiteY1"/>
              </a:cxn>
              <a:cxn ang="0">
                <a:pos x="connsiteX2" y="connsiteY2"/>
              </a:cxn>
              <a:cxn ang="0">
                <a:pos x="connsiteX3" y="connsiteY3"/>
              </a:cxn>
            </a:cxnLst>
            <a:rect l="l" t="t" r="r" b="b"/>
            <a:pathLst>
              <a:path w="3454914" h="2305276">
                <a:moveTo>
                  <a:pt x="0" y="0"/>
                </a:moveTo>
                <a:lnTo>
                  <a:pt x="3454914" y="0"/>
                </a:lnTo>
                <a:lnTo>
                  <a:pt x="3454914" y="2305276"/>
                </a:lnTo>
                <a:lnTo>
                  <a:pt x="0" y="2305276"/>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D6C57627-42FF-4F75-AD6E-2EA760E1FAB3}"/>
              </a:ext>
            </a:extLst>
          </p:cNvPr>
          <p:cNvSpPr>
            <a:spLocks noGrp="1"/>
          </p:cNvSpPr>
          <p:nvPr>
            <p:ph type="pic" sz="quarter" idx="165" hasCustomPrompt="1"/>
          </p:nvPr>
        </p:nvSpPr>
        <p:spPr>
          <a:xfrm>
            <a:off x="7849628" y="1814513"/>
            <a:ext cx="3454914" cy="2305276"/>
          </a:xfrm>
          <a:custGeom>
            <a:avLst/>
            <a:gdLst>
              <a:gd name="connsiteX0" fmla="*/ 0 w 3454914"/>
              <a:gd name="connsiteY0" fmla="*/ 0 h 2305276"/>
              <a:gd name="connsiteX1" fmla="*/ 3454914 w 3454914"/>
              <a:gd name="connsiteY1" fmla="*/ 0 h 2305276"/>
              <a:gd name="connsiteX2" fmla="*/ 3454914 w 3454914"/>
              <a:gd name="connsiteY2" fmla="*/ 2305276 h 2305276"/>
              <a:gd name="connsiteX3" fmla="*/ 0 w 3454914"/>
              <a:gd name="connsiteY3" fmla="*/ 2305276 h 2305276"/>
            </a:gdLst>
            <a:ahLst/>
            <a:cxnLst>
              <a:cxn ang="0">
                <a:pos x="connsiteX0" y="connsiteY0"/>
              </a:cxn>
              <a:cxn ang="0">
                <a:pos x="connsiteX1" y="connsiteY1"/>
              </a:cxn>
              <a:cxn ang="0">
                <a:pos x="connsiteX2" y="connsiteY2"/>
              </a:cxn>
              <a:cxn ang="0">
                <a:pos x="connsiteX3" y="connsiteY3"/>
              </a:cxn>
            </a:cxnLst>
            <a:rect l="l" t="t" r="r" b="b"/>
            <a:pathLst>
              <a:path w="3454914" h="2305276">
                <a:moveTo>
                  <a:pt x="0" y="0"/>
                </a:moveTo>
                <a:lnTo>
                  <a:pt x="3454914" y="0"/>
                </a:lnTo>
                <a:lnTo>
                  <a:pt x="3454914" y="2305276"/>
                </a:lnTo>
                <a:lnTo>
                  <a:pt x="0" y="23052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908008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4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77540D5-1B36-4CA7-B4CD-E71D87A22981}"/>
              </a:ext>
            </a:extLst>
          </p:cNvPr>
          <p:cNvSpPr>
            <a:spLocks noGrp="1"/>
          </p:cNvSpPr>
          <p:nvPr>
            <p:ph type="pic" sz="quarter" idx="165" hasCustomPrompt="1"/>
          </p:nvPr>
        </p:nvSpPr>
        <p:spPr>
          <a:xfrm>
            <a:off x="4400414" y="1681163"/>
            <a:ext cx="3341914" cy="3341914"/>
          </a:xfrm>
          <a:custGeom>
            <a:avLst/>
            <a:gdLst>
              <a:gd name="connsiteX0" fmla="*/ 1670957 w 3341914"/>
              <a:gd name="connsiteY0" fmla="*/ 0 h 3341914"/>
              <a:gd name="connsiteX1" fmla="*/ 3341914 w 3341914"/>
              <a:gd name="connsiteY1" fmla="*/ 1670957 h 3341914"/>
              <a:gd name="connsiteX2" fmla="*/ 1670957 w 3341914"/>
              <a:gd name="connsiteY2" fmla="*/ 3341914 h 3341914"/>
              <a:gd name="connsiteX3" fmla="*/ 0 w 3341914"/>
              <a:gd name="connsiteY3" fmla="*/ 1670957 h 3341914"/>
              <a:gd name="connsiteX4" fmla="*/ 1670957 w 3341914"/>
              <a:gd name="connsiteY4" fmla="*/ 0 h 3341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1914" h="3341914">
                <a:moveTo>
                  <a:pt x="1670957" y="0"/>
                </a:moveTo>
                <a:cubicBezTo>
                  <a:pt x="2593801" y="0"/>
                  <a:pt x="3341914" y="748113"/>
                  <a:pt x="3341914" y="1670957"/>
                </a:cubicBezTo>
                <a:cubicBezTo>
                  <a:pt x="3341914" y="2593801"/>
                  <a:pt x="2593801" y="3341914"/>
                  <a:pt x="1670957" y="3341914"/>
                </a:cubicBezTo>
                <a:cubicBezTo>
                  <a:pt x="748113" y="3341914"/>
                  <a:pt x="0" y="2593801"/>
                  <a:pt x="0" y="1670957"/>
                </a:cubicBezTo>
                <a:cubicBezTo>
                  <a:pt x="0" y="748113"/>
                  <a:pt x="748113" y="0"/>
                  <a:pt x="1670957"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2DDEF5D-0549-4179-B1B7-BCB9A38A105C}"/>
              </a:ext>
            </a:extLst>
          </p:cNvPr>
          <p:cNvSpPr>
            <a:spLocks noGrp="1"/>
          </p:cNvSpPr>
          <p:nvPr>
            <p:ph type="pic" sz="quarter" idx="164" hasCustomPrompt="1"/>
          </p:nvPr>
        </p:nvSpPr>
        <p:spPr>
          <a:xfrm>
            <a:off x="838200" y="1681163"/>
            <a:ext cx="3341914" cy="3341914"/>
          </a:xfrm>
          <a:custGeom>
            <a:avLst/>
            <a:gdLst>
              <a:gd name="connsiteX0" fmla="*/ 1670957 w 3341914"/>
              <a:gd name="connsiteY0" fmla="*/ 0 h 3341914"/>
              <a:gd name="connsiteX1" fmla="*/ 3341914 w 3341914"/>
              <a:gd name="connsiteY1" fmla="*/ 1670957 h 3341914"/>
              <a:gd name="connsiteX2" fmla="*/ 1670957 w 3341914"/>
              <a:gd name="connsiteY2" fmla="*/ 3341914 h 3341914"/>
              <a:gd name="connsiteX3" fmla="*/ 0 w 3341914"/>
              <a:gd name="connsiteY3" fmla="*/ 1670957 h 3341914"/>
              <a:gd name="connsiteX4" fmla="*/ 1670957 w 3341914"/>
              <a:gd name="connsiteY4" fmla="*/ 0 h 3341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1914" h="3341914">
                <a:moveTo>
                  <a:pt x="1670957" y="0"/>
                </a:moveTo>
                <a:cubicBezTo>
                  <a:pt x="2593801" y="0"/>
                  <a:pt x="3341914" y="748113"/>
                  <a:pt x="3341914" y="1670957"/>
                </a:cubicBezTo>
                <a:cubicBezTo>
                  <a:pt x="3341914" y="2593801"/>
                  <a:pt x="2593801" y="3341914"/>
                  <a:pt x="1670957" y="3341914"/>
                </a:cubicBezTo>
                <a:cubicBezTo>
                  <a:pt x="748113" y="3341914"/>
                  <a:pt x="0" y="2593801"/>
                  <a:pt x="0" y="1670957"/>
                </a:cubicBezTo>
                <a:cubicBezTo>
                  <a:pt x="0" y="748113"/>
                  <a:pt x="748113" y="0"/>
                  <a:pt x="167095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0A51B175-A115-4DFD-AF34-C8992478A811}"/>
              </a:ext>
            </a:extLst>
          </p:cNvPr>
          <p:cNvSpPr>
            <a:spLocks noGrp="1"/>
          </p:cNvSpPr>
          <p:nvPr>
            <p:ph type="pic" sz="quarter" idx="166" hasCustomPrompt="1"/>
          </p:nvPr>
        </p:nvSpPr>
        <p:spPr>
          <a:xfrm>
            <a:off x="7962628" y="1681163"/>
            <a:ext cx="3341914" cy="3341914"/>
          </a:xfrm>
          <a:custGeom>
            <a:avLst/>
            <a:gdLst>
              <a:gd name="connsiteX0" fmla="*/ 1670957 w 3341914"/>
              <a:gd name="connsiteY0" fmla="*/ 0 h 3341914"/>
              <a:gd name="connsiteX1" fmla="*/ 3341914 w 3341914"/>
              <a:gd name="connsiteY1" fmla="*/ 1670957 h 3341914"/>
              <a:gd name="connsiteX2" fmla="*/ 1670957 w 3341914"/>
              <a:gd name="connsiteY2" fmla="*/ 3341914 h 3341914"/>
              <a:gd name="connsiteX3" fmla="*/ 0 w 3341914"/>
              <a:gd name="connsiteY3" fmla="*/ 1670957 h 3341914"/>
              <a:gd name="connsiteX4" fmla="*/ 1670957 w 3341914"/>
              <a:gd name="connsiteY4" fmla="*/ 0 h 3341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1914" h="3341914">
                <a:moveTo>
                  <a:pt x="1670957" y="0"/>
                </a:moveTo>
                <a:cubicBezTo>
                  <a:pt x="2593801" y="0"/>
                  <a:pt x="3341914" y="748113"/>
                  <a:pt x="3341914" y="1670957"/>
                </a:cubicBezTo>
                <a:cubicBezTo>
                  <a:pt x="3341914" y="2593801"/>
                  <a:pt x="2593801" y="3341914"/>
                  <a:pt x="1670957" y="3341914"/>
                </a:cubicBezTo>
                <a:cubicBezTo>
                  <a:pt x="748113" y="3341914"/>
                  <a:pt x="0" y="2593801"/>
                  <a:pt x="0" y="1670957"/>
                </a:cubicBezTo>
                <a:cubicBezTo>
                  <a:pt x="0" y="748113"/>
                  <a:pt x="748113" y="0"/>
                  <a:pt x="167095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113396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4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DA346D3-2429-4837-A3F6-20893C4A1C19}"/>
              </a:ext>
            </a:extLst>
          </p:cNvPr>
          <p:cNvSpPr>
            <a:spLocks noGrp="1"/>
          </p:cNvSpPr>
          <p:nvPr>
            <p:ph type="pic" sz="quarter" idx="165" hasCustomPrompt="1"/>
          </p:nvPr>
        </p:nvSpPr>
        <p:spPr>
          <a:xfrm>
            <a:off x="0" y="4616764"/>
            <a:ext cx="12192000" cy="2241236"/>
          </a:xfrm>
          <a:custGeom>
            <a:avLst/>
            <a:gdLst>
              <a:gd name="connsiteX0" fmla="*/ 0 w 12192000"/>
              <a:gd name="connsiteY0" fmla="*/ 0 h 2241236"/>
              <a:gd name="connsiteX1" fmla="*/ 12192000 w 12192000"/>
              <a:gd name="connsiteY1" fmla="*/ 0 h 2241236"/>
              <a:gd name="connsiteX2" fmla="*/ 12192000 w 12192000"/>
              <a:gd name="connsiteY2" fmla="*/ 2241236 h 2241236"/>
              <a:gd name="connsiteX3" fmla="*/ 0 w 12192000"/>
              <a:gd name="connsiteY3" fmla="*/ 2241236 h 2241236"/>
            </a:gdLst>
            <a:ahLst/>
            <a:cxnLst>
              <a:cxn ang="0">
                <a:pos x="connsiteX0" y="connsiteY0"/>
              </a:cxn>
              <a:cxn ang="0">
                <a:pos x="connsiteX1" y="connsiteY1"/>
              </a:cxn>
              <a:cxn ang="0">
                <a:pos x="connsiteX2" y="connsiteY2"/>
              </a:cxn>
              <a:cxn ang="0">
                <a:pos x="connsiteX3" y="connsiteY3"/>
              </a:cxn>
            </a:cxnLst>
            <a:rect l="l" t="t" r="r" b="b"/>
            <a:pathLst>
              <a:path w="12192000" h="2241236">
                <a:moveTo>
                  <a:pt x="0" y="0"/>
                </a:moveTo>
                <a:lnTo>
                  <a:pt x="12192000" y="0"/>
                </a:lnTo>
                <a:lnTo>
                  <a:pt x="12192000" y="2241236"/>
                </a:lnTo>
                <a:lnTo>
                  <a:pt x="0" y="22412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2158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4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425EDE-2897-4DE0-96C9-D77F0728C082}"/>
              </a:ext>
            </a:extLst>
          </p:cNvPr>
          <p:cNvSpPr>
            <a:spLocks noGrp="1"/>
          </p:cNvSpPr>
          <p:nvPr>
            <p:ph type="pic" sz="quarter" idx="165" hasCustomPrompt="1"/>
          </p:nvPr>
        </p:nvSpPr>
        <p:spPr>
          <a:xfrm>
            <a:off x="0" y="4733820"/>
            <a:ext cx="12192000" cy="2116652"/>
          </a:xfrm>
          <a:custGeom>
            <a:avLst/>
            <a:gdLst>
              <a:gd name="connsiteX0" fmla="*/ 0 w 12192000"/>
              <a:gd name="connsiteY0" fmla="*/ 0 h 2116652"/>
              <a:gd name="connsiteX1" fmla="*/ 12192000 w 12192000"/>
              <a:gd name="connsiteY1" fmla="*/ 0 h 2116652"/>
              <a:gd name="connsiteX2" fmla="*/ 12192000 w 12192000"/>
              <a:gd name="connsiteY2" fmla="*/ 2116652 h 2116652"/>
              <a:gd name="connsiteX3" fmla="*/ 0 w 12192000"/>
              <a:gd name="connsiteY3" fmla="*/ 2116652 h 2116652"/>
            </a:gdLst>
            <a:ahLst/>
            <a:cxnLst>
              <a:cxn ang="0">
                <a:pos x="connsiteX0" y="connsiteY0"/>
              </a:cxn>
              <a:cxn ang="0">
                <a:pos x="connsiteX1" y="connsiteY1"/>
              </a:cxn>
              <a:cxn ang="0">
                <a:pos x="connsiteX2" y="connsiteY2"/>
              </a:cxn>
              <a:cxn ang="0">
                <a:pos x="connsiteX3" y="connsiteY3"/>
              </a:cxn>
            </a:cxnLst>
            <a:rect l="l" t="t" r="r" b="b"/>
            <a:pathLst>
              <a:path w="12192000" h="2116652">
                <a:moveTo>
                  <a:pt x="0" y="0"/>
                </a:moveTo>
                <a:lnTo>
                  <a:pt x="12192000" y="0"/>
                </a:lnTo>
                <a:lnTo>
                  <a:pt x="12192000" y="2116652"/>
                </a:lnTo>
                <a:lnTo>
                  <a:pt x="0" y="211665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09833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4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140F99-8259-48FD-A040-93A6FEFE51D9}"/>
              </a:ext>
            </a:extLst>
          </p:cNvPr>
          <p:cNvSpPr>
            <a:spLocks noGrp="1"/>
          </p:cNvSpPr>
          <p:nvPr>
            <p:ph type="pic" sz="quarter" idx="165" hasCustomPrompt="1"/>
          </p:nvPr>
        </p:nvSpPr>
        <p:spPr>
          <a:xfrm>
            <a:off x="838200" y="1836836"/>
            <a:ext cx="10466342" cy="2430365"/>
          </a:xfrm>
          <a:custGeom>
            <a:avLst/>
            <a:gdLst>
              <a:gd name="connsiteX0" fmla="*/ 0 w 10466342"/>
              <a:gd name="connsiteY0" fmla="*/ 0 h 2430365"/>
              <a:gd name="connsiteX1" fmla="*/ 10466342 w 10466342"/>
              <a:gd name="connsiteY1" fmla="*/ 0 h 2430365"/>
              <a:gd name="connsiteX2" fmla="*/ 10466342 w 10466342"/>
              <a:gd name="connsiteY2" fmla="*/ 2430365 h 2430365"/>
              <a:gd name="connsiteX3" fmla="*/ 0 w 10466342"/>
              <a:gd name="connsiteY3" fmla="*/ 2430365 h 2430365"/>
            </a:gdLst>
            <a:ahLst/>
            <a:cxnLst>
              <a:cxn ang="0">
                <a:pos x="connsiteX0" y="connsiteY0"/>
              </a:cxn>
              <a:cxn ang="0">
                <a:pos x="connsiteX1" y="connsiteY1"/>
              </a:cxn>
              <a:cxn ang="0">
                <a:pos x="connsiteX2" y="connsiteY2"/>
              </a:cxn>
              <a:cxn ang="0">
                <a:pos x="connsiteX3" y="connsiteY3"/>
              </a:cxn>
            </a:cxnLst>
            <a:rect l="l" t="t" r="r" b="b"/>
            <a:pathLst>
              <a:path w="10466342" h="2430365">
                <a:moveTo>
                  <a:pt x="0" y="0"/>
                </a:moveTo>
                <a:lnTo>
                  <a:pt x="10466342" y="0"/>
                </a:lnTo>
                <a:lnTo>
                  <a:pt x="10466342" y="2430365"/>
                </a:lnTo>
                <a:lnTo>
                  <a:pt x="0" y="243036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976921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4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C7FD677-82EF-4367-B150-36D12CAA7E52}"/>
              </a:ext>
            </a:extLst>
          </p:cNvPr>
          <p:cNvSpPr>
            <a:spLocks noGrp="1"/>
          </p:cNvSpPr>
          <p:nvPr>
            <p:ph type="pic" sz="quarter" idx="165" hasCustomPrompt="1"/>
          </p:nvPr>
        </p:nvSpPr>
        <p:spPr>
          <a:xfrm>
            <a:off x="0" y="5287658"/>
            <a:ext cx="12192000" cy="1570341"/>
          </a:xfrm>
          <a:custGeom>
            <a:avLst/>
            <a:gdLst>
              <a:gd name="connsiteX0" fmla="*/ 0 w 12192000"/>
              <a:gd name="connsiteY0" fmla="*/ 0 h 1570341"/>
              <a:gd name="connsiteX1" fmla="*/ 12192000 w 12192000"/>
              <a:gd name="connsiteY1" fmla="*/ 0 h 1570341"/>
              <a:gd name="connsiteX2" fmla="*/ 12192000 w 12192000"/>
              <a:gd name="connsiteY2" fmla="*/ 1570341 h 1570341"/>
              <a:gd name="connsiteX3" fmla="*/ 0 w 12192000"/>
              <a:gd name="connsiteY3" fmla="*/ 1570341 h 1570341"/>
            </a:gdLst>
            <a:ahLst/>
            <a:cxnLst>
              <a:cxn ang="0">
                <a:pos x="connsiteX0" y="connsiteY0"/>
              </a:cxn>
              <a:cxn ang="0">
                <a:pos x="connsiteX1" y="connsiteY1"/>
              </a:cxn>
              <a:cxn ang="0">
                <a:pos x="connsiteX2" y="connsiteY2"/>
              </a:cxn>
              <a:cxn ang="0">
                <a:pos x="connsiteX3" y="connsiteY3"/>
              </a:cxn>
            </a:cxnLst>
            <a:rect l="l" t="t" r="r" b="b"/>
            <a:pathLst>
              <a:path w="12192000" h="1570341">
                <a:moveTo>
                  <a:pt x="0" y="0"/>
                </a:moveTo>
                <a:lnTo>
                  <a:pt x="12192000" y="0"/>
                </a:lnTo>
                <a:lnTo>
                  <a:pt x="12192000" y="1570341"/>
                </a:lnTo>
                <a:lnTo>
                  <a:pt x="0" y="15703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369068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4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AA2D1A7-720E-4E28-AEA9-28B92216ADB9}"/>
              </a:ext>
            </a:extLst>
          </p:cNvPr>
          <p:cNvSpPr>
            <a:spLocks noGrp="1"/>
          </p:cNvSpPr>
          <p:nvPr>
            <p:ph type="pic" sz="quarter" idx="165" hasCustomPrompt="1"/>
          </p:nvPr>
        </p:nvSpPr>
        <p:spPr>
          <a:xfrm>
            <a:off x="7023631" y="1904434"/>
            <a:ext cx="4280911" cy="4140283"/>
          </a:xfrm>
          <a:custGeom>
            <a:avLst/>
            <a:gdLst>
              <a:gd name="connsiteX0" fmla="*/ 0 w 4280911"/>
              <a:gd name="connsiteY0" fmla="*/ 0 h 4140283"/>
              <a:gd name="connsiteX1" fmla="*/ 4280911 w 4280911"/>
              <a:gd name="connsiteY1" fmla="*/ 0 h 4140283"/>
              <a:gd name="connsiteX2" fmla="*/ 4280911 w 4280911"/>
              <a:gd name="connsiteY2" fmla="*/ 4140283 h 4140283"/>
              <a:gd name="connsiteX3" fmla="*/ 0 w 4280911"/>
              <a:gd name="connsiteY3" fmla="*/ 4140283 h 4140283"/>
            </a:gdLst>
            <a:ahLst/>
            <a:cxnLst>
              <a:cxn ang="0">
                <a:pos x="connsiteX0" y="connsiteY0"/>
              </a:cxn>
              <a:cxn ang="0">
                <a:pos x="connsiteX1" y="connsiteY1"/>
              </a:cxn>
              <a:cxn ang="0">
                <a:pos x="connsiteX2" y="connsiteY2"/>
              </a:cxn>
              <a:cxn ang="0">
                <a:pos x="connsiteX3" y="connsiteY3"/>
              </a:cxn>
            </a:cxnLst>
            <a:rect l="l" t="t" r="r" b="b"/>
            <a:pathLst>
              <a:path w="4280911" h="4140283">
                <a:moveTo>
                  <a:pt x="0" y="0"/>
                </a:moveTo>
                <a:lnTo>
                  <a:pt x="4280911" y="0"/>
                </a:lnTo>
                <a:lnTo>
                  <a:pt x="4280911" y="4140283"/>
                </a:lnTo>
                <a:lnTo>
                  <a:pt x="0" y="41402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865502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48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BBA198F-9E0F-4740-B80D-FB54481605AA}"/>
              </a:ext>
            </a:extLst>
          </p:cNvPr>
          <p:cNvSpPr>
            <a:spLocks noGrp="1"/>
          </p:cNvSpPr>
          <p:nvPr>
            <p:ph type="pic" sz="quarter" idx="167" hasCustomPrompt="1"/>
          </p:nvPr>
        </p:nvSpPr>
        <p:spPr>
          <a:xfrm>
            <a:off x="838199" y="3999038"/>
            <a:ext cx="3196759" cy="2060426"/>
          </a:xfrm>
          <a:custGeom>
            <a:avLst/>
            <a:gdLst>
              <a:gd name="connsiteX0" fmla="*/ 0 w 3196759"/>
              <a:gd name="connsiteY0" fmla="*/ 0 h 2060426"/>
              <a:gd name="connsiteX1" fmla="*/ 3196759 w 3196759"/>
              <a:gd name="connsiteY1" fmla="*/ 0 h 2060426"/>
              <a:gd name="connsiteX2" fmla="*/ 3196759 w 3196759"/>
              <a:gd name="connsiteY2" fmla="*/ 2060426 h 2060426"/>
              <a:gd name="connsiteX3" fmla="*/ 0 w 3196759"/>
              <a:gd name="connsiteY3" fmla="*/ 2060426 h 2060426"/>
            </a:gdLst>
            <a:ahLst/>
            <a:cxnLst>
              <a:cxn ang="0">
                <a:pos x="connsiteX0" y="connsiteY0"/>
              </a:cxn>
              <a:cxn ang="0">
                <a:pos x="connsiteX1" y="connsiteY1"/>
              </a:cxn>
              <a:cxn ang="0">
                <a:pos x="connsiteX2" y="connsiteY2"/>
              </a:cxn>
              <a:cxn ang="0">
                <a:pos x="connsiteX3" y="connsiteY3"/>
              </a:cxn>
            </a:cxnLst>
            <a:rect l="l" t="t" r="r" b="b"/>
            <a:pathLst>
              <a:path w="3196759" h="2060426">
                <a:moveTo>
                  <a:pt x="0" y="0"/>
                </a:moveTo>
                <a:lnTo>
                  <a:pt x="3196759" y="0"/>
                </a:lnTo>
                <a:lnTo>
                  <a:pt x="3196759" y="2060426"/>
                </a:lnTo>
                <a:lnTo>
                  <a:pt x="0" y="206042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94322B7-1AEF-4010-9482-8C41A1B70657}"/>
              </a:ext>
            </a:extLst>
          </p:cNvPr>
          <p:cNvSpPr>
            <a:spLocks noGrp="1"/>
          </p:cNvSpPr>
          <p:nvPr>
            <p:ph type="pic" sz="quarter" idx="166" hasCustomPrompt="1"/>
          </p:nvPr>
        </p:nvSpPr>
        <p:spPr>
          <a:xfrm>
            <a:off x="838199" y="1814514"/>
            <a:ext cx="3196759" cy="2060426"/>
          </a:xfrm>
          <a:custGeom>
            <a:avLst/>
            <a:gdLst>
              <a:gd name="connsiteX0" fmla="*/ 0 w 3196759"/>
              <a:gd name="connsiteY0" fmla="*/ 0 h 2060426"/>
              <a:gd name="connsiteX1" fmla="*/ 3196759 w 3196759"/>
              <a:gd name="connsiteY1" fmla="*/ 0 h 2060426"/>
              <a:gd name="connsiteX2" fmla="*/ 3196759 w 3196759"/>
              <a:gd name="connsiteY2" fmla="*/ 2060426 h 2060426"/>
              <a:gd name="connsiteX3" fmla="*/ 0 w 3196759"/>
              <a:gd name="connsiteY3" fmla="*/ 2060426 h 2060426"/>
            </a:gdLst>
            <a:ahLst/>
            <a:cxnLst>
              <a:cxn ang="0">
                <a:pos x="connsiteX0" y="connsiteY0"/>
              </a:cxn>
              <a:cxn ang="0">
                <a:pos x="connsiteX1" y="connsiteY1"/>
              </a:cxn>
              <a:cxn ang="0">
                <a:pos x="connsiteX2" y="connsiteY2"/>
              </a:cxn>
              <a:cxn ang="0">
                <a:pos x="connsiteX3" y="connsiteY3"/>
              </a:cxn>
            </a:cxnLst>
            <a:rect l="l" t="t" r="r" b="b"/>
            <a:pathLst>
              <a:path w="3196759" h="2060426">
                <a:moveTo>
                  <a:pt x="0" y="0"/>
                </a:moveTo>
                <a:lnTo>
                  <a:pt x="3196759" y="0"/>
                </a:lnTo>
                <a:lnTo>
                  <a:pt x="3196759" y="2060426"/>
                </a:lnTo>
                <a:lnTo>
                  <a:pt x="0" y="206042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6CB339C-2634-421B-94CD-76224D98645A}"/>
              </a:ext>
            </a:extLst>
          </p:cNvPr>
          <p:cNvSpPr>
            <a:spLocks noGrp="1"/>
          </p:cNvSpPr>
          <p:nvPr>
            <p:ph type="pic" sz="quarter" idx="165" hasCustomPrompt="1"/>
          </p:nvPr>
        </p:nvSpPr>
        <p:spPr>
          <a:xfrm>
            <a:off x="4205527" y="1814514"/>
            <a:ext cx="3196759" cy="2060426"/>
          </a:xfrm>
          <a:custGeom>
            <a:avLst/>
            <a:gdLst>
              <a:gd name="connsiteX0" fmla="*/ 0 w 3196759"/>
              <a:gd name="connsiteY0" fmla="*/ 0 h 2060426"/>
              <a:gd name="connsiteX1" fmla="*/ 3196759 w 3196759"/>
              <a:gd name="connsiteY1" fmla="*/ 0 h 2060426"/>
              <a:gd name="connsiteX2" fmla="*/ 3196759 w 3196759"/>
              <a:gd name="connsiteY2" fmla="*/ 2060426 h 2060426"/>
              <a:gd name="connsiteX3" fmla="*/ 0 w 3196759"/>
              <a:gd name="connsiteY3" fmla="*/ 2060426 h 2060426"/>
            </a:gdLst>
            <a:ahLst/>
            <a:cxnLst>
              <a:cxn ang="0">
                <a:pos x="connsiteX0" y="connsiteY0"/>
              </a:cxn>
              <a:cxn ang="0">
                <a:pos x="connsiteX1" y="connsiteY1"/>
              </a:cxn>
              <a:cxn ang="0">
                <a:pos x="connsiteX2" y="connsiteY2"/>
              </a:cxn>
              <a:cxn ang="0">
                <a:pos x="connsiteX3" y="connsiteY3"/>
              </a:cxn>
            </a:cxnLst>
            <a:rect l="l" t="t" r="r" b="b"/>
            <a:pathLst>
              <a:path w="3196759" h="2060426">
                <a:moveTo>
                  <a:pt x="0" y="0"/>
                </a:moveTo>
                <a:lnTo>
                  <a:pt x="3196759" y="0"/>
                </a:lnTo>
                <a:lnTo>
                  <a:pt x="3196759" y="2060426"/>
                </a:lnTo>
                <a:lnTo>
                  <a:pt x="0" y="20604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9C71D20B-9814-4547-BA6E-B74B2B1362F9}"/>
              </a:ext>
            </a:extLst>
          </p:cNvPr>
          <p:cNvSpPr>
            <a:spLocks noGrp="1"/>
          </p:cNvSpPr>
          <p:nvPr>
            <p:ph type="pic" sz="quarter" idx="168" hasCustomPrompt="1"/>
          </p:nvPr>
        </p:nvSpPr>
        <p:spPr>
          <a:xfrm>
            <a:off x="4205528" y="3999038"/>
            <a:ext cx="3196759" cy="2060426"/>
          </a:xfrm>
          <a:custGeom>
            <a:avLst/>
            <a:gdLst>
              <a:gd name="connsiteX0" fmla="*/ 0 w 3196759"/>
              <a:gd name="connsiteY0" fmla="*/ 0 h 2060426"/>
              <a:gd name="connsiteX1" fmla="*/ 3196759 w 3196759"/>
              <a:gd name="connsiteY1" fmla="*/ 0 h 2060426"/>
              <a:gd name="connsiteX2" fmla="*/ 3196759 w 3196759"/>
              <a:gd name="connsiteY2" fmla="*/ 2060426 h 2060426"/>
              <a:gd name="connsiteX3" fmla="*/ 0 w 3196759"/>
              <a:gd name="connsiteY3" fmla="*/ 2060426 h 2060426"/>
            </a:gdLst>
            <a:ahLst/>
            <a:cxnLst>
              <a:cxn ang="0">
                <a:pos x="connsiteX0" y="connsiteY0"/>
              </a:cxn>
              <a:cxn ang="0">
                <a:pos x="connsiteX1" y="connsiteY1"/>
              </a:cxn>
              <a:cxn ang="0">
                <a:pos x="connsiteX2" y="connsiteY2"/>
              </a:cxn>
              <a:cxn ang="0">
                <a:pos x="connsiteX3" y="connsiteY3"/>
              </a:cxn>
            </a:cxnLst>
            <a:rect l="l" t="t" r="r" b="b"/>
            <a:pathLst>
              <a:path w="3196759" h="2060426">
                <a:moveTo>
                  <a:pt x="0" y="0"/>
                </a:moveTo>
                <a:lnTo>
                  <a:pt x="3196759" y="0"/>
                </a:lnTo>
                <a:lnTo>
                  <a:pt x="3196759" y="2060426"/>
                </a:lnTo>
                <a:lnTo>
                  <a:pt x="0" y="20604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163800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4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A1948A3-E186-4BE5-A14A-35FAF3749AD0}"/>
              </a:ext>
            </a:extLst>
          </p:cNvPr>
          <p:cNvSpPr>
            <a:spLocks noGrp="1"/>
          </p:cNvSpPr>
          <p:nvPr>
            <p:ph type="pic" sz="quarter" idx="165" hasCustomPrompt="1"/>
          </p:nvPr>
        </p:nvSpPr>
        <p:spPr>
          <a:xfrm>
            <a:off x="810275" y="1930400"/>
            <a:ext cx="10571450" cy="4074840"/>
          </a:xfrm>
          <a:custGeom>
            <a:avLst/>
            <a:gdLst>
              <a:gd name="connsiteX0" fmla="*/ 0 w 10571450"/>
              <a:gd name="connsiteY0" fmla="*/ 0 h 4074840"/>
              <a:gd name="connsiteX1" fmla="*/ 10571450 w 10571450"/>
              <a:gd name="connsiteY1" fmla="*/ 0 h 4074840"/>
              <a:gd name="connsiteX2" fmla="*/ 10571450 w 10571450"/>
              <a:gd name="connsiteY2" fmla="*/ 4074840 h 4074840"/>
              <a:gd name="connsiteX3" fmla="*/ 0 w 10571450"/>
              <a:gd name="connsiteY3" fmla="*/ 4074840 h 4074840"/>
            </a:gdLst>
            <a:ahLst/>
            <a:cxnLst>
              <a:cxn ang="0">
                <a:pos x="connsiteX0" y="connsiteY0"/>
              </a:cxn>
              <a:cxn ang="0">
                <a:pos x="connsiteX1" y="connsiteY1"/>
              </a:cxn>
              <a:cxn ang="0">
                <a:pos x="connsiteX2" y="connsiteY2"/>
              </a:cxn>
              <a:cxn ang="0">
                <a:pos x="connsiteX3" y="connsiteY3"/>
              </a:cxn>
            </a:cxnLst>
            <a:rect l="l" t="t" r="r" b="b"/>
            <a:pathLst>
              <a:path w="10571450" h="4074840">
                <a:moveTo>
                  <a:pt x="0" y="0"/>
                </a:moveTo>
                <a:lnTo>
                  <a:pt x="10571450" y="0"/>
                </a:lnTo>
                <a:lnTo>
                  <a:pt x="10571450" y="4074840"/>
                </a:lnTo>
                <a:lnTo>
                  <a:pt x="0" y="40748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691349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5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A772115-D856-4211-BC2F-B5A4FB3F8F0A}"/>
              </a:ext>
            </a:extLst>
          </p:cNvPr>
          <p:cNvSpPr>
            <a:spLocks noGrp="1"/>
          </p:cNvSpPr>
          <p:nvPr>
            <p:ph type="pic" sz="quarter" idx="165" hasCustomPrompt="1"/>
          </p:nvPr>
        </p:nvSpPr>
        <p:spPr>
          <a:xfrm>
            <a:off x="0" y="2139589"/>
            <a:ext cx="7327628" cy="2367823"/>
          </a:xfrm>
          <a:custGeom>
            <a:avLst/>
            <a:gdLst>
              <a:gd name="connsiteX0" fmla="*/ 0 w 7327628"/>
              <a:gd name="connsiteY0" fmla="*/ 0 h 2367823"/>
              <a:gd name="connsiteX1" fmla="*/ 7327628 w 7327628"/>
              <a:gd name="connsiteY1" fmla="*/ 0 h 2367823"/>
              <a:gd name="connsiteX2" fmla="*/ 7327628 w 7327628"/>
              <a:gd name="connsiteY2" fmla="*/ 2367823 h 2367823"/>
              <a:gd name="connsiteX3" fmla="*/ 0 w 7327628"/>
              <a:gd name="connsiteY3" fmla="*/ 2367823 h 2367823"/>
            </a:gdLst>
            <a:ahLst/>
            <a:cxnLst>
              <a:cxn ang="0">
                <a:pos x="connsiteX0" y="connsiteY0"/>
              </a:cxn>
              <a:cxn ang="0">
                <a:pos x="connsiteX1" y="connsiteY1"/>
              </a:cxn>
              <a:cxn ang="0">
                <a:pos x="connsiteX2" y="connsiteY2"/>
              </a:cxn>
              <a:cxn ang="0">
                <a:pos x="connsiteX3" y="connsiteY3"/>
              </a:cxn>
            </a:cxnLst>
            <a:rect l="l" t="t" r="r" b="b"/>
            <a:pathLst>
              <a:path w="7327628" h="2367823">
                <a:moveTo>
                  <a:pt x="0" y="0"/>
                </a:moveTo>
                <a:lnTo>
                  <a:pt x="7327628" y="0"/>
                </a:lnTo>
                <a:lnTo>
                  <a:pt x="7327628" y="2367823"/>
                </a:lnTo>
                <a:lnTo>
                  <a:pt x="0" y="236782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4CF535A3-1F57-43E6-A4CF-00DAED64E54E}"/>
              </a:ext>
            </a:extLst>
          </p:cNvPr>
          <p:cNvSpPr>
            <a:spLocks noGrp="1"/>
          </p:cNvSpPr>
          <p:nvPr>
            <p:ph type="pic" sz="quarter" idx="166" hasCustomPrompt="1"/>
          </p:nvPr>
        </p:nvSpPr>
        <p:spPr>
          <a:xfrm>
            <a:off x="7450938" y="2139589"/>
            <a:ext cx="3853604" cy="3749434"/>
          </a:xfrm>
          <a:custGeom>
            <a:avLst/>
            <a:gdLst>
              <a:gd name="connsiteX0" fmla="*/ 0 w 3853604"/>
              <a:gd name="connsiteY0" fmla="*/ 0 h 3749434"/>
              <a:gd name="connsiteX1" fmla="*/ 3853604 w 3853604"/>
              <a:gd name="connsiteY1" fmla="*/ 0 h 3749434"/>
              <a:gd name="connsiteX2" fmla="*/ 3853604 w 3853604"/>
              <a:gd name="connsiteY2" fmla="*/ 3749434 h 3749434"/>
              <a:gd name="connsiteX3" fmla="*/ 0 w 3853604"/>
              <a:gd name="connsiteY3" fmla="*/ 3749434 h 3749434"/>
            </a:gdLst>
            <a:ahLst/>
            <a:cxnLst>
              <a:cxn ang="0">
                <a:pos x="connsiteX0" y="connsiteY0"/>
              </a:cxn>
              <a:cxn ang="0">
                <a:pos x="connsiteX1" y="connsiteY1"/>
              </a:cxn>
              <a:cxn ang="0">
                <a:pos x="connsiteX2" y="connsiteY2"/>
              </a:cxn>
              <a:cxn ang="0">
                <a:pos x="connsiteX3" y="connsiteY3"/>
              </a:cxn>
            </a:cxnLst>
            <a:rect l="l" t="t" r="r" b="b"/>
            <a:pathLst>
              <a:path w="3853604" h="3749434">
                <a:moveTo>
                  <a:pt x="0" y="0"/>
                </a:moveTo>
                <a:lnTo>
                  <a:pt x="3853604" y="0"/>
                </a:lnTo>
                <a:lnTo>
                  <a:pt x="3853604" y="3749434"/>
                </a:lnTo>
                <a:lnTo>
                  <a:pt x="0" y="374943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560686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5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96D1908-85AD-48A8-B5A9-06E30BEDAE88}"/>
              </a:ext>
            </a:extLst>
          </p:cNvPr>
          <p:cNvSpPr>
            <a:spLocks noGrp="1"/>
          </p:cNvSpPr>
          <p:nvPr>
            <p:ph type="pic" sz="quarter" idx="165" hasCustomPrompt="1"/>
          </p:nvPr>
        </p:nvSpPr>
        <p:spPr>
          <a:xfrm>
            <a:off x="1" y="1899377"/>
            <a:ext cx="12192001" cy="4007937"/>
          </a:xfrm>
          <a:custGeom>
            <a:avLst/>
            <a:gdLst>
              <a:gd name="connsiteX0" fmla="*/ 9753599 w 12192001"/>
              <a:gd name="connsiteY0" fmla="*/ 1 h 4007937"/>
              <a:gd name="connsiteX1" fmla="*/ 12192001 w 12192001"/>
              <a:gd name="connsiteY1" fmla="*/ 1 h 4007937"/>
              <a:gd name="connsiteX2" fmla="*/ 12192001 w 12192001"/>
              <a:gd name="connsiteY2" fmla="*/ 2454910 h 4007937"/>
              <a:gd name="connsiteX3" fmla="*/ 9753599 w 12192001"/>
              <a:gd name="connsiteY3" fmla="*/ 2454910 h 4007937"/>
              <a:gd name="connsiteX4" fmla="*/ 0 w 12192001"/>
              <a:gd name="connsiteY4" fmla="*/ 1 h 4007937"/>
              <a:gd name="connsiteX5" fmla="*/ 4267199 w 12192001"/>
              <a:gd name="connsiteY5" fmla="*/ 1 h 4007937"/>
              <a:gd name="connsiteX6" fmla="*/ 4267199 w 12192001"/>
              <a:gd name="connsiteY6" fmla="*/ 2454910 h 4007937"/>
              <a:gd name="connsiteX7" fmla="*/ 0 w 12192001"/>
              <a:gd name="connsiteY7" fmla="*/ 2454910 h 4007937"/>
              <a:gd name="connsiteX8" fmla="*/ 7315199 w 12192001"/>
              <a:gd name="connsiteY8" fmla="*/ 0 h 4007937"/>
              <a:gd name="connsiteX9" fmla="*/ 9753598 w 12192001"/>
              <a:gd name="connsiteY9" fmla="*/ 0 h 4007937"/>
              <a:gd name="connsiteX10" fmla="*/ 9753598 w 12192001"/>
              <a:gd name="connsiteY10" fmla="*/ 4007937 h 4007937"/>
              <a:gd name="connsiteX11" fmla="*/ 7315199 w 12192001"/>
              <a:gd name="connsiteY11" fmla="*/ 4007937 h 4007937"/>
              <a:gd name="connsiteX12" fmla="*/ 7315199 w 12192001"/>
              <a:gd name="connsiteY12" fmla="*/ 2454910 h 4007937"/>
              <a:gd name="connsiteX13" fmla="*/ 4267201 w 12192001"/>
              <a:gd name="connsiteY13" fmla="*/ 2454910 h 4007937"/>
              <a:gd name="connsiteX14" fmla="*/ 4267201 w 12192001"/>
              <a:gd name="connsiteY14" fmla="*/ 1 h 4007937"/>
              <a:gd name="connsiteX15" fmla="*/ 7315199 w 12192001"/>
              <a:gd name="connsiteY15" fmla="*/ 1 h 400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1" h="4007937">
                <a:moveTo>
                  <a:pt x="9753599" y="1"/>
                </a:moveTo>
                <a:lnTo>
                  <a:pt x="12192001" y="1"/>
                </a:lnTo>
                <a:lnTo>
                  <a:pt x="12192001" y="2454910"/>
                </a:lnTo>
                <a:lnTo>
                  <a:pt x="9753599" y="2454910"/>
                </a:lnTo>
                <a:close/>
                <a:moveTo>
                  <a:pt x="0" y="1"/>
                </a:moveTo>
                <a:lnTo>
                  <a:pt x="4267199" y="1"/>
                </a:lnTo>
                <a:lnTo>
                  <a:pt x="4267199" y="2454910"/>
                </a:lnTo>
                <a:lnTo>
                  <a:pt x="0" y="2454910"/>
                </a:lnTo>
                <a:close/>
                <a:moveTo>
                  <a:pt x="7315199" y="0"/>
                </a:moveTo>
                <a:lnTo>
                  <a:pt x="9753598" y="0"/>
                </a:lnTo>
                <a:lnTo>
                  <a:pt x="9753598" y="4007937"/>
                </a:lnTo>
                <a:lnTo>
                  <a:pt x="7315199" y="4007937"/>
                </a:lnTo>
                <a:lnTo>
                  <a:pt x="7315199" y="2454910"/>
                </a:lnTo>
                <a:lnTo>
                  <a:pt x="4267201" y="2454910"/>
                </a:lnTo>
                <a:lnTo>
                  <a:pt x="4267201" y="1"/>
                </a:lnTo>
                <a:lnTo>
                  <a:pt x="7315199" y="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902099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5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49DB7F8-14D3-4704-9EA4-6EF66E276125}"/>
              </a:ext>
            </a:extLst>
          </p:cNvPr>
          <p:cNvSpPr>
            <a:spLocks noGrp="1"/>
          </p:cNvSpPr>
          <p:nvPr>
            <p:ph type="pic" sz="quarter" idx="165" hasCustomPrompt="1"/>
          </p:nvPr>
        </p:nvSpPr>
        <p:spPr>
          <a:xfrm>
            <a:off x="838198" y="2148113"/>
            <a:ext cx="5533573" cy="3701144"/>
          </a:xfrm>
          <a:custGeom>
            <a:avLst/>
            <a:gdLst>
              <a:gd name="connsiteX0" fmla="*/ 0 w 5533573"/>
              <a:gd name="connsiteY0" fmla="*/ 0 h 3701144"/>
              <a:gd name="connsiteX1" fmla="*/ 5533573 w 5533573"/>
              <a:gd name="connsiteY1" fmla="*/ 0 h 3701144"/>
              <a:gd name="connsiteX2" fmla="*/ 5533573 w 5533573"/>
              <a:gd name="connsiteY2" fmla="*/ 3701144 h 3701144"/>
              <a:gd name="connsiteX3" fmla="*/ 0 w 5533573"/>
              <a:gd name="connsiteY3" fmla="*/ 3701144 h 3701144"/>
            </a:gdLst>
            <a:ahLst/>
            <a:cxnLst>
              <a:cxn ang="0">
                <a:pos x="connsiteX0" y="connsiteY0"/>
              </a:cxn>
              <a:cxn ang="0">
                <a:pos x="connsiteX1" y="connsiteY1"/>
              </a:cxn>
              <a:cxn ang="0">
                <a:pos x="connsiteX2" y="connsiteY2"/>
              </a:cxn>
              <a:cxn ang="0">
                <a:pos x="connsiteX3" y="connsiteY3"/>
              </a:cxn>
            </a:cxnLst>
            <a:rect l="l" t="t" r="r" b="b"/>
            <a:pathLst>
              <a:path w="5533573" h="3701144">
                <a:moveTo>
                  <a:pt x="0" y="0"/>
                </a:moveTo>
                <a:lnTo>
                  <a:pt x="5533573" y="0"/>
                </a:lnTo>
                <a:lnTo>
                  <a:pt x="5533573" y="3701144"/>
                </a:lnTo>
                <a:lnTo>
                  <a:pt x="0" y="37011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01550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3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B347989-CB10-4441-BFCF-0C5151E578AB}"/>
              </a:ext>
            </a:extLst>
          </p:cNvPr>
          <p:cNvSpPr>
            <a:spLocks noGrp="1"/>
          </p:cNvSpPr>
          <p:nvPr>
            <p:ph type="pic" sz="quarter" idx="164" hasCustomPrompt="1"/>
          </p:nvPr>
        </p:nvSpPr>
        <p:spPr>
          <a:xfrm>
            <a:off x="838200" y="2483905"/>
            <a:ext cx="3409950" cy="3161056"/>
          </a:xfrm>
          <a:custGeom>
            <a:avLst/>
            <a:gdLst>
              <a:gd name="connsiteX0" fmla="*/ 0 w 3409950"/>
              <a:gd name="connsiteY0" fmla="*/ 0 h 3161056"/>
              <a:gd name="connsiteX1" fmla="*/ 3409950 w 3409950"/>
              <a:gd name="connsiteY1" fmla="*/ 0 h 3161056"/>
              <a:gd name="connsiteX2" fmla="*/ 3409950 w 3409950"/>
              <a:gd name="connsiteY2" fmla="*/ 3161056 h 3161056"/>
              <a:gd name="connsiteX3" fmla="*/ 0 w 3409950"/>
              <a:gd name="connsiteY3" fmla="*/ 3161056 h 3161056"/>
            </a:gdLst>
            <a:ahLst/>
            <a:cxnLst>
              <a:cxn ang="0">
                <a:pos x="connsiteX0" y="connsiteY0"/>
              </a:cxn>
              <a:cxn ang="0">
                <a:pos x="connsiteX1" y="connsiteY1"/>
              </a:cxn>
              <a:cxn ang="0">
                <a:pos x="connsiteX2" y="connsiteY2"/>
              </a:cxn>
              <a:cxn ang="0">
                <a:pos x="connsiteX3" y="connsiteY3"/>
              </a:cxn>
            </a:cxnLst>
            <a:rect l="l" t="t" r="r" b="b"/>
            <a:pathLst>
              <a:path w="3409950" h="3161056">
                <a:moveTo>
                  <a:pt x="0" y="0"/>
                </a:moveTo>
                <a:lnTo>
                  <a:pt x="3409950" y="0"/>
                </a:lnTo>
                <a:lnTo>
                  <a:pt x="3409950" y="3161056"/>
                </a:lnTo>
                <a:lnTo>
                  <a:pt x="0" y="31610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94166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3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97C1ABC-F15B-408D-B932-CBB469E8394D}"/>
              </a:ext>
            </a:extLst>
          </p:cNvPr>
          <p:cNvSpPr>
            <a:spLocks noGrp="1"/>
          </p:cNvSpPr>
          <p:nvPr>
            <p:ph type="pic" sz="quarter" idx="164" hasCustomPrompt="1"/>
          </p:nvPr>
        </p:nvSpPr>
        <p:spPr>
          <a:xfrm>
            <a:off x="838198" y="1921564"/>
            <a:ext cx="10489476" cy="2968487"/>
          </a:xfrm>
          <a:custGeom>
            <a:avLst/>
            <a:gdLst>
              <a:gd name="connsiteX0" fmla="*/ 0 w 10489476"/>
              <a:gd name="connsiteY0" fmla="*/ 0 h 2968487"/>
              <a:gd name="connsiteX1" fmla="*/ 10489476 w 10489476"/>
              <a:gd name="connsiteY1" fmla="*/ 0 h 2968487"/>
              <a:gd name="connsiteX2" fmla="*/ 10489476 w 10489476"/>
              <a:gd name="connsiteY2" fmla="*/ 2968487 h 2968487"/>
              <a:gd name="connsiteX3" fmla="*/ 0 w 10489476"/>
              <a:gd name="connsiteY3" fmla="*/ 2968487 h 2968487"/>
            </a:gdLst>
            <a:ahLst/>
            <a:cxnLst>
              <a:cxn ang="0">
                <a:pos x="connsiteX0" y="connsiteY0"/>
              </a:cxn>
              <a:cxn ang="0">
                <a:pos x="connsiteX1" y="connsiteY1"/>
              </a:cxn>
              <a:cxn ang="0">
                <a:pos x="connsiteX2" y="connsiteY2"/>
              </a:cxn>
              <a:cxn ang="0">
                <a:pos x="connsiteX3" y="connsiteY3"/>
              </a:cxn>
            </a:cxnLst>
            <a:rect l="l" t="t" r="r" b="b"/>
            <a:pathLst>
              <a:path w="10489476" h="2968487">
                <a:moveTo>
                  <a:pt x="0" y="0"/>
                </a:moveTo>
                <a:lnTo>
                  <a:pt x="10489476" y="0"/>
                </a:lnTo>
                <a:lnTo>
                  <a:pt x="10489476" y="2968487"/>
                </a:lnTo>
                <a:lnTo>
                  <a:pt x="0" y="29684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64923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607695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45" r:id="rId7"/>
    <p:sldLayoutId id="2147484188" r:id="rId8"/>
    <p:sldLayoutId id="2147484189" r:id="rId9"/>
    <p:sldLayoutId id="2147484190" r:id="rId10"/>
    <p:sldLayoutId id="2147484192" r:id="rId11"/>
    <p:sldLayoutId id="2147484193" r:id="rId12"/>
    <p:sldLayoutId id="2147484194" r:id="rId13"/>
    <p:sldLayoutId id="2147484195" r:id="rId14"/>
    <p:sldLayoutId id="2147484196" r:id="rId15"/>
    <p:sldLayoutId id="2147484197" r:id="rId16"/>
    <p:sldLayoutId id="2147484198" r:id="rId17"/>
    <p:sldLayoutId id="2147484199" r:id="rId18"/>
    <p:sldLayoutId id="2147484200" r:id="rId19"/>
    <p:sldLayoutId id="2147484201" r:id="rId20"/>
    <p:sldLayoutId id="2147484202" r:id="rId21"/>
    <p:sldLayoutId id="2147484203" r:id="rId22"/>
    <p:sldLayoutId id="2147484204" r:id="rId23"/>
    <p:sldLayoutId id="2147484205" r:id="rId24"/>
    <p:sldLayoutId id="2147484206" r:id="rId25"/>
    <p:sldLayoutId id="2147484207" r:id="rId26"/>
    <p:sldLayoutId id="2147484208" r:id="rId27"/>
    <p:sldLayoutId id="2147484209" r:id="rId28"/>
  </p:sldLayoutIdLst>
  <p:hf hdr="0" dt="0"/>
  <p:txStyles>
    <p:titleStyle>
      <a:lvl1pPr algn="l"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notesSlide" Target="../notesSlides/notesSlide5.xml"/><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1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34.jpeg"/><Relationship Id="rId4" Type="http://schemas.openxmlformats.org/officeDocument/2006/relationships/image" Target="../media/image3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E456A23F-3ED5-4F39-A794-52DD39138D60}"/>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C3D7488-FF7F-45D9-A5C5-12E6E178EDDD}"/>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grpSp>
        <p:nvGrpSpPr>
          <p:cNvPr id="20" name="Group 19">
            <a:extLst>
              <a:ext uri="{FF2B5EF4-FFF2-40B4-BE49-F238E27FC236}">
                <a16:creationId xmlns:a16="http://schemas.microsoft.com/office/drawing/2014/main" id="{F9D26E16-D307-4081-B7C9-759FD1FCC6E7}"/>
              </a:ext>
            </a:extLst>
          </p:cNvPr>
          <p:cNvGrpSpPr/>
          <p:nvPr/>
        </p:nvGrpSpPr>
        <p:grpSpPr>
          <a:xfrm>
            <a:off x="174171" y="5994399"/>
            <a:ext cx="11832871" cy="631372"/>
            <a:chOff x="3179763" y="8366125"/>
            <a:chExt cx="9669462" cy="515938"/>
          </a:xfrm>
          <a:solidFill>
            <a:schemeClr val="tx1">
              <a:alpha val="16000"/>
            </a:schemeClr>
          </a:solidFill>
        </p:grpSpPr>
        <p:sp>
          <p:nvSpPr>
            <p:cNvPr id="10" name="Freeform 5">
              <a:extLst>
                <a:ext uri="{FF2B5EF4-FFF2-40B4-BE49-F238E27FC236}">
                  <a16:creationId xmlns:a16="http://schemas.microsoft.com/office/drawing/2014/main" id="{91B03E2E-DDD1-4FAA-B428-780480615879}"/>
                </a:ext>
              </a:extLst>
            </p:cNvPr>
            <p:cNvSpPr>
              <a:spLocks/>
            </p:cNvSpPr>
            <p:nvPr/>
          </p:nvSpPr>
          <p:spPr bwMode="auto">
            <a:xfrm>
              <a:off x="3179763" y="8366125"/>
              <a:ext cx="684212" cy="515938"/>
            </a:xfrm>
            <a:custGeom>
              <a:avLst/>
              <a:gdLst>
                <a:gd name="T0" fmla="*/ 163 w 226"/>
                <a:gd name="T1" fmla="*/ 0 h 168"/>
                <a:gd name="T2" fmla="*/ 202 w 226"/>
                <a:gd name="T3" fmla="*/ 15 h 168"/>
                <a:gd name="T4" fmla="*/ 219 w 226"/>
                <a:gd name="T5" fmla="*/ 51 h 168"/>
                <a:gd name="T6" fmla="*/ 219 w 226"/>
                <a:gd name="T7" fmla="*/ 51 h 168"/>
                <a:gd name="T8" fmla="*/ 174 w 226"/>
                <a:gd name="T9" fmla="*/ 51 h 168"/>
                <a:gd name="T10" fmla="*/ 174 w 226"/>
                <a:gd name="T11" fmla="*/ 51 h 168"/>
                <a:gd name="T12" fmla="*/ 170 w 226"/>
                <a:gd name="T13" fmla="*/ 42 h 168"/>
                <a:gd name="T14" fmla="*/ 160 w 226"/>
                <a:gd name="T15" fmla="*/ 38 h 168"/>
                <a:gd name="T16" fmla="*/ 64 w 226"/>
                <a:gd name="T17" fmla="*/ 38 h 168"/>
                <a:gd name="T18" fmla="*/ 54 w 226"/>
                <a:gd name="T19" fmla="*/ 42 h 168"/>
                <a:gd name="T20" fmla="*/ 50 w 226"/>
                <a:gd name="T21" fmla="*/ 51 h 168"/>
                <a:gd name="T22" fmla="*/ 54 w 226"/>
                <a:gd name="T23" fmla="*/ 60 h 168"/>
                <a:gd name="T24" fmla="*/ 64 w 226"/>
                <a:gd name="T25" fmla="*/ 64 h 168"/>
                <a:gd name="T26" fmla="*/ 117 w 226"/>
                <a:gd name="T27" fmla="*/ 64 h 168"/>
                <a:gd name="T28" fmla="*/ 169 w 226"/>
                <a:gd name="T29" fmla="*/ 64 h 168"/>
                <a:gd name="T30" fmla="*/ 209 w 226"/>
                <a:gd name="T31" fmla="*/ 79 h 168"/>
                <a:gd name="T32" fmla="*/ 226 w 226"/>
                <a:gd name="T33" fmla="*/ 116 h 168"/>
                <a:gd name="T34" fmla="*/ 209 w 226"/>
                <a:gd name="T35" fmla="*/ 153 h 168"/>
                <a:gd name="T36" fmla="*/ 169 w 226"/>
                <a:gd name="T37" fmla="*/ 168 h 168"/>
                <a:gd name="T38" fmla="*/ 57 w 226"/>
                <a:gd name="T39" fmla="*/ 168 h 168"/>
                <a:gd name="T40" fmla="*/ 17 w 226"/>
                <a:gd name="T41" fmla="*/ 153 h 168"/>
                <a:gd name="T42" fmla="*/ 0 w 226"/>
                <a:gd name="T43" fmla="*/ 116 h 168"/>
                <a:gd name="T44" fmla="*/ 43 w 226"/>
                <a:gd name="T45" fmla="*/ 116 h 168"/>
                <a:gd name="T46" fmla="*/ 43 w 226"/>
                <a:gd name="T47" fmla="*/ 116 h 168"/>
                <a:gd name="T48" fmla="*/ 48 w 226"/>
                <a:gd name="T49" fmla="*/ 127 h 168"/>
                <a:gd name="T50" fmla="*/ 59 w 226"/>
                <a:gd name="T51" fmla="*/ 131 h 168"/>
                <a:gd name="T52" fmla="*/ 164 w 226"/>
                <a:gd name="T53" fmla="*/ 131 h 168"/>
                <a:gd name="T54" fmla="*/ 176 w 226"/>
                <a:gd name="T55" fmla="*/ 127 h 168"/>
                <a:gd name="T56" fmla="*/ 180 w 226"/>
                <a:gd name="T57" fmla="*/ 116 h 168"/>
                <a:gd name="T58" fmla="*/ 176 w 226"/>
                <a:gd name="T59" fmla="*/ 106 h 168"/>
                <a:gd name="T60" fmla="*/ 164 w 226"/>
                <a:gd name="T61" fmla="*/ 101 h 168"/>
                <a:gd name="T62" fmla="*/ 56 w 226"/>
                <a:gd name="T63" fmla="*/ 101 h 168"/>
                <a:gd name="T64" fmla="*/ 17 w 226"/>
                <a:gd name="T65" fmla="*/ 87 h 168"/>
                <a:gd name="T66" fmla="*/ 1 w 226"/>
                <a:gd name="T67" fmla="*/ 51 h 168"/>
                <a:gd name="T68" fmla="*/ 17 w 226"/>
                <a:gd name="T69" fmla="*/ 15 h 168"/>
                <a:gd name="T70" fmla="*/ 56 w 226"/>
                <a:gd name="T71" fmla="*/ 0 h 168"/>
                <a:gd name="T72" fmla="*/ 163 w 226"/>
                <a:gd name="T7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6" h="168">
                  <a:moveTo>
                    <a:pt x="163" y="0"/>
                  </a:moveTo>
                  <a:cubicBezTo>
                    <a:pt x="179" y="0"/>
                    <a:pt x="192" y="5"/>
                    <a:pt x="202" y="15"/>
                  </a:cubicBezTo>
                  <a:cubicBezTo>
                    <a:pt x="213" y="25"/>
                    <a:pt x="219" y="37"/>
                    <a:pt x="219" y="51"/>
                  </a:cubicBezTo>
                  <a:cubicBezTo>
                    <a:pt x="219" y="51"/>
                    <a:pt x="219" y="51"/>
                    <a:pt x="219" y="51"/>
                  </a:cubicBezTo>
                  <a:cubicBezTo>
                    <a:pt x="174" y="51"/>
                    <a:pt x="174" y="51"/>
                    <a:pt x="174" y="51"/>
                  </a:cubicBezTo>
                  <a:cubicBezTo>
                    <a:pt x="174" y="51"/>
                    <a:pt x="174" y="51"/>
                    <a:pt x="174" y="51"/>
                  </a:cubicBezTo>
                  <a:cubicBezTo>
                    <a:pt x="174" y="47"/>
                    <a:pt x="173" y="44"/>
                    <a:pt x="170" y="42"/>
                  </a:cubicBezTo>
                  <a:cubicBezTo>
                    <a:pt x="167" y="39"/>
                    <a:pt x="164" y="38"/>
                    <a:pt x="160" y="38"/>
                  </a:cubicBezTo>
                  <a:cubicBezTo>
                    <a:pt x="64" y="38"/>
                    <a:pt x="64" y="38"/>
                    <a:pt x="64" y="38"/>
                  </a:cubicBezTo>
                  <a:cubicBezTo>
                    <a:pt x="60" y="38"/>
                    <a:pt x="57" y="39"/>
                    <a:pt x="54" y="42"/>
                  </a:cubicBezTo>
                  <a:cubicBezTo>
                    <a:pt x="52" y="44"/>
                    <a:pt x="50" y="47"/>
                    <a:pt x="50" y="51"/>
                  </a:cubicBezTo>
                  <a:cubicBezTo>
                    <a:pt x="50" y="54"/>
                    <a:pt x="52" y="57"/>
                    <a:pt x="54" y="60"/>
                  </a:cubicBezTo>
                  <a:cubicBezTo>
                    <a:pt x="57" y="62"/>
                    <a:pt x="60" y="64"/>
                    <a:pt x="64" y="64"/>
                  </a:cubicBezTo>
                  <a:cubicBezTo>
                    <a:pt x="76" y="64"/>
                    <a:pt x="93" y="64"/>
                    <a:pt x="117" y="64"/>
                  </a:cubicBezTo>
                  <a:cubicBezTo>
                    <a:pt x="140" y="63"/>
                    <a:pt x="157" y="63"/>
                    <a:pt x="169" y="64"/>
                  </a:cubicBezTo>
                  <a:cubicBezTo>
                    <a:pt x="185" y="64"/>
                    <a:pt x="198" y="69"/>
                    <a:pt x="209" y="79"/>
                  </a:cubicBezTo>
                  <a:cubicBezTo>
                    <a:pt x="220" y="89"/>
                    <a:pt x="226" y="101"/>
                    <a:pt x="226" y="116"/>
                  </a:cubicBezTo>
                  <a:cubicBezTo>
                    <a:pt x="226" y="130"/>
                    <a:pt x="220" y="143"/>
                    <a:pt x="209" y="153"/>
                  </a:cubicBezTo>
                  <a:cubicBezTo>
                    <a:pt x="198" y="163"/>
                    <a:pt x="185" y="168"/>
                    <a:pt x="169" y="168"/>
                  </a:cubicBezTo>
                  <a:cubicBezTo>
                    <a:pt x="57" y="168"/>
                    <a:pt x="57" y="168"/>
                    <a:pt x="57" y="168"/>
                  </a:cubicBezTo>
                  <a:cubicBezTo>
                    <a:pt x="42" y="168"/>
                    <a:pt x="28" y="163"/>
                    <a:pt x="17" y="153"/>
                  </a:cubicBezTo>
                  <a:cubicBezTo>
                    <a:pt x="6" y="143"/>
                    <a:pt x="0" y="130"/>
                    <a:pt x="0" y="116"/>
                  </a:cubicBezTo>
                  <a:cubicBezTo>
                    <a:pt x="43" y="116"/>
                    <a:pt x="43" y="116"/>
                    <a:pt x="43" y="116"/>
                  </a:cubicBezTo>
                  <a:cubicBezTo>
                    <a:pt x="43" y="116"/>
                    <a:pt x="43" y="116"/>
                    <a:pt x="43" y="116"/>
                  </a:cubicBezTo>
                  <a:cubicBezTo>
                    <a:pt x="43" y="120"/>
                    <a:pt x="45" y="124"/>
                    <a:pt x="48" y="127"/>
                  </a:cubicBezTo>
                  <a:cubicBezTo>
                    <a:pt x="51" y="130"/>
                    <a:pt x="55" y="131"/>
                    <a:pt x="59" y="131"/>
                  </a:cubicBezTo>
                  <a:cubicBezTo>
                    <a:pt x="164" y="131"/>
                    <a:pt x="164" y="131"/>
                    <a:pt x="164" y="131"/>
                  </a:cubicBezTo>
                  <a:cubicBezTo>
                    <a:pt x="169" y="131"/>
                    <a:pt x="173" y="129"/>
                    <a:pt x="176" y="127"/>
                  </a:cubicBezTo>
                  <a:cubicBezTo>
                    <a:pt x="179" y="124"/>
                    <a:pt x="180" y="120"/>
                    <a:pt x="180" y="116"/>
                  </a:cubicBezTo>
                  <a:cubicBezTo>
                    <a:pt x="180" y="112"/>
                    <a:pt x="179" y="109"/>
                    <a:pt x="176" y="106"/>
                  </a:cubicBezTo>
                  <a:cubicBezTo>
                    <a:pt x="173" y="103"/>
                    <a:pt x="169" y="101"/>
                    <a:pt x="164" y="101"/>
                  </a:cubicBezTo>
                  <a:cubicBezTo>
                    <a:pt x="56" y="101"/>
                    <a:pt x="56" y="101"/>
                    <a:pt x="56" y="101"/>
                  </a:cubicBezTo>
                  <a:cubicBezTo>
                    <a:pt x="41" y="101"/>
                    <a:pt x="28" y="96"/>
                    <a:pt x="17" y="87"/>
                  </a:cubicBezTo>
                  <a:cubicBezTo>
                    <a:pt x="6" y="77"/>
                    <a:pt x="1" y="65"/>
                    <a:pt x="1" y="51"/>
                  </a:cubicBezTo>
                  <a:cubicBezTo>
                    <a:pt x="1" y="37"/>
                    <a:pt x="6" y="25"/>
                    <a:pt x="17" y="15"/>
                  </a:cubicBezTo>
                  <a:cubicBezTo>
                    <a:pt x="28" y="6"/>
                    <a:pt x="41" y="1"/>
                    <a:pt x="56" y="0"/>
                  </a:cubicBezTo>
                  <a:lnTo>
                    <a:pt x="1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3256030F-2F2D-4C25-BC8B-6D5F01C72151}"/>
                </a:ext>
              </a:extLst>
            </p:cNvPr>
            <p:cNvSpPr>
              <a:spLocks noEditPoints="1"/>
            </p:cNvSpPr>
            <p:nvPr/>
          </p:nvSpPr>
          <p:spPr bwMode="auto">
            <a:xfrm>
              <a:off x="4368800" y="8366125"/>
              <a:ext cx="722312" cy="515938"/>
            </a:xfrm>
            <a:custGeom>
              <a:avLst/>
              <a:gdLst>
                <a:gd name="T0" fmla="*/ 185 w 239"/>
                <a:gd name="T1" fmla="*/ 0 h 168"/>
                <a:gd name="T2" fmla="*/ 224 w 239"/>
                <a:gd name="T3" fmla="*/ 14 h 168"/>
                <a:gd name="T4" fmla="*/ 239 w 239"/>
                <a:gd name="T5" fmla="*/ 49 h 168"/>
                <a:gd name="T6" fmla="*/ 239 w 239"/>
                <a:gd name="T7" fmla="*/ 119 h 168"/>
                <a:gd name="T8" fmla="*/ 224 w 239"/>
                <a:gd name="T9" fmla="*/ 154 h 168"/>
                <a:gd name="T10" fmla="*/ 185 w 239"/>
                <a:gd name="T11" fmla="*/ 168 h 168"/>
                <a:gd name="T12" fmla="*/ 54 w 239"/>
                <a:gd name="T13" fmla="*/ 168 h 168"/>
                <a:gd name="T14" fmla="*/ 16 w 239"/>
                <a:gd name="T15" fmla="*/ 154 h 168"/>
                <a:gd name="T16" fmla="*/ 0 w 239"/>
                <a:gd name="T17" fmla="*/ 119 h 168"/>
                <a:gd name="T18" fmla="*/ 0 w 239"/>
                <a:gd name="T19" fmla="*/ 49 h 168"/>
                <a:gd name="T20" fmla="*/ 16 w 239"/>
                <a:gd name="T21" fmla="*/ 14 h 168"/>
                <a:gd name="T22" fmla="*/ 54 w 239"/>
                <a:gd name="T23" fmla="*/ 0 h 168"/>
                <a:gd name="T24" fmla="*/ 185 w 239"/>
                <a:gd name="T25" fmla="*/ 0 h 168"/>
                <a:gd name="T26" fmla="*/ 52 w 239"/>
                <a:gd name="T27" fmla="*/ 43 h 168"/>
                <a:gd name="T28" fmla="*/ 46 w 239"/>
                <a:gd name="T29" fmla="*/ 57 h 168"/>
                <a:gd name="T30" fmla="*/ 46 w 239"/>
                <a:gd name="T31" fmla="*/ 111 h 168"/>
                <a:gd name="T32" fmla="*/ 52 w 239"/>
                <a:gd name="T33" fmla="*/ 125 h 168"/>
                <a:gd name="T34" fmla="*/ 68 w 239"/>
                <a:gd name="T35" fmla="*/ 130 h 168"/>
                <a:gd name="T36" fmla="*/ 172 w 239"/>
                <a:gd name="T37" fmla="*/ 130 h 168"/>
                <a:gd name="T38" fmla="*/ 187 w 239"/>
                <a:gd name="T39" fmla="*/ 125 h 168"/>
                <a:gd name="T40" fmla="*/ 193 w 239"/>
                <a:gd name="T41" fmla="*/ 111 h 168"/>
                <a:gd name="T42" fmla="*/ 193 w 239"/>
                <a:gd name="T43" fmla="*/ 57 h 168"/>
                <a:gd name="T44" fmla="*/ 187 w 239"/>
                <a:gd name="T45" fmla="*/ 43 h 168"/>
                <a:gd name="T46" fmla="*/ 172 w 239"/>
                <a:gd name="T47" fmla="*/ 37 h 168"/>
                <a:gd name="T48" fmla="*/ 68 w 239"/>
                <a:gd name="T49" fmla="*/ 37 h 168"/>
                <a:gd name="T50" fmla="*/ 52 w 239"/>
                <a:gd name="T51" fmla="*/ 4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9" h="168">
                  <a:moveTo>
                    <a:pt x="185" y="0"/>
                  </a:moveTo>
                  <a:cubicBezTo>
                    <a:pt x="200" y="0"/>
                    <a:pt x="213" y="5"/>
                    <a:pt x="224" y="14"/>
                  </a:cubicBezTo>
                  <a:cubicBezTo>
                    <a:pt x="234" y="24"/>
                    <a:pt x="239" y="35"/>
                    <a:pt x="239" y="49"/>
                  </a:cubicBezTo>
                  <a:cubicBezTo>
                    <a:pt x="239" y="119"/>
                    <a:pt x="239" y="119"/>
                    <a:pt x="239" y="119"/>
                  </a:cubicBezTo>
                  <a:cubicBezTo>
                    <a:pt x="239" y="132"/>
                    <a:pt x="234" y="144"/>
                    <a:pt x="224" y="154"/>
                  </a:cubicBezTo>
                  <a:cubicBezTo>
                    <a:pt x="213" y="163"/>
                    <a:pt x="200" y="168"/>
                    <a:pt x="185" y="168"/>
                  </a:cubicBezTo>
                  <a:cubicBezTo>
                    <a:pt x="54" y="168"/>
                    <a:pt x="54" y="168"/>
                    <a:pt x="54" y="168"/>
                  </a:cubicBezTo>
                  <a:cubicBezTo>
                    <a:pt x="39" y="168"/>
                    <a:pt x="27" y="163"/>
                    <a:pt x="16" y="154"/>
                  </a:cubicBezTo>
                  <a:cubicBezTo>
                    <a:pt x="6" y="144"/>
                    <a:pt x="0" y="132"/>
                    <a:pt x="0" y="119"/>
                  </a:cubicBezTo>
                  <a:cubicBezTo>
                    <a:pt x="0" y="49"/>
                    <a:pt x="0" y="49"/>
                    <a:pt x="0" y="49"/>
                  </a:cubicBezTo>
                  <a:cubicBezTo>
                    <a:pt x="0" y="35"/>
                    <a:pt x="6" y="24"/>
                    <a:pt x="16" y="14"/>
                  </a:cubicBezTo>
                  <a:cubicBezTo>
                    <a:pt x="27" y="5"/>
                    <a:pt x="39" y="0"/>
                    <a:pt x="54" y="0"/>
                  </a:cubicBezTo>
                  <a:lnTo>
                    <a:pt x="185" y="0"/>
                  </a:lnTo>
                  <a:close/>
                  <a:moveTo>
                    <a:pt x="52" y="43"/>
                  </a:moveTo>
                  <a:cubicBezTo>
                    <a:pt x="48" y="47"/>
                    <a:pt x="46" y="51"/>
                    <a:pt x="46" y="57"/>
                  </a:cubicBezTo>
                  <a:cubicBezTo>
                    <a:pt x="46" y="111"/>
                    <a:pt x="46" y="111"/>
                    <a:pt x="46" y="111"/>
                  </a:cubicBezTo>
                  <a:cubicBezTo>
                    <a:pt x="46" y="116"/>
                    <a:pt x="48" y="121"/>
                    <a:pt x="52" y="125"/>
                  </a:cubicBezTo>
                  <a:cubicBezTo>
                    <a:pt x="57" y="129"/>
                    <a:pt x="62" y="130"/>
                    <a:pt x="68" y="130"/>
                  </a:cubicBezTo>
                  <a:cubicBezTo>
                    <a:pt x="172" y="130"/>
                    <a:pt x="172" y="130"/>
                    <a:pt x="172" y="130"/>
                  </a:cubicBezTo>
                  <a:cubicBezTo>
                    <a:pt x="178" y="130"/>
                    <a:pt x="183" y="128"/>
                    <a:pt x="187" y="125"/>
                  </a:cubicBezTo>
                  <a:cubicBezTo>
                    <a:pt x="191" y="121"/>
                    <a:pt x="193" y="116"/>
                    <a:pt x="193" y="111"/>
                  </a:cubicBezTo>
                  <a:cubicBezTo>
                    <a:pt x="193" y="57"/>
                    <a:pt x="193" y="57"/>
                    <a:pt x="193" y="57"/>
                  </a:cubicBezTo>
                  <a:cubicBezTo>
                    <a:pt x="193" y="51"/>
                    <a:pt x="191" y="47"/>
                    <a:pt x="187" y="43"/>
                  </a:cubicBezTo>
                  <a:cubicBezTo>
                    <a:pt x="183" y="39"/>
                    <a:pt x="178" y="37"/>
                    <a:pt x="172" y="37"/>
                  </a:cubicBezTo>
                  <a:cubicBezTo>
                    <a:pt x="68" y="37"/>
                    <a:pt x="68" y="37"/>
                    <a:pt x="68" y="37"/>
                  </a:cubicBezTo>
                  <a:cubicBezTo>
                    <a:pt x="62" y="37"/>
                    <a:pt x="57" y="39"/>
                    <a:pt x="5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6D30BFDA-B677-4F71-91BC-5E79A10454B5}"/>
                </a:ext>
              </a:extLst>
            </p:cNvPr>
            <p:cNvSpPr>
              <a:spLocks/>
            </p:cNvSpPr>
            <p:nvPr/>
          </p:nvSpPr>
          <p:spPr bwMode="auto">
            <a:xfrm>
              <a:off x="5599113" y="8366125"/>
              <a:ext cx="598487" cy="515938"/>
            </a:xfrm>
            <a:custGeom>
              <a:avLst/>
              <a:gdLst>
                <a:gd name="T0" fmla="*/ 0 w 377"/>
                <a:gd name="T1" fmla="*/ 325 h 325"/>
                <a:gd name="T2" fmla="*/ 0 w 377"/>
                <a:gd name="T3" fmla="*/ 0 h 325"/>
                <a:gd name="T4" fmla="*/ 88 w 377"/>
                <a:gd name="T5" fmla="*/ 0 h 325"/>
                <a:gd name="T6" fmla="*/ 88 w 377"/>
                <a:gd name="T7" fmla="*/ 252 h 325"/>
                <a:gd name="T8" fmla="*/ 377 w 377"/>
                <a:gd name="T9" fmla="*/ 252 h 325"/>
                <a:gd name="T10" fmla="*/ 377 w 377"/>
                <a:gd name="T11" fmla="*/ 325 h 325"/>
                <a:gd name="T12" fmla="*/ 0 w 377"/>
                <a:gd name="T13" fmla="*/ 325 h 325"/>
              </a:gdLst>
              <a:ahLst/>
              <a:cxnLst>
                <a:cxn ang="0">
                  <a:pos x="T0" y="T1"/>
                </a:cxn>
                <a:cxn ang="0">
                  <a:pos x="T2" y="T3"/>
                </a:cxn>
                <a:cxn ang="0">
                  <a:pos x="T4" y="T5"/>
                </a:cxn>
                <a:cxn ang="0">
                  <a:pos x="T6" y="T7"/>
                </a:cxn>
                <a:cxn ang="0">
                  <a:pos x="T8" y="T9"/>
                </a:cxn>
                <a:cxn ang="0">
                  <a:pos x="T10" y="T11"/>
                </a:cxn>
                <a:cxn ang="0">
                  <a:pos x="T12" y="T13"/>
                </a:cxn>
              </a:cxnLst>
              <a:rect l="0" t="0" r="r" b="b"/>
              <a:pathLst>
                <a:path w="377" h="325">
                  <a:moveTo>
                    <a:pt x="0" y="325"/>
                  </a:moveTo>
                  <a:lnTo>
                    <a:pt x="0" y="0"/>
                  </a:lnTo>
                  <a:lnTo>
                    <a:pt x="88" y="0"/>
                  </a:lnTo>
                  <a:lnTo>
                    <a:pt x="88" y="252"/>
                  </a:lnTo>
                  <a:lnTo>
                    <a:pt x="377" y="252"/>
                  </a:lnTo>
                  <a:lnTo>
                    <a:pt x="377" y="325"/>
                  </a:lnTo>
                  <a:lnTo>
                    <a:pt x="0" y="3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2FE69EC8-49F8-4BC1-A15D-5BA805FBED26}"/>
                </a:ext>
              </a:extLst>
            </p:cNvPr>
            <p:cNvSpPr>
              <a:spLocks/>
            </p:cNvSpPr>
            <p:nvPr/>
          </p:nvSpPr>
          <p:spPr bwMode="auto">
            <a:xfrm>
              <a:off x="6705600" y="8366125"/>
              <a:ext cx="690562" cy="515938"/>
            </a:xfrm>
            <a:custGeom>
              <a:avLst/>
              <a:gdLst>
                <a:gd name="T0" fmla="*/ 45 w 228"/>
                <a:gd name="T1" fmla="*/ 0 h 168"/>
                <a:gd name="T2" fmla="*/ 45 w 228"/>
                <a:gd name="T3" fmla="*/ 111 h 168"/>
                <a:gd name="T4" fmla="*/ 52 w 228"/>
                <a:gd name="T5" fmla="*/ 125 h 168"/>
                <a:gd name="T6" fmla="*/ 67 w 228"/>
                <a:gd name="T7" fmla="*/ 130 h 168"/>
                <a:gd name="T8" fmla="*/ 160 w 228"/>
                <a:gd name="T9" fmla="*/ 130 h 168"/>
                <a:gd name="T10" fmla="*/ 176 w 228"/>
                <a:gd name="T11" fmla="*/ 125 h 168"/>
                <a:gd name="T12" fmla="*/ 182 w 228"/>
                <a:gd name="T13" fmla="*/ 111 h 168"/>
                <a:gd name="T14" fmla="*/ 182 w 228"/>
                <a:gd name="T15" fmla="*/ 0 h 168"/>
                <a:gd name="T16" fmla="*/ 228 w 228"/>
                <a:gd name="T17" fmla="*/ 0 h 168"/>
                <a:gd name="T18" fmla="*/ 228 w 228"/>
                <a:gd name="T19" fmla="*/ 119 h 168"/>
                <a:gd name="T20" fmla="*/ 212 w 228"/>
                <a:gd name="T21" fmla="*/ 154 h 168"/>
                <a:gd name="T22" fmla="*/ 174 w 228"/>
                <a:gd name="T23" fmla="*/ 168 h 168"/>
                <a:gd name="T24" fmla="*/ 53 w 228"/>
                <a:gd name="T25" fmla="*/ 168 h 168"/>
                <a:gd name="T26" fmla="*/ 15 w 228"/>
                <a:gd name="T27" fmla="*/ 154 h 168"/>
                <a:gd name="T28" fmla="*/ 0 w 228"/>
                <a:gd name="T29" fmla="*/ 119 h 168"/>
                <a:gd name="T30" fmla="*/ 0 w 228"/>
                <a:gd name="T31" fmla="*/ 0 h 168"/>
                <a:gd name="T32" fmla="*/ 45 w 228"/>
                <a:gd name="T3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68">
                  <a:moveTo>
                    <a:pt x="45" y="0"/>
                  </a:moveTo>
                  <a:cubicBezTo>
                    <a:pt x="45" y="111"/>
                    <a:pt x="45" y="111"/>
                    <a:pt x="45" y="111"/>
                  </a:cubicBezTo>
                  <a:cubicBezTo>
                    <a:pt x="45" y="116"/>
                    <a:pt x="47" y="121"/>
                    <a:pt x="52" y="125"/>
                  </a:cubicBezTo>
                  <a:cubicBezTo>
                    <a:pt x="56" y="129"/>
                    <a:pt x="61" y="130"/>
                    <a:pt x="67" y="130"/>
                  </a:cubicBezTo>
                  <a:cubicBezTo>
                    <a:pt x="160" y="130"/>
                    <a:pt x="160" y="130"/>
                    <a:pt x="160" y="130"/>
                  </a:cubicBezTo>
                  <a:cubicBezTo>
                    <a:pt x="166" y="130"/>
                    <a:pt x="172" y="128"/>
                    <a:pt x="176" y="125"/>
                  </a:cubicBezTo>
                  <a:cubicBezTo>
                    <a:pt x="180" y="121"/>
                    <a:pt x="182" y="116"/>
                    <a:pt x="182" y="111"/>
                  </a:cubicBezTo>
                  <a:cubicBezTo>
                    <a:pt x="182" y="0"/>
                    <a:pt x="182" y="0"/>
                    <a:pt x="182" y="0"/>
                  </a:cubicBezTo>
                  <a:cubicBezTo>
                    <a:pt x="228" y="0"/>
                    <a:pt x="228" y="0"/>
                    <a:pt x="228" y="0"/>
                  </a:cubicBezTo>
                  <a:cubicBezTo>
                    <a:pt x="228" y="119"/>
                    <a:pt x="228" y="119"/>
                    <a:pt x="228" y="119"/>
                  </a:cubicBezTo>
                  <a:cubicBezTo>
                    <a:pt x="228" y="132"/>
                    <a:pt x="223" y="144"/>
                    <a:pt x="212" y="154"/>
                  </a:cubicBezTo>
                  <a:cubicBezTo>
                    <a:pt x="202" y="163"/>
                    <a:pt x="189" y="168"/>
                    <a:pt x="174" y="168"/>
                  </a:cubicBezTo>
                  <a:cubicBezTo>
                    <a:pt x="53" y="168"/>
                    <a:pt x="53" y="168"/>
                    <a:pt x="53" y="168"/>
                  </a:cubicBezTo>
                  <a:cubicBezTo>
                    <a:pt x="38" y="168"/>
                    <a:pt x="26" y="163"/>
                    <a:pt x="15" y="154"/>
                  </a:cubicBezTo>
                  <a:cubicBezTo>
                    <a:pt x="5" y="144"/>
                    <a:pt x="0" y="132"/>
                    <a:pt x="0" y="119"/>
                  </a:cubicBezTo>
                  <a:cubicBezTo>
                    <a:pt x="0" y="0"/>
                    <a:pt x="0" y="0"/>
                    <a:pt x="0" y="0"/>
                  </a:cubicBez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a:extLst>
                <a:ext uri="{FF2B5EF4-FFF2-40B4-BE49-F238E27FC236}">
                  <a16:creationId xmlns:a16="http://schemas.microsoft.com/office/drawing/2014/main" id="{F48ED4D7-2242-43DA-8662-207346501BFD}"/>
                </a:ext>
              </a:extLst>
            </p:cNvPr>
            <p:cNvSpPr>
              <a:spLocks/>
            </p:cNvSpPr>
            <p:nvPr/>
          </p:nvSpPr>
          <p:spPr bwMode="auto">
            <a:xfrm>
              <a:off x="7900988" y="8366125"/>
              <a:ext cx="665162" cy="515938"/>
            </a:xfrm>
            <a:custGeom>
              <a:avLst/>
              <a:gdLst>
                <a:gd name="T0" fmla="*/ 419 w 419"/>
                <a:gd name="T1" fmla="*/ 0 h 325"/>
                <a:gd name="T2" fmla="*/ 419 w 419"/>
                <a:gd name="T3" fmla="*/ 72 h 325"/>
                <a:gd name="T4" fmla="*/ 253 w 419"/>
                <a:gd name="T5" fmla="*/ 72 h 325"/>
                <a:gd name="T6" fmla="*/ 253 w 419"/>
                <a:gd name="T7" fmla="*/ 325 h 325"/>
                <a:gd name="T8" fmla="*/ 166 w 419"/>
                <a:gd name="T9" fmla="*/ 325 h 325"/>
                <a:gd name="T10" fmla="*/ 166 w 419"/>
                <a:gd name="T11" fmla="*/ 72 h 325"/>
                <a:gd name="T12" fmla="*/ 0 w 419"/>
                <a:gd name="T13" fmla="*/ 72 h 325"/>
                <a:gd name="T14" fmla="*/ 0 w 419"/>
                <a:gd name="T15" fmla="*/ 0 h 325"/>
                <a:gd name="T16" fmla="*/ 419 w 419"/>
                <a:gd name="T17"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9" h="325">
                  <a:moveTo>
                    <a:pt x="419" y="0"/>
                  </a:moveTo>
                  <a:lnTo>
                    <a:pt x="419" y="72"/>
                  </a:lnTo>
                  <a:lnTo>
                    <a:pt x="253" y="72"/>
                  </a:lnTo>
                  <a:lnTo>
                    <a:pt x="253" y="325"/>
                  </a:lnTo>
                  <a:lnTo>
                    <a:pt x="166" y="325"/>
                  </a:lnTo>
                  <a:lnTo>
                    <a:pt x="166" y="72"/>
                  </a:lnTo>
                  <a:lnTo>
                    <a:pt x="0" y="72"/>
                  </a:lnTo>
                  <a:lnTo>
                    <a:pt x="0" y="0"/>
                  </a:lnTo>
                  <a:lnTo>
                    <a:pt x="4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0">
              <a:extLst>
                <a:ext uri="{FF2B5EF4-FFF2-40B4-BE49-F238E27FC236}">
                  <a16:creationId xmlns:a16="http://schemas.microsoft.com/office/drawing/2014/main" id="{3EF4F495-BBE7-4AED-8F0D-FE9E6859BEEF}"/>
                </a:ext>
              </a:extLst>
            </p:cNvPr>
            <p:cNvSpPr>
              <a:spLocks noChangeArrowheads="1"/>
            </p:cNvSpPr>
            <p:nvPr/>
          </p:nvSpPr>
          <p:spPr bwMode="auto">
            <a:xfrm>
              <a:off x="9070975" y="8366125"/>
              <a:ext cx="139700"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1">
              <a:extLst>
                <a:ext uri="{FF2B5EF4-FFF2-40B4-BE49-F238E27FC236}">
                  <a16:creationId xmlns:a16="http://schemas.microsoft.com/office/drawing/2014/main" id="{C8295B21-FAE8-4E24-B642-4C3B3240F96B}"/>
                </a:ext>
              </a:extLst>
            </p:cNvPr>
            <p:cNvSpPr>
              <a:spLocks noEditPoints="1"/>
            </p:cNvSpPr>
            <p:nvPr/>
          </p:nvSpPr>
          <p:spPr bwMode="auto">
            <a:xfrm>
              <a:off x="9715500" y="8366125"/>
              <a:ext cx="723900" cy="515938"/>
            </a:xfrm>
            <a:custGeom>
              <a:avLst/>
              <a:gdLst>
                <a:gd name="T0" fmla="*/ 185 w 239"/>
                <a:gd name="T1" fmla="*/ 0 h 168"/>
                <a:gd name="T2" fmla="*/ 223 w 239"/>
                <a:gd name="T3" fmla="*/ 14 h 168"/>
                <a:gd name="T4" fmla="*/ 239 w 239"/>
                <a:gd name="T5" fmla="*/ 49 h 168"/>
                <a:gd name="T6" fmla="*/ 239 w 239"/>
                <a:gd name="T7" fmla="*/ 119 h 168"/>
                <a:gd name="T8" fmla="*/ 223 w 239"/>
                <a:gd name="T9" fmla="*/ 154 h 168"/>
                <a:gd name="T10" fmla="*/ 185 w 239"/>
                <a:gd name="T11" fmla="*/ 168 h 168"/>
                <a:gd name="T12" fmla="*/ 54 w 239"/>
                <a:gd name="T13" fmla="*/ 168 h 168"/>
                <a:gd name="T14" fmla="*/ 16 w 239"/>
                <a:gd name="T15" fmla="*/ 154 h 168"/>
                <a:gd name="T16" fmla="*/ 0 w 239"/>
                <a:gd name="T17" fmla="*/ 119 h 168"/>
                <a:gd name="T18" fmla="*/ 0 w 239"/>
                <a:gd name="T19" fmla="*/ 49 h 168"/>
                <a:gd name="T20" fmla="*/ 16 w 239"/>
                <a:gd name="T21" fmla="*/ 14 h 168"/>
                <a:gd name="T22" fmla="*/ 54 w 239"/>
                <a:gd name="T23" fmla="*/ 0 h 168"/>
                <a:gd name="T24" fmla="*/ 185 w 239"/>
                <a:gd name="T25" fmla="*/ 0 h 168"/>
                <a:gd name="T26" fmla="*/ 52 w 239"/>
                <a:gd name="T27" fmla="*/ 43 h 168"/>
                <a:gd name="T28" fmla="*/ 46 w 239"/>
                <a:gd name="T29" fmla="*/ 57 h 168"/>
                <a:gd name="T30" fmla="*/ 46 w 239"/>
                <a:gd name="T31" fmla="*/ 111 h 168"/>
                <a:gd name="T32" fmla="*/ 52 w 239"/>
                <a:gd name="T33" fmla="*/ 125 h 168"/>
                <a:gd name="T34" fmla="*/ 67 w 239"/>
                <a:gd name="T35" fmla="*/ 130 h 168"/>
                <a:gd name="T36" fmla="*/ 172 w 239"/>
                <a:gd name="T37" fmla="*/ 130 h 168"/>
                <a:gd name="T38" fmla="*/ 187 w 239"/>
                <a:gd name="T39" fmla="*/ 125 h 168"/>
                <a:gd name="T40" fmla="*/ 193 w 239"/>
                <a:gd name="T41" fmla="*/ 111 h 168"/>
                <a:gd name="T42" fmla="*/ 193 w 239"/>
                <a:gd name="T43" fmla="*/ 57 h 168"/>
                <a:gd name="T44" fmla="*/ 187 w 239"/>
                <a:gd name="T45" fmla="*/ 43 h 168"/>
                <a:gd name="T46" fmla="*/ 172 w 239"/>
                <a:gd name="T47" fmla="*/ 37 h 168"/>
                <a:gd name="T48" fmla="*/ 67 w 239"/>
                <a:gd name="T49" fmla="*/ 37 h 168"/>
                <a:gd name="T50" fmla="*/ 52 w 239"/>
                <a:gd name="T51" fmla="*/ 4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9" h="168">
                  <a:moveTo>
                    <a:pt x="185" y="0"/>
                  </a:moveTo>
                  <a:cubicBezTo>
                    <a:pt x="200" y="0"/>
                    <a:pt x="213" y="5"/>
                    <a:pt x="223" y="14"/>
                  </a:cubicBezTo>
                  <a:cubicBezTo>
                    <a:pt x="234" y="24"/>
                    <a:pt x="239" y="35"/>
                    <a:pt x="239" y="49"/>
                  </a:cubicBezTo>
                  <a:cubicBezTo>
                    <a:pt x="239" y="119"/>
                    <a:pt x="239" y="119"/>
                    <a:pt x="239" y="119"/>
                  </a:cubicBezTo>
                  <a:cubicBezTo>
                    <a:pt x="239" y="132"/>
                    <a:pt x="234" y="144"/>
                    <a:pt x="223" y="154"/>
                  </a:cubicBezTo>
                  <a:cubicBezTo>
                    <a:pt x="213" y="163"/>
                    <a:pt x="200" y="168"/>
                    <a:pt x="185" y="168"/>
                  </a:cubicBezTo>
                  <a:cubicBezTo>
                    <a:pt x="54" y="168"/>
                    <a:pt x="54" y="168"/>
                    <a:pt x="54" y="168"/>
                  </a:cubicBezTo>
                  <a:cubicBezTo>
                    <a:pt x="39" y="168"/>
                    <a:pt x="26" y="163"/>
                    <a:pt x="16" y="154"/>
                  </a:cubicBezTo>
                  <a:cubicBezTo>
                    <a:pt x="5" y="144"/>
                    <a:pt x="0" y="132"/>
                    <a:pt x="0" y="119"/>
                  </a:cubicBezTo>
                  <a:cubicBezTo>
                    <a:pt x="0" y="49"/>
                    <a:pt x="0" y="49"/>
                    <a:pt x="0" y="49"/>
                  </a:cubicBezTo>
                  <a:cubicBezTo>
                    <a:pt x="0" y="35"/>
                    <a:pt x="5" y="24"/>
                    <a:pt x="16" y="14"/>
                  </a:cubicBezTo>
                  <a:cubicBezTo>
                    <a:pt x="26" y="5"/>
                    <a:pt x="39" y="0"/>
                    <a:pt x="54" y="0"/>
                  </a:cubicBezTo>
                  <a:lnTo>
                    <a:pt x="185" y="0"/>
                  </a:lnTo>
                  <a:close/>
                  <a:moveTo>
                    <a:pt x="52" y="43"/>
                  </a:moveTo>
                  <a:cubicBezTo>
                    <a:pt x="48" y="47"/>
                    <a:pt x="46" y="51"/>
                    <a:pt x="46" y="57"/>
                  </a:cubicBezTo>
                  <a:cubicBezTo>
                    <a:pt x="46" y="111"/>
                    <a:pt x="46" y="111"/>
                    <a:pt x="46" y="111"/>
                  </a:cubicBezTo>
                  <a:cubicBezTo>
                    <a:pt x="46" y="116"/>
                    <a:pt x="48" y="121"/>
                    <a:pt x="52" y="125"/>
                  </a:cubicBezTo>
                  <a:cubicBezTo>
                    <a:pt x="56" y="129"/>
                    <a:pt x="61" y="130"/>
                    <a:pt x="67" y="130"/>
                  </a:cubicBezTo>
                  <a:cubicBezTo>
                    <a:pt x="172" y="130"/>
                    <a:pt x="172" y="130"/>
                    <a:pt x="172" y="130"/>
                  </a:cubicBezTo>
                  <a:cubicBezTo>
                    <a:pt x="178" y="130"/>
                    <a:pt x="183" y="128"/>
                    <a:pt x="187" y="125"/>
                  </a:cubicBezTo>
                  <a:cubicBezTo>
                    <a:pt x="191" y="121"/>
                    <a:pt x="193" y="116"/>
                    <a:pt x="193" y="111"/>
                  </a:cubicBezTo>
                  <a:cubicBezTo>
                    <a:pt x="193" y="57"/>
                    <a:pt x="193" y="57"/>
                    <a:pt x="193" y="57"/>
                  </a:cubicBezTo>
                  <a:cubicBezTo>
                    <a:pt x="193" y="51"/>
                    <a:pt x="191" y="47"/>
                    <a:pt x="187" y="43"/>
                  </a:cubicBezTo>
                  <a:cubicBezTo>
                    <a:pt x="183" y="39"/>
                    <a:pt x="178" y="37"/>
                    <a:pt x="172" y="37"/>
                  </a:cubicBezTo>
                  <a:cubicBezTo>
                    <a:pt x="67" y="37"/>
                    <a:pt x="67" y="37"/>
                    <a:pt x="67" y="37"/>
                  </a:cubicBezTo>
                  <a:cubicBezTo>
                    <a:pt x="61" y="37"/>
                    <a:pt x="56" y="39"/>
                    <a:pt x="5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2">
              <a:extLst>
                <a:ext uri="{FF2B5EF4-FFF2-40B4-BE49-F238E27FC236}">
                  <a16:creationId xmlns:a16="http://schemas.microsoft.com/office/drawing/2014/main" id="{82D2E48C-DD0B-456C-9F42-7246EFA56272}"/>
                </a:ext>
              </a:extLst>
            </p:cNvPr>
            <p:cNvSpPr>
              <a:spLocks/>
            </p:cNvSpPr>
            <p:nvPr/>
          </p:nvSpPr>
          <p:spPr bwMode="auto">
            <a:xfrm>
              <a:off x="10944225" y="8366125"/>
              <a:ext cx="715962" cy="515938"/>
            </a:xfrm>
            <a:custGeom>
              <a:avLst/>
              <a:gdLst>
                <a:gd name="T0" fmla="*/ 87 w 451"/>
                <a:gd name="T1" fmla="*/ 0 h 325"/>
                <a:gd name="T2" fmla="*/ 364 w 451"/>
                <a:gd name="T3" fmla="*/ 228 h 325"/>
                <a:gd name="T4" fmla="*/ 364 w 451"/>
                <a:gd name="T5" fmla="*/ 0 h 325"/>
                <a:gd name="T6" fmla="*/ 451 w 451"/>
                <a:gd name="T7" fmla="*/ 0 h 325"/>
                <a:gd name="T8" fmla="*/ 451 w 451"/>
                <a:gd name="T9" fmla="*/ 325 h 325"/>
                <a:gd name="T10" fmla="*/ 364 w 451"/>
                <a:gd name="T11" fmla="*/ 325 h 325"/>
                <a:gd name="T12" fmla="*/ 87 w 451"/>
                <a:gd name="T13" fmla="*/ 97 h 325"/>
                <a:gd name="T14" fmla="*/ 87 w 451"/>
                <a:gd name="T15" fmla="*/ 325 h 325"/>
                <a:gd name="T16" fmla="*/ 0 w 451"/>
                <a:gd name="T17" fmla="*/ 325 h 325"/>
                <a:gd name="T18" fmla="*/ 0 w 451"/>
                <a:gd name="T19" fmla="*/ 0 h 325"/>
                <a:gd name="T20" fmla="*/ 87 w 451"/>
                <a:gd name="T21"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1" h="325">
                  <a:moveTo>
                    <a:pt x="87" y="0"/>
                  </a:moveTo>
                  <a:lnTo>
                    <a:pt x="364" y="228"/>
                  </a:lnTo>
                  <a:lnTo>
                    <a:pt x="364" y="0"/>
                  </a:lnTo>
                  <a:lnTo>
                    <a:pt x="451" y="0"/>
                  </a:lnTo>
                  <a:lnTo>
                    <a:pt x="451" y="325"/>
                  </a:lnTo>
                  <a:lnTo>
                    <a:pt x="364" y="325"/>
                  </a:lnTo>
                  <a:lnTo>
                    <a:pt x="87" y="97"/>
                  </a:lnTo>
                  <a:lnTo>
                    <a:pt x="87" y="325"/>
                  </a:lnTo>
                  <a:lnTo>
                    <a:pt x="0" y="325"/>
                  </a:lnTo>
                  <a:lnTo>
                    <a:pt x="0" y="0"/>
                  </a:ln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3">
              <a:extLst>
                <a:ext uri="{FF2B5EF4-FFF2-40B4-BE49-F238E27FC236}">
                  <a16:creationId xmlns:a16="http://schemas.microsoft.com/office/drawing/2014/main" id="{B73A04F2-F226-4D1A-9E9D-2001B0FF623F}"/>
                </a:ext>
              </a:extLst>
            </p:cNvPr>
            <p:cNvSpPr>
              <a:spLocks/>
            </p:cNvSpPr>
            <p:nvPr/>
          </p:nvSpPr>
          <p:spPr bwMode="auto">
            <a:xfrm>
              <a:off x="12168188" y="8366125"/>
              <a:ext cx="681037" cy="515938"/>
            </a:xfrm>
            <a:custGeom>
              <a:avLst/>
              <a:gdLst>
                <a:gd name="T0" fmla="*/ 163 w 225"/>
                <a:gd name="T1" fmla="*/ 0 h 168"/>
                <a:gd name="T2" fmla="*/ 202 w 225"/>
                <a:gd name="T3" fmla="*/ 15 h 168"/>
                <a:gd name="T4" fmla="*/ 218 w 225"/>
                <a:gd name="T5" fmla="*/ 51 h 168"/>
                <a:gd name="T6" fmla="*/ 218 w 225"/>
                <a:gd name="T7" fmla="*/ 51 h 168"/>
                <a:gd name="T8" fmla="*/ 173 w 225"/>
                <a:gd name="T9" fmla="*/ 51 h 168"/>
                <a:gd name="T10" fmla="*/ 173 w 225"/>
                <a:gd name="T11" fmla="*/ 51 h 168"/>
                <a:gd name="T12" fmla="*/ 169 w 225"/>
                <a:gd name="T13" fmla="*/ 42 h 168"/>
                <a:gd name="T14" fmla="*/ 159 w 225"/>
                <a:gd name="T15" fmla="*/ 38 h 168"/>
                <a:gd name="T16" fmla="*/ 64 w 225"/>
                <a:gd name="T17" fmla="*/ 38 h 168"/>
                <a:gd name="T18" fmla="*/ 54 w 225"/>
                <a:gd name="T19" fmla="*/ 42 h 168"/>
                <a:gd name="T20" fmla="*/ 50 w 225"/>
                <a:gd name="T21" fmla="*/ 51 h 168"/>
                <a:gd name="T22" fmla="*/ 54 w 225"/>
                <a:gd name="T23" fmla="*/ 60 h 168"/>
                <a:gd name="T24" fmla="*/ 64 w 225"/>
                <a:gd name="T25" fmla="*/ 64 h 168"/>
                <a:gd name="T26" fmla="*/ 116 w 225"/>
                <a:gd name="T27" fmla="*/ 64 h 168"/>
                <a:gd name="T28" fmla="*/ 168 w 225"/>
                <a:gd name="T29" fmla="*/ 64 h 168"/>
                <a:gd name="T30" fmla="*/ 208 w 225"/>
                <a:gd name="T31" fmla="*/ 79 h 168"/>
                <a:gd name="T32" fmla="*/ 225 w 225"/>
                <a:gd name="T33" fmla="*/ 116 h 168"/>
                <a:gd name="T34" fmla="*/ 208 w 225"/>
                <a:gd name="T35" fmla="*/ 153 h 168"/>
                <a:gd name="T36" fmla="*/ 168 w 225"/>
                <a:gd name="T37" fmla="*/ 168 h 168"/>
                <a:gd name="T38" fmla="*/ 57 w 225"/>
                <a:gd name="T39" fmla="*/ 168 h 168"/>
                <a:gd name="T40" fmla="*/ 16 w 225"/>
                <a:gd name="T41" fmla="*/ 153 h 168"/>
                <a:gd name="T42" fmla="*/ 0 w 225"/>
                <a:gd name="T43" fmla="*/ 116 h 168"/>
                <a:gd name="T44" fmla="*/ 43 w 225"/>
                <a:gd name="T45" fmla="*/ 116 h 168"/>
                <a:gd name="T46" fmla="*/ 43 w 225"/>
                <a:gd name="T47" fmla="*/ 116 h 168"/>
                <a:gd name="T48" fmla="*/ 47 w 225"/>
                <a:gd name="T49" fmla="*/ 127 h 168"/>
                <a:gd name="T50" fmla="*/ 59 w 225"/>
                <a:gd name="T51" fmla="*/ 131 h 168"/>
                <a:gd name="T52" fmla="*/ 164 w 225"/>
                <a:gd name="T53" fmla="*/ 131 h 168"/>
                <a:gd name="T54" fmla="*/ 175 w 225"/>
                <a:gd name="T55" fmla="*/ 127 h 168"/>
                <a:gd name="T56" fmla="*/ 180 w 225"/>
                <a:gd name="T57" fmla="*/ 116 h 168"/>
                <a:gd name="T58" fmla="*/ 175 w 225"/>
                <a:gd name="T59" fmla="*/ 106 h 168"/>
                <a:gd name="T60" fmla="*/ 164 w 225"/>
                <a:gd name="T61" fmla="*/ 101 h 168"/>
                <a:gd name="T62" fmla="*/ 56 w 225"/>
                <a:gd name="T63" fmla="*/ 101 h 168"/>
                <a:gd name="T64" fmla="*/ 16 w 225"/>
                <a:gd name="T65" fmla="*/ 87 h 168"/>
                <a:gd name="T66" fmla="*/ 0 w 225"/>
                <a:gd name="T67" fmla="*/ 51 h 168"/>
                <a:gd name="T68" fmla="*/ 16 w 225"/>
                <a:gd name="T69" fmla="*/ 15 h 168"/>
                <a:gd name="T70" fmla="*/ 56 w 225"/>
                <a:gd name="T71" fmla="*/ 0 h 168"/>
                <a:gd name="T72" fmla="*/ 163 w 225"/>
                <a:gd name="T7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5" h="168">
                  <a:moveTo>
                    <a:pt x="163" y="0"/>
                  </a:moveTo>
                  <a:cubicBezTo>
                    <a:pt x="178" y="0"/>
                    <a:pt x="191" y="5"/>
                    <a:pt x="202" y="15"/>
                  </a:cubicBezTo>
                  <a:cubicBezTo>
                    <a:pt x="213" y="25"/>
                    <a:pt x="218" y="37"/>
                    <a:pt x="218" y="51"/>
                  </a:cubicBezTo>
                  <a:cubicBezTo>
                    <a:pt x="218" y="51"/>
                    <a:pt x="218" y="51"/>
                    <a:pt x="218" y="51"/>
                  </a:cubicBezTo>
                  <a:cubicBezTo>
                    <a:pt x="173" y="51"/>
                    <a:pt x="173" y="51"/>
                    <a:pt x="173" y="51"/>
                  </a:cubicBezTo>
                  <a:cubicBezTo>
                    <a:pt x="174" y="51"/>
                    <a:pt x="174" y="51"/>
                    <a:pt x="173" y="51"/>
                  </a:cubicBezTo>
                  <a:cubicBezTo>
                    <a:pt x="173" y="47"/>
                    <a:pt x="172" y="44"/>
                    <a:pt x="169" y="42"/>
                  </a:cubicBezTo>
                  <a:cubicBezTo>
                    <a:pt x="167" y="39"/>
                    <a:pt x="163" y="38"/>
                    <a:pt x="159" y="38"/>
                  </a:cubicBezTo>
                  <a:cubicBezTo>
                    <a:pt x="64" y="38"/>
                    <a:pt x="64" y="38"/>
                    <a:pt x="64" y="38"/>
                  </a:cubicBezTo>
                  <a:cubicBezTo>
                    <a:pt x="60" y="38"/>
                    <a:pt x="56" y="39"/>
                    <a:pt x="54" y="42"/>
                  </a:cubicBezTo>
                  <a:cubicBezTo>
                    <a:pt x="51" y="44"/>
                    <a:pt x="50" y="47"/>
                    <a:pt x="50" y="51"/>
                  </a:cubicBezTo>
                  <a:cubicBezTo>
                    <a:pt x="50" y="54"/>
                    <a:pt x="51" y="57"/>
                    <a:pt x="54" y="60"/>
                  </a:cubicBezTo>
                  <a:cubicBezTo>
                    <a:pt x="57" y="62"/>
                    <a:pt x="60" y="64"/>
                    <a:pt x="64" y="64"/>
                  </a:cubicBezTo>
                  <a:cubicBezTo>
                    <a:pt x="75" y="64"/>
                    <a:pt x="92" y="64"/>
                    <a:pt x="116" y="64"/>
                  </a:cubicBezTo>
                  <a:cubicBezTo>
                    <a:pt x="139" y="63"/>
                    <a:pt x="157" y="63"/>
                    <a:pt x="168" y="64"/>
                  </a:cubicBezTo>
                  <a:cubicBezTo>
                    <a:pt x="184" y="64"/>
                    <a:pt x="197" y="69"/>
                    <a:pt x="208" y="79"/>
                  </a:cubicBezTo>
                  <a:cubicBezTo>
                    <a:pt x="220" y="89"/>
                    <a:pt x="225" y="101"/>
                    <a:pt x="225" y="116"/>
                  </a:cubicBezTo>
                  <a:cubicBezTo>
                    <a:pt x="225" y="130"/>
                    <a:pt x="220" y="143"/>
                    <a:pt x="208" y="153"/>
                  </a:cubicBezTo>
                  <a:cubicBezTo>
                    <a:pt x="197" y="163"/>
                    <a:pt x="184" y="168"/>
                    <a:pt x="168" y="168"/>
                  </a:cubicBezTo>
                  <a:cubicBezTo>
                    <a:pt x="57" y="168"/>
                    <a:pt x="57" y="168"/>
                    <a:pt x="57" y="168"/>
                  </a:cubicBezTo>
                  <a:cubicBezTo>
                    <a:pt x="41" y="168"/>
                    <a:pt x="28" y="163"/>
                    <a:pt x="16" y="153"/>
                  </a:cubicBezTo>
                  <a:cubicBezTo>
                    <a:pt x="5" y="143"/>
                    <a:pt x="0" y="130"/>
                    <a:pt x="0" y="116"/>
                  </a:cubicBezTo>
                  <a:cubicBezTo>
                    <a:pt x="43" y="116"/>
                    <a:pt x="43" y="116"/>
                    <a:pt x="43" y="116"/>
                  </a:cubicBezTo>
                  <a:cubicBezTo>
                    <a:pt x="43" y="116"/>
                    <a:pt x="43" y="116"/>
                    <a:pt x="43" y="116"/>
                  </a:cubicBezTo>
                  <a:cubicBezTo>
                    <a:pt x="43" y="120"/>
                    <a:pt x="44" y="124"/>
                    <a:pt x="47" y="127"/>
                  </a:cubicBezTo>
                  <a:cubicBezTo>
                    <a:pt x="51" y="130"/>
                    <a:pt x="54" y="131"/>
                    <a:pt x="59" y="131"/>
                  </a:cubicBezTo>
                  <a:cubicBezTo>
                    <a:pt x="164" y="131"/>
                    <a:pt x="164" y="131"/>
                    <a:pt x="164" y="131"/>
                  </a:cubicBezTo>
                  <a:cubicBezTo>
                    <a:pt x="168" y="131"/>
                    <a:pt x="172" y="129"/>
                    <a:pt x="175" y="127"/>
                  </a:cubicBezTo>
                  <a:cubicBezTo>
                    <a:pt x="178" y="124"/>
                    <a:pt x="180" y="120"/>
                    <a:pt x="180" y="116"/>
                  </a:cubicBezTo>
                  <a:cubicBezTo>
                    <a:pt x="180" y="112"/>
                    <a:pt x="178" y="109"/>
                    <a:pt x="175" y="106"/>
                  </a:cubicBezTo>
                  <a:cubicBezTo>
                    <a:pt x="172" y="103"/>
                    <a:pt x="168" y="101"/>
                    <a:pt x="164" y="101"/>
                  </a:cubicBezTo>
                  <a:cubicBezTo>
                    <a:pt x="56" y="101"/>
                    <a:pt x="56" y="101"/>
                    <a:pt x="56" y="101"/>
                  </a:cubicBezTo>
                  <a:cubicBezTo>
                    <a:pt x="40" y="101"/>
                    <a:pt x="27" y="96"/>
                    <a:pt x="16" y="87"/>
                  </a:cubicBezTo>
                  <a:cubicBezTo>
                    <a:pt x="6" y="77"/>
                    <a:pt x="0" y="65"/>
                    <a:pt x="0" y="51"/>
                  </a:cubicBezTo>
                  <a:cubicBezTo>
                    <a:pt x="0" y="37"/>
                    <a:pt x="6" y="25"/>
                    <a:pt x="16" y="15"/>
                  </a:cubicBezTo>
                  <a:cubicBezTo>
                    <a:pt x="27" y="6"/>
                    <a:pt x="40" y="1"/>
                    <a:pt x="56" y="0"/>
                  </a:cubicBezTo>
                  <a:lnTo>
                    <a:pt x="1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923833" y="481013"/>
            <a:ext cx="6076950" cy="679450"/>
          </a:xfrm>
        </p:spPr>
        <p:txBody>
          <a:bodyPr>
            <a:normAutofit/>
          </a:bodyPr>
          <a:lstStyle/>
          <a:p>
            <a:r>
              <a:rPr lang="en-US" sz="4000" b="1" dirty="0"/>
              <a:t>Our</a:t>
            </a:r>
            <a:r>
              <a:rPr lang="en-US" sz="4000" dirty="0"/>
              <a:t> </a:t>
            </a:r>
            <a:r>
              <a:rPr lang="en-US" sz="4000" b="1" dirty="0"/>
              <a:t>Team</a:t>
            </a:r>
          </a:p>
        </p:txBody>
      </p:sp>
      <p:sp>
        <p:nvSpPr>
          <p:cNvPr id="8" name="Subtitle 7">
            <a:extLst>
              <a:ext uri="{FF2B5EF4-FFF2-40B4-BE49-F238E27FC236}">
                <a16:creationId xmlns:a16="http://schemas.microsoft.com/office/drawing/2014/main" id="{BCC136F9-6CFC-476C-82EF-4F8F822E279D}"/>
              </a:ext>
            </a:extLst>
          </p:cNvPr>
          <p:cNvSpPr>
            <a:spLocks noGrp="1"/>
          </p:cNvSpPr>
          <p:nvPr>
            <p:ph type="subTitle" idx="4294967295"/>
          </p:nvPr>
        </p:nvSpPr>
        <p:spPr>
          <a:xfrm>
            <a:off x="923833"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5" name="Hexagon 4">
            <a:extLst>
              <a:ext uri="{FF2B5EF4-FFF2-40B4-BE49-F238E27FC236}">
                <a16:creationId xmlns:a16="http://schemas.microsoft.com/office/drawing/2014/main" id="{6CEFF264-F6D3-4A2C-9A9A-2310B629BEE6}"/>
              </a:ext>
            </a:extLst>
          </p:cNvPr>
          <p:cNvSpPr/>
          <p:nvPr/>
        </p:nvSpPr>
        <p:spPr>
          <a:xfrm rot="5400000">
            <a:off x="4745491" y="2150208"/>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CA4E1F1A-1357-41C0-9225-786F0E7FC9A2}"/>
              </a:ext>
            </a:extLst>
          </p:cNvPr>
          <p:cNvCxnSpPr>
            <a:cxnSpLocks/>
          </p:cNvCxnSpPr>
          <p:nvPr/>
        </p:nvCxnSpPr>
        <p:spPr>
          <a:xfrm>
            <a:off x="0" y="4961764"/>
            <a:ext cx="12192000"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Isosceles Triangle 6">
            <a:extLst>
              <a:ext uri="{FF2B5EF4-FFF2-40B4-BE49-F238E27FC236}">
                <a16:creationId xmlns:a16="http://schemas.microsoft.com/office/drawing/2014/main" id="{648F3932-3974-419C-AE49-2B0A41AADDE4}"/>
              </a:ext>
            </a:extLst>
          </p:cNvPr>
          <p:cNvSpPr/>
          <p:nvPr/>
        </p:nvSpPr>
        <p:spPr>
          <a:xfrm>
            <a:off x="5964880" y="4818036"/>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1CB62786-C313-42F8-A563-8F808D743F68}"/>
              </a:ext>
            </a:extLst>
          </p:cNvPr>
          <p:cNvGrpSpPr/>
          <p:nvPr/>
        </p:nvGrpSpPr>
        <p:grpSpPr>
          <a:xfrm>
            <a:off x="4511039" y="5329840"/>
            <a:ext cx="3169922" cy="849606"/>
            <a:chOff x="4511040" y="4476911"/>
            <a:chExt cx="3169922" cy="849606"/>
          </a:xfrm>
        </p:grpSpPr>
        <p:sp>
          <p:nvSpPr>
            <p:cNvPr id="10" name="TextBox 9">
              <a:extLst>
                <a:ext uri="{FF2B5EF4-FFF2-40B4-BE49-F238E27FC236}">
                  <a16:creationId xmlns:a16="http://schemas.microsoft.com/office/drawing/2014/main" id="{FF1ECB3C-DC45-4013-969F-43463B719E41}"/>
                </a:ext>
              </a:extLst>
            </p:cNvPr>
            <p:cNvSpPr txBox="1"/>
            <p:nvPr/>
          </p:nvSpPr>
          <p:spPr>
            <a:xfrm>
              <a:off x="5394959" y="4476911"/>
              <a:ext cx="1402082" cy="387286"/>
            </a:xfrm>
            <a:prstGeom prst="rect">
              <a:avLst/>
            </a:prstGeom>
            <a:noFill/>
          </p:spPr>
          <p:txBody>
            <a:bodyPr wrap="square" rtlCol="0">
              <a:spAutoFit/>
            </a:bodyPr>
            <a:lstStyle/>
            <a:p>
              <a:pPr algn="ctr">
                <a:lnSpc>
                  <a:spcPts val="2300"/>
                </a:lnSpc>
              </a:pPr>
              <a:r>
                <a:rPr lang="en-US" sz="1700" b="1" dirty="0">
                  <a:solidFill>
                    <a:schemeClr val="tx1">
                      <a:lumMod val="85000"/>
                      <a:lumOff val="15000"/>
                    </a:schemeClr>
                  </a:solidFill>
                  <a:latin typeface="Roboto" panose="02000000000000000000" pitchFamily="2" charset="0"/>
                  <a:ea typeface="Roboto" panose="02000000000000000000" pitchFamily="2" charset="0"/>
                </a:rPr>
                <a:t>JOHN DEO</a:t>
              </a:r>
            </a:p>
          </p:txBody>
        </p:sp>
        <p:sp>
          <p:nvSpPr>
            <p:cNvPr id="11" name="Rectangle 10">
              <a:extLst>
                <a:ext uri="{FF2B5EF4-FFF2-40B4-BE49-F238E27FC236}">
                  <a16:creationId xmlns:a16="http://schemas.microsoft.com/office/drawing/2014/main" id="{2314A36F-34C0-4CAD-AC4B-2CE78E2D9225}"/>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13" name="Hexagon 12">
            <a:extLst>
              <a:ext uri="{FF2B5EF4-FFF2-40B4-BE49-F238E27FC236}">
                <a16:creationId xmlns:a16="http://schemas.microsoft.com/office/drawing/2014/main" id="{E154B8D7-1389-41F1-BEF0-18AF3D6DC1CB}"/>
              </a:ext>
            </a:extLst>
          </p:cNvPr>
          <p:cNvSpPr/>
          <p:nvPr/>
        </p:nvSpPr>
        <p:spPr>
          <a:xfrm rot="5400000">
            <a:off x="655320" y="2150208"/>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Hexagon 13">
            <a:extLst>
              <a:ext uri="{FF2B5EF4-FFF2-40B4-BE49-F238E27FC236}">
                <a16:creationId xmlns:a16="http://schemas.microsoft.com/office/drawing/2014/main" id="{7E686130-DF59-494E-AF0F-74E03382AB1E}"/>
              </a:ext>
            </a:extLst>
          </p:cNvPr>
          <p:cNvSpPr/>
          <p:nvPr/>
        </p:nvSpPr>
        <p:spPr>
          <a:xfrm rot="5400000">
            <a:off x="8835662" y="2150208"/>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00FE6134-791C-4D8E-87F7-145FF7B00C9A}"/>
              </a:ext>
            </a:extLst>
          </p:cNvPr>
          <p:cNvGrpSpPr/>
          <p:nvPr/>
        </p:nvGrpSpPr>
        <p:grpSpPr>
          <a:xfrm>
            <a:off x="396239" y="5329840"/>
            <a:ext cx="3169922" cy="849606"/>
            <a:chOff x="4511040" y="4476911"/>
            <a:chExt cx="3169922" cy="849606"/>
          </a:xfrm>
        </p:grpSpPr>
        <p:sp>
          <p:nvSpPr>
            <p:cNvPr id="16" name="TextBox 15">
              <a:extLst>
                <a:ext uri="{FF2B5EF4-FFF2-40B4-BE49-F238E27FC236}">
                  <a16:creationId xmlns:a16="http://schemas.microsoft.com/office/drawing/2014/main" id="{786CC720-D5B9-4617-84F1-FC23474F2A7D}"/>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tx1">
                      <a:lumMod val="85000"/>
                      <a:lumOff val="15000"/>
                    </a:schemeClr>
                  </a:solidFill>
                  <a:latin typeface="Roboto" panose="02000000000000000000" pitchFamily="2" charset="0"/>
                  <a:ea typeface="Roboto" panose="02000000000000000000" pitchFamily="2" charset="0"/>
                </a:rPr>
                <a:t>JOHN DEO</a:t>
              </a:r>
            </a:p>
          </p:txBody>
        </p:sp>
        <p:sp>
          <p:nvSpPr>
            <p:cNvPr id="17" name="Rectangle 16">
              <a:extLst>
                <a:ext uri="{FF2B5EF4-FFF2-40B4-BE49-F238E27FC236}">
                  <a16:creationId xmlns:a16="http://schemas.microsoft.com/office/drawing/2014/main" id="{55EDB7F1-208A-4F4A-8EC4-9CD99E4EA935}"/>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19" name="Group 18">
            <a:extLst>
              <a:ext uri="{FF2B5EF4-FFF2-40B4-BE49-F238E27FC236}">
                <a16:creationId xmlns:a16="http://schemas.microsoft.com/office/drawing/2014/main" id="{D7092371-A3BC-4074-A5AF-D3540F450BF9}"/>
              </a:ext>
            </a:extLst>
          </p:cNvPr>
          <p:cNvGrpSpPr/>
          <p:nvPr/>
        </p:nvGrpSpPr>
        <p:grpSpPr>
          <a:xfrm>
            <a:off x="8625839" y="5329840"/>
            <a:ext cx="3169922" cy="849606"/>
            <a:chOff x="4511040" y="4476911"/>
            <a:chExt cx="3169922" cy="849606"/>
          </a:xfrm>
        </p:grpSpPr>
        <p:sp>
          <p:nvSpPr>
            <p:cNvPr id="20" name="TextBox 19">
              <a:extLst>
                <a:ext uri="{FF2B5EF4-FFF2-40B4-BE49-F238E27FC236}">
                  <a16:creationId xmlns:a16="http://schemas.microsoft.com/office/drawing/2014/main" id="{96702686-E494-41DB-95EF-3A5243A04B65}"/>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tx1">
                      <a:lumMod val="85000"/>
                      <a:lumOff val="15000"/>
                    </a:schemeClr>
                  </a:solidFill>
                  <a:latin typeface="Roboto" panose="02000000000000000000" pitchFamily="2" charset="0"/>
                  <a:ea typeface="Roboto" panose="02000000000000000000" pitchFamily="2" charset="0"/>
                </a:rPr>
                <a:t>JOHN DEO</a:t>
              </a:r>
            </a:p>
          </p:txBody>
        </p:sp>
        <p:sp>
          <p:nvSpPr>
            <p:cNvPr id="22" name="Rectangle 21">
              <a:extLst>
                <a:ext uri="{FF2B5EF4-FFF2-40B4-BE49-F238E27FC236}">
                  <a16:creationId xmlns:a16="http://schemas.microsoft.com/office/drawing/2014/main" id="{43F3A1B2-9D59-4690-8A65-D852476964CC}"/>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23" name="Isosceles Triangle 22">
            <a:extLst>
              <a:ext uri="{FF2B5EF4-FFF2-40B4-BE49-F238E27FC236}">
                <a16:creationId xmlns:a16="http://schemas.microsoft.com/office/drawing/2014/main" id="{4A65472E-1937-4986-8B3C-9968F1E307FB}"/>
              </a:ext>
            </a:extLst>
          </p:cNvPr>
          <p:cNvSpPr/>
          <p:nvPr/>
        </p:nvSpPr>
        <p:spPr>
          <a:xfrm>
            <a:off x="10030423" y="4818036"/>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1238E867-8D04-4418-9789-C05B70449499}"/>
              </a:ext>
            </a:extLst>
          </p:cNvPr>
          <p:cNvSpPr/>
          <p:nvPr/>
        </p:nvSpPr>
        <p:spPr>
          <a:xfrm>
            <a:off x="1850080" y="4818036"/>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2DF98A9-24D6-4028-85A6-F327DD8FC299}"/>
              </a:ext>
            </a:extLst>
          </p:cNvPr>
          <p:cNvSpPr>
            <a:spLocks noGrp="1"/>
          </p:cNvSpPr>
          <p:nvPr>
            <p:ph type="pic" sz="quarter" idx="164"/>
          </p:nvPr>
        </p:nvSpPr>
        <p:spPr/>
      </p:sp>
      <p:sp>
        <p:nvSpPr>
          <p:cNvPr id="12" name="Picture Placeholder 11">
            <a:extLst>
              <a:ext uri="{FF2B5EF4-FFF2-40B4-BE49-F238E27FC236}">
                <a16:creationId xmlns:a16="http://schemas.microsoft.com/office/drawing/2014/main" id="{51335790-523B-4EA1-9E94-0548BE4A1FB2}"/>
              </a:ext>
            </a:extLst>
          </p:cNvPr>
          <p:cNvSpPr>
            <a:spLocks noGrp="1"/>
          </p:cNvSpPr>
          <p:nvPr>
            <p:ph type="pic" sz="quarter" idx="165"/>
          </p:nvPr>
        </p:nvSpPr>
        <p:spPr/>
      </p:sp>
      <p:sp>
        <p:nvSpPr>
          <p:cNvPr id="26" name="Picture Placeholder 25">
            <a:extLst>
              <a:ext uri="{FF2B5EF4-FFF2-40B4-BE49-F238E27FC236}">
                <a16:creationId xmlns:a16="http://schemas.microsoft.com/office/drawing/2014/main" id="{E1A48AC8-C31D-44F5-A2A0-D20479690A4F}"/>
              </a:ext>
            </a:extLst>
          </p:cNvPr>
          <p:cNvSpPr>
            <a:spLocks noGrp="1"/>
          </p:cNvSpPr>
          <p:nvPr>
            <p:ph type="pic" sz="quarter" idx="167"/>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9398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9398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4" name="Group 3">
            <a:extLst>
              <a:ext uri="{FF2B5EF4-FFF2-40B4-BE49-F238E27FC236}">
                <a16:creationId xmlns:a16="http://schemas.microsoft.com/office/drawing/2014/main" id="{99D3CE9F-C6E8-40E3-B577-4D4B7D1EA1F6}"/>
              </a:ext>
            </a:extLst>
          </p:cNvPr>
          <p:cNvGrpSpPr/>
          <p:nvPr/>
        </p:nvGrpSpPr>
        <p:grpSpPr>
          <a:xfrm>
            <a:off x="939800" y="5046204"/>
            <a:ext cx="2402301" cy="1055634"/>
            <a:chOff x="939800" y="5127594"/>
            <a:chExt cx="2402301" cy="1055634"/>
          </a:xfrm>
        </p:grpSpPr>
        <p:sp>
          <p:nvSpPr>
            <p:cNvPr id="11" name="Rectangle 10">
              <a:extLst>
                <a:ext uri="{FF2B5EF4-FFF2-40B4-BE49-F238E27FC236}">
                  <a16:creationId xmlns:a16="http://schemas.microsoft.com/office/drawing/2014/main" id="{6AA65677-3578-40FD-AF95-9AC9F9B335A9}"/>
                </a:ext>
              </a:extLst>
            </p:cNvPr>
            <p:cNvSpPr/>
            <p:nvPr/>
          </p:nvSpPr>
          <p:spPr>
            <a:xfrm>
              <a:off x="939800" y="5127594"/>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12" name="TextBox 11">
              <a:extLst>
                <a:ext uri="{FF2B5EF4-FFF2-40B4-BE49-F238E27FC236}">
                  <a16:creationId xmlns:a16="http://schemas.microsoft.com/office/drawing/2014/main" id="{A4FEF382-3936-4C00-9AC3-FCA4D9867FD7}"/>
                </a:ext>
              </a:extLst>
            </p:cNvPr>
            <p:cNvSpPr txBox="1"/>
            <p:nvPr/>
          </p:nvSpPr>
          <p:spPr>
            <a:xfrm>
              <a:off x="939800" y="5475342"/>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2" name="Group 1">
            <a:extLst>
              <a:ext uri="{FF2B5EF4-FFF2-40B4-BE49-F238E27FC236}">
                <a16:creationId xmlns:a16="http://schemas.microsoft.com/office/drawing/2014/main" id="{7E51C2DC-1502-4348-8DE9-E21FCBFEB555}"/>
              </a:ext>
            </a:extLst>
          </p:cNvPr>
          <p:cNvGrpSpPr/>
          <p:nvPr/>
        </p:nvGrpSpPr>
        <p:grpSpPr>
          <a:xfrm>
            <a:off x="8363359" y="5046204"/>
            <a:ext cx="2402301" cy="1055634"/>
            <a:chOff x="8363358" y="5075232"/>
            <a:chExt cx="2402301" cy="1055634"/>
          </a:xfrm>
        </p:grpSpPr>
        <p:sp>
          <p:nvSpPr>
            <p:cNvPr id="13" name="Rectangle 12">
              <a:extLst>
                <a:ext uri="{FF2B5EF4-FFF2-40B4-BE49-F238E27FC236}">
                  <a16:creationId xmlns:a16="http://schemas.microsoft.com/office/drawing/2014/main" id="{0019E1E6-FCC4-4424-A9CD-EE4C97184B38}"/>
                </a:ext>
              </a:extLst>
            </p:cNvPr>
            <p:cNvSpPr/>
            <p:nvPr/>
          </p:nvSpPr>
          <p:spPr>
            <a:xfrm>
              <a:off x="8363358" y="5075232"/>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14" name="TextBox 13">
              <a:extLst>
                <a:ext uri="{FF2B5EF4-FFF2-40B4-BE49-F238E27FC236}">
                  <a16:creationId xmlns:a16="http://schemas.microsoft.com/office/drawing/2014/main" id="{2025B601-54CF-4D0A-AF56-F5A10A752707}"/>
                </a:ext>
              </a:extLst>
            </p:cNvPr>
            <p:cNvSpPr txBox="1"/>
            <p:nvPr/>
          </p:nvSpPr>
          <p:spPr>
            <a:xfrm>
              <a:off x="8363358" y="5422980"/>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5" name="Picture Placeholder 4">
            <a:extLst>
              <a:ext uri="{FF2B5EF4-FFF2-40B4-BE49-F238E27FC236}">
                <a16:creationId xmlns:a16="http://schemas.microsoft.com/office/drawing/2014/main" id="{50E3C033-4C9A-4EF6-8EB5-D85FB6E1C229}"/>
              </a:ext>
            </a:extLst>
          </p:cNvPr>
          <p:cNvSpPr>
            <a:spLocks noGrp="1"/>
          </p:cNvSpPr>
          <p:nvPr>
            <p:ph type="pic" sz="quarter" idx="164"/>
          </p:nvPr>
        </p:nvSpPr>
        <p:spPr/>
      </p:sp>
      <p:sp>
        <p:nvSpPr>
          <p:cNvPr id="7" name="Picture Placeholder 6">
            <a:extLst>
              <a:ext uri="{FF2B5EF4-FFF2-40B4-BE49-F238E27FC236}">
                <a16:creationId xmlns:a16="http://schemas.microsoft.com/office/drawing/2014/main" id="{F533F89A-D9E7-4680-97F2-7C01AC032E7F}"/>
              </a:ext>
            </a:extLst>
          </p:cNvPr>
          <p:cNvSpPr>
            <a:spLocks noGrp="1"/>
          </p:cNvSpPr>
          <p:nvPr>
            <p:ph type="pic" sz="quarter" idx="165"/>
          </p:nvPr>
        </p:nvSpPr>
        <p:spPr/>
      </p:sp>
      <p:sp>
        <p:nvSpPr>
          <p:cNvPr id="15" name="Picture Placeholder 14">
            <a:extLst>
              <a:ext uri="{FF2B5EF4-FFF2-40B4-BE49-F238E27FC236}">
                <a16:creationId xmlns:a16="http://schemas.microsoft.com/office/drawing/2014/main" id="{B4A40C78-E28D-4C29-B00D-23F4551F1EF1}"/>
              </a:ext>
            </a:extLst>
          </p:cNvPr>
          <p:cNvSpPr>
            <a:spLocks noGrp="1"/>
          </p:cNvSpPr>
          <p:nvPr>
            <p:ph type="pic" sz="quarter" idx="166"/>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9398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9398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Picture Placeholder 2">
            <a:extLst>
              <a:ext uri="{FF2B5EF4-FFF2-40B4-BE49-F238E27FC236}">
                <a16:creationId xmlns:a16="http://schemas.microsoft.com/office/drawing/2014/main" id="{E46914CB-90B3-42C5-B070-043E559290A5}"/>
              </a:ext>
            </a:extLst>
          </p:cNvPr>
          <p:cNvSpPr>
            <a:spLocks noGrp="1"/>
          </p:cNvSpPr>
          <p:nvPr>
            <p:ph type="pic" sz="quarter" idx="164"/>
          </p:nvPr>
        </p:nvSpPr>
        <p:spPr/>
      </p:sp>
      <p:sp>
        <p:nvSpPr>
          <p:cNvPr id="5" name="Picture Placeholder 4">
            <a:extLst>
              <a:ext uri="{FF2B5EF4-FFF2-40B4-BE49-F238E27FC236}">
                <a16:creationId xmlns:a16="http://schemas.microsoft.com/office/drawing/2014/main" id="{29ADE0F4-78AC-4D3E-938C-0BF25C82F1CB}"/>
              </a:ext>
            </a:extLst>
          </p:cNvPr>
          <p:cNvSpPr>
            <a:spLocks noGrp="1"/>
          </p:cNvSpPr>
          <p:nvPr>
            <p:ph type="pic" sz="quarter" idx="166"/>
          </p:nvPr>
        </p:nvSpPr>
        <p:spPr/>
      </p:sp>
      <p:sp>
        <p:nvSpPr>
          <p:cNvPr id="9" name="Picture Placeholder 8">
            <a:extLst>
              <a:ext uri="{FF2B5EF4-FFF2-40B4-BE49-F238E27FC236}">
                <a16:creationId xmlns:a16="http://schemas.microsoft.com/office/drawing/2014/main" id="{1539E02E-B61D-4228-A51D-BC0AD211E4D3}"/>
              </a:ext>
            </a:extLst>
          </p:cNvPr>
          <p:cNvSpPr>
            <a:spLocks noGrp="1"/>
          </p:cNvSpPr>
          <p:nvPr>
            <p:ph type="pic" sz="quarter" idx="165"/>
          </p:nvPr>
        </p:nvSpPr>
        <p:spPr/>
      </p:sp>
      <p:sp>
        <p:nvSpPr>
          <p:cNvPr id="11" name="Picture Placeholder 10">
            <a:extLst>
              <a:ext uri="{FF2B5EF4-FFF2-40B4-BE49-F238E27FC236}">
                <a16:creationId xmlns:a16="http://schemas.microsoft.com/office/drawing/2014/main" id="{3200C39E-31FC-4666-AAE7-483B366FD31E}"/>
              </a:ext>
            </a:extLst>
          </p:cNvPr>
          <p:cNvSpPr>
            <a:spLocks noGrp="1"/>
          </p:cNvSpPr>
          <p:nvPr>
            <p:ph type="pic" sz="quarter" idx="169"/>
          </p:nvPr>
        </p:nvSpPr>
        <p:spPr/>
      </p:sp>
      <p:sp>
        <p:nvSpPr>
          <p:cNvPr id="13" name="Picture Placeholder 12">
            <a:extLst>
              <a:ext uri="{FF2B5EF4-FFF2-40B4-BE49-F238E27FC236}">
                <a16:creationId xmlns:a16="http://schemas.microsoft.com/office/drawing/2014/main" id="{F172CB24-BFF8-4F99-A8F1-968B9633864D}"/>
              </a:ext>
            </a:extLst>
          </p:cNvPr>
          <p:cNvSpPr>
            <a:spLocks noGrp="1"/>
          </p:cNvSpPr>
          <p:nvPr>
            <p:ph type="pic" sz="quarter" idx="168"/>
          </p:nvPr>
        </p:nvSpPr>
        <p:spPr/>
      </p:sp>
      <p:sp>
        <p:nvSpPr>
          <p:cNvPr id="15" name="Picture Placeholder 14">
            <a:extLst>
              <a:ext uri="{FF2B5EF4-FFF2-40B4-BE49-F238E27FC236}">
                <a16:creationId xmlns:a16="http://schemas.microsoft.com/office/drawing/2014/main" id="{303560A8-E41E-4BE3-AED5-226E542995AB}"/>
              </a:ext>
            </a:extLst>
          </p:cNvPr>
          <p:cNvSpPr>
            <a:spLocks noGrp="1"/>
          </p:cNvSpPr>
          <p:nvPr>
            <p:ph type="pic" sz="quarter" idx="167"/>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grpSp>
        <p:nvGrpSpPr>
          <p:cNvPr id="5" name="Group 4">
            <a:extLst>
              <a:ext uri="{FF2B5EF4-FFF2-40B4-BE49-F238E27FC236}">
                <a16:creationId xmlns:a16="http://schemas.microsoft.com/office/drawing/2014/main" id="{578880E8-EA22-4AA5-BF75-8C12E3620E5B}"/>
              </a:ext>
            </a:extLst>
          </p:cNvPr>
          <p:cNvGrpSpPr/>
          <p:nvPr/>
        </p:nvGrpSpPr>
        <p:grpSpPr>
          <a:xfrm>
            <a:off x="1308006" y="5245153"/>
            <a:ext cx="2402301" cy="1055634"/>
            <a:chOff x="1308006" y="5321353"/>
            <a:chExt cx="2402301" cy="1055634"/>
          </a:xfrm>
        </p:grpSpPr>
        <p:sp>
          <p:nvSpPr>
            <p:cNvPr id="16" name="Rectangle 15">
              <a:extLst>
                <a:ext uri="{FF2B5EF4-FFF2-40B4-BE49-F238E27FC236}">
                  <a16:creationId xmlns:a16="http://schemas.microsoft.com/office/drawing/2014/main" id="{B5D56E3B-AB72-40E6-BC7A-2FFF51C6FE5F}"/>
                </a:ext>
              </a:extLst>
            </p:cNvPr>
            <p:cNvSpPr/>
            <p:nvPr/>
          </p:nvSpPr>
          <p:spPr>
            <a:xfrm>
              <a:off x="1521546" y="5321353"/>
              <a:ext cx="1975221" cy="400110"/>
            </a:xfrm>
            <a:prstGeom prst="rect">
              <a:avLst/>
            </a:prstGeom>
          </p:spPr>
          <p:txBody>
            <a:bodyPr wrap="none">
              <a:spAutoFit/>
            </a:bodyPr>
            <a:lstStyle/>
            <a:p>
              <a:pPr algn="ctr"/>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17" name="TextBox 16">
              <a:extLst>
                <a:ext uri="{FF2B5EF4-FFF2-40B4-BE49-F238E27FC236}">
                  <a16:creationId xmlns:a16="http://schemas.microsoft.com/office/drawing/2014/main" id="{B36EA182-472B-43DF-AF61-5B1FB18084B3}"/>
                </a:ext>
              </a:extLst>
            </p:cNvPr>
            <p:cNvSpPr txBox="1"/>
            <p:nvPr/>
          </p:nvSpPr>
          <p:spPr>
            <a:xfrm>
              <a:off x="1308006" y="5669101"/>
              <a:ext cx="2402301" cy="707886"/>
            </a:xfrm>
            <a:prstGeom prst="rect">
              <a:avLst/>
            </a:prstGeom>
            <a:noFill/>
          </p:spPr>
          <p:txBody>
            <a:bodyPr wrap="square" rtlCol="0">
              <a:spAutoFit/>
            </a:bodyPr>
            <a:lstStyle/>
            <a:p>
              <a:pPr algn="ct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18" name="Group 17">
            <a:extLst>
              <a:ext uri="{FF2B5EF4-FFF2-40B4-BE49-F238E27FC236}">
                <a16:creationId xmlns:a16="http://schemas.microsoft.com/office/drawing/2014/main" id="{88DFA9F1-8D17-4468-B08C-CA6834F78A15}"/>
              </a:ext>
            </a:extLst>
          </p:cNvPr>
          <p:cNvGrpSpPr/>
          <p:nvPr/>
        </p:nvGrpSpPr>
        <p:grpSpPr>
          <a:xfrm>
            <a:off x="4894849" y="5245153"/>
            <a:ext cx="2402301" cy="1055634"/>
            <a:chOff x="1308006" y="5321353"/>
            <a:chExt cx="2402301" cy="1055634"/>
          </a:xfrm>
        </p:grpSpPr>
        <p:sp>
          <p:nvSpPr>
            <p:cNvPr id="19" name="Rectangle 18">
              <a:extLst>
                <a:ext uri="{FF2B5EF4-FFF2-40B4-BE49-F238E27FC236}">
                  <a16:creationId xmlns:a16="http://schemas.microsoft.com/office/drawing/2014/main" id="{659F311F-2958-4F00-9ACC-41A428DF3387}"/>
                </a:ext>
              </a:extLst>
            </p:cNvPr>
            <p:cNvSpPr/>
            <p:nvPr/>
          </p:nvSpPr>
          <p:spPr>
            <a:xfrm>
              <a:off x="1521546" y="5321353"/>
              <a:ext cx="1975221" cy="400110"/>
            </a:xfrm>
            <a:prstGeom prst="rect">
              <a:avLst/>
            </a:prstGeom>
          </p:spPr>
          <p:txBody>
            <a:bodyPr wrap="none">
              <a:spAutoFit/>
            </a:bodyPr>
            <a:lstStyle/>
            <a:p>
              <a:pPr algn="ctr"/>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20" name="TextBox 19">
              <a:extLst>
                <a:ext uri="{FF2B5EF4-FFF2-40B4-BE49-F238E27FC236}">
                  <a16:creationId xmlns:a16="http://schemas.microsoft.com/office/drawing/2014/main" id="{DD482E42-D46E-4025-9E1F-41BA241CD951}"/>
                </a:ext>
              </a:extLst>
            </p:cNvPr>
            <p:cNvSpPr txBox="1"/>
            <p:nvPr/>
          </p:nvSpPr>
          <p:spPr>
            <a:xfrm>
              <a:off x="1308006" y="5669101"/>
              <a:ext cx="2402301" cy="707886"/>
            </a:xfrm>
            <a:prstGeom prst="rect">
              <a:avLst/>
            </a:prstGeom>
            <a:noFill/>
          </p:spPr>
          <p:txBody>
            <a:bodyPr wrap="square" rtlCol="0">
              <a:spAutoFit/>
            </a:bodyPr>
            <a:lstStyle/>
            <a:p>
              <a:pPr algn="ct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21" name="Group 20">
            <a:extLst>
              <a:ext uri="{FF2B5EF4-FFF2-40B4-BE49-F238E27FC236}">
                <a16:creationId xmlns:a16="http://schemas.microsoft.com/office/drawing/2014/main" id="{07EFA0D9-DED3-447B-A51C-9E2710CCC557}"/>
              </a:ext>
            </a:extLst>
          </p:cNvPr>
          <p:cNvGrpSpPr/>
          <p:nvPr/>
        </p:nvGrpSpPr>
        <p:grpSpPr>
          <a:xfrm>
            <a:off x="8432434" y="5245153"/>
            <a:ext cx="2402301" cy="1055634"/>
            <a:chOff x="1308006" y="5321353"/>
            <a:chExt cx="2402301" cy="1055634"/>
          </a:xfrm>
        </p:grpSpPr>
        <p:sp>
          <p:nvSpPr>
            <p:cNvPr id="22" name="Rectangle 21">
              <a:extLst>
                <a:ext uri="{FF2B5EF4-FFF2-40B4-BE49-F238E27FC236}">
                  <a16:creationId xmlns:a16="http://schemas.microsoft.com/office/drawing/2014/main" id="{AFDD297D-1EB7-49DA-8D62-5ABF10B9EB16}"/>
                </a:ext>
              </a:extLst>
            </p:cNvPr>
            <p:cNvSpPr/>
            <p:nvPr/>
          </p:nvSpPr>
          <p:spPr>
            <a:xfrm>
              <a:off x="1521546" y="5321353"/>
              <a:ext cx="1975221" cy="400110"/>
            </a:xfrm>
            <a:prstGeom prst="rect">
              <a:avLst/>
            </a:prstGeom>
          </p:spPr>
          <p:txBody>
            <a:bodyPr wrap="none">
              <a:spAutoFit/>
            </a:bodyPr>
            <a:lstStyle/>
            <a:p>
              <a:pPr algn="ctr"/>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23" name="TextBox 22">
              <a:extLst>
                <a:ext uri="{FF2B5EF4-FFF2-40B4-BE49-F238E27FC236}">
                  <a16:creationId xmlns:a16="http://schemas.microsoft.com/office/drawing/2014/main" id="{2E0DAA0C-BB4A-41D0-B46A-77ACF052D564}"/>
                </a:ext>
              </a:extLst>
            </p:cNvPr>
            <p:cNvSpPr txBox="1"/>
            <p:nvPr/>
          </p:nvSpPr>
          <p:spPr>
            <a:xfrm>
              <a:off x="1308006" y="5669101"/>
              <a:ext cx="2402301" cy="707886"/>
            </a:xfrm>
            <a:prstGeom prst="rect">
              <a:avLst/>
            </a:prstGeom>
            <a:noFill/>
          </p:spPr>
          <p:txBody>
            <a:bodyPr wrap="square" rtlCol="0">
              <a:spAutoFit/>
            </a:bodyPr>
            <a:lstStyle/>
            <a:p>
              <a:pPr algn="ct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1B791044-312F-4EFC-8534-47A0FABC3790}"/>
              </a:ext>
            </a:extLst>
          </p:cNvPr>
          <p:cNvSpPr>
            <a:spLocks noGrp="1"/>
          </p:cNvSpPr>
          <p:nvPr>
            <p:ph type="pic" sz="quarter" idx="164"/>
          </p:nvPr>
        </p:nvSpPr>
        <p:spPr/>
      </p:sp>
      <p:sp>
        <p:nvSpPr>
          <p:cNvPr id="6" name="Picture Placeholder 5">
            <a:extLst>
              <a:ext uri="{FF2B5EF4-FFF2-40B4-BE49-F238E27FC236}">
                <a16:creationId xmlns:a16="http://schemas.microsoft.com/office/drawing/2014/main" id="{18AC767E-13BA-4111-B391-4CE0E8E1EA7E}"/>
              </a:ext>
            </a:extLst>
          </p:cNvPr>
          <p:cNvSpPr>
            <a:spLocks noGrp="1"/>
          </p:cNvSpPr>
          <p:nvPr>
            <p:ph type="pic" sz="quarter" idx="165"/>
          </p:nvPr>
        </p:nvSpPr>
        <p:spPr/>
      </p:sp>
      <p:sp>
        <p:nvSpPr>
          <p:cNvPr id="8" name="Picture Placeholder 7">
            <a:extLst>
              <a:ext uri="{FF2B5EF4-FFF2-40B4-BE49-F238E27FC236}">
                <a16:creationId xmlns:a16="http://schemas.microsoft.com/office/drawing/2014/main" id="{DA392296-96A2-42B2-8FA6-9C060939D493}"/>
              </a:ext>
            </a:extLst>
          </p:cNvPr>
          <p:cNvSpPr>
            <a:spLocks noGrp="1"/>
          </p:cNvSpPr>
          <p:nvPr>
            <p:ph type="pic" sz="quarter" idx="166"/>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94228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94228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cxnSp>
        <p:nvCxnSpPr>
          <p:cNvPr id="16" name="Straight Connector 15">
            <a:extLst>
              <a:ext uri="{FF2B5EF4-FFF2-40B4-BE49-F238E27FC236}">
                <a16:creationId xmlns:a16="http://schemas.microsoft.com/office/drawing/2014/main" id="{B0F2B870-516F-4292-B240-1ADD67C8B0E7}"/>
              </a:ext>
            </a:extLst>
          </p:cNvPr>
          <p:cNvCxnSpPr>
            <a:cxnSpLocks/>
          </p:cNvCxnSpPr>
          <p:nvPr/>
        </p:nvCxnSpPr>
        <p:spPr>
          <a:xfrm>
            <a:off x="-203200" y="2240009"/>
            <a:ext cx="12395200"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AF25FB95-6287-4913-914E-EAAE17ECB66D}"/>
              </a:ext>
            </a:extLst>
          </p:cNvPr>
          <p:cNvGrpSpPr/>
          <p:nvPr/>
        </p:nvGrpSpPr>
        <p:grpSpPr>
          <a:xfrm>
            <a:off x="838200" y="1888251"/>
            <a:ext cx="1697372" cy="2343522"/>
            <a:chOff x="3990166" y="3583572"/>
            <a:chExt cx="1697372" cy="2343522"/>
          </a:xfrm>
        </p:grpSpPr>
        <p:grpSp>
          <p:nvGrpSpPr>
            <p:cNvPr id="43" name="Group 42">
              <a:extLst>
                <a:ext uri="{FF2B5EF4-FFF2-40B4-BE49-F238E27FC236}">
                  <a16:creationId xmlns:a16="http://schemas.microsoft.com/office/drawing/2014/main" id="{AF8CD775-757C-466C-9A69-EEFBE2DD8004}"/>
                </a:ext>
              </a:extLst>
            </p:cNvPr>
            <p:cNvGrpSpPr/>
            <p:nvPr/>
          </p:nvGrpSpPr>
          <p:grpSpPr>
            <a:xfrm>
              <a:off x="4413356" y="3583572"/>
              <a:ext cx="850992" cy="850992"/>
              <a:chOff x="2555409" y="2562319"/>
              <a:chExt cx="850992" cy="850992"/>
            </a:xfrm>
          </p:grpSpPr>
          <p:grpSp>
            <p:nvGrpSpPr>
              <p:cNvPr id="44" name="Group 43">
                <a:extLst>
                  <a:ext uri="{FF2B5EF4-FFF2-40B4-BE49-F238E27FC236}">
                    <a16:creationId xmlns:a16="http://schemas.microsoft.com/office/drawing/2014/main" id="{BD47F886-4C9E-4880-8BB6-39D840BD366C}"/>
                  </a:ext>
                </a:extLst>
              </p:cNvPr>
              <p:cNvGrpSpPr/>
              <p:nvPr/>
            </p:nvGrpSpPr>
            <p:grpSpPr>
              <a:xfrm>
                <a:off x="2555409" y="2562319"/>
                <a:ext cx="850992" cy="850992"/>
                <a:chOff x="2639921" y="3181304"/>
                <a:chExt cx="850992" cy="850992"/>
              </a:xfrm>
            </p:grpSpPr>
            <p:sp>
              <p:nvSpPr>
                <p:cNvPr id="47" name="Oval 46">
                  <a:extLst>
                    <a:ext uri="{FF2B5EF4-FFF2-40B4-BE49-F238E27FC236}">
                      <a16:creationId xmlns:a16="http://schemas.microsoft.com/office/drawing/2014/main" id="{581749E5-6993-4714-8411-C29FC1762675}"/>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DBF15ECD-5A5D-4E34-AD86-678FD721DF92}"/>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a:extLst>
                  <a:ext uri="{FF2B5EF4-FFF2-40B4-BE49-F238E27FC236}">
                    <a16:creationId xmlns:a16="http://schemas.microsoft.com/office/drawing/2014/main" id="{F31E6249-244E-4A06-8A1C-00FEDF193F26}"/>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2"/>
                    </a:solidFill>
                    <a:latin typeface="Lato" panose="020F0502020204030203" pitchFamily="34" charset="0"/>
                    <a:ea typeface="Lato" panose="020F0502020204030203" pitchFamily="34" charset="0"/>
                    <a:cs typeface="Lato" panose="020F0502020204030203" pitchFamily="34" charset="0"/>
                  </a:rPr>
                  <a:t>2015</a:t>
                </a:r>
              </a:p>
            </p:txBody>
          </p:sp>
        </p:grpSp>
        <p:sp>
          <p:nvSpPr>
            <p:cNvPr id="49" name="AutoShape 62">
              <a:extLst>
                <a:ext uri="{FF2B5EF4-FFF2-40B4-BE49-F238E27FC236}">
                  <a16:creationId xmlns:a16="http://schemas.microsoft.com/office/drawing/2014/main" id="{E368FB66-19EF-4C15-A397-F8B7C427BA17}"/>
                </a:ext>
              </a:extLst>
            </p:cNvPr>
            <p:cNvSpPr>
              <a:spLocks/>
            </p:cNvSpPr>
            <p:nvPr/>
          </p:nvSpPr>
          <p:spPr bwMode="auto">
            <a:xfrm>
              <a:off x="4642385" y="463260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50" name="Rectangle 17">
              <a:extLst>
                <a:ext uri="{FF2B5EF4-FFF2-40B4-BE49-F238E27FC236}">
                  <a16:creationId xmlns:a16="http://schemas.microsoft.com/office/drawing/2014/main" id="{C8588DDE-30EC-4EBD-998F-583440CDCBCF}"/>
                </a:ext>
              </a:extLst>
            </p:cNvPr>
            <p:cNvSpPr>
              <a:spLocks/>
            </p:cNvSpPr>
            <p:nvPr/>
          </p:nvSpPr>
          <p:spPr bwMode="auto">
            <a:xfrm>
              <a:off x="3990166"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4" name="Rectangle 17">
              <a:extLst>
                <a:ext uri="{FF2B5EF4-FFF2-40B4-BE49-F238E27FC236}">
                  <a16:creationId xmlns:a16="http://schemas.microsoft.com/office/drawing/2014/main" id="{FAC09CF3-8AD0-4CDC-AD84-B01F20E81C7A}"/>
                </a:ext>
              </a:extLst>
            </p:cNvPr>
            <p:cNvSpPr>
              <a:spLocks/>
            </p:cNvSpPr>
            <p:nvPr/>
          </p:nvSpPr>
          <p:spPr bwMode="auto">
            <a:xfrm>
              <a:off x="4273914"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grpSp>
        <p:nvGrpSpPr>
          <p:cNvPr id="19" name="Group 18">
            <a:extLst>
              <a:ext uri="{FF2B5EF4-FFF2-40B4-BE49-F238E27FC236}">
                <a16:creationId xmlns:a16="http://schemas.microsoft.com/office/drawing/2014/main" id="{9949F20F-17A5-41EB-8463-0A4598AB8B66}"/>
              </a:ext>
            </a:extLst>
          </p:cNvPr>
          <p:cNvGrpSpPr/>
          <p:nvPr/>
        </p:nvGrpSpPr>
        <p:grpSpPr>
          <a:xfrm>
            <a:off x="3761190" y="1814513"/>
            <a:ext cx="1697372" cy="2343522"/>
            <a:chOff x="7156459" y="3583572"/>
            <a:chExt cx="1697372" cy="2343522"/>
          </a:xfrm>
        </p:grpSpPr>
        <p:grpSp>
          <p:nvGrpSpPr>
            <p:cNvPr id="65" name="Group 64">
              <a:extLst>
                <a:ext uri="{FF2B5EF4-FFF2-40B4-BE49-F238E27FC236}">
                  <a16:creationId xmlns:a16="http://schemas.microsoft.com/office/drawing/2014/main" id="{454FAE95-D981-49A2-9BC7-D75878F22767}"/>
                </a:ext>
              </a:extLst>
            </p:cNvPr>
            <p:cNvGrpSpPr/>
            <p:nvPr/>
          </p:nvGrpSpPr>
          <p:grpSpPr>
            <a:xfrm>
              <a:off x="7579649" y="3583572"/>
              <a:ext cx="850992" cy="850992"/>
              <a:chOff x="5721701" y="2562319"/>
              <a:chExt cx="850992" cy="850992"/>
            </a:xfrm>
          </p:grpSpPr>
          <p:grpSp>
            <p:nvGrpSpPr>
              <p:cNvPr id="66" name="Group 65">
                <a:extLst>
                  <a:ext uri="{FF2B5EF4-FFF2-40B4-BE49-F238E27FC236}">
                    <a16:creationId xmlns:a16="http://schemas.microsoft.com/office/drawing/2014/main" id="{6849D024-2854-4E48-A937-BF52C6FD36C0}"/>
                  </a:ext>
                </a:extLst>
              </p:cNvPr>
              <p:cNvGrpSpPr/>
              <p:nvPr/>
            </p:nvGrpSpPr>
            <p:grpSpPr>
              <a:xfrm>
                <a:off x="5721701" y="2562319"/>
                <a:ext cx="850992" cy="850992"/>
                <a:chOff x="2639921" y="3181304"/>
                <a:chExt cx="850992" cy="850992"/>
              </a:xfrm>
            </p:grpSpPr>
            <p:sp>
              <p:nvSpPr>
                <p:cNvPr id="68" name="Oval 67">
                  <a:extLst>
                    <a:ext uri="{FF2B5EF4-FFF2-40B4-BE49-F238E27FC236}">
                      <a16:creationId xmlns:a16="http://schemas.microsoft.com/office/drawing/2014/main" id="{8D58B9DD-75E1-43C3-A1AD-43856BE32206}"/>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3861BE1C-0361-48A0-B4F7-832E47DC0945}"/>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TextBox 66">
                <a:extLst>
                  <a:ext uri="{FF2B5EF4-FFF2-40B4-BE49-F238E27FC236}">
                    <a16:creationId xmlns:a16="http://schemas.microsoft.com/office/drawing/2014/main" id="{DD01F402-C059-47D2-A5ED-505BD77903C5}"/>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Lato" panose="020F0502020204030203" pitchFamily="34" charset="0"/>
                    <a:ea typeface="Lato" panose="020F0502020204030203" pitchFamily="34" charset="0"/>
                    <a:cs typeface="Lato" panose="020F0502020204030203" pitchFamily="34" charset="0"/>
                  </a:rPr>
                  <a:t>2016</a:t>
                </a:r>
              </a:p>
            </p:txBody>
          </p:sp>
        </p:grpSp>
        <p:sp>
          <p:nvSpPr>
            <p:cNvPr id="70" name="AutoShape 9">
              <a:extLst>
                <a:ext uri="{FF2B5EF4-FFF2-40B4-BE49-F238E27FC236}">
                  <a16:creationId xmlns:a16="http://schemas.microsoft.com/office/drawing/2014/main" id="{31C8F24B-3D50-4CBE-87F3-BC3C9ED82FD6}"/>
                </a:ext>
              </a:extLst>
            </p:cNvPr>
            <p:cNvSpPr>
              <a:spLocks/>
            </p:cNvSpPr>
            <p:nvPr/>
          </p:nvSpPr>
          <p:spPr bwMode="auto">
            <a:xfrm>
              <a:off x="7769691" y="458371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71" name="Rectangle 17">
              <a:extLst>
                <a:ext uri="{FF2B5EF4-FFF2-40B4-BE49-F238E27FC236}">
                  <a16:creationId xmlns:a16="http://schemas.microsoft.com/office/drawing/2014/main" id="{D3394655-B19F-4381-BA51-285454213F11}"/>
                </a:ext>
              </a:extLst>
            </p:cNvPr>
            <p:cNvSpPr>
              <a:spLocks/>
            </p:cNvSpPr>
            <p:nvPr/>
          </p:nvSpPr>
          <p:spPr bwMode="auto">
            <a:xfrm>
              <a:off x="7440207"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85" name="Rectangle 17">
              <a:extLst>
                <a:ext uri="{FF2B5EF4-FFF2-40B4-BE49-F238E27FC236}">
                  <a16:creationId xmlns:a16="http://schemas.microsoft.com/office/drawing/2014/main" id="{9EE8839F-2059-4266-BA0E-6F41018D23ED}"/>
                </a:ext>
              </a:extLst>
            </p:cNvPr>
            <p:cNvSpPr>
              <a:spLocks/>
            </p:cNvSpPr>
            <p:nvPr/>
          </p:nvSpPr>
          <p:spPr bwMode="auto">
            <a:xfrm>
              <a:off x="7156459"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20" name="Group 19">
            <a:extLst>
              <a:ext uri="{FF2B5EF4-FFF2-40B4-BE49-F238E27FC236}">
                <a16:creationId xmlns:a16="http://schemas.microsoft.com/office/drawing/2014/main" id="{45982EEC-E252-4E05-9F6B-10C1C158B0E6}"/>
              </a:ext>
            </a:extLst>
          </p:cNvPr>
          <p:cNvGrpSpPr/>
          <p:nvPr/>
        </p:nvGrpSpPr>
        <p:grpSpPr>
          <a:xfrm>
            <a:off x="6684180" y="1814513"/>
            <a:ext cx="1697372" cy="2343522"/>
            <a:chOff x="10322752" y="3583572"/>
            <a:chExt cx="1697372" cy="2343522"/>
          </a:xfrm>
        </p:grpSpPr>
        <p:grpSp>
          <p:nvGrpSpPr>
            <p:cNvPr id="72" name="Group 71">
              <a:extLst>
                <a:ext uri="{FF2B5EF4-FFF2-40B4-BE49-F238E27FC236}">
                  <a16:creationId xmlns:a16="http://schemas.microsoft.com/office/drawing/2014/main" id="{134B804F-82FE-4BC2-9AE8-7EAF79D8603A}"/>
                </a:ext>
              </a:extLst>
            </p:cNvPr>
            <p:cNvGrpSpPr/>
            <p:nvPr/>
          </p:nvGrpSpPr>
          <p:grpSpPr>
            <a:xfrm>
              <a:off x="10745942" y="3583572"/>
              <a:ext cx="850992" cy="850992"/>
              <a:chOff x="8887992" y="2562319"/>
              <a:chExt cx="850992" cy="850992"/>
            </a:xfrm>
          </p:grpSpPr>
          <p:grpSp>
            <p:nvGrpSpPr>
              <p:cNvPr id="73" name="Group 72">
                <a:extLst>
                  <a:ext uri="{FF2B5EF4-FFF2-40B4-BE49-F238E27FC236}">
                    <a16:creationId xmlns:a16="http://schemas.microsoft.com/office/drawing/2014/main" id="{2F5E591F-6C72-44B0-8B8C-9401D9985184}"/>
                  </a:ext>
                </a:extLst>
              </p:cNvPr>
              <p:cNvGrpSpPr/>
              <p:nvPr/>
            </p:nvGrpSpPr>
            <p:grpSpPr>
              <a:xfrm>
                <a:off x="8887992" y="2562319"/>
                <a:ext cx="850992" cy="850992"/>
                <a:chOff x="2639921" y="3181304"/>
                <a:chExt cx="850992" cy="850992"/>
              </a:xfrm>
            </p:grpSpPr>
            <p:sp>
              <p:nvSpPr>
                <p:cNvPr id="79" name="Oval 78">
                  <a:extLst>
                    <a:ext uri="{FF2B5EF4-FFF2-40B4-BE49-F238E27FC236}">
                      <a16:creationId xmlns:a16="http://schemas.microsoft.com/office/drawing/2014/main" id="{CA28A8F8-DCB0-44A3-91BB-12DE523EDCDE}"/>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8B5667DF-08DF-42C4-BA22-A4AA92233505}"/>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TextBox 73">
                <a:extLst>
                  <a:ext uri="{FF2B5EF4-FFF2-40B4-BE49-F238E27FC236}">
                    <a16:creationId xmlns:a16="http://schemas.microsoft.com/office/drawing/2014/main" id="{AD203469-5C62-4B26-92C7-5937DC5D9604}"/>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Lato" panose="020F0502020204030203" pitchFamily="34" charset="0"/>
                    <a:ea typeface="Lato" panose="020F0502020204030203" pitchFamily="34" charset="0"/>
                    <a:cs typeface="Lato" panose="020F0502020204030203" pitchFamily="34" charset="0"/>
                  </a:rPr>
                  <a:t>2017</a:t>
                </a:r>
              </a:p>
            </p:txBody>
          </p:sp>
        </p:grpSp>
        <p:sp>
          <p:nvSpPr>
            <p:cNvPr id="83" name="AutoShape 23">
              <a:extLst>
                <a:ext uri="{FF2B5EF4-FFF2-40B4-BE49-F238E27FC236}">
                  <a16:creationId xmlns:a16="http://schemas.microsoft.com/office/drawing/2014/main" id="{921F92ED-B8D3-4241-9E27-27C9F5284919}"/>
                </a:ext>
              </a:extLst>
            </p:cNvPr>
            <p:cNvSpPr>
              <a:spLocks/>
            </p:cNvSpPr>
            <p:nvPr/>
          </p:nvSpPr>
          <p:spPr bwMode="auto">
            <a:xfrm>
              <a:off x="10975359" y="460135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84" name="Rectangle 17">
              <a:extLst>
                <a:ext uri="{FF2B5EF4-FFF2-40B4-BE49-F238E27FC236}">
                  <a16:creationId xmlns:a16="http://schemas.microsoft.com/office/drawing/2014/main" id="{70DB9FEE-44CF-43F1-BBAC-E7AD8046473E}"/>
                </a:ext>
              </a:extLst>
            </p:cNvPr>
            <p:cNvSpPr>
              <a:spLocks/>
            </p:cNvSpPr>
            <p:nvPr/>
          </p:nvSpPr>
          <p:spPr bwMode="auto">
            <a:xfrm>
              <a:off x="10606500"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86" name="Rectangle 17">
              <a:extLst>
                <a:ext uri="{FF2B5EF4-FFF2-40B4-BE49-F238E27FC236}">
                  <a16:creationId xmlns:a16="http://schemas.microsoft.com/office/drawing/2014/main" id="{304B239C-C236-405D-A0F9-C28156E18310}"/>
                </a:ext>
              </a:extLst>
            </p:cNvPr>
            <p:cNvSpPr>
              <a:spLocks/>
            </p:cNvSpPr>
            <p:nvPr/>
          </p:nvSpPr>
          <p:spPr bwMode="auto">
            <a:xfrm>
              <a:off x="10322752"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42" name="Group 41">
            <a:extLst>
              <a:ext uri="{FF2B5EF4-FFF2-40B4-BE49-F238E27FC236}">
                <a16:creationId xmlns:a16="http://schemas.microsoft.com/office/drawing/2014/main" id="{580DF621-7304-4774-91AD-F0B7AFB4E213}"/>
              </a:ext>
            </a:extLst>
          </p:cNvPr>
          <p:cNvGrpSpPr/>
          <p:nvPr/>
        </p:nvGrpSpPr>
        <p:grpSpPr>
          <a:xfrm>
            <a:off x="9607170" y="1814513"/>
            <a:ext cx="1697372" cy="2343522"/>
            <a:chOff x="3990166" y="3583572"/>
            <a:chExt cx="1697372" cy="2343522"/>
          </a:xfrm>
        </p:grpSpPr>
        <p:grpSp>
          <p:nvGrpSpPr>
            <p:cNvPr id="45" name="Group 44">
              <a:extLst>
                <a:ext uri="{FF2B5EF4-FFF2-40B4-BE49-F238E27FC236}">
                  <a16:creationId xmlns:a16="http://schemas.microsoft.com/office/drawing/2014/main" id="{BD9D2262-397F-4F92-BF3F-7B70263C0183}"/>
                </a:ext>
              </a:extLst>
            </p:cNvPr>
            <p:cNvGrpSpPr/>
            <p:nvPr/>
          </p:nvGrpSpPr>
          <p:grpSpPr>
            <a:xfrm>
              <a:off x="4413356" y="3583572"/>
              <a:ext cx="850992" cy="850992"/>
              <a:chOff x="2555409" y="2562319"/>
              <a:chExt cx="850992" cy="850992"/>
            </a:xfrm>
          </p:grpSpPr>
          <p:grpSp>
            <p:nvGrpSpPr>
              <p:cNvPr id="54" name="Group 53">
                <a:extLst>
                  <a:ext uri="{FF2B5EF4-FFF2-40B4-BE49-F238E27FC236}">
                    <a16:creationId xmlns:a16="http://schemas.microsoft.com/office/drawing/2014/main" id="{B0D01A91-6739-48F8-800C-5ADA7C9F9CAC}"/>
                  </a:ext>
                </a:extLst>
              </p:cNvPr>
              <p:cNvGrpSpPr/>
              <p:nvPr/>
            </p:nvGrpSpPr>
            <p:grpSpPr>
              <a:xfrm>
                <a:off x="2555409" y="2562319"/>
                <a:ext cx="850992" cy="850992"/>
                <a:chOff x="2639921" y="3181304"/>
                <a:chExt cx="850992" cy="850992"/>
              </a:xfrm>
            </p:grpSpPr>
            <p:sp>
              <p:nvSpPr>
                <p:cNvPr id="56" name="Oval 55">
                  <a:extLst>
                    <a:ext uri="{FF2B5EF4-FFF2-40B4-BE49-F238E27FC236}">
                      <a16:creationId xmlns:a16="http://schemas.microsoft.com/office/drawing/2014/main" id="{D48B9CE5-2F36-471A-BF2B-513943667D21}"/>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D8EF3680-31E6-4866-8DEB-B5FABE8E8C15}"/>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TextBox 54">
                <a:extLst>
                  <a:ext uri="{FF2B5EF4-FFF2-40B4-BE49-F238E27FC236}">
                    <a16:creationId xmlns:a16="http://schemas.microsoft.com/office/drawing/2014/main" id="{9A617C1D-FB50-48CD-8019-7B9BA49D4404}"/>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5"/>
                    </a:solidFill>
                    <a:latin typeface="Lato" panose="020F0502020204030203" pitchFamily="34" charset="0"/>
                    <a:ea typeface="Lato" panose="020F0502020204030203" pitchFamily="34" charset="0"/>
                    <a:cs typeface="Lato" panose="020F0502020204030203" pitchFamily="34" charset="0"/>
                  </a:rPr>
                  <a:t>2015</a:t>
                </a:r>
              </a:p>
            </p:txBody>
          </p:sp>
        </p:grpSp>
        <p:sp>
          <p:nvSpPr>
            <p:cNvPr id="51" name="AutoShape 62">
              <a:extLst>
                <a:ext uri="{FF2B5EF4-FFF2-40B4-BE49-F238E27FC236}">
                  <a16:creationId xmlns:a16="http://schemas.microsoft.com/office/drawing/2014/main" id="{F959DE5E-4A66-4668-A562-14C83FA911ED}"/>
                </a:ext>
              </a:extLst>
            </p:cNvPr>
            <p:cNvSpPr>
              <a:spLocks/>
            </p:cNvSpPr>
            <p:nvPr/>
          </p:nvSpPr>
          <p:spPr bwMode="auto">
            <a:xfrm>
              <a:off x="4642385" y="463260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52" name="Rectangle 17">
              <a:extLst>
                <a:ext uri="{FF2B5EF4-FFF2-40B4-BE49-F238E27FC236}">
                  <a16:creationId xmlns:a16="http://schemas.microsoft.com/office/drawing/2014/main" id="{90FE2822-943D-4242-948B-5271E2F2A2CE}"/>
                </a:ext>
              </a:extLst>
            </p:cNvPr>
            <p:cNvSpPr>
              <a:spLocks/>
            </p:cNvSpPr>
            <p:nvPr/>
          </p:nvSpPr>
          <p:spPr bwMode="auto">
            <a:xfrm>
              <a:off x="3990166"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3" name="Rectangle 17">
              <a:extLst>
                <a:ext uri="{FF2B5EF4-FFF2-40B4-BE49-F238E27FC236}">
                  <a16:creationId xmlns:a16="http://schemas.microsoft.com/office/drawing/2014/main" id="{00FFDD7E-6835-4A41-85BF-2F18BA2F3CEC}"/>
                </a:ext>
              </a:extLst>
            </p:cNvPr>
            <p:cNvSpPr>
              <a:spLocks/>
            </p:cNvSpPr>
            <p:nvPr/>
          </p:nvSpPr>
          <p:spPr bwMode="auto">
            <a:xfrm>
              <a:off x="4273914"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sp>
        <p:nvSpPr>
          <p:cNvPr id="3" name="Picture Placeholder 2">
            <a:extLst>
              <a:ext uri="{FF2B5EF4-FFF2-40B4-BE49-F238E27FC236}">
                <a16:creationId xmlns:a16="http://schemas.microsoft.com/office/drawing/2014/main" id="{607033E6-055A-4D44-AC7A-19B0103E9E91}"/>
              </a:ext>
            </a:extLst>
          </p:cNvPr>
          <p:cNvSpPr>
            <a:spLocks noGrp="1"/>
          </p:cNvSpPr>
          <p:nvPr>
            <p:ph type="pic" sz="quarter" idx="165"/>
          </p:nvPr>
        </p:nvSpPr>
        <p:spPr/>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35F350B-B04D-4387-98B4-CC2159B11F22}"/>
              </a:ext>
            </a:extLst>
          </p:cNvPr>
          <p:cNvSpPr/>
          <p:nvPr/>
        </p:nvSpPr>
        <p:spPr>
          <a:xfrm>
            <a:off x="0" y="4733820"/>
            <a:ext cx="12192000" cy="2116652"/>
          </a:xfrm>
          <a:prstGeom prst="rect">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79" name="AutoShape 9">
            <a:extLst>
              <a:ext uri="{FF2B5EF4-FFF2-40B4-BE49-F238E27FC236}">
                <a16:creationId xmlns:a16="http://schemas.microsoft.com/office/drawing/2014/main" id="{3A6143F9-153A-4826-9CD1-4C5A74158D67}"/>
              </a:ext>
            </a:extLst>
          </p:cNvPr>
          <p:cNvSpPr>
            <a:spLocks/>
          </p:cNvSpPr>
          <p:nvPr/>
        </p:nvSpPr>
        <p:spPr bwMode="auto">
          <a:xfrm>
            <a:off x="5835917" y="2388287"/>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80" name="Rectangle 17">
            <a:extLst>
              <a:ext uri="{FF2B5EF4-FFF2-40B4-BE49-F238E27FC236}">
                <a16:creationId xmlns:a16="http://schemas.microsoft.com/office/drawing/2014/main" id="{A0FA8BA2-8BE5-448B-A09D-B010ECB76249}"/>
              </a:ext>
            </a:extLst>
          </p:cNvPr>
          <p:cNvSpPr>
            <a:spLocks/>
          </p:cNvSpPr>
          <p:nvPr/>
        </p:nvSpPr>
        <p:spPr bwMode="auto">
          <a:xfrm>
            <a:off x="5506433" y="302644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81" name="Rectangle 17">
            <a:extLst>
              <a:ext uri="{FF2B5EF4-FFF2-40B4-BE49-F238E27FC236}">
                <a16:creationId xmlns:a16="http://schemas.microsoft.com/office/drawing/2014/main" id="{76F047C8-06F4-44FB-8C9D-6100E8C673FD}"/>
              </a:ext>
            </a:extLst>
          </p:cNvPr>
          <p:cNvSpPr>
            <a:spLocks/>
          </p:cNvSpPr>
          <p:nvPr/>
        </p:nvSpPr>
        <p:spPr bwMode="auto">
          <a:xfrm>
            <a:off x="5222685" y="33098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1" name="Hexagon 50">
            <a:extLst>
              <a:ext uri="{FF2B5EF4-FFF2-40B4-BE49-F238E27FC236}">
                <a16:creationId xmlns:a16="http://schemas.microsoft.com/office/drawing/2014/main" id="{B5D5BDE3-65B0-4A43-A8D9-F411512BB111}"/>
              </a:ext>
            </a:extLst>
          </p:cNvPr>
          <p:cNvSpPr/>
          <p:nvPr/>
        </p:nvSpPr>
        <p:spPr>
          <a:xfrm rot="5400000">
            <a:off x="4745491" y="1916976"/>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Isosceles Triangle 58">
            <a:extLst>
              <a:ext uri="{FF2B5EF4-FFF2-40B4-BE49-F238E27FC236}">
                <a16:creationId xmlns:a16="http://schemas.microsoft.com/office/drawing/2014/main" id="{9F4DB7F3-26B0-4438-ADCB-0AD674C43BE6}"/>
              </a:ext>
            </a:extLst>
          </p:cNvPr>
          <p:cNvSpPr/>
          <p:nvPr/>
        </p:nvSpPr>
        <p:spPr>
          <a:xfrm>
            <a:off x="5964880" y="4584804"/>
            <a:ext cx="262238" cy="1533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utoShape 23">
            <a:extLst>
              <a:ext uri="{FF2B5EF4-FFF2-40B4-BE49-F238E27FC236}">
                <a16:creationId xmlns:a16="http://schemas.microsoft.com/office/drawing/2014/main" id="{04504F12-CDF3-44D9-AAE1-79D95137C5FB}"/>
              </a:ext>
            </a:extLst>
          </p:cNvPr>
          <p:cNvSpPr>
            <a:spLocks/>
          </p:cNvSpPr>
          <p:nvPr/>
        </p:nvSpPr>
        <p:spPr bwMode="auto">
          <a:xfrm>
            <a:off x="9965463" y="239710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63" name="Rectangle 17">
            <a:extLst>
              <a:ext uri="{FF2B5EF4-FFF2-40B4-BE49-F238E27FC236}">
                <a16:creationId xmlns:a16="http://schemas.microsoft.com/office/drawing/2014/main" id="{CAA8D2A4-EE7F-4DF8-B2AD-43D38DAF967B}"/>
              </a:ext>
            </a:extLst>
          </p:cNvPr>
          <p:cNvSpPr>
            <a:spLocks/>
          </p:cNvSpPr>
          <p:nvPr/>
        </p:nvSpPr>
        <p:spPr bwMode="auto">
          <a:xfrm>
            <a:off x="9596604" y="3017627"/>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64" name="Rectangle 17">
            <a:extLst>
              <a:ext uri="{FF2B5EF4-FFF2-40B4-BE49-F238E27FC236}">
                <a16:creationId xmlns:a16="http://schemas.microsoft.com/office/drawing/2014/main" id="{96D78A54-CF4D-4B6F-9A22-80C5D4B3C8B0}"/>
              </a:ext>
            </a:extLst>
          </p:cNvPr>
          <p:cNvSpPr>
            <a:spLocks/>
          </p:cNvSpPr>
          <p:nvPr/>
        </p:nvSpPr>
        <p:spPr bwMode="auto">
          <a:xfrm>
            <a:off x="9312856" y="330105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98" name="AutoShape 62">
            <a:extLst>
              <a:ext uri="{FF2B5EF4-FFF2-40B4-BE49-F238E27FC236}">
                <a16:creationId xmlns:a16="http://schemas.microsoft.com/office/drawing/2014/main" id="{487B66D8-4ED1-4400-A9C6-CA7CB905EF12}"/>
              </a:ext>
            </a:extLst>
          </p:cNvPr>
          <p:cNvSpPr>
            <a:spLocks/>
          </p:cNvSpPr>
          <p:nvPr/>
        </p:nvSpPr>
        <p:spPr bwMode="auto">
          <a:xfrm>
            <a:off x="1784733" y="241273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99" name="Rectangle 17">
            <a:extLst>
              <a:ext uri="{FF2B5EF4-FFF2-40B4-BE49-F238E27FC236}">
                <a16:creationId xmlns:a16="http://schemas.microsoft.com/office/drawing/2014/main" id="{20E0900F-0018-41D6-B541-E63D7CDCC493}"/>
              </a:ext>
            </a:extLst>
          </p:cNvPr>
          <p:cNvSpPr>
            <a:spLocks/>
          </p:cNvSpPr>
          <p:nvPr/>
        </p:nvSpPr>
        <p:spPr bwMode="auto">
          <a:xfrm>
            <a:off x="1132514" y="328542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00" name="Rectangle 17">
            <a:extLst>
              <a:ext uri="{FF2B5EF4-FFF2-40B4-BE49-F238E27FC236}">
                <a16:creationId xmlns:a16="http://schemas.microsoft.com/office/drawing/2014/main" id="{9D0D9389-0DEE-4FE6-AA3C-87ED52CD2733}"/>
              </a:ext>
            </a:extLst>
          </p:cNvPr>
          <p:cNvSpPr>
            <a:spLocks/>
          </p:cNvSpPr>
          <p:nvPr/>
        </p:nvSpPr>
        <p:spPr bwMode="auto">
          <a:xfrm>
            <a:off x="1416262" y="3002004"/>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97" name="Hexagon 96">
            <a:extLst>
              <a:ext uri="{FF2B5EF4-FFF2-40B4-BE49-F238E27FC236}">
                <a16:creationId xmlns:a16="http://schemas.microsoft.com/office/drawing/2014/main" id="{5D9E0095-B5D2-45DC-AF27-D9C81621B6EE}"/>
              </a:ext>
            </a:extLst>
          </p:cNvPr>
          <p:cNvSpPr/>
          <p:nvPr/>
        </p:nvSpPr>
        <p:spPr>
          <a:xfrm rot="5400000">
            <a:off x="655320" y="1916976"/>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D24BE4F-1061-4D7B-ADE8-8AD9CDD416B3}"/>
              </a:ext>
            </a:extLst>
          </p:cNvPr>
          <p:cNvSpPr/>
          <p:nvPr/>
        </p:nvSpPr>
        <p:spPr>
          <a:xfrm>
            <a:off x="1874709" y="4584804"/>
            <a:ext cx="262238" cy="1533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Hexagon 105">
            <a:extLst>
              <a:ext uri="{FF2B5EF4-FFF2-40B4-BE49-F238E27FC236}">
                <a16:creationId xmlns:a16="http://schemas.microsoft.com/office/drawing/2014/main" id="{BA66C327-A93E-40F4-A612-545C3B2B0827}"/>
              </a:ext>
            </a:extLst>
          </p:cNvPr>
          <p:cNvSpPr/>
          <p:nvPr/>
        </p:nvSpPr>
        <p:spPr>
          <a:xfrm rot="5400000">
            <a:off x="8835662" y="1916976"/>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Isosceles Triangle 103">
            <a:extLst>
              <a:ext uri="{FF2B5EF4-FFF2-40B4-BE49-F238E27FC236}">
                <a16:creationId xmlns:a16="http://schemas.microsoft.com/office/drawing/2014/main" id="{292FDC49-4FD4-4555-AB6E-CB9BC55BD690}"/>
              </a:ext>
            </a:extLst>
          </p:cNvPr>
          <p:cNvSpPr/>
          <p:nvPr/>
        </p:nvSpPr>
        <p:spPr>
          <a:xfrm>
            <a:off x="10055051" y="4584804"/>
            <a:ext cx="262238" cy="15335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DB77AE5A-5A4A-48DE-99E2-514614AF0A05}"/>
              </a:ext>
            </a:extLst>
          </p:cNvPr>
          <p:cNvSpPr/>
          <p:nvPr/>
        </p:nvSpPr>
        <p:spPr>
          <a:xfrm>
            <a:off x="2044080" y="5379662"/>
            <a:ext cx="8103841" cy="824969"/>
          </a:xfrm>
          <a:prstGeom prst="rect">
            <a:avLst/>
          </a:prstGeom>
        </p:spPr>
        <p:txBody>
          <a:bodyPr wrap="square">
            <a:spAutoFit/>
          </a:bodyPr>
          <a:lstStyle/>
          <a:p>
            <a:pPr algn="ctr">
              <a:lnSpc>
                <a:spcPts val="2000"/>
              </a:lnSpc>
            </a:pPr>
            <a:r>
              <a:rPr lang="en-US" sz="10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including versions of Lorem Ipsum.</a:t>
            </a:r>
          </a:p>
        </p:txBody>
      </p:sp>
      <p:sp>
        <p:nvSpPr>
          <p:cNvPr id="4" name="Picture Placeholder 3">
            <a:extLst>
              <a:ext uri="{FF2B5EF4-FFF2-40B4-BE49-F238E27FC236}">
                <a16:creationId xmlns:a16="http://schemas.microsoft.com/office/drawing/2014/main" id="{A8B2896D-CFAA-4267-A031-8BCDC1172111}"/>
              </a:ext>
            </a:extLst>
          </p:cNvPr>
          <p:cNvSpPr>
            <a:spLocks noGrp="1"/>
          </p:cNvSpPr>
          <p:nvPr>
            <p:ph type="pic" sz="quarter" idx="165"/>
          </p:nvPr>
        </p:nvSpPr>
        <p:spPr/>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2611EA-BB7B-42FF-BDA0-D6CA2322AEE7}"/>
              </a:ext>
            </a:extLst>
          </p:cNvPr>
          <p:cNvSpPr/>
          <p:nvPr/>
        </p:nvSpPr>
        <p:spPr>
          <a:xfrm>
            <a:off x="838200" y="1836835"/>
            <a:ext cx="10466342" cy="2430365"/>
          </a:xfrm>
          <a:prstGeom prst="rect">
            <a:avLst/>
          </a:prstGeom>
          <a:solidFill>
            <a:schemeClr val="tx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60" name="Group 59">
            <a:extLst>
              <a:ext uri="{FF2B5EF4-FFF2-40B4-BE49-F238E27FC236}">
                <a16:creationId xmlns:a16="http://schemas.microsoft.com/office/drawing/2014/main" id="{C4393CEA-38B6-4D18-A50B-6F0B00AC5189}"/>
              </a:ext>
            </a:extLst>
          </p:cNvPr>
          <p:cNvGrpSpPr/>
          <p:nvPr/>
        </p:nvGrpSpPr>
        <p:grpSpPr>
          <a:xfrm>
            <a:off x="838200" y="3770059"/>
            <a:ext cx="1697372" cy="2343522"/>
            <a:chOff x="3990166" y="3583572"/>
            <a:chExt cx="1697372" cy="2343522"/>
          </a:xfrm>
        </p:grpSpPr>
        <p:grpSp>
          <p:nvGrpSpPr>
            <p:cNvPr id="69" name="Group 68">
              <a:extLst>
                <a:ext uri="{FF2B5EF4-FFF2-40B4-BE49-F238E27FC236}">
                  <a16:creationId xmlns:a16="http://schemas.microsoft.com/office/drawing/2014/main" id="{1BA5F46F-0DCF-4730-BB08-3B82E1B9B7C1}"/>
                </a:ext>
              </a:extLst>
            </p:cNvPr>
            <p:cNvGrpSpPr/>
            <p:nvPr/>
          </p:nvGrpSpPr>
          <p:grpSpPr>
            <a:xfrm>
              <a:off x="4413356" y="3583572"/>
              <a:ext cx="850992" cy="850992"/>
              <a:chOff x="2555409" y="2562319"/>
              <a:chExt cx="850992" cy="850992"/>
            </a:xfrm>
          </p:grpSpPr>
          <p:grpSp>
            <p:nvGrpSpPr>
              <p:cNvPr id="74" name="Group 73">
                <a:extLst>
                  <a:ext uri="{FF2B5EF4-FFF2-40B4-BE49-F238E27FC236}">
                    <a16:creationId xmlns:a16="http://schemas.microsoft.com/office/drawing/2014/main" id="{CDD5A934-22E7-4BD1-96F6-33C8EB59EF2D}"/>
                  </a:ext>
                </a:extLst>
              </p:cNvPr>
              <p:cNvGrpSpPr/>
              <p:nvPr/>
            </p:nvGrpSpPr>
            <p:grpSpPr>
              <a:xfrm>
                <a:off x="2555409" y="2562319"/>
                <a:ext cx="850992" cy="850992"/>
                <a:chOff x="2639921" y="3181304"/>
                <a:chExt cx="850992" cy="850992"/>
              </a:xfrm>
            </p:grpSpPr>
            <p:sp>
              <p:nvSpPr>
                <p:cNvPr id="76" name="Oval 75">
                  <a:extLst>
                    <a:ext uri="{FF2B5EF4-FFF2-40B4-BE49-F238E27FC236}">
                      <a16:creationId xmlns:a16="http://schemas.microsoft.com/office/drawing/2014/main" id="{A415DC79-037A-4ACD-8DD0-3F72479B6B92}"/>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9825E5D6-185A-48CC-9441-EA7952A90CB3}"/>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TextBox 74">
                <a:extLst>
                  <a:ext uri="{FF2B5EF4-FFF2-40B4-BE49-F238E27FC236}">
                    <a16:creationId xmlns:a16="http://schemas.microsoft.com/office/drawing/2014/main" id="{B20A8413-7EF7-4212-8521-DD1FB153CFD1}"/>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2"/>
                    </a:solidFill>
                    <a:latin typeface="Lato" panose="020F0502020204030203" pitchFamily="34" charset="0"/>
                    <a:ea typeface="Lato" panose="020F0502020204030203" pitchFamily="34" charset="0"/>
                    <a:cs typeface="Lato" panose="020F0502020204030203" pitchFamily="34" charset="0"/>
                  </a:rPr>
                  <a:t>2015</a:t>
                </a:r>
              </a:p>
            </p:txBody>
          </p:sp>
        </p:grpSp>
        <p:sp>
          <p:nvSpPr>
            <p:cNvPr id="70" name="AutoShape 62">
              <a:extLst>
                <a:ext uri="{FF2B5EF4-FFF2-40B4-BE49-F238E27FC236}">
                  <a16:creationId xmlns:a16="http://schemas.microsoft.com/office/drawing/2014/main" id="{0021CBE1-4A9C-49AD-A336-3F09CDD5FA92}"/>
                </a:ext>
              </a:extLst>
            </p:cNvPr>
            <p:cNvSpPr>
              <a:spLocks/>
            </p:cNvSpPr>
            <p:nvPr/>
          </p:nvSpPr>
          <p:spPr bwMode="auto">
            <a:xfrm>
              <a:off x="4642385" y="463260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71" name="Rectangle 17">
              <a:extLst>
                <a:ext uri="{FF2B5EF4-FFF2-40B4-BE49-F238E27FC236}">
                  <a16:creationId xmlns:a16="http://schemas.microsoft.com/office/drawing/2014/main" id="{0DAF4233-4D22-4C3A-B383-D55BADE55E8C}"/>
                </a:ext>
              </a:extLst>
            </p:cNvPr>
            <p:cNvSpPr>
              <a:spLocks/>
            </p:cNvSpPr>
            <p:nvPr/>
          </p:nvSpPr>
          <p:spPr bwMode="auto">
            <a:xfrm>
              <a:off x="3990166"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2" name="Rectangle 17">
              <a:extLst>
                <a:ext uri="{FF2B5EF4-FFF2-40B4-BE49-F238E27FC236}">
                  <a16:creationId xmlns:a16="http://schemas.microsoft.com/office/drawing/2014/main" id="{F4CE15C9-2310-4722-87D2-65BA3C362732}"/>
                </a:ext>
              </a:extLst>
            </p:cNvPr>
            <p:cNvSpPr>
              <a:spLocks/>
            </p:cNvSpPr>
            <p:nvPr/>
          </p:nvSpPr>
          <p:spPr bwMode="auto">
            <a:xfrm>
              <a:off x="4273914"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grpSp>
        <p:nvGrpSpPr>
          <p:cNvPr id="78" name="Group 77">
            <a:extLst>
              <a:ext uri="{FF2B5EF4-FFF2-40B4-BE49-F238E27FC236}">
                <a16:creationId xmlns:a16="http://schemas.microsoft.com/office/drawing/2014/main" id="{602618B1-CD91-4BEF-A15D-C04AC27673A7}"/>
              </a:ext>
            </a:extLst>
          </p:cNvPr>
          <p:cNvGrpSpPr/>
          <p:nvPr/>
        </p:nvGrpSpPr>
        <p:grpSpPr>
          <a:xfrm>
            <a:off x="3761190" y="3696321"/>
            <a:ext cx="1697372" cy="2343522"/>
            <a:chOff x="7156459" y="3583572"/>
            <a:chExt cx="1697372" cy="2343522"/>
          </a:xfrm>
        </p:grpSpPr>
        <p:grpSp>
          <p:nvGrpSpPr>
            <p:cNvPr id="79" name="Group 78">
              <a:extLst>
                <a:ext uri="{FF2B5EF4-FFF2-40B4-BE49-F238E27FC236}">
                  <a16:creationId xmlns:a16="http://schemas.microsoft.com/office/drawing/2014/main" id="{04AB5578-DE1B-4BA4-A6CC-373DBA8AE26C}"/>
                </a:ext>
              </a:extLst>
            </p:cNvPr>
            <p:cNvGrpSpPr/>
            <p:nvPr/>
          </p:nvGrpSpPr>
          <p:grpSpPr>
            <a:xfrm>
              <a:off x="7579649" y="3583572"/>
              <a:ext cx="850992" cy="850992"/>
              <a:chOff x="5721701" y="2562319"/>
              <a:chExt cx="850992" cy="850992"/>
            </a:xfrm>
          </p:grpSpPr>
          <p:grpSp>
            <p:nvGrpSpPr>
              <p:cNvPr id="83" name="Group 82">
                <a:extLst>
                  <a:ext uri="{FF2B5EF4-FFF2-40B4-BE49-F238E27FC236}">
                    <a16:creationId xmlns:a16="http://schemas.microsoft.com/office/drawing/2014/main" id="{D611FF85-E8E3-4533-AA80-D59E9D950717}"/>
                  </a:ext>
                </a:extLst>
              </p:cNvPr>
              <p:cNvGrpSpPr/>
              <p:nvPr/>
            </p:nvGrpSpPr>
            <p:grpSpPr>
              <a:xfrm>
                <a:off x="5721701" y="2562319"/>
                <a:ext cx="850992" cy="850992"/>
                <a:chOff x="2639921" y="3181304"/>
                <a:chExt cx="850992" cy="850992"/>
              </a:xfrm>
            </p:grpSpPr>
            <p:sp>
              <p:nvSpPr>
                <p:cNvPr id="85" name="Oval 84">
                  <a:extLst>
                    <a:ext uri="{FF2B5EF4-FFF2-40B4-BE49-F238E27FC236}">
                      <a16:creationId xmlns:a16="http://schemas.microsoft.com/office/drawing/2014/main" id="{E4544849-B994-4EBA-AB1D-2BC2004CD0D9}"/>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A0E4D353-4206-482C-B00D-AFFDA9597DD2}"/>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TextBox 83">
                <a:extLst>
                  <a:ext uri="{FF2B5EF4-FFF2-40B4-BE49-F238E27FC236}">
                    <a16:creationId xmlns:a16="http://schemas.microsoft.com/office/drawing/2014/main" id="{CC120DCF-2019-46F6-9396-217F273B1D38}"/>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Lato" panose="020F0502020204030203" pitchFamily="34" charset="0"/>
                    <a:ea typeface="Lato" panose="020F0502020204030203" pitchFamily="34" charset="0"/>
                    <a:cs typeface="Lato" panose="020F0502020204030203" pitchFamily="34" charset="0"/>
                  </a:rPr>
                  <a:t>2016</a:t>
                </a:r>
              </a:p>
            </p:txBody>
          </p:sp>
        </p:grpSp>
        <p:sp>
          <p:nvSpPr>
            <p:cNvPr id="80" name="AutoShape 9">
              <a:extLst>
                <a:ext uri="{FF2B5EF4-FFF2-40B4-BE49-F238E27FC236}">
                  <a16:creationId xmlns:a16="http://schemas.microsoft.com/office/drawing/2014/main" id="{5CA896A0-27E7-450D-9FD2-207B757A5452}"/>
                </a:ext>
              </a:extLst>
            </p:cNvPr>
            <p:cNvSpPr>
              <a:spLocks/>
            </p:cNvSpPr>
            <p:nvPr/>
          </p:nvSpPr>
          <p:spPr bwMode="auto">
            <a:xfrm>
              <a:off x="7769691" y="458371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81" name="Rectangle 17">
              <a:extLst>
                <a:ext uri="{FF2B5EF4-FFF2-40B4-BE49-F238E27FC236}">
                  <a16:creationId xmlns:a16="http://schemas.microsoft.com/office/drawing/2014/main" id="{48F3260D-DB97-4547-A217-4DAA348BDBB4}"/>
                </a:ext>
              </a:extLst>
            </p:cNvPr>
            <p:cNvSpPr>
              <a:spLocks/>
            </p:cNvSpPr>
            <p:nvPr/>
          </p:nvSpPr>
          <p:spPr bwMode="auto">
            <a:xfrm>
              <a:off x="7440207"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82" name="Rectangle 17">
              <a:extLst>
                <a:ext uri="{FF2B5EF4-FFF2-40B4-BE49-F238E27FC236}">
                  <a16:creationId xmlns:a16="http://schemas.microsoft.com/office/drawing/2014/main" id="{66CC5F43-1ADF-43E6-9BF8-1E66113EF81B}"/>
                </a:ext>
              </a:extLst>
            </p:cNvPr>
            <p:cNvSpPr>
              <a:spLocks/>
            </p:cNvSpPr>
            <p:nvPr/>
          </p:nvSpPr>
          <p:spPr bwMode="auto">
            <a:xfrm>
              <a:off x="7156459"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87" name="Group 86">
            <a:extLst>
              <a:ext uri="{FF2B5EF4-FFF2-40B4-BE49-F238E27FC236}">
                <a16:creationId xmlns:a16="http://schemas.microsoft.com/office/drawing/2014/main" id="{F75B7AA7-03DD-4E05-AC4B-4F806CE0CA5A}"/>
              </a:ext>
            </a:extLst>
          </p:cNvPr>
          <p:cNvGrpSpPr/>
          <p:nvPr/>
        </p:nvGrpSpPr>
        <p:grpSpPr>
          <a:xfrm>
            <a:off x="6684180" y="3696321"/>
            <a:ext cx="1697372" cy="2343522"/>
            <a:chOff x="10322752" y="3583572"/>
            <a:chExt cx="1697372" cy="2343522"/>
          </a:xfrm>
        </p:grpSpPr>
        <p:grpSp>
          <p:nvGrpSpPr>
            <p:cNvPr id="88" name="Group 87">
              <a:extLst>
                <a:ext uri="{FF2B5EF4-FFF2-40B4-BE49-F238E27FC236}">
                  <a16:creationId xmlns:a16="http://schemas.microsoft.com/office/drawing/2014/main" id="{34556899-D0CE-4036-8AB9-2F3421B274E6}"/>
                </a:ext>
              </a:extLst>
            </p:cNvPr>
            <p:cNvGrpSpPr/>
            <p:nvPr/>
          </p:nvGrpSpPr>
          <p:grpSpPr>
            <a:xfrm>
              <a:off x="10745942" y="3583572"/>
              <a:ext cx="850992" cy="850992"/>
              <a:chOff x="8887992" y="2562319"/>
              <a:chExt cx="850992" cy="850992"/>
            </a:xfrm>
          </p:grpSpPr>
          <p:grpSp>
            <p:nvGrpSpPr>
              <p:cNvPr id="92" name="Group 91">
                <a:extLst>
                  <a:ext uri="{FF2B5EF4-FFF2-40B4-BE49-F238E27FC236}">
                    <a16:creationId xmlns:a16="http://schemas.microsoft.com/office/drawing/2014/main" id="{507A862E-85CB-4795-A12B-3649CD399D30}"/>
                  </a:ext>
                </a:extLst>
              </p:cNvPr>
              <p:cNvGrpSpPr/>
              <p:nvPr/>
            </p:nvGrpSpPr>
            <p:grpSpPr>
              <a:xfrm>
                <a:off x="8887992" y="2562319"/>
                <a:ext cx="850992" cy="850992"/>
                <a:chOff x="2639921" y="3181304"/>
                <a:chExt cx="850992" cy="850992"/>
              </a:xfrm>
            </p:grpSpPr>
            <p:sp>
              <p:nvSpPr>
                <p:cNvPr id="94" name="Oval 93">
                  <a:extLst>
                    <a:ext uri="{FF2B5EF4-FFF2-40B4-BE49-F238E27FC236}">
                      <a16:creationId xmlns:a16="http://schemas.microsoft.com/office/drawing/2014/main" id="{A56E0C5A-19FB-4380-88EB-464100576D8A}"/>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578164D0-12A9-4F00-8B7F-684E9DE19632}"/>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3" name="TextBox 92">
                <a:extLst>
                  <a:ext uri="{FF2B5EF4-FFF2-40B4-BE49-F238E27FC236}">
                    <a16:creationId xmlns:a16="http://schemas.microsoft.com/office/drawing/2014/main" id="{E58BFF8D-6F77-4CBA-ACE6-6ADFDBE9AC7E}"/>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Lato" panose="020F0502020204030203" pitchFamily="34" charset="0"/>
                    <a:ea typeface="Lato" panose="020F0502020204030203" pitchFamily="34" charset="0"/>
                    <a:cs typeface="Lato" panose="020F0502020204030203" pitchFamily="34" charset="0"/>
                  </a:rPr>
                  <a:t>2017</a:t>
                </a:r>
              </a:p>
            </p:txBody>
          </p:sp>
        </p:grpSp>
        <p:sp>
          <p:nvSpPr>
            <p:cNvPr id="89" name="AutoShape 23">
              <a:extLst>
                <a:ext uri="{FF2B5EF4-FFF2-40B4-BE49-F238E27FC236}">
                  <a16:creationId xmlns:a16="http://schemas.microsoft.com/office/drawing/2014/main" id="{8C2ADCB2-7EA0-4182-A13E-D9C4AF2216C3}"/>
                </a:ext>
              </a:extLst>
            </p:cNvPr>
            <p:cNvSpPr>
              <a:spLocks/>
            </p:cNvSpPr>
            <p:nvPr/>
          </p:nvSpPr>
          <p:spPr bwMode="auto">
            <a:xfrm>
              <a:off x="10975359" y="460135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90" name="Rectangle 17">
              <a:extLst>
                <a:ext uri="{FF2B5EF4-FFF2-40B4-BE49-F238E27FC236}">
                  <a16:creationId xmlns:a16="http://schemas.microsoft.com/office/drawing/2014/main" id="{AF68C565-7DD5-47AA-93DE-EC32D8E0E1FC}"/>
                </a:ext>
              </a:extLst>
            </p:cNvPr>
            <p:cNvSpPr>
              <a:spLocks/>
            </p:cNvSpPr>
            <p:nvPr/>
          </p:nvSpPr>
          <p:spPr bwMode="auto">
            <a:xfrm>
              <a:off x="10606500"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91" name="Rectangle 17">
              <a:extLst>
                <a:ext uri="{FF2B5EF4-FFF2-40B4-BE49-F238E27FC236}">
                  <a16:creationId xmlns:a16="http://schemas.microsoft.com/office/drawing/2014/main" id="{1853DF2D-0231-4D14-A2E7-46111C538D7D}"/>
                </a:ext>
              </a:extLst>
            </p:cNvPr>
            <p:cNvSpPr>
              <a:spLocks/>
            </p:cNvSpPr>
            <p:nvPr/>
          </p:nvSpPr>
          <p:spPr bwMode="auto">
            <a:xfrm>
              <a:off x="10322752"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96" name="Group 95">
            <a:extLst>
              <a:ext uri="{FF2B5EF4-FFF2-40B4-BE49-F238E27FC236}">
                <a16:creationId xmlns:a16="http://schemas.microsoft.com/office/drawing/2014/main" id="{E5944009-8D03-4DE7-BB78-E1EDF031A853}"/>
              </a:ext>
            </a:extLst>
          </p:cNvPr>
          <p:cNvGrpSpPr/>
          <p:nvPr/>
        </p:nvGrpSpPr>
        <p:grpSpPr>
          <a:xfrm>
            <a:off x="9607170" y="3696321"/>
            <a:ext cx="1697372" cy="2343522"/>
            <a:chOff x="3990166" y="3583572"/>
            <a:chExt cx="1697372" cy="2343522"/>
          </a:xfrm>
        </p:grpSpPr>
        <p:grpSp>
          <p:nvGrpSpPr>
            <p:cNvPr id="97" name="Group 96">
              <a:extLst>
                <a:ext uri="{FF2B5EF4-FFF2-40B4-BE49-F238E27FC236}">
                  <a16:creationId xmlns:a16="http://schemas.microsoft.com/office/drawing/2014/main" id="{D67086DC-790D-4F42-BB0B-5B2EDC681C25}"/>
                </a:ext>
              </a:extLst>
            </p:cNvPr>
            <p:cNvGrpSpPr/>
            <p:nvPr/>
          </p:nvGrpSpPr>
          <p:grpSpPr>
            <a:xfrm>
              <a:off x="4413356" y="3583572"/>
              <a:ext cx="850992" cy="850992"/>
              <a:chOff x="2555409" y="2562319"/>
              <a:chExt cx="850992" cy="850992"/>
            </a:xfrm>
          </p:grpSpPr>
          <p:grpSp>
            <p:nvGrpSpPr>
              <p:cNvPr id="101" name="Group 100">
                <a:extLst>
                  <a:ext uri="{FF2B5EF4-FFF2-40B4-BE49-F238E27FC236}">
                    <a16:creationId xmlns:a16="http://schemas.microsoft.com/office/drawing/2014/main" id="{F6708EC8-F8F3-4DFA-B6B2-05F2CCABBB11}"/>
                  </a:ext>
                </a:extLst>
              </p:cNvPr>
              <p:cNvGrpSpPr/>
              <p:nvPr/>
            </p:nvGrpSpPr>
            <p:grpSpPr>
              <a:xfrm>
                <a:off x="2555409" y="2562319"/>
                <a:ext cx="850992" cy="850992"/>
                <a:chOff x="2639921" y="3181304"/>
                <a:chExt cx="850992" cy="850992"/>
              </a:xfrm>
            </p:grpSpPr>
            <p:sp>
              <p:nvSpPr>
                <p:cNvPr id="103" name="Oval 102">
                  <a:extLst>
                    <a:ext uri="{FF2B5EF4-FFF2-40B4-BE49-F238E27FC236}">
                      <a16:creationId xmlns:a16="http://schemas.microsoft.com/office/drawing/2014/main" id="{6D01972E-6E33-46B8-84C1-800004383CB2}"/>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0BE1407D-9F7C-46B5-96D3-38D12E155722}"/>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2" name="TextBox 101">
                <a:extLst>
                  <a:ext uri="{FF2B5EF4-FFF2-40B4-BE49-F238E27FC236}">
                    <a16:creationId xmlns:a16="http://schemas.microsoft.com/office/drawing/2014/main" id="{812AD3F8-A9AD-4D5B-9235-E20170C0B40B}"/>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5"/>
                    </a:solidFill>
                    <a:latin typeface="Lato" panose="020F0502020204030203" pitchFamily="34" charset="0"/>
                    <a:ea typeface="Lato" panose="020F0502020204030203" pitchFamily="34" charset="0"/>
                    <a:cs typeface="Lato" panose="020F0502020204030203" pitchFamily="34" charset="0"/>
                  </a:rPr>
                  <a:t>2015</a:t>
                </a:r>
              </a:p>
            </p:txBody>
          </p:sp>
        </p:grpSp>
        <p:sp>
          <p:nvSpPr>
            <p:cNvPr id="98" name="AutoShape 62">
              <a:extLst>
                <a:ext uri="{FF2B5EF4-FFF2-40B4-BE49-F238E27FC236}">
                  <a16:creationId xmlns:a16="http://schemas.microsoft.com/office/drawing/2014/main" id="{259C2678-4B04-4322-B257-4E44BCBE2C02}"/>
                </a:ext>
              </a:extLst>
            </p:cNvPr>
            <p:cNvSpPr>
              <a:spLocks/>
            </p:cNvSpPr>
            <p:nvPr/>
          </p:nvSpPr>
          <p:spPr bwMode="auto">
            <a:xfrm>
              <a:off x="4642385" y="463260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99" name="Rectangle 17">
              <a:extLst>
                <a:ext uri="{FF2B5EF4-FFF2-40B4-BE49-F238E27FC236}">
                  <a16:creationId xmlns:a16="http://schemas.microsoft.com/office/drawing/2014/main" id="{95170689-F559-4EE7-AE7E-78543D08D781}"/>
                </a:ext>
              </a:extLst>
            </p:cNvPr>
            <p:cNvSpPr>
              <a:spLocks/>
            </p:cNvSpPr>
            <p:nvPr/>
          </p:nvSpPr>
          <p:spPr bwMode="auto">
            <a:xfrm>
              <a:off x="3990166"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00" name="Rectangle 17">
              <a:extLst>
                <a:ext uri="{FF2B5EF4-FFF2-40B4-BE49-F238E27FC236}">
                  <a16:creationId xmlns:a16="http://schemas.microsoft.com/office/drawing/2014/main" id="{5FCEFE8B-C9A5-4B80-BA77-81236D0BE155}"/>
                </a:ext>
              </a:extLst>
            </p:cNvPr>
            <p:cNvSpPr>
              <a:spLocks/>
            </p:cNvSpPr>
            <p:nvPr/>
          </p:nvSpPr>
          <p:spPr bwMode="auto">
            <a:xfrm>
              <a:off x="4273914"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sp>
        <p:nvSpPr>
          <p:cNvPr id="5" name="Picture Placeholder 4">
            <a:extLst>
              <a:ext uri="{FF2B5EF4-FFF2-40B4-BE49-F238E27FC236}">
                <a16:creationId xmlns:a16="http://schemas.microsoft.com/office/drawing/2014/main" id="{B95CD8BA-936E-4A6A-B1EA-CF1B882127CB}"/>
              </a:ext>
            </a:extLst>
          </p:cNvPr>
          <p:cNvSpPr>
            <a:spLocks noGrp="1"/>
          </p:cNvSpPr>
          <p:nvPr>
            <p:ph type="pic" sz="quarter" idx="165"/>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47" name="Group 46">
            <a:extLst>
              <a:ext uri="{FF2B5EF4-FFF2-40B4-BE49-F238E27FC236}">
                <a16:creationId xmlns:a16="http://schemas.microsoft.com/office/drawing/2014/main" id="{31F78670-60A3-40E9-B81F-F6D6D493BD0E}"/>
              </a:ext>
            </a:extLst>
          </p:cNvPr>
          <p:cNvGrpSpPr/>
          <p:nvPr/>
        </p:nvGrpSpPr>
        <p:grpSpPr>
          <a:xfrm>
            <a:off x="838200" y="2014538"/>
            <a:ext cx="2322854" cy="1805662"/>
            <a:chOff x="2747735" y="2294076"/>
            <a:chExt cx="2322854" cy="1805662"/>
          </a:xfrm>
        </p:grpSpPr>
        <p:sp>
          <p:nvSpPr>
            <p:cNvPr id="48" name="Freeform 14">
              <a:extLst>
                <a:ext uri="{FF2B5EF4-FFF2-40B4-BE49-F238E27FC236}">
                  <a16:creationId xmlns:a16="http://schemas.microsoft.com/office/drawing/2014/main" id="{ECC475F8-AE13-44B3-A061-7099C8FCDD8B}"/>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A7E43537-9EF2-4DE7-92F3-1C36E8F3C99E}"/>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AC9DCD01-D06B-4E75-934B-BA478E1488A3}"/>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604CE218-545D-4D0A-81F0-B022DA803EEA}"/>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2">
              <a:extLst>
                <a:ext uri="{FF2B5EF4-FFF2-40B4-BE49-F238E27FC236}">
                  <a16:creationId xmlns:a16="http://schemas.microsoft.com/office/drawing/2014/main" id="{A4928B06-3D8A-4C4D-9F5A-E838C1FF781D}"/>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3">
              <a:extLst>
                <a:ext uri="{FF2B5EF4-FFF2-40B4-BE49-F238E27FC236}">
                  <a16:creationId xmlns:a16="http://schemas.microsoft.com/office/drawing/2014/main" id="{A2E0F2CE-FF0E-4F18-BF10-F318838831ED}"/>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Rectangle 53">
              <a:extLst>
                <a:ext uri="{FF2B5EF4-FFF2-40B4-BE49-F238E27FC236}">
                  <a16:creationId xmlns:a16="http://schemas.microsoft.com/office/drawing/2014/main" id="{31215CE4-0B40-4DB2-8E61-B70BF1FD348A}"/>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2"/>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55" name="Group 54">
            <a:extLst>
              <a:ext uri="{FF2B5EF4-FFF2-40B4-BE49-F238E27FC236}">
                <a16:creationId xmlns:a16="http://schemas.microsoft.com/office/drawing/2014/main" id="{A1C7BD8A-B118-49CA-A1E1-CCDA52B51483}"/>
              </a:ext>
            </a:extLst>
          </p:cNvPr>
          <p:cNvGrpSpPr/>
          <p:nvPr/>
        </p:nvGrpSpPr>
        <p:grpSpPr>
          <a:xfrm>
            <a:off x="3560407" y="2014538"/>
            <a:ext cx="2322854" cy="1805662"/>
            <a:chOff x="2747735" y="2294076"/>
            <a:chExt cx="2322854" cy="1805662"/>
          </a:xfrm>
        </p:grpSpPr>
        <p:sp>
          <p:nvSpPr>
            <p:cNvPr id="56" name="Freeform 14">
              <a:extLst>
                <a:ext uri="{FF2B5EF4-FFF2-40B4-BE49-F238E27FC236}">
                  <a16:creationId xmlns:a16="http://schemas.microsoft.com/office/drawing/2014/main" id="{BC355913-FDC1-43D2-B0C4-BB9F834FA09A}"/>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15">
              <a:extLst>
                <a:ext uri="{FF2B5EF4-FFF2-40B4-BE49-F238E27FC236}">
                  <a16:creationId xmlns:a16="http://schemas.microsoft.com/office/drawing/2014/main" id="{89CAE34E-ABDB-404A-9ACB-595859D662A1}"/>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6">
              <a:extLst>
                <a:ext uri="{FF2B5EF4-FFF2-40B4-BE49-F238E27FC236}">
                  <a16:creationId xmlns:a16="http://schemas.microsoft.com/office/drawing/2014/main" id="{AC03A61D-B433-4701-AAEC-69993DDE6670}"/>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17">
              <a:extLst>
                <a:ext uri="{FF2B5EF4-FFF2-40B4-BE49-F238E27FC236}">
                  <a16:creationId xmlns:a16="http://schemas.microsoft.com/office/drawing/2014/main" id="{1C998E40-9FCE-4487-9C03-D631EAF9689B}"/>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2">
              <a:extLst>
                <a:ext uri="{FF2B5EF4-FFF2-40B4-BE49-F238E27FC236}">
                  <a16:creationId xmlns:a16="http://schemas.microsoft.com/office/drawing/2014/main" id="{B6857F37-8BC6-419E-8CAD-FA1CD605FE67}"/>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3">
              <a:extLst>
                <a:ext uri="{FF2B5EF4-FFF2-40B4-BE49-F238E27FC236}">
                  <a16:creationId xmlns:a16="http://schemas.microsoft.com/office/drawing/2014/main" id="{BA0CB44D-C612-4A77-9D4C-276E5C23BBFF}"/>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Rectangle 61">
              <a:extLst>
                <a:ext uri="{FF2B5EF4-FFF2-40B4-BE49-F238E27FC236}">
                  <a16:creationId xmlns:a16="http://schemas.microsoft.com/office/drawing/2014/main" id="{780F9409-5756-492B-AA22-BC3EA10E4B3D}"/>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3"/>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63" name="Group 62">
            <a:extLst>
              <a:ext uri="{FF2B5EF4-FFF2-40B4-BE49-F238E27FC236}">
                <a16:creationId xmlns:a16="http://schemas.microsoft.com/office/drawing/2014/main" id="{6A440FAD-3D5D-4283-9F33-7ADDF9BE0942}"/>
              </a:ext>
            </a:extLst>
          </p:cNvPr>
          <p:cNvGrpSpPr/>
          <p:nvPr/>
        </p:nvGrpSpPr>
        <p:grpSpPr>
          <a:xfrm>
            <a:off x="6282614" y="2014538"/>
            <a:ext cx="2322854" cy="1805662"/>
            <a:chOff x="2747735" y="2294076"/>
            <a:chExt cx="2322854" cy="1805662"/>
          </a:xfrm>
        </p:grpSpPr>
        <p:sp>
          <p:nvSpPr>
            <p:cNvPr id="64" name="Freeform 14">
              <a:extLst>
                <a:ext uri="{FF2B5EF4-FFF2-40B4-BE49-F238E27FC236}">
                  <a16:creationId xmlns:a16="http://schemas.microsoft.com/office/drawing/2014/main" id="{839F2BF2-C9B1-4778-A142-27B8CE6E4281}"/>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15">
              <a:extLst>
                <a:ext uri="{FF2B5EF4-FFF2-40B4-BE49-F238E27FC236}">
                  <a16:creationId xmlns:a16="http://schemas.microsoft.com/office/drawing/2014/main" id="{4C9EF905-7C2C-44FD-BF94-6D73FE6FB520}"/>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52A3F14F-447C-4E85-BA85-C3354379288D}"/>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Freeform 17">
              <a:extLst>
                <a:ext uri="{FF2B5EF4-FFF2-40B4-BE49-F238E27FC236}">
                  <a16:creationId xmlns:a16="http://schemas.microsoft.com/office/drawing/2014/main" id="{A5B6863D-10DC-4CFC-A104-E077B1A28878}"/>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2">
              <a:extLst>
                <a:ext uri="{FF2B5EF4-FFF2-40B4-BE49-F238E27FC236}">
                  <a16:creationId xmlns:a16="http://schemas.microsoft.com/office/drawing/2014/main" id="{96812721-7491-44FD-8C7B-8756ADD3A84F}"/>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23">
              <a:extLst>
                <a:ext uri="{FF2B5EF4-FFF2-40B4-BE49-F238E27FC236}">
                  <a16:creationId xmlns:a16="http://schemas.microsoft.com/office/drawing/2014/main" id="{FAD206BC-1DFE-4F37-8EA5-602E4BE6A59A}"/>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9">
              <a:extLst>
                <a:ext uri="{FF2B5EF4-FFF2-40B4-BE49-F238E27FC236}">
                  <a16:creationId xmlns:a16="http://schemas.microsoft.com/office/drawing/2014/main" id="{884BF6E7-AACE-4F9E-AC86-C721CBA7EB72}"/>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4"/>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71" name="Group 70">
            <a:extLst>
              <a:ext uri="{FF2B5EF4-FFF2-40B4-BE49-F238E27FC236}">
                <a16:creationId xmlns:a16="http://schemas.microsoft.com/office/drawing/2014/main" id="{4586649E-D505-4219-B4C2-A9D3D1DEE670}"/>
              </a:ext>
            </a:extLst>
          </p:cNvPr>
          <p:cNvGrpSpPr/>
          <p:nvPr/>
        </p:nvGrpSpPr>
        <p:grpSpPr>
          <a:xfrm>
            <a:off x="9004820" y="2014538"/>
            <a:ext cx="2322854" cy="1805662"/>
            <a:chOff x="2747735" y="2294076"/>
            <a:chExt cx="2322854" cy="1805662"/>
          </a:xfrm>
        </p:grpSpPr>
        <p:sp>
          <p:nvSpPr>
            <p:cNvPr id="72" name="Freeform 14">
              <a:extLst>
                <a:ext uri="{FF2B5EF4-FFF2-40B4-BE49-F238E27FC236}">
                  <a16:creationId xmlns:a16="http://schemas.microsoft.com/office/drawing/2014/main" id="{49A2F52E-7CA3-4D8D-B0BD-DC207FBA4BA7}"/>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a:extLst>
                <a:ext uri="{FF2B5EF4-FFF2-40B4-BE49-F238E27FC236}">
                  <a16:creationId xmlns:a16="http://schemas.microsoft.com/office/drawing/2014/main" id="{AD4FBB94-9826-4D47-8D2A-FB618C398577}"/>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16">
              <a:extLst>
                <a:ext uri="{FF2B5EF4-FFF2-40B4-BE49-F238E27FC236}">
                  <a16:creationId xmlns:a16="http://schemas.microsoft.com/office/drawing/2014/main" id="{2854EFB3-3985-4FA5-9BED-7025810FB19B}"/>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7">
              <a:extLst>
                <a:ext uri="{FF2B5EF4-FFF2-40B4-BE49-F238E27FC236}">
                  <a16:creationId xmlns:a16="http://schemas.microsoft.com/office/drawing/2014/main" id="{32C911FC-D10B-4DF6-BF64-7B4A03AD2135}"/>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22">
              <a:extLst>
                <a:ext uri="{FF2B5EF4-FFF2-40B4-BE49-F238E27FC236}">
                  <a16:creationId xmlns:a16="http://schemas.microsoft.com/office/drawing/2014/main" id="{CB209FD2-BF66-4037-B573-5DF4CECB900E}"/>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23">
              <a:extLst>
                <a:ext uri="{FF2B5EF4-FFF2-40B4-BE49-F238E27FC236}">
                  <a16:creationId xmlns:a16="http://schemas.microsoft.com/office/drawing/2014/main" id="{62E9B1A4-0D3C-472B-B9AA-5CF56583BB21}"/>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352DC0D-2D08-48B9-A9F1-19BD6A77CD7E}"/>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5"/>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2" name="Group 1">
            <a:extLst>
              <a:ext uri="{FF2B5EF4-FFF2-40B4-BE49-F238E27FC236}">
                <a16:creationId xmlns:a16="http://schemas.microsoft.com/office/drawing/2014/main" id="{8E177E77-19FA-4B7D-BFD6-3639FFA0D2E7}"/>
              </a:ext>
            </a:extLst>
          </p:cNvPr>
          <p:cNvGrpSpPr/>
          <p:nvPr/>
        </p:nvGrpSpPr>
        <p:grpSpPr>
          <a:xfrm>
            <a:off x="838200" y="4266070"/>
            <a:ext cx="10489474" cy="1805662"/>
            <a:chOff x="864326" y="4338638"/>
            <a:chExt cx="10489474" cy="1805662"/>
          </a:xfrm>
        </p:grpSpPr>
        <p:grpSp>
          <p:nvGrpSpPr>
            <p:cNvPr id="79" name="Group 78">
              <a:extLst>
                <a:ext uri="{FF2B5EF4-FFF2-40B4-BE49-F238E27FC236}">
                  <a16:creationId xmlns:a16="http://schemas.microsoft.com/office/drawing/2014/main" id="{9F44A34E-F927-4871-8755-16E39ADE6FEE}"/>
                </a:ext>
              </a:extLst>
            </p:cNvPr>
            <p:cNvGrpSpPr/>
            <p:nvPr/>
          </p:nvGrpSpPr>
          <p:grpSpPr>
            <a:xfrm>
              <a:off x="864326" y="4338638"/>
              <a:ext cx="2322854" cy="1805662"/>
              <a:chOff x="2747735" y="2294076"/>
              <a:chExt cx="2322854" cy="1805662"/>
            </a:xfrm>
          </p:grpSpPr>
          <p:sp>
            <p:nvSpPr>
              <p:cNvPr id="80" name="Freeform 14">
                <a:extLst>
                  <a:ext uri="{FF2B5EF4-FFF2-40B4-BE49-F238E27FC236}">
                    <a16:creationId xmlns:a16="http://schemas.microsoft.com/office/drawing/2014/main" id="{EECF3CFC-0122-44E1-BE74-3B96CEB53E26}"/>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15">
                <a:extLst>
                  <a:ext uri="{FF2B5EF4-FFF2-40B4-BE49-F238E27FC236}">
                    <a16:creationId xmlns:a16="http://schemas.microsoft.com/office/drawing/2014/main" id="{D1F0C52F-06E5-4128-87C7-6876123B86A5}"/>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16">
                <a:extLst>
                  <a:ext uri="{FF2B5EF4-FFF2-40B4-BE49-F238E27FC236}">
                    <a16:creationId xmlns:a16="http://schemas.microsoft.com/office/drawing/2014/main" id="{66A66C39-3299-47F6-8ECA-AB8F05F7572D}"/>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17">
                <a:extLst>
                  <a:ext uri="{FF2B5EF4-FFF2-40B4-BE49-F238E27FC236}">
                    <a16:creationId xmlns:a16="http://schemas.microsoft.com/office/drawing/2014/main" id="{A03F7B50-C636-4BEB-8284-5D33E5174B14}"/>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9D2CF7EB-BB7D-4320-BF22-A6E7C1D996C3}"/>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D4AF728D-E79F-4509-8D47-8BF8011D395F}"/>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Rectangle 85">
                <a:extLst>
                  <a:ext uri="{FF2B5EF4-FFF2-40B4-BE49-F238E27FC236}">
                    <a16:creationId xmlns:a16="http://schemas.microsoft.com/office/drawing/2014/main" id="{94F7A9DE-643F-4A82-A2AB-6C9918361F75}"/>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6"/>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87" name="Group 86">
              <a:extLst>
                <a:ext uri="{FF2B5EF4-FFF2-40B4-BE49-F238E27FC236}">
                  <a16:creationId xmlns:a16="http://schemas.microsoft.com/office/drawing/2014/main" id="{3B602A39-5E23-49DC-809D-E35BDFBBBD78}"/>
                </a:ext>
              </a:extLst>
            </p:cNvPr>
            <p:cNvGrpSpPr/>
            <p:nvPr/>
          </p:nvGrpSpPr>
          <p:grpSpPr>
            <a:xfrm>
              <a:off x="3586533" y="4338638"/>
              <a:ext cx="2322854" cy="1805662"/>
              <a:chOff x="2747735" y="2294076"/>
              <a:chExt cx="2322854" cy="1805662"/>
            </a:xfrm>
          </p:grpSpPr>
          <p:sp>
            <p:nvSpPr>
              <p:cNvPr id="88" name="Freeform 14">
                <a:extLst>
                  <a:ext uri="{FF2B5EF4-FFF2-40B4-BE49-F238E27FC236}">
                    <a16:creationId xmlns:a16="http://schemas.microsoft.com/office/drawing/2014/main" id="{2EEDE102-5EDC-4CE7-B239-8A2112668841}"/>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15">
                <a:extLst>
                  <a:ext uri="{FF2B5EF4-FFF2-40B4-BE49-F238E27FC236}">
                    <a16:creationId xmlns:a16="http://schemas.microsoft.com/office/drawing/2014/main" id="{B611796F-50F7-499E-A9C4-462AAF60847E}"/>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16">
                <a:extLst>
                  <a:ext uri="{FF2B5EF4-FFF2-40B4-BE49-F238E27FC236}">
                    <a16:creationId xmlns:a16="http://schemas.microsoft.com/office/drawing/2014/main" id="{E6F7D159-D444-4AF8-A73F-FA450099BE3C}"/>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1" name="Freeform 17">
                <a:extLst>
                  <a:ext uri="{FF2B5EF4-FFF2-40B4-BE49-F238E27FC236}">
                    <a16:creationId xmlns:a16="http://schemas.microsoft.com/office/drawing/2014/main" id="{9029B992-28AD-497A-8F44-8E9CC53C15C7}"/>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22">
                <a:extLst>
                  <a:ext uri="{FF2B5EF4-FFF2-40B4-BE49-F238E27FC236}">
                    <a16:creationId xmlns:a16="http://schemas.microsoft.com/office/drawing/2014/main" id="{5B6520A1-2ED1-4330-9D7B-9300DF45D15A}"/>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23">
                <a:extLst>
                  <a:ext uri="{FF2B5EF4-FFF2-40B4-BE49-F238E27FC236}">
                    <a16:creationId xmlns:a16="http://schemas.microsoft.com/office/drawing/2014/main" id="{89464F7B-5A0B-48D1-8594-8E8125BE0E16}"/>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Rectangle 93">
                <a:extLst>
                  <a:ext uri="{FF2B5EF4-FFF2-40B4-BE49-F238E27FC236}">
                    <a16:creationId xmlns:a16="http://schemas.microsoft.com/office/drawing/2014/main" id="{3E862678-BAEB-4C02-96D1-098202B0273A}"/>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5"/>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95" name="Group 94">
              <a:extLst>
                <a:ext uri="{FF2B5EF4-FFF2-40B4-BE49-F238E27FC236}">
                  <a16:creationId xmlns:a16="http://schemas.microsoft.com/office/drawing/2014/main" id="{CCF17B66-66F6-487D-A994-F993E7E78288}"/>
                </a:ext>
              </a:extLst>
            </p:cNvPr>
            <p:cNvGrpSpPr/>
            <p:nvPr/>
          </p:nvGrpSpPr>
          <p:grpSpPr>
            <a:xfrm>
              <a:off x="6308740" y="4338638"/>
              <a:ext cx="2322854" cy="1805662"/>
              <a:chOff x="2747735" y="2294076"/>
              <a:chExt cx="2322854" cy="1805662"/>
            </a:xfrm>
          </p:grpSpPr>
          <p:sp>
            <p:nvSpPr>
              <p:cNvPr id="96" name="Freeform 14">
                <a:extLst>
                  <a:ext uri="{FF2B5EF4-FFF2-40B4-BE49-F238E27FC236}">
                    <a16:creationId xmlns:a16="http://schemas.microsoft.com/office/drawing/2014/main" id="{72D62EDB-F962-4CF5-BCC0-909A341B137A}"/>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5">
                <a:extLst>
                  <a:ext uri="{FF2B5EF4-FFF2-40B4-BE49-F238E27FC236}">
                    <a16:creationId xmlns:a16="http://schemas.microsoft.com/office/drawing/2014/main" id="{D67ED9C5-4B8B-496E-BE21-1AEAB70646C2}"/>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6">
                <a:extLst>
                  <a:ext uri="{FF2B5EF4-FFF2-40B4-BE49-F238E27FC236}">
                    <a16:creationId xmlns:a16="http://schemas.microsoft.com/office/drawing/2014/main" id="{3B536B34-E34E-4A33-A8A9-B3B0DCBE386A}"/>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9" name="Freeform 17">
                <a:extLst>
                  <a:ext uri="{FF2B5EF4-FFF2-40B4-BE49-F238E27FC236}">
                    <a16:creationId xmlns:a16="http://schemas.microsoft.com/office/drawing/2014/main" id="{2885C8FE-E6BC-4DD4-AB29-B6A3B438CD2F}"/>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22">
                <a:extLst>
                  <a:ext uri="{FF2B5EF4-FFF2-40B4-BE49-F238E27FC236}">
                    <a16:creationId xmlns:a16="http://schemas.microsoft.com/office/drawing/2014/main" id="{2AF14554-441D-4201-9E97-E4D9DA1BD1E2}"/>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23">
                <a:extLst>
                  <a:ext uri="{FF2B5EF4-FFF2-40B4-BE49-F238E27FC236}">
                    <a16:creationId xmlns:a16="http://schemas.microsoft.com/office/drawing/2014/main" id="{CA600BB0-849E-46B1-864B-EB8E46927F04}"/>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Rectangle 101">
                <a:extLst>
                  <a:ext uri="{FF2B5EF4-FFF2-40B4-BE49-F238E27FC236}">
                    <a16:creationId xmlns:a16="http://schemas.microsoft.com/office/drawing/2014/main" id="{AF62E6B8-CD9C-4FC9-B714-36D2D7E51B1D}"/>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3"/>
                    </a:solidFill>
                    <a:latin typeface="Roboto" panose="02000000000000000000" pitchFamily="2" charset="0"/>
                    <a:ea typeface="Roboto" panose="02000000000000000000" pitchFamily="2" charset="0"/>
                    <a:cs typeface="Open Sans" panose="020B0606030504020204" pitchFamily="34" charset="0"/>
                  </a:rPr>
                  <a:t>13,010</a:t>
                </a:r>
              </a:p>
            </p:txBody>
          </p:sp>
        </p:grpSp>
        <p:grpSp>
          <p:nvGrpSpPr>
            <p:cNvPr id="103" name="Group 102">
              <a:extLst>
                <a:ext uri="{FF2B5EF4-FFF2-40B4-BE49-F238E27FC236}">
                  <a16:creationId xmlns:a16="http://schemas.microsoft.com/office/drawing/2014/main" id="{8D59D19F-D014-422D-9F1F-6D0307906C91}"/>
                </a:ext>
              </a:extLst>
            </p:cNvPr>
            <p:cNvGrpSpPr/>
            <p:nvPr/>
          </p:nvGrpSpPr>
          <p:grpSpPr>
            <a:xfrm>
              <a:off x="9030946" y="4338638"/>
              <a:ext cx="2322854" cy="1805662"/>
              <a:chOff x="2747735" y="2294076"/>
              <a:chExt cx="2322854" cy="1805662"/>
            </a:xfrm>
          </p:grpSpPr>
          <p:sp>
            <p:nvSpPr>
              <p:cNvPr id="104" name="Freeform 14">
                <a:extLst>
                  <a:ext uri="{FF2B5EF4-FFF2-40B4-BE49-F238E27FC236}">
                    <a16:creationId xmlns:a16="http://schemas.microsoft.com/office/drawing/2014/main" id="{75405E07-C884-4136-9394-95E756D523E7}"/>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5">
                <a:extLst>
                  <a:ext uri="{FF2B5EF4-FFF2-40B4-BE49-F238E27FC236}">
                    <a16:creationId xmlns:a16="http://schemas.microsoft.com/office/drawing/2014/main" id="{0B310745-F1E1-49C3-B74E-D7D999754A45}"/>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6">
                <a:extLst>
                  <a:ext uri="{FF2B5EF4-FFF2-40B4-BE49-F238E27FC236}">
                    <a16:creationId xmlns:a16="http://schemas.microsoft.com/office/drawing/2014/main" id="{176DFD9C-D4BC-45DD-8A2E-483133EE6E92}"/>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7">
                <a:extLst>
                  <a:ext uri="{FF2B5EF4-FFF2-40B4-BE49-F238E27FC236}">
                    <a16:creationId xmlns:a16="http://schemas.microsoft.com/office/drawing/2014/main" id="{44D3E368-E186-4C27-916D-036951397DAD}"/>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22">
                <a:extLst>
                  <a:ext uri="{FF2B5EF4-FFF2-40B4-BE49-F238E27FC236}">
                    <a16:creationId xmlns:a16="http://schemas.microsoft.com/office/drawing/2014/main" id="{AF71376D-5391-4BEA-90B8-EC02281DF5F1}"/>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23">
                <a:extLst>
                  <a:ext uri="{FF2B5EF4-FFF2-40B4-BE49-F238E27FC236}">
                    <a16:creationId xmlns:a16="http://schemas.microsoft.com/office/drawing/2014/main" id="{E07478D9-1A7A-4726-8E8E-DC1C08A57117}"/>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Rectangle 109">
                <a:extLst>
                  <a:ext uri="{FF2B5EF4-FFF2-40B4-BE49-F238E27FC236}">
                    <a16:creationId xmlns:a16="http://schemas.microsoft.com/office/drawing/2014/main" id="{BE4056B5-7AE0-4CA5-B31E-155FAD98F394}"/>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6"/>
                    </a:solidFill>
                    <a:latin typeface="Roboto" panose="02000000000000000000" pitchFamily="2" charset="0"/>
                    <a:ea typeface="Roboto" panose="02000000000000000000" pitchFamily="2" charset="0"/>
                    <a:cs typeface="Open Sans" panose="020B0606030504020204" pitchFamily="34" charset="0"/>
                  </a:rPr>
                  <a:t>13,010</a:t>
                </a:r>
              </a:p>
            </p:txBody>
          </p:sp>
        </p:gr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2DA0FF6-10BF-4D98-8B8F-CA0FB6BA0F92}"/>
              </a:ext>
            </a:extLst>
          </p:cNvPr>
          <p:cNvPicPr>
            <a:picLocks noGrp="1" noChangeAspect="1"/>
          </p:cNvPicPr>
          <p:nvPr>
            <p:ph type="pic" sz="quarter" idx="165"/>
          </p:nvPr>
        </p:nvPicPr>
        <p:blipFill>
          <a:blip r:embed="rId3">
            <a:extLst>
              <a:ext uri="{28A0092B-C50C-407E-A947-70E740481C1C}">
                <a14:useLocalDpi xmlns:a14="http://schemas.microsoft.com/office/drawing/2010/main" val="0"/>
              </a:ext>
            </a:extLst>
          </a:blip>
          <a:srcRect t="40951" b="40951"/>
          <a:stretch>
            <a:fillRect/>
          </a:stretch>
        </p:blipFill>
        <p:spPr/>
      </p:pic>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5155671C-E3C5-44D2-BB7E-6502D140D232}"/>
              </a:ext>
            </a:extLst>
          </p:cNvPr>
          <p:cNvGrpSpPr/>
          <p:nvPr/>
        </p:nvGrpSpPr>
        <p:grpSpPr>
          <a:xfrm>
            <a:off x="5158528" y="1431239"/>
            <a:ext cx="6195272" cy="3867150"/>
            <a:chOff x="2595460" y="1575836"/>
            <a:chExt cx="6038850" cy="3769510"/>
          </a:xfrm>
        </p:grpSpPr>
        <p:sp>
          <p:nvSpPr>
            <p:cNvPr id="41" name="Freeform 5">
              <a:extLst>
                <a:ext uri="{FF2B5EF4-FFF2-40B4-BE49-F238E27FC236}">
                  <a16:creationId xmlns:a16="http://schemas.microsoft.com/office/drawing/2014/main" id="{8EF90730-3081-423E-8013-8B6DB3F6ADF0}"/>
                </a:ext>
              </a:extLst>
            </p:cNvPr>
            <p:cNvSpPr>
              <a:spLocks/>
            </p:cNvSpPr>
            <p:nvPr/>
          </p:nvSpPr>
          <p:spPr bwMode="auto">
            <a:xfrm>
              <a:off x="2595460" y="3988033"/>
              <a:ext cx="1412875" cy="1357313"/>
            </a:xfrm>
            <a:custGeom>
              <a:avLst/>
              <a:gdLst>
                <a:gd name="T0" fmla="*/ 213 w 426"/>
                <a:gd name="T1" fmla="*/ 0 h 410"/>
                <a:gd name="T2" fmla="*/ 0 w 426"/>
                <a:gd name="T3" fmla="*/ 410 h 410"/>
                <a:gd name="T4" fmla="*/ 426 w 426"/>
                <a:gd name="T5" fmla="*/ 410 h 410"/>
                <a:gd name="T6" fmla="*/ 426 w 426"/>
                <a:gd name="T7" fmla="*/ 410 h 410"/>
                <a:gd name="T8" fmla="*/ 279 w 426"/>
                <a:gd name="T9" fmla="*/ 410 h 410"/>
                <a:gd name="T10" fmla="*/ 338 w 426"/>
                <a:gd name="T11" fmla="*/ 290 h 410"/>
                <a:gd name="T12" fmla="*/ 213 w 426"/>
                <a:gd name="T13" fmla="*/ 0 h 410"/>
              </a:gdLst>
              <a:ahLst/>
              <a:cxnLst>
                <a:cxn ang="0">
                  <a:pos x="T0" y="T1"/>
                </a:cxn>
                <a:cxn ang="0">
                  <a:pos x="T2" y="T3"/>
                </a:cxn>
                <a:cxn ang="0">
                  <a:pos x="T4" y="T5"/>
                </a:cxn>
                <a:cxn ang="0">
                  <a:pos x="T6" y="T7"/>
                </a:cxn>
                <a:cxn ang="0">
                  <a:pos x="T8" y="T9"/>
                </a:cxn>
                <a:cxn ang="0">
                  <a:pos x="T10" y="T11"/>
                </a:cxn>
                <a:cxn ang="0">
                  <a:pos x="T12" y="T13"/>
                </a:cxn>
              </a:cxnLst>
              <a:rect l="0" t="0" r="r" b="b"/>
              <a:pathLst>
                <a:path w="426" h="410">
                  <a:moveTo>
                    <a:pt x="213" y="0"/>
                  </a:moveTo>
                  <a:cubicBezTo>
                    <a:pt x="213" y="0"/>
                    <a:pt x="124" y="290"/>
                    <a:pt x="0" y="410"/>
                  </a:cubicBezTo>
                  <a:cubicBezTo>
                    <a:pt x="426" y="410"/>
                    <a:pt x="426" y="410"/>
                    <a:pt x="426" y="410"/>
                  </a:cubicBezTo>
                  <a:cubicBezTo>
                    <a:pt x="426" y="410"/>
                    <a:pt x="426" y="410"/>
                    <a:pt x="426" y="410"/>
                  </a:cubicBezTo>
                  <a:cubicBezTo>
                    <a:pt x="279" y="410"/>
                    <a:pt x="279" y="410"/>
                    <a:pt x="279" y="410"/>
                  </a:cubicBezTo>
                  <a:cubicBezTo>
                    <a:pt x="299" y="377"/>
                    <a:pt x="319" y="336"/>
                    <a:pt x="338" y="290"/>
                  </a:cubicBezTo>
                  <a:cubicBezTo>
                    <a:pt x="262" y="159"/>
                    <a:pt x="213" y="0"/>
                    <a:pt x="213"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Shape 41">
              <a:extLst>
                <a:ext uri="{FF2B5EF4-FFF2-40B4-BE49-F238E27FC236}">
                  <a16:creationId xmlns:a16="http://schemas.microsoft.com/office/drawing/2014/main" id="{A571E2A3-C649-4758-97AE-FD01C4123B4B}"/>
                </a:ext>
              </a:extLst>
            </p:cNvPr>
            <p:cNvSpPr>
              <a:spLocks/>
            </p:cNvSpPr>
            <p:nvPr/>
          </p:nvSpPr>
          <p:spPr bwMode="auto">
            <a:xfrm>
              <a:off x="3520973" y="3089508"/>
              <a:ext cx="1145375" cy="2255838"/>
            </a:xfrm>
            <a:custGeom>
              <a:avLst/>
              <a:gdLst>
                <a:gd name="connsiteX0" fmla="*/ 195609 w 1145375"/>
                <a:gd name="connsiteY0" fmla="*/ 1858963 h 2255838"/>
                <a:gd name="connsiteX1" fmla="*/ 487363 w 1145375"/>
                <a:gd name="connsiteY1" fmla="*/ 2255838 h 2255838"/>
                <a:gd name="connsiteX2" fmla="*/ 0 w 1145375"/>
                <a:gd name="connsiteY2" fmla="*/ 2255838 h 2255838"/>
                <a:gd name="connsiteX3" fmla="*/ 195609 w 1145375"/>
                <a:gd name="connsiteY3" fmla="*/ 1858963 h 2255838"/>
                <a:gd name="connsiteX4" fmla="*/ 706862 w 1145375"/>
                <a:gd name="connsiteY4" fmla="*/ 0 h 2255838"/>
                <a:gd name="connsiteX5" fmla="*/ 1145375 w 1145375"/>
                <a:gd name="connsiteY5" fmla="*/ 1666207 h 2255838"/>
                <a:gd name="connsiteX6" fmla="*/ 922797 w 1145375"/>
                <a:gd name="connsiteY6" fmla="*/ 2255838 h 2255838"/>
                <a:gd name="connsiteX7" fmla="*/ 917318 w 1145375"/>
                <a:gd name="connsiteY7" fmla="*/ 2255838 h 2255838"/>
                <a:gd name="connsiteX8" fmla="*/ 487605 w 1145375"/>
                <a:gd name="connsiteY8" fmla="*/ 2255838 h 2255838"/>
                <a:gd name="connsiteX9" fmla="*/ 195263 w 1145375"/>
                <a:gd name="connsiteY9" fmla="*/ 1858334 h 2255838"/>
                <a:gd name="connsiteX10" fmla="*/ 706862 w 1145375"/>
                <a:gd name="connsiteY10" fmla="*/ 0 h 225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5375" h="2255838">
                  <a:moveTo>
                    <a:pt x="195609" y="1858963"/>
                  </a:moveTo>
                  <a:cubicBezTo>
                    <a:pt x="281809" y="2011099"/>
                    <a:pt x="381271" y="2153312"/>
                    <a:pt x="487363" y="2255838"/>
                  </a:cubicBezTo>
                  <a:cubicBezTo>
                    <a:pt x="487363" y="2255838"/>
                    <a:pt x="487363" y="2255838"/>
                    <a:pt x="0" y="2255838"/>
                  </a:cubicBezTo>
                  <a:cubicBezTo>
                    <a:pt x="66308" y="2146698"/>
                    <a:pt x="132616" y="2011099"/>
                    <a:pt x="195609" y="1858963"/>
                  </a:cubicBezTo>
                  <a:close/>
                  <a:moveTo>
                    <a:pt x="706862" y="0"/>
                  </a:moveTo>
                  <a:cubicBezTo>
                    <a:pt x="706862" y="0"/>
                    <a:pt x="879610" y="930823"/>
                    <a:pt x="1145375" y="1666207"/>
                  </a:cubicBezTo>
                  <a:cubicBezTo>
                    <a:pt x="1075612" y="1891459"/>
                    <a:pt x="1002526" y="2093524"/>
                    <a:pt x="922797" y="2255838"/>
                  </a:cubicBezTo>
                  <a:lnTo>
                    <a:pt x="917318" y="2255838"/>
                  </a:lnTo>
                  <a:cubicBezTo>
                    <a:pt x="802592" y="2255838"/>
                    <a:pt x="661391" y="2255838"/>
                    <a:pt x="487605" y="2255838"/>
                  </a:cubicBezTo>
                  <a:cubicBezTo>
                    <a:pt x="381299" y="2153149"/>
                    <a:pt x="281637" y="2010710"/>
                    <a:pt x="195263" y="1858334"/>
                  </a:cubicBezTo>
                  <a:cubicBezTo>
                    <a:pt x="500894" y="1106388"/>
                    <a:pt x="706862" y="0"/>
                    <a:pt x="706862"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3" name="Freeform: Shape 42">
              <a:extLst>
                <a:ext uri="{FF2B5EF4-FFF2-40B4-BE49-F238E27FC236}">
                  <a16:creationId xmlns:a16="http://schemas.microsoft.com/office/drawing/2014/main" id="{B53C0D8C-2538-4E9C-85B5-44B6598C8C82}"/>
                </a:ext>
              </a:extLst>
            </p:cNvPr>
            <p:cNvSpPr>
              <a:spLocks/>
            </p:cNvSpPr>
            <p:nvPr/>
          </p:nvSpPr>
          <p:spPr bwMode="auto">
            <a:xfrm>
              <a:off x="4443310" y="2456096"/>
              <a:ext cx="1188522" cy="2889250"/>
            </a:xfrm>
            <a:custGeom>
              <a:avLst/>
              <a:gdLst>
                <a:gd name="connsiteX0" fmla="*/ 222692 w 1188522"/>
                <a:gd name="connsiteY0" fmla="*/ 2300567 h 2889250"/>
                <a:gd name="connsiteX1" fmla="*/ 351751 w 1188522"/>
                <a:gd name="connsiteY1" fmla="*/ 2620454 h 2889250"/>
                <a:gd name="connsiteX2" fmla="*/ 491213 w 1188522"/>
                <a:gd name="connsiteY2" fmla="*/ 2889250 h 2889250"/>
                <a:gd name="connsiteX3" fmla="*/ 491164 w 1188522"/>
                <a:gd name="connsiteY3" fmla="*/ 2889250 h 2889250"/>
                <a:gd name="connsiteX4" fmla="*/ 0 w 1188522"/>
                <a:gd name="connsiteY4" fmla="*/ 2889250 h 2889250"/>
                <a:gd name="connsiteX5" fmla="*/ 115134 w 1188522"/>
                <a:gd name="connsiteY5" fmla="*/ 2618344 h 2889250"/>
                <a:gd name="connsiteX6" fmla="*/ 710367 w 1188522"/>
                <a:gd name="connsiteY6" fmla="*/ 0 h 2889250"/>
                <a:gd name="connsiteX7" fmla="*/ 1188522 w 1188522"/>
                <a:gd name="connsiteY7" fmla="*/ 2276279 h 2889250"/>
                <a:gd name="connsiteX8" fmla="*/ 926201 w 1188522"/>
                <a:gd name="connsiteY8" fmla="*/ 2889250 h 2889250"/>
                <a:gd name="connsiteX9" fmla="*/ 920725 w 1188522"/>
                <a:gd name="connsiteY9" fmla="*/ 2889250 h 2889250"/>
                <a:gd name="connsiteX10" fmla="*/ 654287 w 1188522"/>
                <a:gd name="connsiteY10" fmla="*/ 2889250 h 2889250"/>
                <a:gd name="connsiteX11" fmla="*/ 492125 w 1188522"/>
                <a:gd name="connsiteY11" fmla="*/ 2889250 h 2889250"/>
                <a:gd name="connsiteX12" fmla="*/ 222787 w 1188522"/>
                <a:gd name="connsiteY12" fmla="*/ 2300287 h 2889250"/>
                <a:gd name="connsiteX13" fmla="*/ 222692 w 1188522"/>
                <a:gd name="connsiteY13" fmla="*/ 2300567 h 2889250"/>
                <a:gd name="connsiteX14" fmla="*/ 222250 w 1188522"/>
                <a:gd name="connsiteY14" fmla="*/ 2299472 h 2889250"/>
                <a:gd name="connsiteX15" fmla="*/ 710367 w 1188522"/>
                <a:gd name="connsiteY15" fmla="*/ 0 h 288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8522" h="2889250">
                  <a:moveTo>
                    <a:pt x="222692" y="2300567"/>
                  </a:moveTo>
                  <a:lnTo>
                    <a:pt x="351751" y="2620454"/>
                  </a:lnTo>
                  <a:cubicBezTo>
                    <a:pt x="396578" y="2720269"/>
                    <a:pt x="443065" y="2811386"/>
                    <a:pt x="491213" y="2889250"/>
                  </a:cubicBezTo>
                  <a:lnTo>
                    <a:pt x="491164" y="2889250"/>
                  </a:lnTo>
                  <a:cubicBezTo>
                    <a:pt x="484436" y="2889250"/>
                    <a:pt x="430610" y="2889250"/>
                    <a:pt x="0" y="2889250"/>
                  </a:cubicBezTo>
                  <a:cubicBezTo>
                    <a:pt x="39902" y="2808185"/>
                    <a:pt x="78141" y="2717194"/>
                    <a:pt x="115134" y="2618344"/>
                  </a:cubicBezTo>
                  <a:close/>
                  <a:moveTo>
                    <a:pt x="710367" y="0"/>
                  </a:moveTo>
                  <a:cubicBezTo>
                    <a:pt x="710367" y="0"/>
                    <a:pt x="899637" y="1318718"/>
                    <a:pt x="1188522" y="2276279"/>
                  </a:cubicBezTo>
                  <a:cubicBezTo>
                    <a:pt x="1108830" y="2511527"/>
                    <a:pt x="1019176" y="2726895"/>
                    <a:pt x="926201" y="2889250"/>
                  </a:cubicBezTo>
                  <a:lnTo>
                    <a:pt x="920725" y="2889250"/>
                  </a:lnTo>
                  <a:cubicBezTo>
                    <a:pt x="844277" y="2889250"/>
                    <a:pt x="756067" y="2889250"/>
                    <a:pt x="654287" y="2889250"/>
                  </a:cubicBezTo>
                  <a:lnTo>
                    <a:pt x="492125" y="2889250"/>
                  </a:lnTo>
                  <a:cubicBezTo>
                    <a:pt x="395695" y="2733738"/>
                    <a:pt x="305916" y="2525284"/>
                    <a:pt x="222787" y="2300287"/>
                  </a:cubicBezTo>
                  <a:lnTo>
                    <a:pt x="222692" y="2300567"/>
                  </a:lnTo>
                  <a:lnTo>
                    <a:pt x="222250" y="2299472"/>
                  </a:lnTo>
                  <a:cubicBezTo>
                    <a:pt x="514456" y="1338598"/>
                    <a:pt x="710367" y="0"/>
                    <a:pt x="710367"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5" name="Freeform: Shape 44">
              <a:extLst>
                <a:ext uri="{FF2B5EF4-FFF2-40B4-BE49-F238E27FC236}">
                  <a16:creationId xmlns:a16="http://schemas.microsoft.com/office/drawing/2014/main" id="{64728C91-13C8-44D3-B526-7C8A484791EB}"/>
                </a:ext>
              </a:extLst>
            </p:cNvPr>
            <p:cNvSpPr>
              <a:spLocks/>
            </p:cNvSpPr>
            <p:nvPr/>
          </p:nvSpPr>
          <p:spPr bwMode="auto">
            <a:xfrm>
              <a:off x="5368822" y="2922821"/>
              <a:ext cx="1138676" cy="2422525"/>
            </a:xfrm>
            <a:custGeom>
              <a:avLst/>
              <a:gdLst>
                <a:gd name="connsiteX0" fmla="*/ 262340 w 1138676"/>
                <a:gd name="connsiteY0" fmla="*/ 1810725 h 2422525"/>
                <a:gd name="connsiteX1" fmla="*/ 315489 w 1138676"/>
                <a:gd name="connsiteY1" fmla="*/ 1981195 h 2422525"/>
                <a:gd name="connsiteX2" fmla="*/ 491086 w 1138676"/>
                <a:gd name="connsiteY2" fmla="*/ 2422525 h 2422525"/>
                <a:gd name="connsiteX3" fmla="*/ 484436 w 1138676"/>
                <a:gd name="connsiteY3" fmla="*/ 2422525 h 2422525"/>
                <a:gd name="connsiteX4" fmla="*/ 0 w 1138676"/>
                <a:gd name="connsiteY4" fmla="*/ 2422525 h 2422525"/>
                <a:gd name="connsiteX5" fmla="*/ 201069 w 1138676"/>
                <a:gd name="connsiteY5" fmla="*/ 1981886 h 2422525"/>
                <a:gd name="connsiteX6" fmla="*/ 706949 w 1138676"/>
                <a:gd name="connsiteY6" fmla="*/ 0 h 2422525"/>
                <a:gd name="connsiteX7" fmla="*/ 1138676 w 1138676"/>
                <a:gd name="connsiteY7" fmla="*/ 1769670 h 2422525"/>
                <a:gd name="connsiteX8" fmla="*/ 926134 w 1138676"/>
                <a:gd name="connsiteY8" fmla="*/ 2422525 h 2422525"/>
                <a:gd name="connsiteX9" fmla="*/ 920657 w 1138676"/>
                <a:gd name="connsiteY9" fmla="*/ 2422525 h 2422525"/>
                <a:gd name="connsiteX10" fmla="*/ 654182 w 1138676"/>
                <a:gd name="connsiteY10" fmla="*/ 2422525 h 2422525"/>
                <a:gd name="connsiteX11" fmla="*/ 492125 w 1138676"/>
                <a:gd name="connsiteY11" fmla="*/ 2422525 h 2422525"/>
                <a:gd name="connsiteX12" fmla="*/ 262689 w 1138676"/>
                <a:gd name="connsiteY12" fmla="*/ 1809750 h 2422525"/>
                <a:gd name="connsiteX13" fmla="*/ 262340 w 1138676"/>
                <a:gd name="connsiteY13" fmla="*/ 1810725 h 2422525"/>
                <a:gd name="connsiteX14" fmla="*/ 261938 w 1138676"/>
                <a:gd name="connsiteY14" fmla="*/ 1809437 h 2422525"/>
                <a:gd name="connsiteX15" fmla="*/ 706949 w 1138676"/>
                <a:gd name="connsiteY15" fmla="*/ 0 h 242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8676" h="2422525">
                  <a:moveTo>
                    <a:pt x="262340" y="1810725"/>
                  </a:moveTo>
                  <a:lnTo>
                    <a:pt x="315489" y="1981195"/>
                  </a:lnTo>
                  <a:cubicBezTo>
                    <a:pt x="370285" y="2147879"/>
                    <a:pt x="428817" y="2298251"/>
                    <a:pt x="491086" y="2422525"/>
                  </a:cubicBezTo>
                  <a:lnTo>
                    <a:pt x="484436" y="2422525"/>
                  </a:lnTo>
                  <a:cubicBezTo>
                    <a:pt x="461367" y="2422525"/>
                    <a:pt x="369094" y="2422525"/>
                    <a:pt x="0" y="2422525"/>
                  </a:cubicBezTo>
                  <a:cubicBezTo>
                    <a:pt x="69828" y="2300798"/>
                    <a:pt x="137786" y="2149261"/>
                    <a:pt x="201069" y="1981886"/>
                  </a:cubicBezTo>
                  <a:close/>
                  <a:moveTo>
                    <a:pt x="706949" y="0"/>
                  </a:moveTo>
                  <a:cubicBezTo>
                    <a:pt x="706949" y="0"/>
                    <a:pt x="876319" y="984254"/>
                    <a:pt x="1138676" y="1769670"/>
                  </a:cubicBezTo>
                  <a:cubicBezTo>
                    <a:pt x="1072257" y="2018219"/>
                    <a:pt x="1002516" y="2243570"/>
                    <a:pt x="926134" y="2422525"/>
                  </a:cubicBezTo>
                  <a:lnTo>
                    <a:pt x="920657" y="2422525"/>
                  </a:lnTo>
                  <a:cubicBezTo>
                    <a:pt x="844198" y="2422525"/>
                    <a:pt x="755977" y="2422525"/>
                    <a:pt x="654182" y="2422525"/>
                  </a:cubicBezTo>
                  <a:lnTo>
                    <a:pt x="492125" y="2422525"/>
                  </a:lnTo>
                  <a:cubicBezTo>
                    <a:pt x="408996" y="2256910"/>
                    <a:pt x="332517" y="2044923"/>
                    <a:pt x="262689" y="1809750"/>
                  </a:cubicBezTo>
                  <a:lnTo>
                    <a:pt x="262340" y="1810725"/>
                  </a:lnTo>
                  <a:lnTo>
                    <a:pt x="261938" y="1809437"/>
                  </a:lnTo>
                  <a:cubicBezTo>
                    <a:pt x="530937" y="1017394"/>
                    <a:pt x="706949" y="0"/>
                    <a:pt x="706949"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6" name="Freeform: Shape 45">
              <a:extLst>
                <a:ext uri="{FF2B5EF4-FFF2-40B4-BE49-F238E27FC236}">
                  <a16:creationId xmlns:a16="http://schemas.microsoft.com/office/drawing/2014/main" id="{75708037-5821-4970-9654-99EC84A30D55}"/>
                </a:ext>
              </a:extLst>
            </p:cNvPr>
            <p:cNvSpPr>
              <a:spLocks/>
            </p:cNvSpPr>
            <p:nvPr/>
          </p:nvSpPr>
          <p:spPr bwMode="auto">
            <a:xfrm>
              <a:off x="6294335" y="2032233"/>
              <a:ext cx="1188722" cy="3313113"/>
            </a:xfrm>
            <a:custGeom>
              <a:avLst/>
              <a:gdLst>
                <a:gd name="connsiteX0" fmla="*/ 212810 w 1188722"/>
                <a:gd name="connsiteY0" fmla="*/ 2660654 h 3313113"/>
                <a:gd name="connsiteX1" fmla="*/ 347174 w 1188722"/>
                <a:gd name="connsiteY1" fmla="*/ 3016589 h 3313113"/>
                <a:gd name="connsiteX2" fmla="*/ 491581 w 1188722"/>
                <a:gd name="connsiteY2" fmla="*/ 3313113 h 3313113"/>
                <a:gd name="connsiteX3" fmla="*/ 491164 w 1188722"/>
                <a:gd name="connsiteY3" fmla="*/ 3313113 h 3313113"/>
                <a:gd name="connsiteX4" fmla="*/ 0 w 1188722"/>
                <a:gd name="connsiteY4" fmla="*/ 3313113 h 3313113"/>
                <a:gd name="connsiteX5" fmla="*/ 110146 w 1188722"/>
                <a:gd name="connsiteY5" fmla="*/ 3012964 h 3313113"/>
                <a:gd name="connsiteX6" fmla="*/ 707363 w 1188722"/>
                <a:gd name="connsiteY6" fmla="*/ 0 h 3313113"/>
                <a:gd name="connsiteX7" fmla="*/ 1188722 w 1188722"/>
                <a:gd name="connsiteY7" fmla="*/ 2620673 h 3313113"/>
                <a:gd name="connsiteX8" fmla="*/ 923145 w 1188722"/>
                <a:gd name="connsiteY8" fmla="*/ 3313113 h 3313113"/>
                <a:gd name="connsiteX9" fmla="*/ 919451 w 1188722"/>
                <a:gd name="connsiteY9" fmla="*/ 3313113 h 3313113"/>
                <a:gd name="connsiteX10" fmla="*/ 654032 w 1188722"/>
                <a:gd name="connsiteY10" fmla="*/ 3313113 h 3313113"/>
                <a:gd name="connsiteX11" fmla="*/ 492125 w 1188722"/>
                <a:gd name="connsiteY11" fmla="*/ 3313113 h 3313113"/>
                <a:gd name="connsiteX12" fmla="*/ 212811 w 1188722"/>
                <a:gd name="connsiteY12" fmla="*/ 2660650 h 3313113"/>
                <a:gd name="connsiteX13" fmla="*/ 212810 w 1188722"/>
                <a:gd name="connsiteY13" fmla="*/ 2660654 h 3313113"/>
                <a:gd name="connsiteX14" fmla="*/ 212725 w 1188722"/>
                <a:gd name="connsiteY14" fmla="*/ 2660430 h 3313113"/>
                <a:gd name="connsiteX15" fmla="*/ 707363 w 1188722"/>
                <a:gd name="connsiteY1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8722" h="3313113">
                  <a:moveTo>
                    <a:pt x="212810" y="2660654"/>
                  </a:moveTo>
                  <a:lnTo>
                    <a:pt x="347174" y="3016589"/>
                  </a:lnTo>
                  <a:cubicBezTo>
                    <a:pt x="393650" y="3126750"/>
                    <a:pt x="441786" y="3226972"/>
                    <a:pt x="491581" y="3313113"/>
                  </a:cubicBezTo>
                  <a:lnTo>
                    <a:pt x="491164" y="3313113"/>
                  </a:lnTo>
                  <a:cubicBezTo>
                    <a:pt x="484436" y="3313113"/>
                    <a:pt x="430610" y="3313113"/>
                    <a:pt x="0" y="3313113"/>
                  </a:cubicBezTo>
                  <a:cubicBezTo>
                    <a:pt x="38239" y="3223690"/>
                    <a:pt x="74816" y="3122674"/>
                    <a:pt x="110146" y="3012964"/>
                  </a:cubicBezTo>
                  <a:close/>
                  <a:moveTo>
                    <a:pt x="707363" y="0"/>
                  </a:moveTo>
                  <a:cubicBezTo>
                    <a:pt x="707363" y="0"/>
                    <a:pt x="899907" y="1520719"/>
                    <a:pt x="1188722" y="2620673"/>
                  </a:cubicBezTo>
                  <a:cubicBezTo>
                    <a:pt x="1109049" y="2885722"/>
                    <a:pt x="1019417" y="3130892"/>
                    <a:pt x="923145" y="3313113"/>
                  </a:cubicBezTo>
                  <a:lnTo>
                    <a:pt x="919451" y="3313113"/>
                  </a:lnTo>
                  <a:cubicBezTo>
                    <a:pt x="843295" y="3313113"/>
                    <a:pt x="755423" y="3313113"/>
                    <a:pt x="654032" y="3313113"/>
                  </a:cubicBezTo>
                  <a:lnTo>
                    <a:pt x="492125" y="3313113"/>
                  </a:lnTo>
                  <a:cubicBezTo>
                    <a:pt x="392370" y="3140889"/>
                    <a:pt x="299265" y="2912362"/>
                    <a:pt x="212811" y="2660650"/>
                  </a:cubicBezTo>
                  <a:lnTo>
                    <a:pt x="212810" y="2660654"/>
                  </a:lnTo>
                  <a:lnTo>
                    <a:pt x="212725" y="2660430"/>
                  </a:lnTo>
                  <a:cubicBezTo>
                    <a:pt x="511500" y="1557163"/>
                    <a:pt x="707363" y="0"/>
                    <a:pt x="707363" y="0"/>
                  </a:cubicBez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7" name="Freeform: Shape 46">
              <a:extLst>
                <a:ext uri="{FF2B5EF4-FFF2-40B4-BE49-F238E27FC236}">
                  <a16:creationId xmlns:a16="http://schemas.microsoft.com/office/drawing/2014/main" id="{38A9DDB0-FEC4-4F86-99B7-B7D18E6466A4}"/>
                </a:ext>
              </a:extLst>
            </p:cNvPr>
            <p:cNvSpPr>
              <a:spLocks/>
            </p:cNvSpPr>
            <p:nvPr/>
          </p:nvSpPr>
          <p:spPr bwMode="auto">
            <a:xfrm>
              <a:off x="7216674" y="2638658"/>
              <a:ext cx="1417636" cy="2706688"/>
            </a:xfrm>
            <a:custGeom>
              <a:avLst/>
              <a:gdLst>
                <a:gd name="connsiteX0" fmla="*/ 266013 w 1417636"/>
                <a:gd name="connsiteY0" fmla="*/ 2014538 h 2706688"/>
                <a:gd name="connsiteX1" fmla="*/ 492125 w 1417636"/>
                <a:gd name="connsiteY1" fmla="*/ 2706688 h 2706688"/>
                <a:gd name="connsiteX2" fmla="*/ 0 w 1417636"/>
                <a:gd name="connsiteY2" fmla="*/ 2706688 h 2706688"/>
                <a:gd name="connsiteX3" fmla="*/ 266013 w 1417636"/>
                <a:gd name="connsiteY3" fmla="*/ 2014538 h 2706688"/>
                <a:gd name="connsiteX4" fmla="*/ 711152 w 1417636"/>
                <a:gd name="connsiteY4" fmla="*/ 0 h 2706688"/>
                <a:gd name="connsiteX5" fmla="*/ 1417636 w 1417636"/>
                <a:gd name="connsiteY5" fmla="*/ 2706688 h 2706688"/>
                <a:gd name="connsiteX6" fmla="*/ 492242 w 1417636"/>
                <a:gd name="connsiteY6" fmla="*/ 2706688 h 2706688"/>
                <a:gd name="connsiteX7" fmla="*/ 266698 w 1417636"/>
                <a:gd name="connsiteY7" fmla="*/ 2014280 h 2706688"/>
                <a:gd name="connsiteX8" fmla="*/ 711152 w 1417636"/>
                <a:gd name="connsiteY8" fmla="*/ 0 h 2706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636" h="2706688">
                  <a:moveTo>
                    <a:pt x="266013" y="2014538"/>
                  </a:moveTo>
                  <a:cubicBezTo>
                    <a:pt x="335842" y="2279476"/>
                    <a:pt x="412321" y="2517920"/>
                    <a:pt x="492125" y="2706688"/>
                  </a:cubicBezTo>
                  <a:cubicBezTo>
                    <a:pt x="492125" y="2706688"/>
                    <a:pt x="492125" y="2706688"/>
                    <a:pt x="0" y="2706688"/>
                  </a:cubicBezTo>
                  <a:cubicBezTo>
                    <a:pt x="96430" y="2524543"/>
                    <a:pt x="186209" y="2279476"/>
                    <a:pt x="266013" y="2014538"/>
                  </a:cubicBezTo>
                  <a:close/>
                  <a:moveTo>
                    <a:pt x="711152" y="0"/>
                  </a:moveTo>
                  <a:cubicBezTo>
                    <a:pt x="711152" y="0"/>
                    <a:pt x="1006350" y="1911578"/>
                    <a:pt x="1417636" y="2706688"/>
                  </a:cubicBezTo>
                  <a:cubicBezTo>
                    <a:pt x="1417636" y="2706688"/>
                    <a:pt x="1417636" y="2706688"/>
                    <a:pt x="492242" y="2706688"/>
                  </a:cubicBezTo>
                  <a:cubicBezTo>
                    <a:pt x="412638" y="2517849"/>
                    <a:pt x="336351" y="2279316"/>
                    <a:pt x="266698" y="2014280"/>
                  </a:cubicBezTo>
                  <a:cubicBezTo>
                    <a:pt x="535361" y="1129719"/>
                    <a:pt x="711152" y="0"/>
                    <a:pt x="711152" y="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8" name="TextBox 47">
              <a:extLst>
                <a:ext uri="{FF2B5EF4-FFF2-40B4-BE49-F238E27FC236}">
                  <a16:creationId xmlns:a16="http://schemas.microsoft.com/office/drawing/2014/main" id="{8A39CD7C-3C4E-406D-B93D-171300B6472F}"/>
                </a:ext>
              </a:extLst>
            </p:cNvPr>
            <p:cNvSpPr txBox="1"/>
            <p:nvPr/>
          </p:nvSpPr>
          <p:spPr>
            <a:xfrm>
              <a:off x="2869980" y="3466551"/>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20%</a:t>
              </a:r>
            </a:p>
          </p:txBody>
        </p:sp>
        <p:sp>
          <p:nvSpPr>
            <p:cNvPr id="49" name="TextBox 48">
              <a:extLst>
                <a:ext uri="{FF2B5EF4-FFF2-40B4-BE49-F238E27FC236}">
                  <a16:creationId xmlns:a16="http://schemas.microsoft.com/office/drawing/2014/main" id="{D1219203-3192-4709-AF79-F4F18B41FC52}"/>
                </a:ext>
              </a:extLst>
            </p:cNvPr>
            <p:cNvSpPr txBox="1"/>
            <p:nvPr/>
          </p:nvSpPr>
          <p:spPr>
            <a:xfrm>
              <a:off x="3785094" y="2615104"/>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30%</a:t>
              </a:r>
            </a:p>
          </p:txBody>
        </p:sp>
        <p:sp>
          <p:nvSpPr>
            <p:cNvPr id="50" name="TextBox 49">
              <a:extLst>
                <a:ext uri="{FF2B5EF4-FFF2-40B4-BE49-F238E27FC236}">
                  <a16:creationId xmlns:a16="http://schemas.microsoft.com/office/drawing/2014/main" id="{A07FACB9-845B-42B6-9D25-67F9B2D51721}"/>
                </a:ext>
              </a:extLst>
            </p:cNvPr>
            <p:cNvSpPr txBox="1"/>
            <p:nvPr/>
          </p:nvSpPr>
          <p:spPr>
            <a:xfrm>
              <a:off x="4764593" y="1983424"/>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40%</a:t>
              </a:r>
            </a:p>
          </p:txBody>
        </p:sp>
        <p:sp>
          <p:nvSpPr>
            <p:cNvPr id="51" name="TextBox 50">
              <a:extLst>
                <a:ext uri="{FF2B5EF4-FFF2-40B4-BE49-F238E27FC236}">
                  <a16:creationId xmlns:a16="http://schemas.microsoft.com/office/drawing/2014/main" id="{26548C88-CF7F-4811-B4C8-AE4B3EA30C53}"/>
                </a:ext>
              </a:extLst>
            </p:cNvPr>
            <p:cNvSpPr txBox="1"/>
            <p:nvPr/>
          </p:nvSpPr>
          <p:spPr>
            <a:xfrm>
              <a:off x="5610007" y="2459171"/>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50%</a:t>
              </a:r>
            </a:p>
          </p:txBody>
        </p:sp>
        <p:sp>
          <p:nvSpPr>
            <p:cNvPr id="52" name="TextBox 51">
              <a:extLst>
                <a:ext uri="{FF2B5EF4-FFF2-40B4-BE49-F238E27FC236}">
                  <a16:creationId xmlns:a16="http://schemas.microsoft.com/office/drawing/2014/main" id="{C436DFCD-9EF0-4004-8D64-98B36ADF50CF}"/>
                </a:ext>
              </a:extLst>
            </p:cNvPr>
            <p:cNvSpPr txBox="1"/>
            <p:nvPr/>
          </p:nvSpPr>
          <p:spPr>
            <a:xfrm>
              <a:off x="6507498" y="1575836"/>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60%</a:t>
              </a:r>
            </a:p>
          </p:txBody>
        </p:sp>
        <p:sp>
          <p:nvSpPr>
            <p:cNvPr id="53" name="TextBox 52">
              <a:extLst>
                <a:ext uri="{FF2B5EF4-FFF2-40B4-BE49-F238E27FC236}">
                  <a16:creationId xmlns:a16="http://schemas.microsoft.com/office/drawing/2014/main" id="{F8403477-F659-4B05-B996-CFA19EB58458}"/>
                </a:ext>
              </a:extLst>
            </p:cNvPr>
            <p:cNvSpPr txBox="1"/>
            <p:nvPr/>
          </p:nvSpPr>
          <p:spPr>
            <a:xfrm>
              <a:off x="7418325" y="2208940"/>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70%</a:t>
              </a:r>
            </a:p>
          </p:txBody>
        </p:sp>
      </p:gr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2" name="Rectangle 1">
            <a:extLst>
              <a:ext uri="{FF2B5EF4-FFF2-40B4-BE49-F238E27FC236}">
                <a16:creationId xmlns:a16="http://schemas.microsoft.com/office/drawing/2014/main" id="{C0420A75-52E6-4C7D-A493-B98A43E6A1D3}"/>
              </a:ext>
            </a:extLst>
          </p:cNvPr>
          <p:cNvSpPr/>
          <p:nvPr/>
        </p:nvSpPr>
        <p:spPr>
          <a:xfrm>
            <a:off x="0" y="5287658"/>
            <a:ext cx="12192000" cy="1570341"/>
          </a:xfrm>
          <a:prstGeom prst="rect">
            <a:avLst/>
          </a:prstGeom>
          <a:solidFill>
            <a:schemeClr val="tx2">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54" name="Group 53">
            <a:extLst>
              <a:ext uri="{FF2B5EF4-FFF2-40B4-BE49-F238E27FC236}">
                <a16:creationId xmlns:a16="http://schemas.microsoft.com/office/drawing/2014/main" id="{1953D409-E404-481D-A4FB-67FF19CF0BAF}"/>
              </a:ext>
            </a:extLst>
          </p:cNvPr>
          <p:cNvGrpSpPr/>
          <p:nvPr/>
        </p:nvGrpSpPr>
        <p:grpSpPr>
          <a:xfrm>
            <a:off x="838200" y="1860058"/>
            <a:ext cx="2322854" cy="1805662"/>
            <a:chOff x="2747735" y="2294076"/>
            <a:chExt cx="2322854" cy="1805662"/>
          </a:xfrm>
        </p:grpSpPr>
        <p:sp>
          <p:nvSpPr>
            <p:cNvPr id="55" name="Freeform 14">
              <a:extLst>
                <a:ext uri="{FF2B5EF4-FFF2-40B4-BE49-F238E27FC236}">
                  <a16:creationId xmlns:a16="http://schemas.microsoft.com/office/drawing/2014/main" id="{D4D3B44C-2BB5-4473-9370-990720F1A454}"/>
                </a:ext>
              </a:extLst>
            </p:cNvPr>
            <p:cNvSpPr>
              <a:spLocks noEditPoints="1"/>
            </p:cNvSpPr>
            <p:nvPr/>
          </p:nvSpPr>
          <p:spPr bwMode="auto">
            <a:xfrm>
              <a:off x="4459060"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7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15">
              <a:extLst>
                <a:ext uri="{FF2B5EF4-FFF2-40B4-BE49-F238E27FC236}">
                  <a16:creationId xmlns:a16="http://schemas.microsoft.com/office/drawing/2014/main" id="{89244BC0-A0CF-4714-B500-8D0AA401B1E5}"/>
                </a:ext>
              </a:extLst>
            </p:cNvPr>
            <p:cNvSpPr>
              <a:spLocks noEditPoints="1"/>
            </p:cNvSpPr>
            <p:nvPr/>
          </p:nvSpPr>
          <p:spPr bwMode="auto">
            <a:xfrm>
              <a:off x="3908198" y="2294076"/>
              <a:ext cx="501650" cy="1106488"/>
            </a:xfrm>
            <a:custGeom>
              <a:avLst/>
              <a:gdLst>
                <a:gd name="T0" fmla="*/ 100 w 202"/>
                <a:gd name="T1" fmla="*/ 95 h 447"/>
                <a:gd name="T2" fmla="*/ 148 w 202"/>
                <a:gd name="T3" fmla="*/ 47 h 447"/>
                <a:gd name="T4" fmla="*/ 100 w 202"/>
                <a:gd name="T5" fmla="*/ 0 h 447"/>
                <a:gd name="T6" fmla="*/ 53 w 202"/>
                <a:gd name="T7" fmla="*/ 47 h 447"/>
                <a:gd name="T8" fmla="*/ 100 w 202"/>
                <a:gd name="T9" fmla="*/ 95 h 447"/>
                <a:gd name="T10" fmla="*/ 183 w 202"/>
                <a:gd name="T11" fmla="*/ 162 h 447"/>
                <a:gd name="T12" fmla="*/ 129 w 202"/>
                <a:gd name="T13" fmla="*/ 106 h 447"/>
                <a:gd name="T14" fmla="*/ 73 w 202"/>
                <a:gd name="T15" fmla="*/ 106 h 447"/>
                <a:gd name="T16" fmla="*/ 19 w 202"/>
                <a:gd name="T17" fmla="*/ 162 h 447"/>
                <a:gd name="T18" fmla="*/ 0 w 202"/>
                <a:gd name="T19" fmla="*/ 307 h 447"/>
                <a:gd name="T20" fmla="*/ 14 w 202"/>
                <a:gd name="T21" fmla="*/ 323 h 447"/>
                <a:gd name="T22" fmla="*/ 29 w 202"/>
                <a:gd name="T23" fmla="*/ 307 h 447"/>
                <a:gd name="T24" fmla="*/ 48 w 202"/>
                <a:gd name="T25" fmla="*/ 151 h 447"/>
                <a:gd name="T26" fmla="*/ 56 w 202"/>
                <a:gd name="T27" fmla="*/ 151 h 447"/>
                <a:gd name="T28" fmla="*/ 56 w 202"/>
                <a:gd name="T29" fmla="*/ 153 h 447"/>
                <a:gd name="T30" fmla="*/ 35 w 202"/>
                <a:gd name="T31" fmla="*/ 326 h 447"/>
                <a:gd name="T32" fmla="*/ 44 w 202"/>
                <a:gd name="T33" fmla="*/ 337 h 447"/>
                <a:gd name="T34" fmla="*/ 56 w 202"/>
                <a:gd name="T35" fmla="*/ 337 h 447"/>
                <a:gd name="T36" fmla="*/ 56 w 202"/>
                <a:gd name="T37" fmla="*/ 426 h 447"/>
                <a:gd name="T38" fmla="*/ 75 w 202"/>
                <a:gd name="T39" fmla="*/ 447 h 447"/>
                <a:gd name="T40" fmla="*/ 94 w 202"/>
                <a:gd name="T41" fmla="*/ 426 h 447"/>
                <a:gd name="T42" fmla="*/ 94 w 202"/>
                <a:gd name="T43" fmla="*/ 337 h 447"/>
                <a:gd name="T44" fmla="*/ 107 w 202"/>
                <a:gd name="T45" fmla="*/ 337 h 447"/>
                <a:gd name="T46" fmla="*/ 107 w 202"/>
                <a:gd name="T47" fmla="*/ 426 h 447"/>
                <a:gd name="T48" fmla="*/ 126 w 202"/>
                <a:gd name="T49" fmla="*/ 447 h 447"/>
                <a:gd name="T50" fmla="*/ 145 w 202"/>
                <a:gd name="T51" fmla="*/ 426 h 447"/>
                <a:gd name="T52" fmla="*/ 145 w 202"/>
                <a:gd name="T53" fmla="*/ 337 h 447"/>
                <a:gd name="T54" fmla="*/ 157 w 202"/>
                <a:gd name="T55" fmla="*/ 337 h 447"/>
                <a:gd name="T56" fmla="*/ 166 w 202"/>
                <a:gd name="T57" fmla="*/ 326 h 447"/>
                <a:gd name="T58" fmla="*/ 145 w 202"/>
                <a:gd name="T59" fmla="*/ 151 h 447"/>
                <a:gd name="T60" fmla="*/ 153 w 202"/>
                <a:gd name="T61" fmla="*/ 151 h 447"/>
                <a:gd name="T62" fmla="*/ 173 w 202"/>
                <a:gd name="T63" fmla="*/ 307 h 447"/>
                <a:gd name="T64" fmla="*/ 188 w 202"/>
                <a:gd name="T65" fmla="*/ 323 h 447"/>
                <a:gd name="T66" fmla="*/ 202 w 202"/>
                <a:gd name="T67" fmla="*/ 307 h 447"/>
                <a:gd name="T68" fmla="*/ 183 w 202"/>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447">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16">
              <a:extLst>
                <a:ext uri="{FF2B5EF4-FFF2-40B4-BE49-F238E27FC236}">
                  <a16:creationId xmlns:a16="http://schemas.microsoft.com/office/drawing/2014/main" id="{D27393A4-0207-4488-A227-6B1576B93C71}"/>
                </a:ext>
              </a:extLst>
            </p:cNvPr>
            <p:cNvSpPr>
              <a:spLocks noEditPoints="1"/>
            </p:cNvSpPr>
            <p:nvPr/>
          </p:nvSpPr>
          <p:spPr bwMode="auto">
            <a:xfrm>
              <a:off x="3355748" y="2294076"/>
              <a:ext cx="503238" cy="1106488"/>
            </a:xfrm>
            <a:custGeom>
              <a:avLst/>
              <a:gdLst>
                <a:gd name="T0" fmla="*/ 101 w 203"/>
                <a:gd name="T1" fmla="*/ 95 h 447"/>
                <a:gd name="T2" fmla="*/ 148 w 203"/>
                <a:gd name="T3" fmla="*/ 47 h 447"/>
                <a:gd name="T4" fmla="*/ 101 w 203"/>
                <a:gd name="T5" fmla="*/ 0 h 447"/>
                <a:gd name="T6" fmla="*/ 53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29 w 203"/>
                <a:gd name="T23" fmla="*/ 307 h 447"/>
                <a:gd name="T24" fmla="*/ 49 w 203"/>
                <a:gd name="T25" fmla="*/ 151 h 447"/>
                <a:gd name="T26" fmla="*/ 57 w 203"/>
                <a:gd name="T27" fmla="*/ 151 h 447"/>
                <a:gd name="T28" fmla="*/ 57 w 203"/>
                <a:gd name="T29" fmla="*/ 153 h 447"/>
                <a:gd name="T30" fmla="*/ 36 w 203"/>
                <a:gd name="T31" fmla="*/ 326 h 447"/>
                <a:gd name="T32" fmla="*/ 44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7 w 203"/>
                <a:gd name="T45" fmla="*/ 337 h 447"/>
                <a:gd name="T46" fmla="*/ 107 w 203"/>
                <a:gd name="T47" fmla="*/ 426 h 447"/>
                <a:gd name="T48" fmla="*/ 126 w 203"/>
                <a:gd name="T49" fmla="*/ 447 h 447"/>
                <a:gd name="T50" fmla="*/ 145 w 203"/>
                <a:gd name="T51" fmla="*/ 426 h 447"/>
                <a:gd name="T52" fmla="*/ 145 w 203"/>
                <a:gd name="T53" fmla="*/ 337 h 447"/>
                <a:gd name="T54" fmla="*/ 158 w 203"/>
                <a:gd name="T55" fmla="*/ 337 h 447"/>
                <a:gd name="T56" fmla="*/ 166 w 203"/>
                <a:gd name="T57" fmla="*/ 326 h 447"/>
                <a:gd name="T58" fmla="*/ 145 w 203"/>
                <a:gd name="T59" fmla="*/ 151 h 447"/>
                <a:gd name="T60" fmla="*/ 154 w 203"/>
                <a:gd name="T61" fmla="*/ 151 h 447"/>
                <a:gd name="T62" fmla="*/ 174 w 203"/>
                <a:gd name="T63" fmla="*/ 307 h 447"/>
                <a:gd name="T64" fmla="*/ 188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7">
              <a:extLst>
                <a:ext uri="{FF2B5EF4-FFF2-40B4-BE49-F238E27FC236}">
                  <a16:creationId xmlns:a16="http://schemas.microsoft.com/office/drawing/2014/main" id="{D1EBC5FF-00B0-4EEE-A0F1-208851C5F682}"/>
                </a:ext>
              </a:extLst>
            </p:cNvPr>
            <p:cNvSpPr>
              <a:spLocks noEditPoints="1"/>
            </p:cNvSpPr>
            <p:nvPr/>
          </p:nvSpPr>
          <p:spPr bwMode="auto">
            <a:xfrm>
              <a:off x="2803298" y="2294076"/>
              <a:ext cx="503238" cy="1106488"/>
            </a:xfrm>
            <a:custGeom>
              <a:avLst/>
              <a:gdLst>
                <a:gd name="T0" fmla="*/ 101 w 203"/>
                <a:gd name="T1" fmla="*/ 95 h 447"/>
                <a:gd name="T2" fmla="*/ 149 w 203"/>
                <a:gd name="T3" fmla="*/ 47 h 447"/>
                <a:gd name="T4" fmla="*/ 101 w 203"/>
                <a:gd name="T5" fmla="*/ 0 h 447"/>
                <a:gd name="T6" fmla="*/ 54 w 203"/>
                <a:gd name="T7" fmla="*/ 47 h 447"/>
                <a:gd name="T8" fmla="*/ 101 w 203"/>
                <a:gd name="T9" fmla="*/ 95 h 447"/>
                <a:gd name="T10" fmla="*/ 183 w 203"/>
                <a:gd name="T11" fmla="*/ 162 h 447"/>
                <a:gd name="T12" fmla="*/ 129 w 203"/>
                <a:gd name="T13" fmla="*/ 106 h 447"/>
                <a:gd name="T14" fmla="*/ 74 w 203"/>
                <a:gd name="T15" fmla="*/ 106 h 447"/>
                <a:gd name="T16" fmla="*/ 20 w 203"/>
                <a:gd name="T17" fmla="*/ 162 h 447"/>
                <a:gd name="T18" fmla="*/ 0 w 203"/>
                <a:gd name="T19" fmla="*/ 307 h 447"/>
                <a:gd name="T20" fmla="*/ 15 w 203"/>
                <a:gd name="T21" fmla="*/ 323 h 447"/>
                <a:gd name="T22" fmla="*/ 30 w 203"/>
                <a:gd name="T23" fmla="*/ 307 h 447"/>
                <a:gd name="T24" fmla="*/ 49 w 203"/>
                <a:gd name="T25" fmla="*/ 151 h 447"/>
                <a:gd name="T26" fmla="*/ 57 w 203"/>
                <a:gd name="T27" fmla="*/ 151 h 447"/>
                <a:gd name="T28" fmla="*/ 57 w 203"/>
                <a:gd name="T29" fmla="*/ 153 h 447"/>
                <a:gd name="T30" fmla="*/ 36 w 203"/>
                <a:gd name="T31" fmla="*/ 326 h 447"/>
                <a:gd name="T32" fmla="*/ 45 w 203"/>
                <a:gd name="T33" fmla="*/ 337 h 447"/>
                <a:gd name="T34" fmla="*/ 57 w 203"/>
                <a:gd name="T35" fmla="*/ 337 h 447"/>
                <a:gd name="T36" fmla="*/ 57 w 203"/>
                <a:gd name="T37" fmla="*/ 426 h 447"/>
                <a:gd name="T38" fmla="*/ 76 w 203"/>
                <a:gd name="T39" fmla="*/ 447 h 447"/>
                <a:gd name="T40" fmla="*/ 95 w 203"/>
                <a:gd name="T41" fmla="*/ 426 h 447"/>
                <a:gd name="T42" fmla="*/ 95 w 203"/>
                <a:gd name="T43" fmla="*/ 337 h 447"/>
                <a:gd name="T44" fmla="*/ 108 w 203"/>
                <a:gd name="T45" fmla="*/ 337 h 447"/>
                <a:gd name="T46" fmla="*/ 108 w 203"/>
                <a:gd name="T47" fmla="*/ 426 h 447"/>
                <a:gd name="T48" fmla="*/ 127 w 203"/>
                <a:gd name="T49" fmla="*/ 447 h 447"/>
                <a:gd name="T50" fmla="*/ 146 w 203"/>
                <a:gd name="T51" fmla="*/ 426 h 447"/>
                <a:gd name="T52" fmla="*/ 146 w 203"/>
                <a:gd name="T53" fmla="*/ 337 h 447"/>
                <a:gd name="T54" fmla="*/ 158 w 203"/>
                <a:gd name="T55" fmla="*/ 337 h 447"/>
                <a:gd name="T56" fmla="*/ 167 w 203"/>
                <a:gd name="T57" fmla="*/ 326 h 447"/>
                <a:gd name="T58" fmla="*/ 146 w 203"/>
                <a:gd name="T59" fmla="*/ 151 h 447"/>
                <a:gd name="T60" fmla="*/ 154 w 203"/>
                <a:gd name="T61" fmla="*/ 151 h 447"/>
                <a:gd name="T62" fmla="*/ 174 w 203"/>
                <a:gd name="T63" fmla="*/ 307 h 447"/>
                <a:gd name="T64" fmla="*/ 189 w 203"/>
                <a:gd name="T65" fmla="*/ 323 h 447"/>
                <a:gd name="T66" fmla="*/ 203 w 203"/>
                <a:gd name="T67" fmla="*/ 307 h 447"/>
                <a:gd name="T68" fmla="*/ 183 w 203"/>
                <a:gd name="T69"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447">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2">
              <a:extLst>
                <a:ext uri="{FF2B5EF4-FFF2-40B4-BE49-F238E27FC236}">
                  <a16:creationId xmlns:a16="http://schemas.microsoft.com/office/drawing/2014/main" id="{23ADA936-1C03-47A1-8485-44095F4AB48E}"/>
                </a:ext>
              </a:extLst>
            </p:cNvPr>
            <p:cNvSpPr>
              <a:spLocks/>
            </p:cNvSpPr>
            <p:nvPr/>
          </p:nvSpPr>
          <p:spPr bwMode="auto">
            <a:xfrm>
              <a:off x="2747735" y="3575189"/>
              <a:ext cx="2214563" cy="33338"/>
            </a:xfrm>
            <a:custGeom>
              <a:avLst/>
              <a:gdLst>
                <a:gd name="T0" fmla="*/ 893 w 893"/>
                <a:gd name="T1" fmla="*/ 7 h 14"/>
                <a:gd name="T2" fmla="*/ 887 w 893"/>
                <a:gd name="T3" fmla="*/ 14 h 14"/>
                <a:gd name="T4" fmla="*/ 5 w 893"/>
                <a:gd name="T5" fmla="*/ 14 h 14"/>
                <a:gd name="T6" fmla="*/ 0 w 893"/>
                <a:gd name="T7" fmla="*/ 7 h 14"/>
                <a:gd name="T8" fmla="*/ 0 w 893"/>
                <a:gd name="T9" fmla="*/ 7 h 14"/>
                <a:gd name="T10" fmla="*/ 5 w 893"/>
                <a:gd name="T11" fmla="*/ 0 h 14"/>
                <a:gd name="T12" fmla="*/ 887 w 893"/>
                <a:gd name="T13" fmla="*/ 0 h 14"/>
                <a:gd name="T14" fmla="*/ 893 w 89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14">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3">
              <a:extLst>
                <a:ext uri="{FF2B5EF4-FFF2-40B4-BE49-F238E27FC236}">
                  <a16:creationId xmlns:a16="http://schemas.microsoft.com/office/drawing/2014/main" id="{F3879664-0AF8-4233-8BC7-D9E546D980DB}"/>
                </a:ext>
              </a:extLst>
            </p:cNvPr>
            <p:cNvSpPr>
              <a:spLocks/>
            </p:cNvSpPr>
            <p:nvPr/>
          </p:nvSpPr>
          <p:spPr bwMode="auto">
            <a:xfrm>
              <a:off x="3311298" y="3575189"/>
              <a:ext cx="1651000" cy="33338"/>
            </a:xfrm>
            <a:custGeom>
              <a:avLst/>
              <a:gdLst>
                <a:gd name="T0" fmla="*/ 666 w 666"/>
                <a:gd name="T1" fmla="*/ 7 h 14"/>
                <a:gd name="T2" fmla="*/ 662 w 666"/>
                <a:gd name="T3" fmla="*/ 14 h 14"/>
                <a:gd name="T4" fmla="*/ 5 w 666"/>
                <a:gd name="T5" fmla="*/ 14 h 14"/>
                <a:gd name="T6" fmla="*/ 0 w 666"/>
                <a:gd name="T7" fmla="*/ 7 h 14"/>
                <a:gd name="T8" fmla="*/ 0 w 666"/>
                <a:gd name="T9" fmla="*/ 7 h 14"/>
                <a:gd name="T10" fmla="*/ 5 w 666"/>
                <a:gd name="T11" fmla="*/ 0 h 14"/>
                <a:gd name="T12" fmla="*/ 662 w 666"/>
                <a:gd name="T13" fmla="*/ 0 h 14"/>
                <a:gd name="T14" fmla="*/ 666 w 66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14">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Rectangle 60">
              <a:extLst>
                <a:ext uri="{FF2B5EF4-FFF2-40B4-BE49-F238E27FC236}">
                  <a16:creationId xmlns:a16="http://schemas.microsoft.com/office/drawing/2014/main" id="{571C4300-C522-47C6-9078-CFFA27670483}"/>
                </a:ext>
              </a:extLst>
            </p:cNvPr>
            <p:cNvSpPr/>
            <p:nvPr/>
          </p:nvSpPr>
          <p:spPr>
            <a:xfrm>
              <a:off x="2875757" y="3668851"/>
              <a:ext cx="2194832" cy="430887"/>
            </a:xfrm>
            <a:prstGeom prst="rect">
              <a:avLst/>
            </a:prstGeom>
          </p:spPr>
          <p:txBody>
            <a:bodyPr wrap="none">
              <a:spAutoFit/>
            </a:bodyPr>
            <a:lstStyle/>
            <a:p>
              <a:pPr algn="r"/>
              <a:r>
                <a:rPr lang="en-US" sz="2200" b="1" dirty="0">
                  <a:solidFill>
                    <a:schemeClr val="bg1">
                      <a:lumMod val="75000"/>
                    </a:schemeClr>
                  </a:solidFill>
                  <a:latin typeface="Roboto" panose="02000000000000000000" pitchFamily="2" charset="0"/>
                  <a:ea typeface="Roboto" panose="02000000000000000000" pitchFamily="2" charset="0"/>
                  <a:cs typeface="Open Sans" panose="020B0606030504020204" pitchFamily="34" charset="0"/>
                </a:rPr>
                <a:t>17,095@</a:t>
              </a:r>
              <a:r>
                <a:rPr lang="en-US" sz="2200" b="1" dirty="0">
                  <a:solidFill>
                    <a:schemeClr val="accent2"/>
                  </a:solidFill>
                  <a:latin typeface="Roboto" panose="02000000000000000000" pitchFamily="2" charset="0"/>
                  <a:ea typeface="Roboto" panose="02000000000000000000" pitchFamily="2" charset="0"/>
                  <a:cs typeface="Open Sans" panose="020B0606030504020204" pitchFamily="34" charset="0"/>
                </a:rPr>
                <a:t>13,010</a:t>
              </a:r>
            </a:p>
          </p:txBody>
        </p:sp>
      </p:grpSp>
      <p:sp>
        <p:nvSpPr>
          <p:cNvPr id="70" name="Rectangle 69">
            <a:extLst>
              <a:ext uri="{FF2B5EF4-FFF2-40B4-BE49-F238E27FC236}">
                <a16:creationId xmlns:a16="http://schemas.microsoft.com/office/drawing/2014/main" id="{85C5C77A-A03A-4166-AAAD-0BF8941F7A19}"/>
              </a:ext>
            </a:extLst>
          </p:cNvPr>
          <p:cNvSpPr/>
          <p:nvPr/>
        </p:nvSpPr>
        <p:spPr>
          <a:xfrm>
            <a:off x="838200" y="3960067"/>
            <a:ext cx="4431614"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specimen book. It has survived not only five centuries</a:t>
            </a:r>
          </a:p>
        </p:txBody>
      </p:sp>
      <p:sp>
        <p:nvSpPr>
          <p:cNvPr id="71" name="Rectangle 70">
            <a:extLst>
              <a:ext uri="{FF2B5EF4-FFF2-40B4-BE49-F238E27FC236}">
                <a16:creationId xmlns:a16="http://schemas.microsoft.com/office/drawing/2014/main" id="{EC0C2E0B-58B1-435F-8677-B3BAADD0DD03}"/>
              </a:ext>
            </a:extLst>
          </p:cNvPr>
          <p:cNvSpPr/>
          <p:nvPr/>
        </p:nvSpPr>
        <p:spPr>
          <a:xfrm>
            <a:off x="2044080" y="5660344"/>
            <a:ext cx="8103841" cy="824969"/>
          </a:xfrm>
          <a:prstGeom prst="rect">
            <a:avLst/>
          </a:prstGeom>
        </p:spPr>
        <p:txBody>
          <a:bodyPr wrap="square">
            <a:spAutoFit/>
          </a:bodyPr>
          <a:lstStyle/>
          <a:p>
            <a:pPr algn="ctr">
              <a:lnSpc>
                <a:spcPts val="2000"/>
              </a:lnSpc>
            </a:pPr>
            <a:r>
              <a:rPr lang="en-US" sz="10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including versions of Lorem Ipsum.</a:t>
            </a:r>
          </a:p>
        </p:txBody>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199"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199" y="481013"/>
            <a:ext cx="10515600" cy="679450"/>
          </a:xfrm>
        </p:spPr>
        <p:txBody>
          <a:bodyPr/>
          <a:lstStyle/>
          <a:p>
            <a:r>
              <a:rPr lang="en-US" b="1" dirty="0"/>
              <a:t>TEXT SINGLE COLUMN</a:t>
            </a:r>
          </a:p>
        </p:txBody>
      </p:sp>
      <p:grpSp>
        <p:nvGrpSpPr>
          <p:cNvPr id="10" name="Group 9">
            <a:extLst>
              <a:ext uri="{FF2B5EF4-FFF2-40B4-BE49-F238E27FC236}">
                <a16:creationId xmlns:a16="http://schemas.microsoft.com/office/drawing/2014/main" id="{765F56C3-3E98-4739-9E2A-558BAFA11BE9}"/>
              </a:ext>
            </a:extLst>
          </p:cNvPr>
          <p:cNvGrpSpPr/>
          <p:nvPr/>
        </p:nvGrpSpPr>
        <p:grpSpPr>
          <a:xfrm>
            <a:off x="7874641" y="1885433"/>
            <a:ext cx="3429901" cy="3979014"/>
            <a:chOff x="7130442" y="2262390"/>
            <a:chExt cx="3429901" cy="3979014"/>
          </a:xfrm>
        </p:grpSpPr>
        <p:sp>
          <p:nvSpPr>
            <p:cNvPr id="83" name="Freeform 33">
              <a:extLst>
                <a:ext uri="{FF2B5EF4-FFF2-40B4-BE49-F238E27FC236}">
                  <a16:creationId xmlns:a16="http://schemas.microsoft.com/office/drawing/2014/main" id="{7FE1D918-8309-487E-84FB-AE3693479AA7}"/>
                </a:ext>
              </a:extLst>
            </p:cNvPr>
            <p:cNvSpPr>
              <a:spLocks noEditPoints="1"/>
            </p:cNvSpPr>
            <p:nvPr/>
          </p:nvSpPr>
          <p:spPr bwMode="auto">
            <a:xfrm>
              <a:off x="7130442" y="2264204"/>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4" name="Freeform 34">
              <a:extLst>
                <a:ext uri="{FF2B5EF4-FFF2-40B4-BE49-F238E27FC236}">
                  <a16:creationId xmlns:a16="http://schemas.microsoft.com/office/drawing/2014/main" id="{4A3FA67B-EDC5-4E51-91E9-A52581078822}"/>
                </a:ext>
              </a:extLst>
            </p:cNvPr>
            <p:cNvSpPr>
              <a:spLocks noEditPoints="1"/>
            </p:cNvSpPr>
            <p:nvPr/>
          </p:nvSpPr>
          <p:spPr bwMode="auto">
            <a:xfrm>
              <a:off x="7178067" y="4037442"/>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 name="Freeform 35">
              <a:extLst>
                <a:ext uri="{FF2B5EF4-FFF2-40B4-BE49-F238E27FC236}">
                  <a16:creationId xmlns:a16="http://schemas.microsoft.com/office/drawing/2014/main" id="{E773C944-9DBB-4D15-8719-AA4D9DB9768F}"/>
                </a:ext>
              </a:extLst>
            </p:cNvPr>
            <p:cNvSpPr>
              <a:spLocks noEditPoints="1"/>
            </p:cNvSpPr>
            <p:nvPr/>
          </p:nvSpPr>
          <p:spPr bwMode="auto">
            <a:xfrm>
              <a:off x="7141554" y="5344864"/>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6" name="Rectangle 85">
              <a:extLst>
                <a:ext uri="{FF2B5EF4-FFF2-40B4-BE49-F238E27FC236}">
                  <a16:creationId xmlns:a16="http://schemas.microsoft.com/office/drawing/2014/main" id="{6532B7A3-226A-48E6-953C-3FEC66D648A6}"/>
                </a:ext>
              </a:extLst>
            </p:cNvPr>
            <p:cNvSpPr/>
            <p:nvPr/>
          </p:nvSpPr>
          <p:spPr>
            <a:xfrm>
              <a:off x="8158042" y="2262390"/>
              <a:ext cx="1737463"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87" name="TextBox 114">
              <a:extLst>
                <a:ext uri="{FF2B5EF4-FFF2-40B4-BE49-F238E27FC236}">
                  <a16:creationId xmlns:a16="http://schemas.microsoft.com/office/drawing/2014/main" id="{4F2E1066-E007-49F0-A51E-1C3FD75EAE1C}"/>
                </a:ext>
              </a:extLst>
            </p:cNvPr>
            <p:cNvSpPr txBox="1"/>
            <p:nvPr/>
          </p:nvSpPr>
          <p:spPr>
            <a:xfrm>
              <a:off x="8158042" y="2610138"/>
              <a:ext cx="240230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sp>
          <p:nvSpPr>
            <p:cNvPr id="88" name="Rectangle 87">
              <a:extLst>
                <a:ext uri="{FF2B5EF4-FFF2-40B4-BE49-F238E27FC236}">
                  <a16:creationId xmlns:a16="http://schemas.microsoft.com/office/drawing/2014/main" id="{94CF9EF1-B28E-4CE6-B7E8-DB8C9765EB0D}"/>
                </a:ext>
              </a:extLst>
            </p:cNvPr>
            <p:cNvSpPr/>
            <p:nvPr/>
          </p:nvSpPr>
          <p:spPr>
            <a:xfrm>
              <a:off x="8158042" y="3724080"/>
              <a:ext cx="1737463"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89" name="TextBox 135">
              <a:extLst>
                <a:ext uri="{FF2B5EF4-FFF2-40B4-BE49-F238E27FC236}">
                  <a16:creationId xmlns:a16="http://schemas.microsoft.com/office/drawing/2014/main" id="{F9F6E8A8-25F3-4631-817F-0D00811591C1}"/>
                </a:ext>
              </a:extLst>
            </p:cNvPr>
            <p:cNvSpPr txBox="1"/>
            <p:nvPr/>
          </p:nvSpPr>
          <p:spPr>
            <a:xfrm>
              <a:off x="8158042" y="4071828"/>
              <a:ext cx="240230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sp>
          <p:nvSpPr>
            <p:cNvPr id="90" name="Rectangle 89">
              <a:extLst>
                <a:ext uri="{FF2B5EF4-FFF2-40B4-BE49-F238E27FC236}">
                  <a16:creationId xmlns:a16="http://schemas.microsoft.com/office/drawing/2014/main" id="{7D8F2A1B-99EB-4427-B9FD-54FC5953D6CF}"/>
                </a:ext>
              </a:extLst>
            </p:cNvPr>
            <p:cNvSpPr/>
            <p:nvPr/>
          </p:nvSpPr>
          <p:spPr>
            <a:xfrm>
              <a:off x="8158042" y="5185770"/>
              <a:ext cx="1737463"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91" name="TextBox 138">
              <a:extLst>
                <a:ext uri="{FF2B5EF4-FFF2-40B4-BE49-F238E27FC236}">
                  <a16:creationId xmlns:a16="http://schemas.microsoft.com/office/drawing/2014/main" id="{80D94081-A3B9-4547-B2EB-A24CBE33AF7A}"/>
                </a:ext>
              </a:extLst>
            </p:cNvPr>
            <p:cNvSpPr txBox="1"/>
            <p:nvPr/>
          </p:nvSpPr>
          <p:spPr>
            <a:xfrm>
              <a:off x="8158042" y="5533518"/>
              <a:ext cx="240230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624E7B8F-F9C9-49D1-936F-15C566602507}"/>
              </a:ext>
            </a:extLst>
          </p:cNvPr>
          <p:cNvSpPr>
            <a:spLocks noGrp="1"/>
          </p:cNvSpPr>
          <p:nvPr>
            <p:ph type="pic" sz="quarter" idx="165"/>
          </p:nvPr>
        </p:nvSpPr>
        <p:spPr/>
      </p:sp>
      <p:sp>
        <p:nvSpPr>
          <p:cNvPr id="7" name="Picture Placeholder 6">
            <a:extLst>
              <a:ext uri="{FF2B5EF4-FFF2-40B4-BE49-F238E27FC236}">
                <a16:creationId xmlns:a16="http://schemas.microsoft.com/office/drawing/2014/main" id="{C073261F-2E3A-4E83-9371-64B482787540}"/>
              </a:ext>
            </a:extLst>
          </p:cNvPr>
          <p:cNvSpPr>
            <a:spLocks noGrp="1"/>
          </p:cNvSpPr>
          <p:nvPr>
            <p:ph type="pic" sz="quarter" idx="166"/>
          </p:nvPr>
        </p:nvSpPr>
        <p:spPr/>
      </p:sp>
      <p:sp>
        <p:nvSpPr>
          <p:cNvPr id="9" name="Picture Placeholder 8">
            <a:extLst>
              <a:ext uri="{FF2B5EF4-FFF2-40B4-BE49-F238E27FC236}">
                <a16:creationId xmlns:a16="http://schemas.microsoft.com/office/drawing/2014/main" id="{819B08FF-BD5C-4DCD-B838-EF436C72FE70}"/>
              </a:ext>
            </a:extLst>
          </p:cNvPr>
          <p:cNvSpPr>
            <a:spLocks noGrp="1"/>
          </p:cNvSpPr>
          <p:nvPr>
            <p:ph type="pic" sz="quarter" idx="167"/>
          </p:nvPr>
        </p:nvSpPr>
        <p:spPr/>
      </p:sp>
      <p:sp>
        <p:nvSpPr>
          <p:cNvPr id="12" name="Picture Placeholder 11">
            <a:extLst>
              <a:ext uri="{FF2B5EF4-FFF2-40B4-BE49-F238E27FC236}">
                <a16:creationId xmlns:a16="http://schemas.microsoft.com/office/drawing/2014/main" id="{DA8C3662-FD80-4B84-A722-DC29397AAE43}"/>
              </a:ext>
            </a:extLst>
          </p:cNvPr>
          <p:cNvSpPr>
            <a:spLocks noGrp="1"/>
          </p:cNvSpPr>
          <p:nvPr>
            <p:ph type="pic" sz="quarter" idx="168"/>
          </p:nvPr>
        </p:nvSpPr>
        <p:spPr/>
      </p:sp>
    </p:spTree>
    <p:extLst>
      <p:ext uri="{BB962C8B-B14F-4D97-AF65-F5344CB8AC3E}">
        <p14:creationId xmlns:p14="http://schemas.microsoft.com/office/powerpoint/2010/main" val="27805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Title 3">
            <a:extLst>
              <a:ext uri="{FF2B5EF4-FFF2-40B4-BE49-F238E27FC236}">
                <a16:creationId xmlns:a16="http://schemas.microsoft.com/office/drawing/2014/main" id="{3630ACF0-5C61-44DF-B046-56D6B9FF07C7}"/>
              </a:ext>
            </a:extLst>
          </p:cNvPr>
          <p:cNvSpPr>
            <a:spLocks noGrp="1"/>
          </p:cNvSpPr>
          <p:nvPr>
            <p:ph type="title" idx="4294967295"/>
          </p:nvPr>
        </p:nvSpPr>
        <p:spPr>
          <a:xfrm>
            <a:off x="838200" y="481013"/>
            <a:ext cx="6076950" cy="679450"/>
          </a:xfrm>
        </p:spPr>
        <p:txBody>
          <a:bodyPr/>
          <a:lstStyle/>
          <a:p>
            <a:r>
              <a:rPr lang="en-US" b="1" dirty="0"/>
              <a:t>Welcome Message</a:t>
            </a:r>
            <a:endParaRPr lang="en-US" dirty="0"/>
          </a:p>
        </p:txBody>
      </p:sp>
      <p:sp>
        <p:nvSpPr>
          <p:cNvPr id="5" name="Subtitle 4">
            <a:extLst>
              <a:ext uri="{FF2B5EF4-FFF2-40B4-BE49-F238E27FC236}">
                <a16:creationId xmlns:a16="http://schemas.microsoft.com/office/drawing/2014/main" id="{DCE1ACC0-804E-4492-939E-18689A688F76}"/>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8" name="Group 7">
            <a:extLst>
              <a:ext uri="{FF2B5EF4-FFF2-40B4-BE49-F238E27FC236}">
                <a16:creationId xmlns:a16="http://schemas.microsoft.com/office/drawing/2014/main" id="{B2A05A1C-5E1B-4DB9-8F10-6EAD48AECD5D}"/>
              </a:ext>
            </a:extLst>
          </p:cNvPr>
          <p:cNvGrpSpPr/>
          <p:nvPr/>
        </p:nvGrpSpPr>
        <p:grpSpPr>
          <a:xfrm>
            <a:off x="4627746" y="2764793"/>
            <a:ext cx="6136912" cy="2599281"/>
            <a:chOff x="4875396" y="2577685"/>
            <a:chExt cx="6136912" cy="2599281"/>
          </a:xfrm>
        </p:grpSpPr>
        <p:grpSp>
          <p:nvGrpSpPr>
            <p:cNvPr id="33" name="Group 32">
              <a:extLst>
                <a:ext uri="{FF2B5EF4-FFF2-40B4-BE49-F238E27FC236}">
                  <a16:creationId xmlns:a16="http://schemas.microsoft.com/office/drawing/2014/main" id="{64520412-24B0-494E-824B-AB1EE51A5883}"/>
                </a:ext>
              </a:extLst>
            </p:cNvPr>
            <p:cNvGrpSpPr/>
            <p:nvPr/>
          </p:nvGrpSpPr>
          <p:grpSpPr>
            <a:xfrm>
              <a:off x="4875397" y="4502921"/>
              <a:ext cx="4133416" cy="674045"/>
              <a:chOff x="5272736" y="3612844"/>
              <a:chExt cx="4133416" cy="674045"/>
            </a:xfrm>
          </p:grpSpPr>
          <p:grpSp>
            <p:nvGrpSpPr>
              <p:cNvPr id="34" name="Group 33">
                <a:extLst>
                  <a:ext uri="{FF2B5EF4-FFF2-40B4-BE49-F238E27FC236}">
                    <a16:creationId xmlns:a16="http://schemas.microsoft.com/office/drawing/2014/main" id="{7F9B13C5-CA2C-45FC-8427-823F72F3443A}"/>
                  </a:ext>
                </a:extLst>
              </p:cNvPr>
              <p:cNvGrpSpPr/>
              <p:nvPr/>
            </p:nvGrpSpPr>
            <p:grpSpPr>
              <a:xfrm>
                <a:off x="5370130" y="3981027"/>
                <a:ext cx="958829" cy="305862"/>
                <a:chOff x="4052943" y="5412792"/>
                <a:chExt cx="958829" cy="305862"/>
              </a:xfrm>
            </p:grpSpPr>
            <p:grpSp>
              <p:nvGrpSpPr>
                <p:cNvPr id="36" name="Group 35">
                  <a:extLst>
                    <a:ext uri="{FF2B5EF4-FFF2-40B4-BE49-F238E27FC236}">
                      <a16:creationId xmlns:a16="http://schemas.microsoft.com/office/drawing/2014/main" id="{080C24E3-BF33-4144-A7A2-4CE926CD5D6B}"/>
                    </a:ext>
                  </a:extLst>
                </p:cNvPr>
                <p:cNvGrpSpPr/>
                <p:nvPr/>
              </p:nvGrpSpPr>
              <p:grpSpPr>
                <a:xfrm>
                  <a:off x="4052943" y="5412793"/>
                  <a:ext cx="305861" cy="305861"/>
                  <a:chOff x="1324575" y="5760204"/>
                  <a:chExt cx="305861" cy="305861"/>
                </a:xfrm>
              </p:grpSpPr>
              <p:sp>
                <p:nvSpPr>
                  <p:cNvPr id="43" name="Oval 42">
                    <a:extLst>
                      <a:ext uri="{FF2B5EF4-FFF2-40B4-BE49-F238E27FC236}">
                        <a16:creationId xmlns:a16="http://schemas.microsoft.com/office/drawing/2014/main" id="{908D63BF-7E37-4D6B-B1E0-27373F612C87}"/>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AutoShape 1">
                    <a:extLst>
                      <a:ext uri="{FF2B5EF4-FFF2-40B4-BE49-F238E27FC236}">
                        <a16:creationId xmlns:a16="http://schemas.microsoft.com/office/drawing/2014/main" id="{374CA2CA-979A-4835-83C8-034D87E02A0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7" name="Group 36">
                  <a:extLst>
                    <a:ext uri="{FF2B5EF4-FFF2-40B4-BE49-F238E27FC236}">
                      <a16:creationId xmlns:a16="http://schemas.microsoft.com/office/drawing/2014/main" id="{F02260CC-CE48-4F59-9083-3389CA948DBD}"/>
                    </a:ext>
                  </a:extLst>
                </p:cNvPr>
                <p:cNvGrpSpPr/>
                <p:nvPr/>
              </p:nvGrpSpPr>
              <p:grpSpPr>
                <a:xfrm>
                  <a:off x="4379427" y="5412793"/>
                  <a:ext cx="305861" cy="305861"/>
                  <a:chOff x="1684215" y="5760204"/>
                  <a:chExt cx="305861" cy="305861"/>
                </a:xfrm>
              </p:grpSpPr>
              <p:sp>
                <p:nvSpPr>
                  <p:cNvPr id="41" name="Oval 40">
                    <a:extLst>
                      <a:ext uri="{FF2B5EF4-FFF2-40B4-BE49-F238E27FC236}">
                        <a16:creationId xmlns:a16="http://schemas.microsoft.com/office/drawing/2014/main" id="{C1AA93B3-762D-40F4-9DAE-8A3ED4B9B008}"/>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2" name="AutoShape 21">
                    <a:extLst>
                      <a:ext uri="{FF2B5EF4-FFF2-40B4-BE49-F238E27FC236}">
                        <a16:creationId xmlns:a16="http://schemas.microsoft.com/office/drawing/2014/main" id="{E6C86EDC-6A34-49B1-BB31-F1A01086EE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8" name="Group 37">
                  <a:extLst>
                    <a:ext uri="{FF2B5EF4-FFF2-40B4-BE49-F238E27FC236}">
                      <a16:creationId xmlns:a16="http://schemas.microsoft.com/office/drawing/2014/main" id="{30C9DD62-BFF3-45FC-952C-9A957E76E3E5}"/>
                    </a:ext>
                  </a:extLst>
                </p:cNvPr>
                <p:cNvGrpSpPr/>
                <p:nvPr/>
              </p:nvGrpSpPr>
              <p:grpSpPr>
                <a:xfrm>
                  <a:off x="4705911" y="5412792"/>
                  <a:ext cx="305861" cy="305861"/>
                  <a:chOff x="2177216" y="5760204"/>
                  <a:chExt cx="305861" cy="305861"/>
                </a:xfrm>
              </p:grpSpPr>
              <p:sp>
                <p:nvSpPr>
                  <p:cNvPr id="39" name="Oval 38">
                    <a:extLst>
                      <a:ext uri="{FF2B5EF4-FFF2-40B4-BE49-F238E27FC236}">
                        <a16:creationId xmlns:a16="http://schemas.microsoft.com/office/drawing/2014/main" id="{56B8DF42-7861-4867-9CB5-313EA5D10A1E}"/>
                      </a:ext>
                    </a:extLst>
                  </p:cNvPr>
                  <p:cNvSpPr/>
                  <p:nvPr/>
                </p:nvSpPr>
                <p:spPr>
                  <a:xfrm>
                    <a:off x="2177216"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0" name="AutoShape 18">
                    <a:extLst>
                      <a:ext uri="{FF2B5EF4-FFF2-40B4-BE49-F238E27FC236}">
                        <a16:creationId xmlns:a16="http://schemas.microsoft.com/office/drawing/2014/main" id="{E2AD04C7-6D4A-459F-8BAE-3C811A3AA54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5" name="TextBox 34">
                <a:extLst>
                  <a:ext uri="{FF2B5EF4-FFF2-40B4-BE49-F238E27FC236}">
                    <a16:creationId xmlns:a16="http://schemas.microsoft.com/office/drawing/2014/main" id="{687A8FB6-ED25-4A38-A2E7-350651525E2A}"/>
                  </a:ext>
                </a:extLst>
              </p:cNvPr>
              <p:cNvSpPr txBox="1"/>
              <p:nvPr/>
            </p:nvSpPr>
            <p:spPr>
              <a:xfrm>
                <a:off x="5272736" y="3612844"/>
                <a:ext cx="4133416" cy="246221"/>
              </a:xfrm>
              <a:prstGeom prst="rect">
                <a:avLst/>
              </a:prstGeom>
              <a:noFill/>
            </p:spPr>
            <p:txBody>
              <a:bodyPr wrap="square" rtlCol="0">
                <a:spAutoFit/>
              </a:bodyPr>
              <a:lstStyle/>
              <a:p>
                <a:r>
                  <a:rPr lang="en-US" sz="1000" b="1" spc="200" dirty="0">
                    <a:latin typeface="Roboto" panose="02000000000000000000" pitchFamily="2" charset="0"/>
                    <a:ea typeface="Roboto" panose="02000000000000000000" pitchFamily="2" charset="0"/>
                  </a:rPr>
                  <a:t>www.website/ fb/ you tube/company name.com</a:t>
                </a:r>
              </a:p>
            </p:txBody>
          </p:sp>
        </p:grpSp>
        <p:grpSp>
          <p:nvGrpSpPr>
            <p:cNvPr id="45" name="Group 44">
              <a:extLst>
                <a:ext uri="{FF2B5EF4-FFF2-40B4-BE49-F238E27FC236}">
                  <a16:creationId xmlns:a16="http://schemas.microsoft.com/office/drawing/2014/main" id="{4EDA703E-60BD-4FA9-92D1-1F0901CEA361}"/>
                </a:ext>
              </a:extLst>
            </p:cNvPr>
            <p:cNvGrpSpPr/>
            <p:nvPr/>
          </p:nvGrpSpPr>
          <p:grpSpPr>
            <a:xfrm>
              <a:off x="4875396" y="2577685"/>
              <a:ext cx="6136912" cy="1150623"/>
              <a:chOff x="3935766" y="2818446"/>
              <a:chExt cx="6136912" cy="1150623"/>
            </a:xfrm>
          </p:grpSpPr>
          <p:grpSp>
            <p:nvGrpSpPr>
              <p:cNvPr id="46" name="Group 45">
                <a:extLst>
                  <a:ext uri="{FF2B5EF4-FFF2-40B4-BE49-F238E27FC236}">
                    <a16:creationId xmlns:a16="http://schemas.microsoft.com/office/drawing/2014/main" id="{F1D76891-F9B7-48A2-A9E5-C090410DEC7D}"/>
                  </a:ext>
                </a:extLst>
              </p:cNvPr>
              <p:cNvGrpSpPr/>
              <p:nvPr/>
            </p:nvGrpSpPr>
            <p:grpSpPr>
              <a:xfrm>
                <a:off x="3935766" y="2818446"/>
                <a:ext cx="3106770" cy="682781"/>
                <a:chOff x="2468336" y="2009958"/>
                <a:chExt cx="2564202" cy="682781"/>
              </a:xfrm>
            </p:grpSpPr>
            <p:sp>
              <p:nvSpPr>
                <p:cNvPr id="48" name="TextBox 47">
                  <a:extLst>
                    <a:ext uri="{FF2B5EF4-FFF2-40B4-BE49-F238E27FC236}">
                      <a16:creationId xmlns:a16="http://schemas.microsoft.com/office/drawing/2014/main" id="{E376EC4B-5D3B-446A-BA58-5FE3E750CD16}"/>
                    </a:ext>
                  </a:extLst>
                </p:cNvPr>
                <p:cNvSpPr txBox="1"/>
                <p:nvPr/>
              </p:nvSpPr>
              <p:spPr>
                <a:xfrm>
                  <a:off x="2468336" y="2009958"/>
                  <a:ext cx="1378857" cy="400110"/>
                </a:xfrm>
                <a:prstGeom prst="rect">
                  <a:avLst/>
                </a:prstGeom>
                <a:noFill/>
              </p:spPr>
              <p:txBody>
                <a:bodyPr wrap="square" rtlCol="0">
                  <a:spAutoFit/>
                </a:bodyPr>
                <a:lstStyle/>
                <a:p>
                  <a:r>
                    <a:rPr lang="en-US" sz="2000" b="1" spc="200" dirty="0">
                      <a:latin typeface="Roboto" panose="02000000000000000000" pitchFamily="2" charset="0"/>
                      <a:ea typeface="Roboto" panose="02000000000000000000" pitchFamily="2" charset="0"/>
                    </a:rPr>
                    <a:t>HELLO”</a:t>
                  </a:r>
                </a:p>
              </p:txBody>
            </p:sp>
            <p:sp>
              <p:nvSpPr>
                <p:cNvPr id="49" name="TextBox 48">
                  <a:extLst>
                    <a:ext uri="{FF2B5EF4-FFF2-40B4-BE49-F238E27FC236}">
                      <a16:creationId xmlns:a16="http://schemas.microsoft.com/office/drawing/2014/main" id="{6B530AEF-C437-4576-B478-5D6E1056C9C6}"/>
                    </a:ext>
                  </a:extLst>
                </p:cNvPr>
                <p:cNvSpPr txBox="1"/>
                <p:nvPr/>
              </p:nvSpPr>
              <p:spPr>
                <a:xfrm>
                  <a:off x="2468337" y="2354185"/>
                  <a:ext cx="2564201" cy="338554"/>
                </a:xfrm>
                <a:prstGeom prst="rect">
                  <a:avLst/>
                </a:prstGeom>
                <a:noFill/>
              </p:spPr>
              <p:txBody>
                <a:bodyPr wrap="square" rtlCol="0">
                  <a:spAutoFit/>
                </a:bodyPr>
                <a:lstStyle/>
                <a:p>
                  <a:r>
                    <a:rPr lang="en-US" sz="1600" dirty="0" err="1">
                      <a:latin typeface="Roboto" panose="02000000000000000000" pitchFamily="2" charset="0"/>
                      <a:ea typeface="Roboto" panose="02000000000000000000" pitchFamily="2" charset="0"/>
                    </a:rPr>
                    <a:t>Iam</a:t>
                  </a:r>
                  <a:r>
                    <a:rPr lang="en-US" sz="1600" dirty="0">
                      <a:latin typeface="Roboto" panose="02000000000000000000" pitchFamily="2" charset="0"/>
                      <a:ea typeface="Roboto" panose="02000000000000000000" pitchFamily="2" charset="0"/>
                    </a:rPr>
                    <a:t> John Deo, Your Presenter!</a:t>
                  </a:r>
                </a:p>
              </p:txBody>
            </p:sp>
          </p:grpSp>
          <p:sp>
            <p:nvSpPr>
              <p:cNvPr id="47" name="Rectangle 9">
                <a:extLst>
                  <a:ext uri="{FF2B5EF4-FFF2-40B4-BE49-F238E27FC236}">
                    <a16:creationId xmlns:a16="http://schemas.microsoft.com/office/drawing/2014/main" id="{C72D92B9-051F-4E1D-811B-7104F9CBB875}"/>
                  </a:ext>
                </a:extLst>
              </p:cNvPr>
              <p:cNvSpPr>
                <a:spLocks/>
              </p:cNvSpPr>
              <p:nvPr/>
            </p:nvSpPr>
            <p:spPr bwMode="auto">
              <a:xfrm>
                <a:off x="4032147" y="3504130"/>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grpSp>
        <p:cxnSp>
          <p:nvCxnSpPr>
            <p:cNvPr id="50" name="Straight Connector 49">
              <a:extLst>
                <a:ext uri="{FF2B5EF4-FFF2-40B4-BE49-F238E27FC236}">
                  <a16:creationId xmlns:a16="http://schemas.microsoft.com/office/drawing/2014/main" id="{0FFC257E-4D24-4748-BB9E-6216CB3682AC}"/>
                </a:ext>
              </a:extLst>
            </p:cNvPr>
            <p:cNvCxnSpPr>
              <a:cxnSpLocks/>
            </p:cNvCxnSpPr>
            <p:nvPr/>
          </p:nvCxnSpPr>
          <p:spPr>
            <a:xfrm>
              <a:off x="4971777" y="4293496"/>
              <a:ext cx="60405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CA67BD2C-23FD-4798-8C94-A9031989A332}"/>
              </a:ext>
            </a:extLst>
          </p:cNvPr>
          <p:cNvSpPr>
            <a:spLocks noGrp="1"/>
          </p:cNvSpPr>
          <p:nvPr>
            <p:ph type="pic" sz="quarter" idx="164"/>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10275"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10275" y="481013"/>
            <a:ext cx="10515600" cy="679450"/>
          </a:xfrm>
        </p:spPr>
        <p:txBody>
          <a:bodyPr/>
          <a:lstStyle/>
          <a:p>
            <a:r>
              <a:rPr lang="en-US" b="1" dirty="0"/>
              <a:t>SQUARE IMAGE</a:t>
            </a:r>
          </a:p>
        </p:txBody>
      </p:sp>
      <p:sp>
        <p:nvSpPr>
          <p:cNvPr id="12" name="Rectangle 11">
            <a:extLst>
              <a:ext uri="{FF2B5EF4-FFF2-40B4-BE49-F238E27FC236}">
                <a16:creationId xmlns:a16="http://schemas.microsoft.com/office/drawing/2014/main" id="{D22C06E1-46E1-4B86-840F-7F3D327AB41E}"/>
              </a:ext>
            </a:extLst>
          </p:cNvPr>
          <p:cNvSpPr/>
          <p:nvPr/>
        </p:nvSpPr>
        <p:spPr>
          <a:xfrm>
            <a:off x="972547" y="4630728"/>
            <a:ext cx="10246906" cy="121224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983821EB-BCCF-419C-93EA-6E647C886528}"/>
              </a:ext>
            </a:extLst>
          </p:cNvPr>
          <p:cNvGrpSpPr/>
          <p:nvPr/>
        </p:nvGrpSpPr>
        <p:grpSpPr>
          <a:xfrm>
            <a:off x="1659418" y="5035847"/>
            <a:ext cx="8873164" cy="402002"/>
            <a:chOff x="1826984" y="4712801"/>
            <a:chExt cx="8873164" cy="402002"/>
          </a:xfrm>
        </p:grpSpPr>
        <p:grpSp>
          <p:nvGrpSpPr>
            <p:cNvPr id="14" name="Group 13">
              <a:extLst>
                <a:ext uri="{FF2B5EF4-FFF2-40B4-BE49-F238E27FC236}">
                  <a16:creationId xmlns:a16="http://schemas.microsoft.com/office/drawing/2014/main" id="{65FE04AD-D2CF-4801-B38D-DA04C3F534CF}"/>
                </a:ext>
              </a:extLst>
            </p:cNvPr>
            <p:cNvGrpSpPr/>
            <p:nvPr/>
          </p:nvGrpSpPr>
          <p:grpSpPr>
            <a:xfrm>
              <a:off x="1826984" y="4712801"/>
              <a:ext cx="4131608" cy="402002"/>
              <a:chOff x="7184572" y="3807791"/>
              <a:chExt cx="4131608" cy="402002"/>
            </a:xfrm>
          </p:grpSpPr>
          <p:grpSp>
            <p:nvGrpSpPr>
              <p:cNvPr id="21" name="Group 20">
                <a:extLst>
                  <a:ext uri="{FF2B5EF4-FFF2-40B4-BE49-F238E27FC236}">
                    <a16:creationId xmlns:a16="http://schemas.microsoft.com/office/drawing/2014/main" id="{13224B66-F9CB-4803-BE50-C7CFE29E101E}"/>
                  </a:ext>
                </a:extLst>
              </p:cNvPr>
              <p:cNvGrpSpPr/>
              <p:nvPr/>
            </p:nvGrpSpPr>
            <p:grpSpPr>
              <a:xfrm>
                <a:off x="7184572" y="3807791"/>
                <a:ext cx="402002" cy="402002"/>
                <a:chOff x="8621485" y="2322285"/>
                <a:chExt cx="402002" cy="402002"/>
              </a:xfrm>
            </p:grpSpPr>
            <p:sp>
              <p:nvSpPr>
                <p:cNvPr id="24" name="Oval 23">
                  <a:extLst>
                    <a:ext uri="{FF2B5EF4-FFF2-40B4-BE49-F238E27FC236}">
                      <a16:creationId xmlns:a16="http://schemas.microsoft.com/office/drawing/2014/main" id="{482A3BD2-B436-4A30-83B0-4FCD0980B552}"/>
                    </a:ext>
                  </a:extLst>
                </p:cNvPr>
                <p:cNvSpPr/>
                <p:nvPr/>
              </p:nvSpPr>
              <p:spPr>
                <a:xfrm>
                  <a:off x="8621485" y="2322285"/>
                  <a:ext cx="402002" cy="4020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0391BFBD-A7C1-4381-AB0B-5521B5AE03BE}"/>
                    </a:ext>
                  </a:extLst>
                </p:cNvPr>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Sketch block" panose="02000000000000000000" pitchFamily="2" charset="0"/>
                    </a:rPr>
                    <a:t>1</a:t>
                  </a:r>
                </a:p>
              </p:txBody>
            </p:sp>
          </p:grpSp>
          <p:sp>
            <p:nvSpPr>
              <p:cNvPr id="22" name="Rectangle 4">
                <a:extLst>
                  <a:ext uri="{FF2B5EF4-FFF2-40B4-BE49-F238E27FC236}">
                    <a16:creationId xmlns:a16="http://schemas.microsoft.com/office/drawing/2014/main" id="{C23C219C-4F2F-4FD0-AFD3-2C04BF45FD06}"/>
                  </a:ext>
                </a:extLst>
              </p:cNvPr>
              <p:cNvSpPr>
                <a:spLocks/>
              </p:cNvSpPr>
              <p:nvPr/>
            </p:nvSpPr>
            <p:spPr bwMode="auto">
              <a:xfrm>
                <a:off x="7763779" y="3807791"/>
                <a:ext cx="3552401"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bg1">
                        <a:lumMod val="85000"/>
                      </a:schemeClr>
                    </a:solidFill>
                    <a:latin typeface="Roboto" panose="02000000000000000000" pitchFamily="2" charset="0"/>
                    <a:ea typeface="Roboto" panose="02000000000000000000" pitchFamily="2" charset="0"/>
                    <a:cs typeface="Lato" charset="0"/>
                    <a:sym typeface="Montserrat-Regular" charset="0"/>
                  </a:rPr>
                  <a:t>This letterhead design is meant to project an image of professionalism and reliability. By</a:t>
                </a:r>
              </a:p>
            </p:txBody>
          </p:sp>
        </p:grpSp>
        <p:grpSp>
          <p:nvGrpSpPr>
            <p:cNvPr id="15" name="Group 14">
              <a:extLst>
                <a:ext uri="{FF2B5EF4-FFF2-40B4-BE49-F238E27FC236}">
                  <a16:creationId xmlns:a16="http://schemas.microsoft.com/office/drawing/2014/main" id="{2D745511-7E33-4E73-ACDF-2DB505E2A460}"/>
                </a:ext>
              </a:extLst>
            </p:cNvPr>
            <p:cNvGrpSpPr/>
            <p:nvPr/>
          </p:nvGrpSpPr>
          <p:grpSpPr>
            <a:xfrm>
              <a:off x="6568540" y="4712801"/>
              <a:ext cx="4131608" cy="402002"/>
              <a:chOff x="7184572" y="3807791"/>
              <a:chExt cx="4131608" cy="402002"/>
            </a:xfrm>
          </p:grpSpPr>
          <p:grpSp>
            <p:nvGrpSpPr>
              <p:cNvPr id="16" name="Group 15">
                <a:extLst>
                  <a:ext uri="{FF2B5EF4-FFF2-40B4-BE49-F238E27FC236}">
                    <a16:creationId xmlns:a16="http://schemas.microsoft.com/office/drawing/2014/main" id="{6630A710-C503-453F-B349-33611DF98506}"/>
                  </a:ext>
                </a:extLst>
              </p:cNvPr>
              <p:cNvGrpSpPr/>
              <p:nvPr/>
            </p:nvGrpSpPr>
            <p:grpSpPr>
              <a:xfrm>
                <a:off x="7184572" y="3807791"/>
                <a:ext cx="402002" cy="402002"/>
                <a:chOff x="8621485" y="2322285"/>
                <a:chExt cx="402002" cy="402002"/>
              </a:xfrm>
            </p:grpSpPr>
            <p:sp>
              <p:nvSpPr>
                <p:cNvPr id="19" name="Oval 18">
                  <a:extLst>
                    <a:ext uri="{FF2B5EF4-FFF2-40B4-BE49-F238E27FC236}">
                      <a16:creationId xmlns:a16="http://schemas.microsoft.com/office/drawing/2014/main" id="{948C046D-71D6-4570-8A04-EBF85766EA72}"/>
                    </a:ext>
                  </a:extLst>
                </p:cNvPr>
                <p:cNvSpPr/>
                <p:nvPr/>
              </p:nvSpPr>
              <p:spPr>
                <a:xfrm>
                  <a:off x="8621485" y="2322285"/>
                  <a:ext cx="402002" cy="4020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C2DF56C-F993-4A19-9BEA-FEBDD376CF78}"/>
                    </a:ext>
                  </a:extLst>
                </p:cNvPr>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Sketch block" panose="02000000000000000000" pitchFamily="2" charset="0"/>
                    </a:rPr>
                    <a:t>1</a:t>
                  </a:r>
                </a:p>
              </p:txBody>
            </p:sp>
          </p:grpSp>
          <p:sp>
            <p:nvSpPr>
              <p:cNvPr id="17" name="Rectangle 4">
                <a:extLst>
                  <a:ext uri="{FF2B5EF4-FFF2-40B4-BE49-F238E27FC236}">
                    <a16:creationId xmlns:a16="http://schemas.microsoft.com/office/drawing/2014/main" id="{0A13D9C9-08BF-4DD2-85DB-1E935132756A}"/>
                  </a:ext>
                </a:extLst>
              </p:cNvPr>
              <p:cNvSpPr>
                <a:spLocks/>
              </p:cNvSpPr>
              <p:nvPr/>
            </p:nvSpPr>
            <p:spPr bwMode="auto">
              <a:xfrm>
                <a:off x="7763779" y="3807791"/>
                <a:ext cx="3552401"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bg1">
                        <a:lumMod val="85000"/>
                      </a:schemeClr>
                    </a:solidFill>
                    <a:latin typeface="Roboto" panose="02000000000000000000" pitchFamily="2" charset="0"/>
                    <a:ea typeface="Roboto" panose="02000000000000000000" pitchFamily="2" charset="0"/>
                    <a:cs typeface="Lato" charset="0"/>
                    <a:sym typeface="Montserrat-Regular" charset="0"/>
                  </a:rPr>
                  <a:t>This letterhead design is meant to project an image of professionalism and reliability. By</a:t>
                </a:r>
              </a:p>
            </p:txBody>
          </p:sp>
        </p:grpSp>
      </p:grpSp>
      <p:sp>
        <p:nvSpPr>
          <p:cNvPr id="3" name="Picture Placeholder 2">
            <a:extLst>
              <a:ext uri="{FF2B5EF4-FFF2-40B4-BE49-F238E27FC236}">
                <a16:creationId xmlns:a16="http://schemas.microsoft.com/office/drawing/2014/main" id="{260F3560-CCCB-4936-89B6-F292A59AB2DF}"/>
              </a:ext>
            </a:extLst>
          </p:cNvPr>
          <p:cNvSpPr>
            <a:spLocks noGrp="1"/>
          </p:cNvSpPr>
          <p:nvPr>
            <p:ph type="pic" sz="quarter" idx="165"/>
          </p:nvPr>
        </p:nvSpPr>
        <p:spPr/>
      </p:sp>
    </p:spTree>
    <p:extLst>
      <p:ext uri="{BB962C8B-B14F-4D97-AF65-F5344CB8AC3E}">
        <p14:creationId xmlns:p14="http://schemas.microsoft.com/office/powerpoint/2010/main" val="1320396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0" name="Rectangle 49">
            <a:extLst>
              <a:ext uri="{FF2B5EF4-FFF2-40B4-BE49-F238E27FC236}">
                <a16:creationId xmlns:a16="http://schemas.microsoft.com/office/drawing/2014/main" id="{355132F9-518E-46C8-9458-D3DCBF924A14}"/>
              </a:ext>
            </a:extLst>
          </p:cNvPr>
          <p:cNvSpPr/>
          <p:nvPr/>
        </p:nvSpPr>
        <p:spPr>
          <a:xfrm>
            <a:off x="838201" y="5027249"/>
            <a:ext cx="6288314" cy="861774"/>
          </a:xfrm>
          <a:prstGeom prst="rect">
            <a:avLst/>
          </a:prstGeom>
        </p:spPr>
        <p:txBody>
          <a:bodyPr wrap="square">
            <a:spAutoFit/>
          </a:bodyPr>
          <a:lstStyle/>
          <a:p>
            <a:pP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Lorem Ipsum</a:t>
            </a:r>
            <a:r>
              <a:rPr lang="en-US" sz="10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including versions of Lorem Ipsum.</a:t>
            </a:r>
          </a:p>
        </p:txBody>
      </p:sp>
      <p:sp>
        <p:nvSpPr>
          <p:cNvPr id="3" name="Picture Placeholder 2">
            <a:extLst>
              <a:ext uri="{FF2B5EF4-FFF2-40B4-BE49-F238E27FC236}">
                <a16:creationId xmlns:a16="http://schemas.microsoft.com/office/drawing/2014/main" id="{E609555F-9F64-4A3B-A537-AFD088EF9851}"/>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2A969C77-E4ED-441E-B258-07526D180304}"/>
              </a:ext>
            </a:extLst>
          </p:cNvPr>
          <p:cNvSpPr>
            <a:spLocks noGrp="1"/>
          </p:cNvSpPr>
          <p:nvPr>
            <p:ph type="pic" sz="quarter" idx="166"/>
          </p:nvPr>
        </p:nvSpPr>
        <p:spPr/>
      </p:sp>
    </p:spTree>
    <p:extLst>
      <p:ext uri="{BB962C8B-B14F-4D97-AF65-F5344CB8AC3E}">
        <p14:creationId xmlns:p14="http://schemas.microsoft.com/office/powerpoint/2010/main" val="3934867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607695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0" name="Freeform: Shape 29">
            <a:extLst>
              <a:ext uri="{FF2B5EF4-FFF2-40B4-BE49-F238E27FC236}">
                <a16:creationId xmlns:a16="http://schemas.microsoft.com/office/drawing/2014/main" id="{5409AC2B-A83B-4005-B15A-22650D821A09}"/>
              </a:ext>
            </a:extLst>
          </p:cNvPr>
          <p:cNvSpPr/>
          <p:nvPr/>
        </p:nvSpPr>
        <p:spPr>
          <a:xfrm>
            <a:off x="7315199" y="1899376"/>
            <a:ext cx="2438399" cy="4007937"/>
          </a:xfrm>
          <a:custGeom>
            <a:avLst/>
            <a:gdLst>
              <a:gd name="connsiteX0" fmla="*/ 0 w 2438399"/>
              <a:gd name="connsiteY0" fmla="*/ 0 h 3815622"/>
              <a:gd name="connsiteX1" fmla="*/ 2438399 w 2438399"/>
              <a:gd name="connsiteY1" fmla="*/ 0 h 3815622"/>
              <a:gd name="connsiteX2" fmla="*/ 2438399 w 2438399"/>
              <a:gd name="connsiteY2" fmla="*/ 3815622 h 3815622"/>
              <a:gd name="connsiteX3" fmla="*/ 0 w 2438399"/>
              <a:gd name="connsiteY3" fmla="*/ 3815622 h 3815622"/>
            </a:gdLst>
            <a:ahLst/>
            <a:cxnLst>
              <a:cxn ang="0">
                <a:pos x="connsiteX0" y="connsiteY0"/>
              </a:cxn>
              <a:cxn ang="0">
                <a:pos x="connsiteX1" y="connsiteY1"/>
              </a:cxn>
              <a:cxn ang="0">
                <a:pos x="connsiteX2" y="connsiteY2"/>
              </a:cxn>
              <a:cxn ang="0">
                <a:pos x="connsiteX3" y="connsiteY3"/>
              </a:cxn>
            </a:cxnLst>
            <a:rect l="l" t="t" r="r" b="b"/>
            <a:pathLst>
              <a:path w="2438399" h="3815622">
                <a:moveTo>
                  <a:pt x="0" y="0"/>
                </a:moveTo>
                <a:lnTo>
                  <a:pt x="2438399" y="0"/>
                </a:lnTo>
                <a:lnTo>
                  <a:pt x="2438399" y="3815622"/>
                </a:lnTo>
                <a:lnTo>
                  <a:pt x="0" y="3815622"/>
                </a:lnTo>
                <a:close/>
              </a:path>
            </a:pathLst>
          </a:custGeom>
          <a:solidFill>
            <a:schemeClr val="accent3">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8DB9FCCE-5DE7-4F24-9A2E-B415F69670C7}"/>
              </a:ext>
            </a:extLst>
          </p:cNvPr>
          <p:cNvSpPr/>
          <p:nvPr/>
        </p:nvSpPr>
        <p:spPr>
          <a:xfrm>
            <a:off x="4267200" y="1899377"/>
            <a:ext cx="3047999" cy="2454909"/>
          </a:xfrm>
          <a:custGeom>
            <a:avLst/>
            <a:gdLst>
              <a:gd name="connsiteX0" fmla="*/ 0 w 2438399"/>
              <a:gd name="connsiteY0" fmla="*/ 0 h 3815622"/>
              <a:gd name="connsiteX1" fmla="*/ 2438399 w 2438399"/>
              <a:gd name="connsiteY1" fmla="*/ 0 h 3815622"/>
              <a:gd name="connsiteX2" fmla="*/ 2438399 w 2438399"/>
              <a:gd name="connsiteY2" fmla="*/ 3815622 h 3815622"/>
              <a:gd name="connsiteX3" fmla="*/ 0 w 2438399"/>
              <a:gd name="connsiteY3" fmla="*/ 3815622 h 3815622"/>
            </a:gdLst>
            <a:ahLst/>
            <a:cxnLst>
              <a:cxn ang="0">
                <a:pos x="connsiteX0" y="connsiteY0"/>
              </a:cxn>
              <a:cxn ang="0">
                <a:pos x="connsiteX1" y="connsiteY1"/>
              </a:cxn>
              <a:cxn ang="0">
                <a:pos x="connsiteX2" y="connsiteY2"/>
              </a:cxn>
              <a:cxn ang="0">
                <a:pos x="connsiteX3" y="connsiteY3"/>
              </a:cxn>
            </a:cxnLst>
            <a:rect l="l" t="t" r="r" b="b"/>
            <a:pathLst>
              <a:path w="2438399" h="3815622">
                <a:moveTo>
                  <a:pt x="0" y="0"/>
                </a:moveTo>
                <a:lnTo>
                  <a:pt x="2438399" y="0"/>
                </a:lnTo>
                <a:lnTo>
                  <a:pt x="2438399" y="3815622"/>
                </a:lnTo>
                <a:lnTo>
                  <a:pt x="0" y="3815622"/>
                </a:lnTo>
                <a:close/>
              </a:path>
            </a:pathLst>
          </a:custGeom>
          <a:solidFill>
            <a:schemeClr val="accent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71452A86-0857-4064-BDE0-C52B4D8FA7A5}"/>
              </a:ext>
            </a:extLst>
          </p:cNvPr>
          <p:cNvSpPr/>
          <p:nvPr/>
        </p:nvSpPr>
        <p:spPr>
          <a:xfrm>
            <a:off x="9753599" y="1899377"/>
            <a:ext cx="2438402" cy="2454909"/>
          </a:xfrm>
          <a:custGeom>
            <a:avLst/>
            <a:gdLst>
              <a:gd name="connsiteX0" fmla="*/ 0 w 2438399"/>
              <a:gd name="connsiteY0" fmla="*/ 0 h 3815622"/>
              <a:gd name="connsiteX1" fmla="*/ 2438399 w 2438399"/>
              <a:gd name="connsiteY1" fmla="*/ 0 h 3815622"/>
              <a:gd name="connsiteX2" fmla="*/ 2438399 w 2438399"/>
              <a:gd name="connsiteY2" fmla="*/ 3815622 h 3815622"/>
              <a:gd name="connsiteX3" fmla="*/ 0 w 2438399"/>
              <a:gd name="connsiteY3" fmla="*/ 3815622 h 3815622"/>
            </a:gdLst>
            <a:ahLst/>
            <a:cxnLst>
              <a:cxn ang="0">
                <a:pos x="connsiteX0" y="connsiteY0"/>
              </a:cxn>
              <a:cxn ang="0">
                <a:pos x="connsiteX1" y="connsiteY1"/>
              </a:cxn>
              <a:cxn ang="0">
                <a:pos x="connsiteX2" y="connsiteY2"/>
              </a:cxn>
              <a:cxn ang="0">
                <a:pos x="connsiteX3" y="connsiteY3"/>
              </a:cxn>
            </a:cxnLst>
            <a:rect l="l" t="t" r="r" b="b"/>
            <a:pathLst>
              <a:path w="2438399" h="3815622">
                <a:moveTo>
                  <a:pt x="0" y="0"/>
                </a:moveTo>
                <a:lnTo>
                  <a:pt x="2438399" y="0"/>
                </a:lnTo>
                <a:lnTo>
                  <a:pt x="2438399" y="3815622"/>
                </a:lnTo>
                <a:lnTo>
                  <a:pt x="0" y="3815622"/>
                </a:lnTo>
                <a:close/>
              </a:path>
            </a:pathLst>
          </a:custGeom>
          <a:solidFill>
            <a:schemeClr val="accent4">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3A437B4-BF96-4B59-A62F-E653D3DC5E95}"/>
              </a:ext>
            </a:extLst>
          </p:cNvPr>
          <p:cNvSpPr/>
          <p:nvPr/>
        </p:nvSpPr>
        <p:spPr>
          <a:xfrm>
            <a:off x="838200" y="4604682"/>
            <a:ext cx="5968999" cy="1118255"/>
          </a:xfrm>
          <a:prstGeom prst="rect">
            <a:avLst/>
          </a:prstGeom>
        </p:spPr>
        <p:txBody>
          <a:bodyPr wrap="square">
            <a:spAutoFit/>
          </a:bodyPr>
          <a:lstStyle/>
          <a:p>
            <a:pPr>
              <a:lnSpc>
                <a:spcPts val="2000"/>
              </a:lnSpc>
            </a:pP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amet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elit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Aliquam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enim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nisi,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blandit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nec</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vulputate</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varius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posuere</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non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lectus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Maecenas vestibulum dictum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nulla</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quis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laoreet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vestibulum.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Proin</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quis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metus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sit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amet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risus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euismod</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dignissim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sit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amet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ut</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tellus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Cras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faucibus</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Interdum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et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malesuada</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fames ac ante.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40" name="Rectangle 39">
            <a:extLst>
              <a:ext uri="{FF2B5EF4-FFF2-40B4-BE49-F238E27FC236}">
                <a16:creationId xmlns:a16="http://schemas.microsoft.com/office/drawing/2014/main" id="{E9FFF6DB-608A-4F77-B23D-E829C44DB9C3}"/>
              </a:ext>
            </a:extLst>
          </p:cNvPr>
          <p:cNvSpPr/>
          <p:nvPr/>
        </p:nvSpPr>
        <p:spPr>
          <a:xfrm>
            <a:off x="4445001" y="2311223"/>
            <a:ext cx="2692397" cy="1631216"/>
          </a:xfrm>
          <a:prstGeom prst="rect">
            <a:avLst/>
          </a:prstGeom>
        </p:spPr>
        <p:txBody>
          <a:bodyPr wrap="square">
            <a:spAutoFit/>
          </a:bodyPr>
          <a:lstStyle/>
          <a:p>
            <a:pPr algn="ctr">
              <a:lnSpc>
                <a:spcPts val="20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Aliquam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enim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nisi,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blandit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nec</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vulputate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vestibulum dictum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nulla</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quis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laoreet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vestibulum.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Proin</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quis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metus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sit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fames ac</a:t>
            </a:r>
          </a:p>
        </p:txBody>
      </p:sp>
      <p:sp>
        <p:nvSpPr>
          <p:cNvPr id="3" name="Picture Placeholder 2">
            <a:extLst>
              <a:ext uri="{FF2B5EF4-FFF2-40B4-BE49-F238E27FC236}">
                <a16:creationId xmlns:a16="http://schemas.microsoft.com/office/drawing/2014/main" id="{2C9092E8-5393-404C-A208-8D30A32D5B03}"/>
              </a:ext>
            </a:extLst>
          </p:cNvPr>
          <p:cNvSpPr>
            <a:spLocks noGrp="1"/>
          </p:cNvSpPr>
          <p:nvPr>
            <p:ph type="pic" sz="quarter" idx="165"/>
          </p:nvPr>
        </p:nvSpPr>
        <p:spPr/>
      </p:sp>
    </p:spTree>
    <p:extLst>
      <p:ext uri="{BB962C8B-B14F-4D97-AF65-F5344CB8AC3E}">
        <p14:creationId xmlns:p14="http://schemas.microsoft.com/office/powerpoint/2010/main" val="4186692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197"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197"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pPr algn="l"/>
            <a:endParaRPr lang="en-US" dirty="0"/>
          </a:p>
        </p:txBody>
      </p:sp>
      <p:sp>
        <p:nvSpPr>
          <p:cNvPr id="11" name="Rectangle 10">
            <a:extLst>
              <a:ext uri="{FF2B5EF4-FFF2-40B4-BE49-F238E27FC236}">
                <a16:creationId xmlns:a16="http://schemas.microsoft.com/office/drawing/2014/main" id="{A554CC90-E566-4FD7-B95F-3174A7526711}"/>
              </a:ext>
            </a:extLst>
          </p:cNvPr>
          <p:cNvSpPr/>
          <p:nvPr/>
        </p:nvSpPr>
        <p:spPr>
          <a:xfrm>
            <a:off x="6371771" y="2148113"/>
            <a:ext cx="4955904" cy="3701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25188666-60F5-4138-809E-9E29D7B6BC1D}"/>
              </a:ext>
            </a:extLst>
          </p:cNvPr>
          <p:cNvGrpSpPr/>
          <p:nvPr/>
        </p:nvGrpSpPr>
        <p:grpSpPr>
          <a:xfrm>
            <a:off x="6776857" y="2563612"/>
            <a:ext cx="4145733" cy="2870147"/>
            <a:chOff x="6774058" y="2470904"/>
            <a:chExt cx="4145733" cy="2870147"/>
          </a:xfrm>
        </p:grpSpPr>
        <p:sp>
          <p:nvSpPr>
            <p:cNvPr id="10" name="Rectangle 9">
              <a:extLst>
                <a:ext uri="{FF2B5EF4-FFF2-40B4-BE49-F238E27FC236}">
                  <a16:creationId xmlns:a16="http://schemas.microsoft.com/office/drawing/2014/main" id="{31AEED2A-4B10-4686-B774-DE1B411AB041}"/>
                </a:ext>
              </a:extLst>
            </p:cNvPr>
            <p:cNvSpPr/>
            <p:nvPr/>
          </p:nvSpPr>
          <p:spPr>
            <a:xfrm>
              <a:off x="6774058" y="2470904"/>
              <a:ext cx="1685077" cy="553998"/>
            </a:xfrm>
            <a:prstGeom prst="rect">
              <a:avLst/>
            </a:prstGeom>
          </p:spPr>
          <p:txBody>
            <a:bodyPr wrap="none">
              <a:spAutoFit/>
            </a:bodyPr>
            <a:lstStyle/>
            <a:p>
              <a:r>
                <a:rPr lang="en-US" sz="3000" b="1" dirty="0">
                  <a:solidFill>
                    <a:schemeClr val="bg1"/>
                  </a:solidFill>
                  <a:latin typeface="Roboto" panose="02000000000000000000" pitchFamily="2" charset="0"/>
                  <a:ea typeface="Roboto" panose="02000000000000000000" pitchFamily="2" charset="0"/>
                </a:rPr>
                <a:t>Location</a:t>
              </a:r>
              <a:endParaRPr lang="en-US" sz="3000" dirty="0">
                <a:solidFill>
                  <a:schemeClr val="bg1"/>
                </a:solidFill>
                <a:latin typeface="Roboto" panose="02000000000000000000" pitchFamily="2" charset="0"/>
                <a:ea typeface="Roboto" panose="02000000000000000000" pitchFamily="2" charset="0"/>
              </a:endParaRPr>
            </a:p>
          </p:txBody>
        </p:sp>
        <p:sp>
          <p:nvSpPr>
            <p:cNvPr id="12" name="Rectangle 11">
              <a:extLst>
                <a:ext uri="{FF2B5EF4-FFF2-40B4-BE49-F238E27FC236}">
                  <a16:creationId xmlns:a16="http://schemas.microsoft.com/office/drawing/2014/main" id="{92C021F7-E907-4FE5-8D14-E91F14D92A62}"/>
                </a:ext>
              </a:extLst>
            </p:cNvPr>
            <p:cNvSpPr/>
            <p:nvPr/>
          </p:nvSpPr>
          <p:spPr>
            <a:xfrm>
              <a:off x="6774058" y="2940394"/>
              <a:ext cx="4145733" cy="2400657"/>
            </a:xfrm>
            <a:prstGeom prst="rect">
              <a:avLst/>
            </a:prstGeom>
          </p:spPr>
          <p:txBody>
            <a:bodyPr wrap="square">
              <a:spAutoFit/>
            </a:bodyPr>
            <a:lstStyle/>
            <a:p>
              <a:pPr algn="just">
                <a:lnSpc>
                  <a:spcPts val="20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Aliquam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enim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nisi,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blandit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nec</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vulputate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varius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posuere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Maecenas vestibulum dictum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nulla</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quis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laoreet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in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eros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varius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pulvinar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eleifend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feugiat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dolor.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laoreet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ipsum ac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laoreet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vestibulum.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Proin</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quis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metus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sit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risus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sit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Cras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lobortis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fames ac ante ipsum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primis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in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faucibus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fames ac ante ipsum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primis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in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faucibus</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grpSp>
      <p:sp>
        <p:nvSpPr>
          <p:cNvPr id="3" name="Picture Placeholder 2">
            <a:extLst>
              <a:ext uri="{FF2B5EF4-FFF2-40B4-BE49-F238E27FC236}">
                <a16:creationId xmlns:a16="http://schemas.microsoft.com/office/drawing/2014/main" id="{280F78E1-AC12-4445-8C28-F23D636CAE94}"/>
              </a:ext>
            </a:extLst>
          </p:cNvPr>
          <p:cNvSpPr>
            <a:spLocks noGrp="1"/>
          </p:cNvSpPr>
          <p:nvPr>
            <p:ph type="pic" sz="quarter" idx="165"/>
          </p:nvPr>
        </p:nvSpPr>
        <p:spPr/>
      </p:sp>
    </p:spTree>
    <p:extLst>
      <p:ext uri="{BB962C8B-B14F-4D97-AF65-F5344CB8AC3E}">
        <p14:creationId xmlns:p14="http://schemas.microsoft.com/office/powerpoint/2010/main" val="4262343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E34EA17-BEC0-4CF0-B739-FD7550AF4D00}"/>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a:p>
        </p:txBody>
      </p:sp>
      <p:grpSp>
        <p:nvGrpSpPr>
          <p:cNvPr id="10" name="Group 9">
            <a:extLst>
              <a:ext uri="{FF2B5EF4-FFF2-40B4-BE49-F238E27FC236}">
                <a16:creationId xmlns:a16="http://schemas.microsoft.com/office/drawing/2014/main" id="{B41006C2-A14C-4228-B50A-AE3AF36A75F8}"/>
              </a:ext>
            </a:extLst>
          </p:cNvPr>
          <p:cNvGrpSpPr/>
          <p:nvPr/>
        </p:nvGrpSpPr>
        <p:grpSpPr>
          <a:xfrm>
            <a:off x="4943475" y="2768237"/>
            <a:ext cx="7248525" cy="1321526"/>
            <a:chOff x="4943475" y="3152001"/>
            <a:chExt cx="7248525" cy="1321526"/>
          </a:xfrm>
        </p:grpSpPr>
        <p:sp>
          <p:nvSpPr>
            <p:cNvPr id="11" name="TextBox 10">
              <a:extLst>
                <a:ext uri="{FF2B5EF4-FFF2-40B4-BE49-F238E27FC236}">
                  <a16:creationId xmlns:a16="http://schemas.microsoft.com/office/drawing/2014/main" id="{6BAE9EB7-BF9E-41FC-805F-091044E432AB}"/>
                </a:ext>
              </a:extLst>
            </p:cNvPr>
            <p:cNvSpPr txBox="1"/>
            <p:nvPr/>
          </p:nvSpPr>
          <p:spPr>
            <a:xfrm>
              <a:off x="4943475" y="3152001"/>
              <a:ext cx="2305050" cy="553998"/>
            </a:xfrm>
            <a:prstGeom prst="rect">
              <a:avLst/>
            </a:prstGeom>
            <a:noFill/>
          </p:spPr>
          <p:txBody>
            <a:bodyPr wrap="square" rtlCol="0">
              <a:spAutoFit/>
            </a:bodyPr>
            <a:lstStyle/>
            <a:p>
              <a:r>
                <a:rPr lang="en-US" sz="3000" b="1" dirty="0">
                  <a:solidFill>
                    <a:schemeClr val="bg1"/>
                  </a:solidFill>
                  <a:latin typeface="Roboto" panose="02000000000000000000" pitchFamily="2" charset="0"/>
                  <a:ea typeface="Roboto" panose="02000000000000000000" pitchFamily="2" charset="0"/>
                </a:rPr>
                <a:t>THE END</a:t>
              </a:r>
            </a:p>
          </p:txBody>
        </p:sp>
        <p:cxnSp>
          <p:nvCxnSpPr>
            <p:cNvPr id="12" name="Straight Connector 11">
              <a:extLst>
                <a:ext uri="{FF2B5EF4-FFF2-40B4-BE49-F238E27FC236}">
                  <a16:creationId xmlns:a16="http://schemas.microsoft.com/office/drawing/2014/main" id="{8495C337-E7D2-4A29-B85F-91A4C2A0F942}"/>
                </a:ext>
              </a:extLst>
            </p:cNvPr>
            <p:cNvCxnSpPr>
              <a:cxnSpLocks/>
            </p:cNvCxnSpPr>
            <p:nvPr/>
          </p:nvCxnSpPr>
          <p:spPr>
            <a:xfrm>
              <a:off x="7446206" y="3429000"/>
              <a:ext cx="4745794"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Rectangle 9">
              <a:extLst>
                <a:ext uri="{FF2B5EF4-FFF2-40B4-BE49-F238E27FC236}">
                  <a16:creationId xmlns:a16="http://schemas.microsoft.com/office/drawing/2014/main" id="{AE7CD0AA-1D71-487F-87C1-AB72674B6705}"/>
                </a:ext>
              </a:extLst>
            </p:cNvPr>
            <p:cNvSpPr>
              <a:spLocks/>
            </p:cNvSpPr>
            <p:nvPr/>
          </p:nvSpPr>
          <p:spPr bwMode="auto">
            <a:xfrm>
              <a:off x="5072429" y="3846653"/>
              <a:ext cx="4352191" cy="62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professionalism</a:t>
              </a:r>
            </a:p>
          </p:txBody>
        </p:sp>
      </p:grpSp>
      <p:sp>
        <p:nvSpPr>
          <p:cNvPr id="2" name="Rectangle 1">
            <a:extLst>
              <a:ext uri="{FF2B5EF4-FFF2-40B4-BE49-F238E27FC236}">
                <a16:creationId xmlns:a16="http://schemas.microsoft.com/office/drawing/2014/main" id="{60810E5A-A422-4EC7-9D4D-6C0A6CBB33F0}"/>
              </a:ext>
            </a:extLst>
          </p:cNvPr>
          <p:cNvSpPr/>
          <p:nvPr/>
        </p:nvSpPr>
        <p:spPr>
          <a:xfrm>
            <a:off x="5052875" y="0"/>
            <a:ext cx="391887" cy="2656114"/>
          </a:xfrm>
          <a:prstGeom prst="rect">
            <a:avLst/>
          </a:prstGeom>
          <a:solidFill>
            <a:schemeClr val="tx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198" y="481013"/>
            <a:ext cx="607695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198"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9" name="Rectangle 28">
            <a:extLst>
              <a:ext uri="{FF2B5EF4-FFF2-40B4-BE49-F238E27FC236}">
                <a16:creationId xmlns:a16="http://schemas.microsoft.com/office/drawing/2014/main" id="{A896BC04-03BD-473F-9D53-3E46C4FBCF56}"/>
              </a:ext>
            </a:extLst>
          </p:cNvPr>
          <p:cNvSpPr/>
          <p:nvPr/>
        </p:nvSpPr>
        <p:spPr>
          <a:xfrm>
            <a:off x="2031016" y="5283948"/>
            <a:ext cx="8103841" cy="824969"/>
          </a:xfrm>
          <a:prstGeom prst="rect">
            <a:avLst/>
          </a:prstGeom>
        </p:spPr>
        <p:txBody>
          <a:bodyPr wrap="square">
            <a:spAutoFit/>
          </a:bodyPr>
          <a:lstStyle/>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Lorem Ipsum</a:t>
            </a:r>
            <a:r>
              <a:rPr lang="en-US" sz="10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including versions of Lorem Ipsum.</a:t>
            </a:r>
          </a:p>
        </p:txBody>
      </p:sp>
      <p:sp>
        <p:nvSpPr>
          <p:cNvPr id="3" name="Picture Placeholder 2">
            <a:extLst>
              <a:ext uri="{FF2B5EF4-FFF2-40B4-BE49-F238E27FC236}">
                <a16:creationId xmlns:a16="http://schemas.microsoft.com/office/drawing/2014/main" id="{027743E7-6152-47F6-A9D4-020116131380}"/>
              </a:ext>
            </a:extLst>
          </p:cNvPr>
          <p:cNvSpPr>
            <a:spLocks noGrp="1"/>
          </p:cNvSpPr>
          <p:nvPr>
            <p:ph type="pic" sz="quarter" idx="164"/>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C7B02E8-FBE3-4D02-AF31-84372F74D2A2}"/>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1774" b="31774"/>
          <a:stretch>
            <a:fillRect/>
          </a:stretch>
        </p:blipFill>
        <p:spPr>
          <a:xfrm>
            <a:off x="838200" y="2070917"/>
            <a:ext cx="10466342" cy="2716166"/>
          </a:xfrm>
          <a:custGeom>
            <a:avLst/>
            <a:gdLst>
              <a:gd name="connsiteX0" fmla="*/ 0 w 10466342"/>
              <a:gd name="connsiteY0" fmla="*/ 0 h 2716166"/>
              <a:gd name="connsiteX1" fmla="*/ 10466342 w 10466342"/>
              <a:gd name="connsiteY1" fmla="*/ 0 h 2716166"/>
              <a:gd name="connsiteX2" fmla="*/ 10466342 w 10466342"/>
              <a:gd name="connsiteY2" fmla="*/ 2716166 h 2716166"/>
              <a:gd name="connsiteX3" fmla="*/ 0 w 10466342"/>
              <a:gd name="connsiteY3" fmla="*/ 2716166 h 2716166"/>
            </a:gdLst>
            <a:ahLst/>
            <a:cxnLst>
              <a:cxn ang="0">
                <a:pos x="connsiteX0" y="connsiteY0"/>
              </a:cxn>
              <a:cxn ang="0">
                <a:pos x="connsiteX1" y="connsiteY1"/>
              </a:cxn>
              <a:cxn ang="0">
                <a:pos x="connsiteX2" y="connsiteY2"/>
              </a:cxn>
              <a:cxn ang="0">
                <a:pos x="connsiteX3" y="connsiteY3"/>
              </a:cxn>
            </a:cxnLst>
            <a:rect l="l" t="t" r="r" b="b"/>
            <a:pathLst>
              <a:path w="10466342" h="2716166">
                <a:moveTo>
                  <a:pt x="0" y="0"/>
                </a:moveTo>
                <a:lnTo>
                  <a:pt x="10466342" y="0"/>
                </a:lnTo>
                <a:lnTo>
                  <a:pt x="10466342" y="2716166"/>
                </a:lnTo>
                <a:lnTo>
                  <a:pt x="0" y="2716166"/>
                </a:lnTo>
                <a:close/>
              </a:path>
            </a:pathLst>
          </a:custGeom>
        </p:spPr>
      </p:pic>
      <p:sp>
        <p:nvSpPr>
          <p:cNvPr id="23" name="Freeform: Shape 22">
            <a:extLst>
              <a:ext uri="{FF2B5EF4-FFF2-40B4-BE49-F238E27FC236}">
                <a16:creationId xmlns:a16="http://schemas.microsoft.com/office/drawing/2014/main" id="{8A1C0A42-2539-4500-8F70-9FF36AFFEE24}"/>
              </a:ext>
            </a:extLst>
          </p:cNvPr>
          <p:cNvSpPr/>
          <p:nvPr/>
        </p:nvSpPr>
        <p:spPr>
          <a:xfrm>
            <a:off x="838200" y="2070917"/>
            <a:ext cx="10466342" cy="2716166"/>
          </a:xfrm>
          <a:custGeom>
            <a:avLst/>
            <a:gdLst>
              <a:gd name="connsiteX0" fmla="*/ 0 w 10469054"/>
              <a:gd name="connsiteY0" fmla="*/ 0 h 2716166"/>
              <a:gd name="connsiteX1" fmla="*/ 10469054 w 10469054"/>
              <a:gd name="connsiteY1" fmla="*/ 0 h 2716166"/>
              <a:gd name="connsiteX2" fmla="*/ 10469054 w 10469054"/>
              <a:gd name="connsiteY2" fmla="*/ 2716166 h 2716166"/>
              <a:gd name="connsiteX3" fmla="*/ 0 w 10469054"/>
              <a:gd name="connsiteY3" fmla="*/ 2716166 h 2716166"/>
            </a:gdLst>
            <a:ahLst/>
            <a:cxnLst>
              <a:cxn ang="0">
                <a:pos x="connsiteX0" y="connsiteY0"/>
              </a:cxn>
              <a:cxn ang="0">
                <a:pos x="connsiteX1" y="connsiteY1"/>
              </a:cxn>
              <a:cxn ang="0">
                <a:pos x="connsiteX2" y="connsiteY2"/>
              </a:cxn>
              <a:cxn ang="0">
                <a:pos x="connsiteX3" y="connsiteY3"/>
              </a:cxn>
            </a:cxnLst>
            <a:rect l="l" t="t" r="r" b="b"/>
            <a:pathLst>
              <a:path w="10469054" h="2716166">
                <a:moveTo>
                  <a:pt x="0" y="0"/>
                </a:moveTo>
                <a:lnTo>
                  <a:pt x="10469054" y="0"/>
                </a:lnTo>
                <a:lnTo>
                  <a:pt x="10469054" y="2716166"/>
                </a:lnTo>
                <a:lnTo>
                  <a:pt x="0" y="271616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B87B4C27-3E7B-4394-957F-1308EF668942}"/>
              </a:ext>
            </a:extLst>
          </p:cNvPr>
          <p:cNvSpPr>
            <a:spLocks noGrp="1"/>
          </p:cNvSpPr>
          <p:nvPr>
            <p:ph type="title" idx="4294967295"/>
          </p:nvPr>
        </p:nvSpPr>
        <p:spPr>
          <a:xfrm>
            <a:off x="838200" y="481013"/>
            <a:ext cx="6076950" cy="679450"/>
          </a:xfrm>
        </p:spPr>
        <p:txBody>
          <a:bodyPr/>
          <a:lstStyle/>
          <a:p>
            <a:r>
              <a:rPr lang="en-US" b="1" dirty="0"/>
              <a:t>About us</a:t>
            </a:r>
          </a:p>
        </p:txBody>
      </p:sp>
      <p:sp>
        <p:nvSpPr>
          <p:cNvPr id="5" name="Subtitle 4">
            <a:extLst>
              <a:ext uri="{FF2B5EF4-FFF2-40B4-BE49-F238E27FC236}">
                <a16:creationId xmlns:a16="http://schemas.microsoft.com/office/drawing/2014/main" id="{F28C9CE6-6FA5-4F86-9D6F-B9B8708BEE9A}"/>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pPr algn="l"/>
            <a:endParaRPr lang="en-US" dirty="0"/>
          </a:p>
        </p:txBody>
      </p:sp>
      <p:sp>
        <p:nvSpPr>
          <p:cNvPr id="22" name="Rectangle 9">
            <a:extLst>
              <a:ext uri="{FF2B5EF4-FFF2-40B4-BE49-F238E27FC236}">
                <a16:creationId xmlns:a16="http://schemas.microsoft.com/office/drawing/2014/main" id="{7EF42ADC-083B-43BB-A7DC-54B38148A304}"/>
              </a:ext>
            </a:extLst>
          </p:cNvPr>
          <p:cNvSpPr>
            <a:spLocks/>
          </p:cNvSpPr>
          <p:nvPr/>
        </p:nvSpPr>
        <p:spPr bwMode="auto">
          <a:xfrm>
            <a:off x="5131885" y="5090908"/>
            <a:ext cx="5935907" cy="68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lorem suggests strength and the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a:t>
            </a:r>
          </a:p>
        </p:txBody>
      </p:sp>
      <p:sp>
        <p:nvSpPr>
          <p:cNvPr id="25" name="Rectangle 24">
            <a:extLst>
              <a:ext uri="{FF2B5EF4-FFF2-40B4-BE49-F238E27FC236}">
                <a16:creationId xmlns:a16="http://schemas.microsoft.com/office/drawing/2014/main" id="{4FCF6132-307F-4FF0-A171-8B9E162DA3FC}"/>
              </a:ext>
            </a:extLst>
          </p:cNvPr>
          <p:cNvSpPr/>
          <p:nvPr/>
        </p:nvSpPr>
        <p:spPr>
          <a:xfrm>
            <a:off x="2234333" y="3649527"/>
            <a:ext cx="2078263" cy="2078263"/>
          </a:xfrm>
          <a:prstGeom prst="rect">
            <a:avLst/>
          </a:prstGeom>
          <a:noFill/>
          <a:ln w="381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68F6D61-2E3A-493B-A2EB-BE5A11047BE2}"/>
              </a:ext>
            </a:extLst>
          </p:cNvPr>
          <p:cNvSpPr/>
          <p:nvPr/>
        </p:nvSpPr>
        <p:spPr>
          <a:xfrm>
            <a:off x="3395477" y="5161733"/>
            <a:ext cx="696686" cy="711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063C742-9E97-4FD4-B585-C1D2CBE9534D}"/>
              </a:ext>
            </a:extLst>
          </p:cNvPr>
          <p:cNvGrpSpPr/>
          <p:nvPr/>
        </p:nvGrpSpPr>
        <p:grpSpPr>
          <a:xfrm>
            <a:off x="5707040" y="2573058"/>
            <a:ext cx="1697372" cy="1662995"/>
            <a:chOff x="5707040" y="2498479"/>
            <a:chExt cx="1697372" cy="1662995"/>
          </a:xfrm>
        </p:grpSpPr>
        <p:sp>
          <p:nvSpPr>
            <p:cNvPr id="29" name="AutoShape 62">
              <a:extLst>
                <a:ext uri="{FF2B5EF4-FFF2-40B4-BE49-F238E27FC236}">
                  <a16:creationId xmlns:a16="http://schemas.microsoft.com/office/drawing/2014/main" id="{DBA33C20-3DBB-4CC5-AB44-87AB5AAA01A5}"/>
                </a:ext>
              </a:extLst>
            </p:cNvPr>
            <p:cNvSpPr>
              <a:spLocks/>
            </p:cNvSpPr>
            <p:nvPr/>
          </p:nvSpPr>
          <p:spPr bwMode="auto">
            <a:xfrm>
              <a:off x="6359259" y="24984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grpSp>
          <p:nvGrpSpPr>
            <p:cNvPr id="32" name="Group 31">
              <a:extLst>
                <a:ext uri="{FF2B5EF4-FFF2-40B4-BE49-F238E27FC236}">
                  <a16:creationId xmlns:a16="http://schemas.microsoft.com/office/drawing/2014/main" id="{65CB5605-83F4-4740-BBBD-590C3949CF8F}"/>
                </a:ext>
              </a:extLst>
            </p:cNvPr>
            <p:cNvGrpSpPr/>
            <p:nvPr/>
          </p:nvGrpSpPr>
          <p:grpSpPr>
            <a:xfrm>
              <a:off x="5707040" y="3174836"/>
              <a:ext cx="1697372" cy="986638"/>
              <a:chOff x="1799814" y="4829359"/>
              <a:chExt cx="1697372" cy="986638"/>
            </a:xfrm>
          </p:grpSpPr>
          <p:sp>
            <p:nvSpPr>
              <p:cNvPr id="33" name="Rectangle 17">
                <a:extLst>
                  <a:ext uri="{FF2B5EF4-FFF2-40B4-BE49-F238E27FC236}">
                    <a16:creationId xmlns:a16="http://schemas.microsoft.com/office/drawing/2014/main" id="{95F88C7F-6108-47BF-8271-E90565871357}"/>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34" name="Rectangle 17">
                <a:extLst>
                  <a:ext uri="{FF2B5EF4-FFF2-40B4-BE49-F238E27FC236}">
                    <a16:creationId xmlns:a16="http://schemas.microsoft.com/office/drawing/2014/main" id="{9B6CCC62-597F-4982-B09B-F02A8457A7C3}"/>
                  </a:ext>
                </a:extLst>
              </p:cNvPr>
              <p:cNvSpPr>
                <a:spLocks/>
              </p:cNvSpPr>
              <p:nvPr/>
            </p:nvSpPr>
            <p:spPr bwMode="auto">
              <a:xfrm>
                <a:off x="2083562" y="482935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grpSp>
        <p:nvGrpSpPr>
          <p:cNvPr id="9" name="Group 8">
            <a:extLst>
              <a:ext uri="{FF2B5EF4-FFF2-40B4-BE49-F238E27FC236}">
                <a16:creationId xmlns:a16="http://schemas.microsoft.com/office/drawing/2014/main" id="{498043FA-D072-415E-B325-144AF8BBA2AA}"/>
              </a:ext>
            </a:extLst>
          </p:cNvPr>
          <p:cNvGrpSpPr/>
          <p:nvPr/>
        </p:nvGrpSpPr>
        <p:grpSpPr>
          <a:xfrm>
            <a:off x="8647665" y="2573058"/>
            <a:ext cx="1697372" cy="1711884"/>
            <a:chOff x="8873332" y="2449590"/>
            <a:chExt cx="1697372" cy="1711884"/>
          </a:xfrm>
        </p:grpSpPr>
        <p:sp>
          <p:nvSpPr>
            <p:cNvPr id="30" name="AutoShape 9">
              <a:extLst>
                <a:ext uri="{FF2B5EF4-FFF2-40B4-BE49-F238E27FC236}">
                  <a16:creationId xmlns:a16="http://schemas.microsoft.com/office/drawing/2014/main" id="{E8AA8D82-340B-4435-9D5C-5C2592733A30}"/>
                </a:ext>
              </a:extLst>
            </p:cNvPr>
            <p:cNvSpPr>
              <a:spLocks/>
            </p:cNvSpPr>
            <p:nvPr/>
          </p:nvSpPr>
          <p:spPr bwMode="auto">
            <a:xfrm>
              <a:off x="9486758" y="2449590"/>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nvGrpSpPr>
            <p:cNvPr id="35" name="Group 34">
              <a:extLst>
                <a:ext uri="{FF2B5EF4-FFF2-40B4-BE49-F238E27FC236}">
                  <a16:creationId xmlns:a16="http://schemas.microsoft.com/office/drawing/2014/main" id="{E732C8AF-61E5-4EAE-AF94-24B650E7ACD7}"/>
                </a:ext>
              </a:extLst>
            </p:cNvPr>
            <p:cNvGrpSpPr/>
            <p:nvPr/>
          </p:nvGrpSpPr>
          <p:grpSpPr>
            <a:xfrm>
              <a:off x="8873332" y="3174836"/>
              <a:ext cx="1697372" cy="986638"/>
              <a:chOff x="1799814" y="4829359"/>
              <a:chExt cx="1697372" cy="986638"/>
            </a:xfrm>
          </p:grpSpPr>
          <p:sp>
            <p:nvSpPr>
              <p:cNvPr id="36" name="Rectangle 17">
                <a:extLst>
                  <a:ext uri="{FF2B5EF4-FFF2-40B4-BE49-F238E27FC236}">
                    <a16:creationId xmlns:a16="http://schemas.microsoft.com/office/drawing/2014/main" id="{BA105248-AB9B-4139-AE27-13494BA8DACD}"/>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37" name="Rectangle 17">
                <a:extLst>
                  <a:ext uri="{FF2B5EF4-FFF2-40B4-BE49-F238E27FC236}">
                    <a16:creationId xmlns:a16="http://schemas.microsoft.com/office/drawing/2014/main" id="{253B14F1-51A6-4EAA-8514-9DD14608EBFF}"/>
                  </a:ext>
                </a:extLst>
              </p:cNvPr>
              <p:cNvSpPr>
                <a:spLocks/>
              </p:cNvSpPr>
              <p:nvPr/>
            </p:nvSpPr>
            <p:spPr bwMode="auto">
              <a:xfrm>
                <a:off x="2083562" y="482935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sp>
        <p:nvSpPr>
          <p:cNvPr id="11" name="Rectangle 10">
            <a:extLst>
              <a:ext uri="{FF2B5EF4-FFF2-40B4-BE49-F238E27FC236}">
                <a16:creationId xmlns:a16="http://schemas.microsoft.com/office/drawing/2014/main" id="{1B3F33A5-4905-4ECF-9CA7-9A98076941A6}"/>
              </a:ext>
            </a:extLst>
          </p:cNvPr>
          <p:cNvSpPr/>
          <p:nvPr/>
        </p:nvSpPr>
        <p:spPr>
          <a:xfrm>
            <a:off x="8003179" y="2573058"/>
            <a:ext cx="45719" cy="1662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panose="02000000000000000000" pitchFamily="2" charset="0"/>
                <a:ea typeface="Roboto" panose="02000000000000000000" pitchFamily="2" charset="0"/>
              </a:rPr>
              <a:t>Lorem</a:t>
            </a:r>
            <a:r>
              <a:rPr lang="en-US" sz="1400" dirty="0">
                <a:solidFill>
                  <a:schemeClr val="tx1"/>
                </a:solidFill>
                <a:latin typeface="Roboto" panose="02000000000000000000" pitchFamily="2" charset="0"/>
                <a:ea typeface="Roboto" panose="02000000000000000000" pitchFamily="2" charset="0"/>
              </a:rPr>
              <a:t> </a:t>
            </a:r>
            <a:r>
              <a:rPr lang="en-US" sz="1400" dirty="0" err="1">
                <a:solidFill>
                  <a:schemeClr val="tx1"/>
                </a:solidFill>
                <a:latin typeface="Roboto" panose="02000000000000000000" pitchFamily="2" charset="0"/>
                <a:ea typeface="Roboto" panose="02000000000000000000" pitchFamily="2" charset="0"/>
              </a:rPr>
              <a:t>Ipsum</a:t>
            </a:r>
            <a:r>
              <a:rPr lang="en-US" sz="1400" dirty="0">
                <a:solidFill>
                  <a:schemeClr val="tx1"/>
                </a:solidFill>
                <a:latin typeface="Roboto" panose="02000000000000000000" pitchFamily="2" charset="0"/>
                <a:ea typeface="Roboto" panose="02000000000000000000"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panose="02000000000000000000" pitchFamily="2" charset="0"/>
                <a:ea typeface="Roboto" panose="02000000000000000000" pitchFamily="2" charset="0"/>
              </a:rPr>
              <a:t>About us</a:t>
            </a:r>
          </a:p>
        </p:txBody>
      </p:sp>
      <p:sp>
        <p:nvSpPr>
          <p:cNvPr id="6" name="Rectangle 5">
            <a:extLst>
              <a:ext uri="{FF2B5EF4-FFF2-40B4-BE49-F238E27FC236}">
                <a16:creationId xmlns:a16="http://schemas.microsoft.com/office/drawing/2014/main" id="{F7C92F37-CEB6-41F8-BE35-17E1EFFF74FB}"/>
              </a:ext>
            </a:extLst>
          </p:cNvPr>
          <p:cNvSpPr/>
          <p:nvPr/>
        </p:nvSpPr>
        <p:spPr>
          <a:xfrm>
            <a:off x="944217" y="1677553"/>
            <a:ext cx="993913"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C594463-DF44-43A9-801F-9E659FEB9D8B}"/>
              </a:ext>
            </a:extLst>
          </p:cNvPr>
          <p:cNvSpPr/>
          <p:nvPr/>
        </p:nvSpPr>
        <p:spPr>
          <a:xfrm>
            <a:off x="3730960" y="2433854"/>
            <a:ext cx="8461039" cy="22352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E0B525F1-62F7-464B-8EAD-90E1E813A7A0}"/>
              </a:ext>
            </a:extLst>
          </p:cNvPr>
          <p:cNvGrpSpPr/>
          <p:nvPr/>
        </p:nvGrpSpPr>
        <p:grpSpPr>
          <a:xfrm>
            <a:off x="3991763" y="2695512"/>
            <a:ext cx="3800604" cy="1711884"/>
            <a:chOff x="3991763" y="2467912"/>
            <a:chExt cx="3800604" cy="1711884"/>
          </a:xfrm>
        </p:grpSpPr>
        <p:grpSp>
          <p:nvGrpSpPr>
            <p:cNvPr id="41" name="Group 40">
              <a:extLst>
                <a:ext uri="{FF2B5EF4-FFF2-40B4-BE49-F238E27FC236}">
                  <a16:creationId xmlns:a16="http://schemas.microsoft.com/office/drawing/2014/main" id="{DBCA3AC1-0E49-4380-A4D3-0642B812F247}"/>
                </a:ext>
              </a:extLst>
            </p:cNvPr>
            <p:cNvGrpSpPr/>
            <p:nvPr/>
          </p:nvGrpSpPr>
          <p:grpSpPr>
            <a:xfrm>
              <a:off x="3991763" y="2467912"/>
              <a:ext cx="1697372" cy="1662995"/>
              <a:chOff x="5707040" y="2498479"/>
              <a:chExt cx="1697372" cy="1662995"/>
            </a:xfrm>
          </p:grpSpPr>
          <p:sp>
            <p:nvSpPr>
              <p:cNvPr id="42" name="AutoShape 62">
                <a:extLst>
                  <a:ext uri="{FF2B5EF4-FFF2-40B4-BE49-F238E27FC236}">
                    <a16:creationId xmlns:a16="http://schemas.microsoft.com/office/drawing/2014/main" id="{8D684C50-C9F7-4C9B-ADAF-0313EBA6132E}"/>
                  </a:ext>
                </a:extLst>
              </p:cNvPr>
              <p:cNvSpPr>
                <a:spLocks/>
              </p:cNvSpPr>
              <p:nvPr/>
            </p:nvSpPr>
            <p:spPr bwMode="auto">
              <a:xfrm>
                <a:off x="6359259" y="24984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grpSp>
            <p:nvGrpSpPr>
              <p:cNvPr id="43" name="Group 42">
                <a:extLst>
                  <a:ext uri="{FF2B5EF4-FFF2-40B4-BE49-F238E27FC236}">
                    <a16:creationId xmlns:a16="http://schemas.microsoft.com/office/drawing/2014/main" id="{07614FFC-BCD0-4D12-9465-72B6EA5555AB}"/>
                  </a:ext>
                </a:extLst>
              </p:cNvPr>
              <p:cNvGrpSpPr/>
              <p:nvPr/>
            </p:nvGrpSpPr>
            <p:grpSpPr>
              <a:xfrm>
                <a:off x="5707040" y="3174836"/>
                <a:ext cx="1697372" cy="986638"/>
                <a:chOff x="1799814" y="4829359"/>
                <a:chExt cx="1697372" cy="986638"/>
              </a:xfrm>
            </p:grpSpPr>
            <p:sp>
              <p:nvSpPr>
                <p:cNvPr id="44" name="Rectangle 17">
                  <a:extLst>
                    <a:ext uri="{FF2B5EF4-FFF2-40B4-BE49-F238E27FC236}">
                      <a16:creationId xmlns:a16="http://schemas.microsoft.com/office/drawing/2014/main" id="{1988307D-3648-4B12-A42C-63D026D8B3DF}"/>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45" name="Rectangle 17">
                  <a:extLst>
                    <a:ext uri="{FF2B5EF4-FFF2-40B4-BE49-F238E27FC236}">
                      <a16:creationId xmlns:a16="http://schemas.microsoft.com/office/drawing/2014/main" id="{716C5F6D-F9E1-40D2-BB03-819CDE5218B2}"/>
                    </a:ext>
                  </a:extLst>
                </p:cNvPr>
                <p:cNvSpPr>
                  <a:spLocks/>
                </p:cNvSpPr>
                <p:nvPr/>
              </p:nvSpPr>
              <p:spPr bwMode="auto">
                <a:xfrm>
                  <a:off x="2083562" y="482935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grpSp>
          <p:nvGrpSpPr>
            <p:cNvPr id="47" name="Group 46">
              <a:extLst>
                <a:ext uri="{FF2B5EF4-FFF2-40B4-BE49-F238E27FC236}">
                  <a16:creationId xmlns:a16="http://schemas.microsoft.com/office/drawing/2014/main" id="{19B6A220-FDA4-429E-AAFA-CC3C36AE6BC3}"/>
                </a:ext>
              </a:extLst>
            </p:cNvPr>
            <p:cNvGrpSpPr/>
            <p:nvPr/>
          </p:nvGrpSpPr>
          <p:grpSpPr>
            <a:xfrm>
              <a:off x="6094995" y="2467912"/>
              <a:ext cx="1697372" cy="1711884"/>
              <a:chOff x="8873332" y="2449590"/>
              <a:chExt cx="1697372" cy="1711884"/>
            </a:xfrm>
          </p:grpSpPr>
          <p:sp>
            <p:nvSpPr>
              <p:cNvPr id="48" name="AutoShape 9">
                <a:extLst>
                  <a:ext uri="{FF2B5EF4-FFF2-40B4-BE49-F238E27FC236}">
                    <a16:creationId xmlns:a16="http://schemas.microsoft.com/office/drawing/2014/main" id="{1B057160-D990-4939-B7AE-EDDF8857242E}"/>
                  </a:ext>
                </a:extLst>
              </p:cNvPr>
              <p:cNvSpPr>
                <a:spLocks/>
              </p:cNvSpPr>
              <p:nvPr/>
            </p:nvSpPr>
            <p:spPr bwMode="auto">
              <a:xfrm>
                <a:off x="9486758" y="2449590"/>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nvGrpSpPr>
              <p:cNvPr id="51" name="Group 50">
                <a:extLst>
                  <a:ext uri="{FF2B5EF4-FFF2-40B4-BE49-F238E27FC236}">
                    <a16:creationId xmlns:a16="http://schemas.microsoft.com/office/drawing/2014/main" id="{502B8A64-BEEF-4548-857C-93011242567B}"/>
                  </a:ext>
                </a:extLst>
              </p:cNvPr>
              <p:cNvGrpSpPr/>
              <p:nvPr/>
            </p:nvGrpSpPr>
            <p:grpSpPr>
              <a:xfrm>
                <a:off x="8873332" y="3174836"/>
                <a:ext cx="1697372" cy="986638"/>
                <a:chOff x="1799814" y="4829359"/>
                <a:chExt cx="1697372" cy="986638"/>
              </a:xfrm>
            </p:grpSpPr>
            <p:sp>
              <p:nvSpPr>
                <p:cNvPr id="54" name="Rectangle 17">
                  <a:extLst>
                    <a:ext uri="{FF2B5EF4-FFF2-40B4-BE49-F238E27FC236}">
                      <a16:creationId xmlns:a16="http://schemas.microsoft.com/office/drawing/2014/main" id="{60F14FFA-8B52-4943-B802-40CC5972BA2E}"/>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56" name="Rectangle 17">
                  <a:extLst>
                    <a:ext uri="{FF2B5EF4-FFF2-40B4-BE49-F238E27FC236}">
                      <a16:creationId xmlns:a16="http://schemas.microsoft.com/office/drawing/2014/main" id="{5B7750A7-A0FA-42B4-9772-57AB6DBA1AF5}"/>
                    </a:ext>
                  </a:extLst>
                </p:cNvPr>
                <p:cNvSpPr>
                  <a:spLocks/>
                </p:cNvSpPr>
                <p:nvPr/>
              </p:nvSpPr>
              <p:spPr bwMode="auto">
                <a:xfrm>
                  <a:off x="2083562" y="4829359"/>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grpSp>
      <p:sp>
        <p:nvSpPr>
          <p:cNvPr id="59" name="Rectangle 58">
            <a:extLst>
              <a:ext uri="{FF2B5EF4-FFF2-40B4-BE49-F238E27FC236}">
                <a16:creationId xmlns:a16="http://schemas.microsoft.com/office/drawing/2014/main" id="{D2603E95-E52C-48C9-A08B-580CBB8E51F7}"/>
              </a:ext>
            </a:extLst>
          </p:cNvPr>
          <p:cNvSpPr/>
          <p:nvPr/>
        </p:nvSpPr>
        <p:spPr>
          <a:xfrm>
            <a:off x="944217" y="5056157"/>
            <a:ext cx="7111212" cy="861774"/>
          </a:xfrm>
          <a:prstGeom prst="rect">
            <a:avLst/>
          </a:prstGeom>
        </p:spPr>
        <p:txBody>
          <a:bodyPr wrap="square">
            <a:spAutoFit/>
          </a:bodyPr>
          <a:lstStyle/>
          <a:p>
            <a:pP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Lorem Ipsum</a:t>
            </a:r>
            <a:r>
              <a:rPr lang="en-US" sz="10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including versions of Lorem Ipsum.</a:t>
            </a:r>
          </a:p>
        </p:txBody>
      </p:sp>
      <p:sp>
        <p:nvSpPr>
          <p:cNvPr id="3" name="Picture Placeholder 2">
            <a:extLst>
              <a:ext uri="{FF2B5EF4-FFF2-40B4-BE49-F238E27FC236}">
                <a16:creationId xmlns:a16="http://schemas.microsoft.com/office/drawing/2014/main" id="{EFCEE607-E6C9-412F-B03C-7AD19052E264}"/>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013C238C-E069-4163-BD16-4F61BDCE8ACE}"/>
              </a:ext>
            </a:extLst>
          </p:cNvPr>
          <p:cNvSpPr>
            <a:spLocks noGrp="1"/>
          </p:cNvSpPr>
          <p:nvPr>
            <p:ph type="pic" sz="quarter" idx="164"/>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79" name="Rectangle 2078">
            <a:extLst>
              <a:ext uri="{FF2B5EF4-FFF2-40B4-BE49-F238E27FC236}">
                <a16:creationId xmlns:a16="http://schemas.microsoft.com/office/drawing/2014/main" id="{69403B6D-0058-4A08-817F-421D500ED3F0}"/>
              </a:ext>
            </a:extLst>
          </p:cNvPr>
          <p:cNvSpPr/>
          <p:nvPr/>
        </p:nvSpPr>
        <p:spPr>
          <a:xfrm>
            <a:off x="-4714" y="2797944"/>
            <a:ext cx="12196713" cy="28995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173">
            <a:extLst>
              <a:ext uri="{FF2B5EF4-FFF2-40B4-BE49-F238E27FC236}">
                <a16:creationId xmlns:a16="http://schemas.microsoft.com/office/drawing/2014/main" id="{A830C6D7-1D3A-4B12-B457-6A2F0156B2A3}"/>
              </a:ext>
            </a:extLst>
          </p:cNvPr>
          <p:cNvSpPr>
            <a:spLocks noChangeArrowheads="1"/>
          </p:cNvSpPr>
          <p:nvPr/>
        </p:nvSpPr>
        <p:spPr bwMode="auto">
          <a:xfrm>
            <a:off x="1112472" y="2524814"/>
            <a:ext cx="5191414" cy="2923105"/>
          </a:xfrm>
          <a:prstGeom prst="rect">
            <a:avLst/>
          </a:prstGeom>
          <a:solidFill>
            <a:srgbClr val="F05F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4" name="Title 3">
            <a:extLst>
              <a:ext uri="{FF2B5EF4-FFF2-40B4-BE49-F238E27FC236}">
                <a16:creationId xmlns:a16="http://schemas.microsoft.com/office/drawing/2014/main" id="{E9892926-C473-44DF-8963-5B0771E9E3CC}"/>
              </a:ext>
            </a:extLst>
          </p:cNvPr>
          <p:cNvSpPr>
            <a:spLocks noGrp="1"/>
          </p:cNvSpPr>
          <p:nvPr>
            <p:ph type="title" idx="4294967295"/>
          </p:nvPr>
        </p:nvSpPr>
        <p:spPr>
          <a:xfrm>
            <a:off x="838200" y="481013"/>
            <a:ext cx="6076950" cy="679450"/>
          </a:xfrm>
        </p:spPr>
        <p:txBody>
          <a:bodyPr/>
          <a:lstStyle/>
          <a:p>
            <a:r>
              <a:rPr lang="en-US" b="1" dirty="0"/>
              <a:t>Our Services</a:t>
            </a:r>
          </a:p>
        </p:txBody>
      </p:sp>
      <p:sp>
        <p:nvSpPr>
          <p:cNvPr id="5" name="Subtitle 4">
            <a:extLst>
              <a:ext uri="{FF2B5EF4-FFF2-40B4-BE49-F238E27FC236}">
                <a16:creationId xmlns:a16="http://schemas.microsoft.com/office/drawing/2014/main" id="{263256D5-20A6-42FB-86DA-B59DDE3C1A2F}"/>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60" name="Freeform 95">
            <a:extLst>
              <a:ext uri="{FF2B5EF4-FFF2-40B4-BE49-F238E27FC236}">
                <a16:creationId xmlns:a16="http://schemas.microsoft.com/office/drawing/2014/main" id="{CF421052-A0DB-4F46-A9EA-88E56266B266}"/>
              </a:ext>
            </a:extLst>
          </p:cNvPr>
          <p:cNvSpPr>
            <a:spLocks/>
          </p:cNvSpPr>
          <p:nvPr/>
        </p:nvSpPr>
        <p:spPr bwMode="auto">
          <a:xfrm>
            <a:off x="3939210" y="3985131"/>
            <a:ext cx="32123" cy="64244"/>
          </a:xfrm>
          <a:custGeom>
            <a:avLst/>
            <a:gdLst>
              <a:gd name="T0" fmla="*/ 13 w 13"/>
              <a:gd name="T1" fmla="*/ 26 h 26"/>
              <a:gd name="T2" fmla="*/ 0 w 13"/>
              <a:gd name="T3" fmla="*/ 26 h 26"/>
              <a:gd name="T4" fmla="*/ 0 w 13"/>
              <a:gd name="T5" fmla="*/ 0 h 26"/>
              <a:gd name="T6" fmla="*/ 7 w 13"/>
              <a:gd name="T7" fmla="*/ 15 h 26"/>
              <a:gd name="T8" fmla="*/ 13 w 13"/>
              <a:gd name="T9" fmla="*/ 26 h 26"/>
            </a:gdLst>
            <a:ahLst/>
            <a:cxnLst>
              <a:cxn ang="0">
                <a:pos x="T0" y="T1"/>
              </a:cxn>
              <a:cxn ang="0">
                <a:pos x="T2" y="T3"/>
              </a:cxn>
              <a:cxn ang="0">
                <a:pos x="T4" y="T5"/>
              </a:cxn>
              <a:cxn ang="0">
                <a:pos x="T6" y="T7"/>
              </a:cxn>
              <a:cxn ang="0">
                <a:pos x="T8" y="T9"/>
              </a:cxn>
            </a:cxnLst>
            <a:rect l="0" t="0" r="r" b="b"/>
            <a:pathLst>
              <a:path w="13" h="26">
                <a:moveTo>
                  <a:pt x="13" y="26"/>
                </a:moveTo>
                <a:lnTo>
                  <a:pt x="0" y="26"/>
                </a:lnTo>
                <a:lnTo>
                  <a:pt x="0" y="0"/>
                </a:lnTo>
                <a:lnTo>
                  <a:pt x="7" y="15"/>
                </a:lnTo>
                <a:lnTo>
                  <a:pt x="13" y="26"/>
                </a:lnTo>
                <a:close/>
              </a:path>
            </a:pathLst>
          </a:custGeom>
          <a:solidFill>
            <a:srgbClr val="989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96">
            <a:extLst>
              <a:ext uri="{FF2B5EF4-FFF2-40B4-BE49-F238E27FC236}">
                <a16:creationId xmlns:a16="http://schemas.microsoft.com/office/drawing/2014/main" id="{4E70CABC-81C8-4A2B-AA83-06C6D6AA1070}"/>
              </a:ext>
            </a:extLst>
          </p:cNvPr>
          <p:cNvSpPr>
            <a:spLocks/>
          </p:cNvSpPr>
          <p:nvPr/>
        </p:nvSpPr>
        <p:spPr bwMode="auto">
          <a:xfrm>
            <a:off x="3939210" y="3985131"/>
            <a:ext cx="32123" cy="64244"/>
          </a:xfrm>
          <a:custGeom>
            <a:avLst/>
            <a:gdLst>
              <a:gd name="T0" fmla="*/ 13 w 13"/>
              <a:gd name="T1" fmla="*/ 26 h 26"/>
              <a:gd name="T2" fmla="*/ 0 w 13"/>
              <a:gd name="T3" fmla="*/ 26 h 26"/>
              <a:gd name="T4" fmla="*/ 0 w 13"/>
              <a:gd name="T5" fmla="*/ 0 h 26"/>
              <a:gd name="T6" fmla="*/ 7 w 13"/>
              <a:gd name="T7" fmla="*/ 15 h 26"/>
              <a:gd name="T8" fmla="*/ 13 w 13"/>
              <a:gd name="T9" fmla="*/ 26 h 26"/>
            </a:gdLst>
            <a:ahLst/>
            <a:cxnLst>
              <a:cxn ang="0">
                <a:pos x="T0" y="T1"/>
              </a:cxn>
              <a:cxn ang="0">
                <a:pos x="T2" y="T3"/>
              </a:cxn>
              <a:cxn ang="0">
                <a:pos x="T4" y="T5"/>
              </a:cxn>
              <a:cxn ang="0">
                <a:pos x="T6" y="T7"/>
              </a:cxn>
              <a:cxn ang="0">
                <a:pos x="T8" y="T9"/>
              </a:cxn>
            </a:cxnLst>
            <a:rect l="0" t="0" r="r" b="b"/>
            <a:pathLst>
              <a:path w="13" h="26">
                <a:moveTo>
                  <a:pt x="13" y="26"/>
                </a:moveTo>
                <a:lnTo>
                  <a:pt x="0" y="26"/>
                </a:lnTo>
                <a:lnTo>
                  <a:pt x="0" y="0"/>
                </a:lnTo>
                <a:lnTo>
                  <a:pt x="7" y="15"/>
                </a:lnTo>
                <a:lnTo>
                  <a:pt x="13"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8" name="Freeform 100">
            <a:extLst>
              <a:ext uri="{FF2B5EF4-FFF2-40B4-BE49-F238E27FC236}">
                <a16:creationId xmlns:a16="http://schemas.microsoft.com/office/drawing/2014/main" id="{C8CAD4A2-017A-4ECB-8194-72B95C47DA8D}"/>
              </a:ext>
            </a:extLst>
          </p:cNvPr>
          <p:cNvSpPr>
            <a:spLocks/>
          </p:cNvSpPr>
          <p:nvPr/>
        </p:nvSpPr>
        <p:spPr bwMode="auto">
          <a:xfrm>
            <a:off x="3939210" y="3985131"/>
            <a:ext cx="7413" cy="64244"/>
          </a:xfrm>
          <a:custGeom>
            <a:avLst/>
            <a:gdLst>
              <a:gd name="T0" fmla="*/ 0 w 4"/>
              <a:gd name="T1" fmla="*/ 0 h 27"/>
              <a:gd name="T2" fmla="*/ 0 w 4"/>
              <a:gd name="T3" fmla="*/ 5 h 27"/>
              <a:gd name="T4" fmla="*/ 4 w 4"/>
              <a:gd name="T5" fmla="*/ 27 h 27"/>
              <a:gd name="T6" fmla="*/ 4 w 4"/>
              <a:gd name="T7" fmla="*/ 27 h 27"/>
              <a:gd name="T8" fmla="*/ 0 w 4"/>
              <a:gd name="T9" fmla="*/ 5 h 27"/>
              <a:gd name="T10" fmla="*/ 0 w 4"/>
              <a:gd name="T11" fmla="*/ 0 h 27"/>
            </a:gdLst>
            <a:ahLst/>
            <a:cxnLst>
              <a:cxn ang="0">
                <a:pos x="T0" y="T1"/>
              </a:cxn>
              <a:cxn ang="0">
                <a:pos x="T2" y="T3"/>
              </a:cxn>
              <a:cxn ang="0">
                <a:pos x="T4" y="T5"/>
              </a:cxn>
              <a:cxn ang="0">
                <a:pos x="T6" y="T7"/>
              </a:cxn>
              <a:cxn ang="0">
                <a:pos x="T8" y="T9"/>
              </a:cxn>
              <a:cxn ang="0">
                <a:pos x="T10" y="T11"/>
              </a:cxn>
            </a:cxnLst>
            <a:rect l="0" t="0" r="r" b="b"/>
            <a:pathLst>
              <a:path w="4" h="27">
                <a:moveTo>
                  <a:pt x="0" y="0"/>
                </a:moveTo>
                <a:cubicBezTo>
                  <a:pt x="0" y="5"/>
                  <a:pt x="0" y="5"/>
                  <a:pt x="0" y="5"/>
                </a:cubicBezTo>
                <a:cubicBezTo>
                  <a:pt x="0" y="13"/>
                  <a:pt x="2" y="20"/>
                  <a:pt x="4" y="27"/>
                </a:cubicBezTo>
                <a:cubicBezTo>
                  <a:pt x="4" y="27"/>
                  <a:pt x="4" y="27"/>
                  <a:pt x="4" y="27"/>
                </a:cubicBezTo>
                <a:cubicBezTo>
                  <a:pt x="2" y="20"/>
                  <a:pt x="0" y="13"/>
                  <a:pt x="0" y="5"/>
                </a:cubicBezTo>
                <a:cubicBezTo>
                  <a:pt x="0" y="0"/>
                  <a:pt x="0" y="0"/>
                  <a:pt x="0" y="0"/>
                </a:cubicBezTo>
              </a:path>
            </a:pathLst>
          </a:custGeom>
          <a:solidFill>
            <a:srgbClr val="AFAF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9" name="Freeform 102">
            <a:extLst>
              <a:ext uri="{FF2B5EF4-FFF2-40B4-BE49-F238E27FC236}">
                <a16:creationId xmlns:a16="http://schemas.microsoft.com/office/drawing/2014/main" id="{33E1542F-3439-4F83-9675-D57130202C0E}"/>
              </a:ext>
            </a:extLst>
          </p:cNvPr>
          <p:cNvSpPr>
            <a:spLocks noEditPoints="1"/>
          </p:cNvSpPr>
          <p:nvPr/>
        </p:nvSpPr>
        <p:spPr bwMode="auto">
          <a:xfrm>
            <a:off x="3998512" y="4039492"/>
            <a:ext cx="9884" cy="2472"/>
          </a:xfrm>
          <a:custGeom>
            <a:avLst/>
            <a:gdLst>
              <a:gd name="T0" fmla="*/ 1 w 5"/>
              <a:gd name="T1" fmla="*/ 0 h 1"/>
              <a:gd name="T2" fmla="*/ 1 w 5"/>
              <a:gd name="T3" fmla="*/ 1 h 1"/>
              <a:gd name="T4" fmla="*/ 1 w 5"/>
              <a:gd name="T5" fmla="*/ 1 h 1"/>
              <a:gd name="T6" fmla="*/ 1 w 5"/>
              <a:gd name="T7" fmla="*/ 1 h 1"/>
              <a:gd name="T8" fmla="*/ 5 w 5"/>
              <a:gd name="T9" fmla="*/ 1 h 1"/>
              <a:gd name="T10" fmla="*/ 1 w 5"/>
              <a:gd name="T11" fmla="*/ 0 h 1"/>
              <a:gd name="T12" fmla="*/ 0 w 5"/>
              <a:gd name="T13" fmla="*/ 0 h 1"/>
              <a:gd name="T14" fmla="*/ 1 w 5"/>
              <a:gd name="T15" fmla="*/ 0 h 1"/>
              <a:gd name="T16" fmla="*/ 0 w 5"/>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
                <a:moveTo>
                  <a:pt x="1" y="0"/>
                </a:moveTo>
                <a:cubicBezTo>
                  <a:pt x="1" y="0"/>
                  <a:pt x="1" y="0"/>
                  <a:pt x="1" y="1"/>
                </a:cubicBezTo>
                <a:cubicBezTo>
                  <a:pt x="1" y="1"/>
                  <a:pt x="1" y="1"/>
                  <a:pt x="1" y="1"/>
                </a:cubicBezTo>
                <a:cubicBezTo>
                  <a:pt x="1" y="1"/>
                  <a:pt x="1" y="1"/>
                  <a:pt x="1" y="1"/>
                </a:cubicBezTo>
                <a:cubicBezTo>
                  <a:pt x="2" y="1"/>
                  <a:pt x="3" y="1"/>
                  <a:pt x="5" y="1"/>
                </a:cubicBezTo>
                <a:cubicBezTo>
                  <a:pt x="3" y="1"/>
                  <a:pt x="2" y="1"/>
                  <a:pt x="1" y="0"/>
                </a:cubicBezTo>
                <a:moveTo>
                  <a:pt x="0" y="0"/>
                </a:moveTo>
                <a:cubicBezTo>
                  <a:pt x="0" y="0"/>
                  <a:pt x="0" y="0"/>
                  <a:pt x="1"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160" name="Picture 112">
            <a:extLst>
              <a:ext uri="{FF2B5EF4-FFF2-40B4-BE49-F238E27FC236}">
                <a16:creationId xmlns:a16="http://schemas.microsoft.com/office/drawing/2014/main" id="{7CF5D81F-4B85-4193-9631-894345D70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4793" y="4056788"/>
            <a:ext cx="17297" cy="1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63" name="Picture 115">
            <a:extLst>
              <a:ext uri="{FF2B5EF4-FFF2-40B4-BE49-F238E27FC236}">
                <a16:creationId xmlns:a16="http://schemas.microsoft.com/office/drawing/2014/main" id="{EAFC3DCA-04A9-490D-8E0F-E9A1BAD2A2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7148" y="4054317"/>
            <a:ext cx="988370" cy="1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82" name="Picture 134">
            <a:extLst>
              <a:ext uri="{FF2B5EF4-FFF2-40B4-BE49-F238E27FC236}">
                <a16:creationId xmlns:a16="http://schemas.microsoft.com/office/drawing/2014/main" id="{F70D680E-35C0-47A6-827A-3FAB24F402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5712308"/>
            <a:ext cx="5747372" cy="664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Freeform 135">
            <a:extLst>
              <a:ext uri="{FF2B5EF4-FFF2-40B4-BE49-F238E27FC236}">
                <a16:creationId xmlns:a16="http://schemas.microsoft.com/office/drawing/2014/main" id="{6BB4BC8A-7D4C-4C9A-87A1-0269A21E6E8A}"/>
              </a:ext>
            </a:extLst>
          </p:cNvPr>
          <p:cNvSpPr>
            <a:spLocks noEditPoints="1"/>
          </p:cNvSpPr>
          <p:nvPr/>
        </p:nvSpPr>
        <p:spPr bwMode="auto">
          <a:xfrm>
            <a:off x="840670" y="2245600"/>
            <a:ext cx="5737488" cy="3474121"/>
          </a:xfrm>
          <a:custGeom>
            <a:avLst/>
            <a:gdLst>
              <a:gd name="T0" fmla="*/ 2349 w 2428"/>
              <a:gd name="T1" fmla="*/ 0 h 1474"/>
              <a:gd name="T2" fmla="*/ 79 w 2428"/>
              <a:gd name="T3" fmla="*/ 0 h 1474"/>
              <a:gd name="T4" fmla="*/ 0 w 2428"/>
              <a:gd name="T5" fmla="*/ 79 h 1474"/>
              <a:gd name="T6" fmla="*/ 0 w 2428"/>
              <a:gd name="T7" fmla="*/ 1474 h 1474"/>
              <a:gd name="T8" fmla="*/ 2428 w 2428"/>
              <a:gd name="T9" fmla="*/ 1474 h 1474"/>
              <a:gd name="T10" fmla="*/ 2428 w 2428"/>
              <a:gd name="T11" fmla="*/ 79 h 1474"/>
              <a:gd name="T12" fmla="*/ 2349 w 2428"/>
              <a:gd name="T13" fmla="*/ 0 h 1474"/>
              <a:gd name="T14" fmla="*/ 2312 w 2428"/>
              <a:gd name="T15" fmla="*/ 1359 h 1474"/>
              <a:gd name="T16" fmla="*/ 115 w 2428"/>
              <a:gd name="T17" fmla="*/ 1359 h 1474"/>
              <a:gd name="T18" fmla="*/ 115 w 2428"/>
              <a:gd name="T19" fmla="*/ 119 h 1474"/>
              <a:gd name="T20" fmla="*/ 2312 w 2428"/>
              <a:gd name="T21" fmla="*/ 119 h 1474"/>
              <a:gd name="T22" fmla="*/ 2312 w 2428"/>
              <a:gd name="T23" fmla="*/ 1359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28" h="1474">
                <a:moveTo>
                  <a:pt x="2349" y="0"/>
                </a:moveTo>
                <a:cubicBezTo>
                  <a:pt x="79" y="0"/>
                  <a:pt x="79" y="0"/>
                  <a:pt x="79" y="0"/>
                </a:cubicBezTo>
                <a:cubicBezTo>
                  <a:pt x="35" y="0"/>
                  <a:pt x="0" y="36"/>
                  <a:pt x="0" y="79"/>
                </a:cubicBezTo>
                <a:cubicBezTo>
                  <a:pt x="0" y="1474"/>
                  <a:pt x="0" y="1474"/>
                  <a:pt x="0" y="1474"/>
                </a:cubicBezTo>
                <a:cubicBezTo>
                  <a:pt x="2428" y="1474"/>
                  <a:pt x="2428" y="1474"/>
                  <a:pt x="2428" y="1474"/>
                </a:cubicBezTo>
                <a:cubicBezTo>
                  <a:pt x="2428" y="79"/>
                  <a:pt x="2428" y="79"/>
                  <a:pt x="2428" y="79"/>
                </a:cubicBezTo>
                <a:cubicBezTo>
                  <a:pt x="2428" y="36"/>
                  <a:pt x="2392" y="0"/>
                  <a:pt x="2349" y="0"/>
                </a:cubicBezTo>
                <a:moveTo>
                  <a:pt x="2312" y="1359"/>
                </a:moveTo>
                <a:cubicBezTo>
                  <a:pt x="115" y="1359"/>
                  <a:pt x="115" y="1359"/>
                  <a:pt x="115" y="1359"/>
                </a:cubicBezTo>
                <a:cubicBezTo>
                  <a:pt x="115" y="119"/>
                  <a:pt x="115" y="119"/>
                  <a:pt x="115" y="119"/>
                </a:cubicBezTo>
                <a:cubicBezTo>
                  <a:pt x="2312" y="119"/>
                  <a:pt x="2312" y="119"/>
                  <a:pt x="2312" y="119"/>
                </a:cubicBezTo>
                <a:cubicBezTo>
                  <a:pt x="2312" y="1359"/>
                  <a:pt x="2312" y="1359"/>
                  <a:pt x="2312" y="1359"/>
                </a:cubicBezTo>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195" name="Picture 147">
            <a:extLst>
              <a:ext uri="{FF2B5EF4-FFF2-40B4-BE49-F238E27FC236}">
                <a16:creationId xmlns:a16="http://schemas.microsoft.com/office/drawing/2014/main" id="{4AD46977-6799-46CD-B081-8F84136F5FC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14211" y="4145741"/>
            <a:ext cx="3071360" cy="157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6" name="Picture 148">
            <a:extLst>
              <a:ext uri="{FF2B5EF4-FFF2-40B4-BE49-F238E27FC236}">
                <a16:creationId xmlns:a16="http://schemas.microsoft.com/office/drawing/2014/main" id="{5B1F6EC8-C6DC-4ABB-8BFA-4BBB7EA66E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67988" y="3787458"/>
            <a:ext cx="1845782" cy="254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7" name="Picture 149">
            <a:extLst>
              <a:ext uri="{FF2B5EF4-FFF2-40B4-BE49-F238E27FC236}">
                <a16:creationId xmlns:a16="http://schemas.microsoft.com/office/drawing/2014/main" id="{67FF773B-511E-431A-A856-7E62B456FE1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3046" y="4027137"/>
            <a:ext cx="1850724" cy="1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8" name="Picture 150">
            <a:extLst>
              <a:ext uri="{FF2B5EF4-FFF2-40B4-BE49-F238E27FC236}">
                <a16:creationId xmlns:a16="http://schemas.microsoft.com/office/drawing/2014/main" id="{2C8C3280-2FC0-4FC7-B37C-8A8B4EDD3CF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3046" y="4032079"/>
            <a:ext cx="1850724" cy="2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9" name="Picture 151">
            <a:extLst>
              <a:ext uri="{FF2B5EF4-FFF2-40B4-BE49-F238E27FC236}">
                <a16:creationId xmlns:a16="http://schemas.microsoft.com/office/drawing/2014/main" id="{DE9C5865-55CF-4ADB-B1A8-5B41B97F863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03890" y="3784986"/>
            <a:ext cx="1270055" cy="17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0" name="Picture 152">
            <a:extLst>
              <a:ext uri="{FF2B5EF4-FFF2-40B4-BE49-F238E27FC236}">
                <a16:creationId xmlns:a16="http://schemas.microsoft.com/office/drawing/2014/main" id="{966DCA3A-BCAB-403A-8AC1-84D6206293E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8948" y="3792399"/>
            <a:ext cx="1265113" cy="1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1" name="Picture 153">
            <a:extLst>
              <a:ext uri="{FF2B5EF4-FFF2-40B4-BE49-F238E27FC236}">
                <a16:creationId xmlns:a16="http://schemas.microsoft.com/office/drawing/2014/main" id="{F48B1283-814B-4230-8815-7229E896230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53163" y="4041962"/>
            <a:ext cx="1069911" cy="2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2" name="Picture 154">
            <a:extLst>
              <a:ext uri="{FF2B5EF4-FFF2-40B4-BE49-F238E27FC236}">
                <a16:creationId xmlns:a16="http://schemas.microsoft.com/office/drawing/2014/main" id="{37C45B46-CCC8-4404-993E-DC3785D2D88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67408" y="4145741"/>
            <a:ext cx="2646361" cy="1307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3" name="Picture 155">
            <a:extLst>
              <a:ext uri="{FF2B5EF4-FFF2-40B4-BE49-F238E27FC236}">
                <a16:creationId xmlns:a16="http://schemas.microsoft.com/office/drawing/2014/main" id="{F15BFDFC-5235-4CE4-9C9B-5F8ED33FAF8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98802" y="4074084"/>
            <a:ext cx="1914967" cy="86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4" name="Picture 156">
            <a:extLst>
              <a:ext uri="{FF2B5EF4-FFF2-40B4-BE49-F238E27FC236}">
                <a16:creationId xmlns:a16="http://schemas.microsoft.com/office/drawing/2014/main" id="{699602C8-7266-48EF-96C5-CD06BAE6AB8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565079" y="4083968"/>
            <a:ext cx="728924" cy="1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5" name="Picture 157">
            <a:extLst>
              <a:ext uri="{FF2B5EF4-FFF2-40B4-BE49-F238E27FC236}">
                <a16:creationId xmlns:a16="http://schemas.microsoft.com/office/drawing/2014/main" id="{6B510E20-3745-43C8-8938-D04AB358E94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43279" y="4059259"/>
            <a:ext cx="1870491" cy="3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6" name="Picture 158">
            <a:extLst>
              <a:ext uri="{FF2B5EF4-FFF2-40B4-BE49-F238E27FC236}">
                <a16:creationId xmlns:a16="http://schemas.microsoft.com/office/drawing/2014/main" id="{AC2963F4-C0DC-42F2-AB5C-544D273FBBB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510719" y="4041962"/>
            <a:ext cx="803052" cy="3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7" name="Picture 159">
            <a:extLst>
              <a:ext uri="{FF2B5EF4-FFF2-40B4-BE49-F238E27FC236}">
                <a16:creationId xmlns:a16="http://schemas.microsoft.com/office/drawing/2014/main" id="{E9DA4DE1-50E5-4E53-B6C6-DCA1AE500C2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500834" y="4059259"/>
            <a:ext cx="812935" cy="3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8" name="Picture 160">
            <a:extLst>
              <a:ext uri="{FF2B5EF4-FFF2-40B4-BE49-F238E27FC236}">
                <a16:creationId xmlns:a16="http://schemas.microsoft.com/office/drawing/2014/main" id="{70F6BF9C-9633-4240-9783-B4D51A321D2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088192" y="4096322"/>
            <a:ext cx="59303" cy="2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9" name="Picture 161">
            <a:extLst>
              <a:ext uri="{FF2B5EF4-FFF2-40B4-BE49-F238E27FC236}">
                <a16:creationId xmlns:a16="http://schemas.microsoft.com/office/drawing/2014/main" id="{7A3CBB7D-6694-40A3-9174-15B9493B1A89}"/>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448221" y="4054317"/>
            <a:ext cx="1865549" cy="3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0" name="Picture 162">
            <a:extLst>
              <a:ext uri="{FF2B5EF4-FFF2-40B4-BE49-F238E27FC236}">
                <a16:creationId xmlns:a16="http://schemas.microsoft.com/office/drawing/2014/main" id="{4FBC4AA6-3586-44DE-ACA3-26524EDAE73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453163" y="4056788"/>
            <a:ext cx="1069911" cy="1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1" name="Picture 163">
            <a:extLst>
              <a:ext uri="{FF2B5EF4-FFF2-40B4-BE49-F238E27FC236}">
                <a16:creationId xmlns:a16="http://schemas.microsoft.com/office/drawing/2014/main" id="{D5BC4031-B87F-4F84-ABF4-86A4EC74A1FB}"/>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510719" y="4054317"/>
            <a:ext cx="803052" cy="2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2" name="Picture 164">
            <a:extLst>
              <a:ext uri="{FF2B5EF4-FFF2-40B4-BE49-F238E27FC236}">
                <a16:creationId xmlns:a16="http://schemas.microsoft.com/office/drawing/2014/main" id="{FC0F4B07-4CF1-48BD-BCE1-DC2B405A8CE4}"/>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510719" y="4059259"/>
            <a:ext cx="803052" cy="2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3" name="Picture 165">
            <a:extLst>
              <a:ext uri="{FF2B5EF4-FFF2-40B4-BE49-F238E27FC236}">
                <a16:creationId xmlns:a16="http://schemas.microsoft.com/office/drawing/2014/main" id="{167F6E2D-5470-4EB3-A9CE-003ACED084E1}"/>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606360" y="2517402"/>
            <a:ext cx="1707410" cy="1279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4" name="Picture 166">
            <a:extLst>
              <a:ext uri="{FF2B5EF4-FFF2-40B4-BE49-F238E27FC236}">
                <a16:creationId xmlns:a16="http://schemas.microsoft.com/office/drawing/2014/main" id="{388BF05F-4F10-4BE9-AF11-78DF642C1A57}"/>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728160" y="4024667"/>
            <a:ext cx="585610" cy="1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5" name="Picture 167">
            <a:extLst>
              <a:ext uri="{FF2B5EF4-FFF2-40B4-BE49-F238E27FC236}">
                <a16:creationId xmlns:a16="http://schemas.microsoft.com/office/drawing/2014/main" id="{F0CE7461-EF28-4C12-BC18-0F042C59584B}"/>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728160" y="3787458"/>
            <a:ext cx="585610" cy="249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6" name="Picture 168">
            <a:extLst>
              <a:ext uri="{FF2B5EF4-FFF2-40B4-BE49-F238E27FC236}">
                <a16:creationId xmlns:a16="http://schemas.microsoft.com/office/drawing/2014/main" id="{02453AC4-E4A3-404E-BDD8-6760ECD31A52}"/>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854178" y="3784986"/>
            <a:ext cx="459593" cy="17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7" name="Picture 169">
            <a:extLst>
              <a:ext uri="{FF2B5EF4-FFF2-40B4-BE49-F238E27FC236}">
                <a16:creationId xmlns:a16="http://schemas.microsoft.com/office/drawing/2014/main" id="{38AB654E-041E-49D1-856D-A8A2D94665FA}"/>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849236" y="3792399"/>
            <a:ext cx="464534" cy="1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8" name="Picture 170">
            <a:extLst>
              <a:ext uri="{FF2B5EF4-FFF2-40B4-BE49-F238E27FC236}">
                <a16:creationId xmlns:a16="http://schemas.microsoft.com/office/drawing/2014/main" id="{6459B6AF-9039-4469-9EB8-6E395243654B}"/>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859120" y="2974522"/>
            <a:ext cx="454651" cy="82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9" name="Picture 171">
            <a:extLst>
              <a:ext uri="{FF2B5EF4-FFF2-40B4-BE49-F238E27FC236}">
                <a16:creationId xmlns:a16="http://schemas.microsoft.com/office/drawing/2014/main" id="{695BE7B4-2A8A-4A32-BEF5-CF22C0664250}"/>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514211" y="2240658"/>
            <a:ext cx="3071360" cy="3484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20" name="Picture 172">
            <a:extLst>
              <a:ext uri="{FF2B5EF4-FFF2-40B4-BE49-F238E27FC236}">
                <a16:creationId xmlns:a16="http://schemas.microsoft.com/office/drawing/2014/main" id="{EFEC5973-A2C5-4E50-A6AB-D3B70B73BAB3}"/>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838200" y="5717249"/>
            <a:ext cx="5737488" cy="9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0" name="Freeform 174">
            <a:extLst>
              <a:ext uri="{FF2B5EF4-FFF2-40B4-BE49-F238E27FC236}">
                <a16:creationId xmlns:a16="http://schemas.microsoft.com/office/drawing/2014/main" id="{94569F1B-CCC7-404F-BF6A-E81AD949362D}"/>
              </a:ext>
            </a:extLst>
          </p:cNvPr>
          <p:cNvSpPr>
            <a:spLocks/>
          </p:cNvSpPr>
          <p:nvPr/>
        </p:nvSpPr>
        <p:spPr bwMode="auto">
          <a:xfrm>
            <a:off x="3548804" y="5927279"/>
            <a:ext cx="269331" cy="249564"/>
          </a:xfrm>
          <a:custGeom>
            <a:avLst/>
            <a:gdLst>
              <a:gd name="T0" fmla="*/ 101 w 114"/>
              <a:gd name="T1" fmla="*/ 59 h 106"/>
              <a:gd name="T2" fmla="*/ 95 w 114"/>
              <a:gd name="T3" fmla="*/ 40 h 106"/>
              <a:gd name="T4" fmla="*/ 101 w 114"/>
              <a:gd name="T5" fmla="*/ 23 h 106"/>
              <a:gd name="T6" fmla="*/ 110 w 114"/>
              <a:gd name="T7" fmla="*/ 14 h 106"/>
              <a:gd name="T8" fmla="*/ 102 w 114"/>
              <a:gd name="T9" fmla="*/ 5 h 106"/>
              <a:gd name="T10" fmla="*/ 84 w 114"/>
              <a:gd name="T11" fmla="*/ 0 h 106"/>
              <a:gd name="T12" fmla="*/ 70 w 114"/>
              <a:gd name="T13" fmla="*/ 3 h 106"/>
              <a:gd name="T14" fmla="*/ 58 w 114"/>
              <a:gd name="T15" fmla="*/ 6 h 106"/>
              <a:gd name="T16" fmla="*/ 47 w 114"/>
              <a:gd name="T17" fmla="*/ 3 h 106"/>
              <a:gd name="T18" fmla="*/ 32 w 114"/>
              <a:gd name="T19" fmla="*/ 1 h 106"/>
              <a:gd name="T20" fmla="*/ 9 w 114"/>
              <a:gd name="T21" fmla="*/ 13 h 106"/>
              <a:gd name="T22" fmla="*/ 0 w 114"/>
              <a:gd name="T23" fmla="*/ 43 h 106"/>
              <a:gd name="T24" fmla="*/ 12 w 114"/>
              <a:gd name="T25" fmla="*/ 85 h 106"/>
              <a:gd name="T26" fmla="*/ 36 w 114"/>
              <a:gd name="T27" fmla="*/ 106 h 106"/>
              <a:gd name="T28" fmla="*/ 47 w 114"/>
              <a:gd name="T29" fmla="*/ 103 h 106"/>
              <a:gd name="T30" fmla="*/ 59 w 114"/>
              <a:gd name="T31" fmla="*/ 100 h 106"/>
              <a:gd name="T32" fmla="*/ 71 w 114"/>
              <a:gd name="T33" fmla="*/ 103 h 106"/>
              <a:gd name="T34" fmla="*/ 83 w 114"/>
              <a:gd name="T35" fmla="*/ 106 h 106"/>
              <a:gd name="T36" fmla="*/ 104 w 114"/>
              <a:gd name="T37" fmla="*/ 90 h 106"/>
              <a:gd name="T38" fmla="*/ 114 w 114"/>
              <a:gd name="T39" fmla="*/ 69 h 106"/>
              <a:gd name="T40" fmla="*/ 101 w 114"/>
              <a:gd name="T41" fmla="*/ 5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06">
                <a:moveTo>
                  <a:pt x="101" y="59"/>
                </a:moveTo>
                <a:cubicBezTo>
                  <a:pt x="97" y="53"/>
                  <a:pt x="95" y="47"/>
                  <a:pt x="95" y="40"/>
                </a:cubicBezTo>
                <a:cubicBezTo>
                  <a:pt x="95" y="34"/>
                  <a:pt x="97" y="28"/>
                  <a:pt x="101" y="23"/>
                </a:cubicBezTo>
                <a:cubicBezTo>
                  <a:pt x="103" y="21"/>
                  <a:pt x="106" y="17"/>
                  <a:pt x="110" y="14"/>
                </a:cubicBezTo>
                <a:cubicBezTo>
                  <a:pt x="107" y="10"/>
                  <a:pt x="104" y="7"/>
                  <a:pt x="102" y="5"/>
                </a:cubicBezTo>
                <a:cubicBezTo>
                  <a:pt x="96" y="2"/>
                  <a:pt x="91" y="0"/>
                  <a:pt x="84" y="0"/>
                </a:cubicBezTo>
                <a:cubicBezTo>
                  <a:pt x="80" y="0"/>
                  <a:pt x="75" y="1"/>
                  <a:pt x="70" y="3"/>
                </a:cubicBezTo>
                <a:cubicBezTo>
                  <a:pt x="64" y="5"/>
                  <a:pt x="61" y="6"/>
                  <a:pt x="58" y="6"/>
                </a:cubicBezTo>
                <a:cubicBezTo>
                  <a:pt x="56" y="6"/>
                  <a:pt x="52" y="5"/>
                  <a:pt x="47" y="3"/>
                </a:cubicBezTo>
                <a:cubicBezTo>
                  <a:pt x="41" y="2"/>
                  <a:pt x="36" y="1"/>
                  <a:pt x="32" y="1"/>
                </a:cubicBezTo>
                <a:cubicBezTo>
                  <a:pt x="23" y="1"/>
                  <a:pt x="15" y="5"/>
                  <a:pt x="9" y="13"/>
                </a:cubicBezTo>
                <a:cubicBezTo>
                  <a:pt x="3" y="21"/>
                  <a:pt x="0" y="31"/>
                  <a:pt x="0" y="43"/>
                </a:cubicBezTo>
                <a:cubicBezTo>
                  <a:pt x="0" y="57"/>
                  <a:pt x="4" y="70"/>
                  <a:pt x="12" y="85"/>
                </a:cubicBezTo>
                <a:cubicBezTo>
                  <a:pt x="20" y="99"/>
                  <a:pt x="28" y="106"/>
                  <a:pt x="36" y="106"/>
                </a:cubicBezTo>
                <a:cubicBezTo>
                  <a:pt x="39" y="106"/>
                  <a:pt x="43" y="105"/>
                  <a:pt x="47" y="103"/>
                </a:cubicBezTo>
                <a:cubicBezTo>
                  <a:pt x="52" y="101"/>
                  <a:pt x="56" y="100"/>
                  <a:pt x="59" y="100"/>
                </a:cubicBezTo>
                <a:cubicBezTo>
                  <a:pt x="62" y="100"/>
                  <a:pt x="67" y="101"/>
                  <a:pt x="71" y="103"/>
                </a:cubicBezTo>
                <a:cubicBezTo>
                  <a:pt x="76" y="105"/>
                  <a:pt x="80" y="106"/>
                  <a:pt x="83" y="106"/>
                </a:cubicBezTo>
                <a:cubicBezTo>
                  <a:pt x="90" y="106"/>
                  <a:pt x="97" y="100"/>
                  <a:pt x="104" y="90"/>
                </a:cubicBezTo>
                <a:cubicBezTo>
                  <a:pt x="108" y="83"/>
                  <a:pt x="112" y="76"/>
                  <a:pt x="114" y="69"/>
                </a:cubicBezTo>
                <a:cubicBezTo>
                  <a:pt x="109" y="68"/>
                  <a:pt x="105" y="64"/>
                  <a:pt x="101" y="5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1" name="Freeform 175">
            <a:extLst>
              <a:ext uri="{FF2B5EF4-FFF2-40B4-BE49-F238E27FC236}">
                <a16:creationId xmlns:a16="http://schemas.microsoft.com/office/drawing/2014/main" id="{4CD92D21-B552-4B36-A592-58D002C60697}"/>
              </a:ext>
            </a:extLst>
          </p:cNvPr>
          <p:cNvSpPr>
            <a:spLocks/>
          </p:cNvSpPr>
          <p:nvPr/>
        </p:nvSpPr>
        <p:spPr bwMode="auto">
          <a:xfrm>
            <a:off x="3679763" y="5853151"/>
            <a:ext cx="64244" cy="79070"/>
          </a:xfrm>
          <a:custGeom>
            <a:avLst/>
            <a:gdLst>
              <a:gd name="T0" fmla="*/ 17 w 27"/>
              <a:gd name="T1" fmla="*/ 26 h 33"/>
              <a:gd name="T2" fmla="*/ 25 w 27"/>
              <a:gd name="T3" fmla="*/ 15 h 33"/>
              <a:gd name="T4" fmla="*/ 27 w 27"/>
              <a:gd name="T5" fmla="*/ 4 h 33"/>
              <a:gd name="T6" fmla="*/ 27 w 27"/>
              <a:gd name="T7" fmla="*/ 3 h 33"/>
              <a:gd name="T8" fmla="*/ 27 w 27"/>
              <a:gd name="T9" fmla="*/ 2 h 33"/>
              <a:gd name="T10" fmla="*/ 27 w 27"/>
              <a:gd name="T11" fmla="*/ 1 h 33"/>
              <a:gd name="T12" fmla="*/ 27 w 27"/>
              <a:gd name="T13" fmla="*/ 0 h 33"/>
              <a:gd name="T14" fmla="*/ 6 w 27"/>
              <a:gd name="T15" fmla="*/ 12 h 33"/>
              <a:gd name="T16" fmla="*/ 0 w 27"/>
              <a:gd name="T17" fmla="*/ 33 h 33"/>
              <a:gd name="T18" fmla="*/ 8 w 27"/>
              <a:gd name="T19" fmla="*/ 32 h 33"/>
              <a:gd name="T20" fmla="*/ 17 w 27"/>
              <a:gd name="T2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3">
                <a:moveTo>
                  <a:pt x="17" y="26"/>
                </a:moveTo>
                <a:cubicBezTo>
                  <a:pt x="21" y="23"/>
                  <a:pt x="23" y="19"/>
                  <a:pt x="25" y="15"/>
                </a:cubicBezTo>
                <a:cubicBezTo>
                  <a:pt x="26" y="11"/>
                  <a:pt x="27" y="7"/>
                  <a:pt x="27" y="4"/>
                </a:cubicBezTo>
                <a:cubicBezTo>
                  <a:pt x="27" y="3"/>
                  <a:pt x="27" y="3"/>
                  <a:pt x="27" y="3"/>
                </a:cubicBezTo>
                <a:cubicBezTo>
                  <a:pt x="27" y="2"/>
                  <a:pt x="27" y="2"/>
                  <a:pt x="27" y="2"/>
                </a:cubicBezTo>
                <a:cubicBezTo>
                  <a:pt x="27" y="2"/>
                  <a:pt x="27" y="2"/>
                  <a:pt x="27" y="1"/>
                </a:cubicBezTo>
                <a:cubicBezTo>
                  <a:pt x="27" y="1"/>
                  <a:pt x="27" y="0"/>
                  <a:pt x="27" y="0"/>
                </a:cubicBezTo>
                <a:cubicBezTo>
                  <a:pt x="17" y="2"/>
                  <a:pt x="10" y="7"/>
                  <a:pt x="6" y="12"/>
                </a:cubicBezTo>
                <a:cubicBezTo>
                  <a:pt x="2" y="18"/>
                  <a:pt x="0" y="25"/>
                  <a:pt x="0" y="33"/>
                </a:cubicBezTo>
                <a:cubicBezTo>
                  <a:pt x="3" y="33"/>
                  <a:pt x="6" y="33"/>
                  <a:pt x="8" y="32"/>
                </a:cubicBezTo>
                <a:cubicBezTo>
                  <a:pt x="11" y="31"/>
                  <a:pt x="14" y="29"/>
                  <a:pt x="17" y="2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34" name="Group 233">
            <a:extLst>
              <a:ext uri="{FF2B5EF4-FFF2-40B4-BE49-F238E27FC236}">
                <a16:creationId xmlns:a16="http://schemas.microsoft.com/office/drawing/2014/main" id="{CD96B712-954B-448E-A60F-CCF6275D16EE}"/>
              </a:ext>
            </a:extLst>
          </p:cNvPr>
          <p:cNvGrpSpPr/>
          <p:nvPr/>
        </p:nvGrpSpPr>
        <p:grpSpPr>
          <a:xfrm>
            <a:off x="6830194" y="3343489"/>
            <a:ext cx="4487443" cy="1808449"/>
            <a:chOff x="6655643" y="3241516"/>
            <a:chExt cx="4487443" cy="1808449"/>
          </a:xfrm>
        </p:grpSpPr>
        <p:grpSp>
          <p:nvGrpSpPr>
            <p:cNvPr id="233" name="Group 232">
              <a:extLst>
                <a:ext uri="{FF2B5EF4-FFF2-40B4-BE49-F238E27FC236}">
                  <a16:creationId xmlns:a16="http://schemas.microsoft.com/office/drawing/2014/main" id="{050E576D-C26F-4870-AC62-C57C1AB6E608}"/>
                </a:ext>
              </a:extLst>
            </p:cNvPr>
            <p:cNvGrpSpPr/>
            <p:nvPr/>
          </p:nvGrpSpPr>
          <p:grpSpPr>
            <a:xfrm>
              <a:off x="6655643" y="3241516"/>
              <a:ext cx="2012919" cy="1808449"/>
              <a:chOff x="551785" y="7662671"/>
              <a:chExt cx="2012919" cy="1808449"/>
            </a:xfrm>
          </p:grpSpPr>
          <p:grpSp>
            <p:nvGrpSpPr>
              <p:cNvPr id="225" name="Group 224">
                <a:extLst>
                  <a:ext uri="{FF2B5EF4-FFF2-40B4-BE49-F238E27FC236}">
                    <a16:creationId xmlns:a16="http://schemas.microsoft.com/office/drawing/2014/main" id="{7411978E-460D-4BF4-83A1-33E982B5F22D}"/>
                  </a:ext>
                </a:extLst>
              </p:cNvPr>
              <p:cNvGrpSpPr/>
              <p:nvPr/>
            </p:nvGrpSpPr>
            <p:grpSpPr>
              <a:xfrm>
                <a:off x="551785" y="8345461"/>
                <a:ext cx="2012919" cy="1125659"/>
                <a:chOff x="1809313" y="2005318"/>
                <a:chExt cx="2012919" cy="1125659"/>
              </a:xfrm>
            </p:grpSpPr>
            <p:sp>
              <p:nvSpPr>
                <p:cNvPr id="230" name="Rectangle 9">
                  <a:extLst>
                    <a:ext uri="{FF2B5EF4-FFF2-40B4-BE49-F238E27FC236}">
                      <a16:creationId xmlns:a16="http://schemas.microsoft.com/office/drawing/2014/main" id="{A95D9795-639D-46A7-BF2F-3674521E5977}"/>
                    </a:ext>
                  </a:extLst>
                </p:cNvPr>
                <p:cNvSpPr>
                  <a:spLocks/>
                </p:cNvSpPr>
                <p:nvPr/>
              </p:nvSpPr>
              <p:spPr bwMode="auto">
                <a:xfrm>
                  <a:off x="1809313" y="27404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231" name="TextBox 230">
                  <a:extLst>
                    <a:ext uri="{FF2B5EF4-FFF2-40B4-BE49-F238E27FC236}">
                      <a16:creationId xmlns:a16="http://schemas.microsoft.com/office/drawing/2014/main" id="{8D35EABE-B23D-4863-843B-A76F65B61FCF}"/>
                    </a:ext>
                  </a:extLst>
                </p:cNvPr>
                <p:cNvSpPr txBox="1"/>
                <p:nvPr/>
              </p:nvSpPr>
              <p:spPr>
                <a:xfrm>
                  <a:off x="1882911" y="2005318"/>
                  <a:ext cx="1865722" cy="605294"/>
                </a:xfrm>
                <a:prstGeom prst="rect">
                  <a:avLst/>
                </a:prstGeom>
                <a:noFill/>
              </p:spPr>
              <p:txBody>
                <a:bodyPr wrap="square" rtlCol="0">
                  <a:spAutoFit/>
                </a:bodyPr>
                <a:lstStyle/>
                <a:p>
                  <a:pPr algn="ctr">
                    <a:lnSpc>
                      <a:spcPts val="2000"/>
                    </a:lnSpc>
                  </a:pPr>
                  <a:r>
                    <a:rPr lang="en-US" b="1" dirty="0" err="1">
                      <a:solidFill>
                        <a:schemeClr val="bg1"/>
                      </a:solidFill>
                      <a:latin typeface="Lato" panose="020F0502020204030203" pitchFamily="34" charset="0"/>
                      <a:ea typeface="Lato" panose="020F0502020204030203" pitchFamily="34" charset="0"/>
                      <a:cs typeface="Lato" panose="020F0502020204030203" pitchFamily="34" charset="0"/>
                    </a:rPr>
                    <a:t>Sakawi</a:t>
                  </a: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 Beda</a:t>
                  </a:r>
                </a:p>
                <a:p>
                  <a:pPr algn="ctr">
                    <a:lnSpc>
                      <a:spcPts val="2000"/>
                    </a:lnSpc>
                  </a:pPr>
                  <a:r>
                    <a:rPr lang="en-US" sz="1000" b="1" dirty="0">
                      <a:solidFill>
                        <a:schemeClr val="bg1"/>
                      </a:solidFill>
                      <a:latin typeface="Lato" panose="020F0502020204030203" pitchFamily="34" charset="0"/>
                      <a:ea typeface="Lato" panose="020F0502020204030203" pitchFamily="34" charset="0"/>
                      <a:cs typeface="Lato" panose="020F0502020204030203" pitchFamily="34" charset="0"/>
                    </a:rPr>
                    <a:t>Post Title Text</a:t>
                  </a:r>
                </a:p>
              </p:txBody>
            </p:sp>
            <p:cxnSp>
              <p:nvCxnSpPr>
                <p:cNvPr id="232" name="Straight Connector 231">
                  <a:extLst>
                    <a:ext uri="{FF2B5EF4-FFF2-40B4-BE49-F238E27FC236}">
                      <a16:creationId xmlns:a16="http://schemas.microsoft.com/office/drawing/2014/main" id="{2209D444-AC07-4827-839F-27D8A3D0D8AE}"/>
                    </a:ext>
                  </a:extLst>
                </p:cNvPr>
                <p:cNvCxnSpPr>
                  <a:cxnSpLocks/>
                </p:cNvCxnSpPr>
                <p:nvPr/>
              </p:nvCxnSpPr>
              <p:spPr>
                <a:xfrm>
                  <a:off x="2111063" y="2639244"/>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6" name="Group 225">
                <a:extLst>
                  <a:ext uri="{FF2B5EF4-FFF2-40B4-BE49-F238E27FC236}">
                    <a16:creationId xmlns:a16="http://schemas.microsoft.com/office/drawing/2014/main" id="{65D70790-AEA8-47A9-8446-74E97C93FE17}"/>
                  </a:ext>
                </a:extLst>
              </p:cNvPr>
              <p:cNvGrpSpPr/>
              <p:nvPr/>
            </p:nvGrpSpPr>
            <p:grpSpPr>
              <a:xfrm>
                <a:off x="1389399" y="7662671"/>
                <a:ext cx="337690" cy="432936"/>
                <a:chOff x="2522538" y="3189288"/>
                <a:chExt cx="371475" cy="476250"/>
              </a:xfrm>
              <a:solidFill>
                <a:schemeClr val="bg1"/>
              </a:solidFill>
            </p:grpSpPr>
            <p:sp>
              <p:nvSpPr>
                <p:cNvPr id="227" name="Freeform 5">
                  <a:extLst>
                    <a:ext uri="{FF2B5EF4-FFF2-40B4-BE49-F238E27FC236}">
                      <a16:creationId xmlns:a16="http://schemas.microsoft.com/office/drawing/2014/main" id="{736DA4AE-4A48-4AD1-937D-7DA8C8B60F8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6">
                  <a:extLst>
                    <a:ext uri="{FF2B5EF4-FFF2-40B4-BE49-F238E27FC236}">
                      <a16:creationId xmlns:a16="http://schemas.microsoft.com/office/drawing/2014/main" id="{6DECB44F-C0BB-41B9-AC49-F85C94A40B3F}"/>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29" name="Freeform 7">
                  <a:extLst>
                    <a:ext uri="{FF2B5EF4-FFF2-40B4-BE49-F238E27FC236}">
                      <a16:creationId xmlns:a16="http://schemas.microsoft.com/office/drawing/2014/main" id="{9D78D8AF-9367-494B-86DD-D17E79C20572}"/>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213" name="Group 212">
              <a:extLst>
                <a:ext uri="{FF2B5EF4-FFF2-40B4-BE49-F238E27FC236}">
                  <a16:creationId xmlns:a16="http://schemas.microsoft.com/office/drawing/2014/main" id="{9DE29B3E-8A02-477D-B189-55F8387BD6A1}"/>
                </a:ext>
              </a:extLst>
            </p:cNvPr>
            <p:cNvGrpSpPr/>
            <p:nvPr/>
          </p:nvGrpSpPr>
          <p:grpSpPr>
            <a:xfrm>
              <a:off x="9130167" y="3241516"/>
              <a:ext cx="2012919" cy="1808449"/>
              <a:chOff x="4860492" y="1090829"/>
              <a:chExt cx="2012919" cy="1808449"/>
            </a:xfrm>
          </p:grpSpPr>
          <p:grpSp>
            <p:nvGrpSpPr>
              <p:cNvPr id="220" name="Group 219">
                <a:extLst>
                  <a:ext uri="{FF2B5EF4-FFF2-40B4-BE49-F238E27FC236}">
                    <a16:creationId xmlns:a16="http://schemas.microsoft.com/office/drawing/2014/main" id="{A203A465-E542-475E-9AF5-7A8C6C001E16}"/>
                  </a:ext>
                </a:extLst>
              </p:cNvPr>
              <p:cNvGrpSpPr/>
              <p:nvPr/>
            </p:nvGrpSpPr>
            <p:grpSpPr>
              <a:xfrm>
                <a:off x="4860492" y="1773619"/>
                <a:ext cx="2012919" cy="1125659"/>
                <a:chOff x="5089541" y="2005317"/>
                <a:chExt cx="2012919" cy="1125659"/>
              </a:xfrm>
            </p:grpSpPr>
            <p:sp>
              <p:nvSpPr>
                <p:cNvPr id="222" name="Rectangle 9">
                  <a:extLst>
                    <a:ext uri="{FF2B5EF4-FFF2-40B4-BE49-F238E27FC236}">
                      <a16:creationId xmlns:a16="http://schemas.microsoft.com/office/drawing/2014/main" id="{0985199A-143E-45EF-8134-DD7DEF5069DB}"/>
                    </a:ext>
                  </a:extLst>
                </p:cNvPr>
                <p:cNvSpPr>
                  <a:spLocks/>
                </p:cNvSpPr>
                <p:nvPr/>
              </p:nvSpPr>
              <p:spPr bwMode="auto">
                <a:xfrm>
                  <a:off x="5089541" y="2740463"/>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223" name="TextBox 222">
                  <a:extLst>
                    <a:ext uri="{FF2B5EF4-FFF2-40B4-BE49-F238E27FC236}">
                      <a16:creationId xmlns:a16="http://schemas.microsoft.com/office/drawing/2014/main" id="{A3DF1BA1-F605-42C7-84D7-019E0CC18459}"/>
                    </a:ext>
                  </a:extLst>
                </p:cNvPr>
                <p:cNvSpPr txBox="1"/>
                <p:nvPr/>
              </p:nvSpPr>
              <p:spPr>
                <a:xfrm>
                  <a:off x="5163139" y="2005317"/>
                  <a:ext cx="1865722" cy="605294"/>
                </a:xfrm>
                <a:prstGeom prst="rect">
                  <a:avLst/>
                </a:prstGeom>
                <a:noFill/>
              </p:spPr>
              <p:txBody>
                <a:bodyPr wrap="square" rtlCol="0">
                  <a:spAutoFit/>
                </a:bodyPr>
                <a:lstStyle/>
                <a:p>
                  <a:pPr algn="ctr">
                    <a:lnSpc>
                      <a:spcPts val="2000"/>
                    </a:lnSpc>
                  </a:pPr>
                  <a:r>
                    <a:rPr lang="en-US" b="1" dirty="0" err="1">
                      <a:solidFill>
                        <a:schemeClr val="bg1"/>
                      </a:solidFill>
                      <a:latin typeface="Lato" panose="020F0502020204030203" pitchFamily="34" charset="0"/>
                      <a:ea typeface="Lato" panose="020F0502020204030203" pitchFamily="34" charset="0"/>
                      <a:cs typeface="Lato" panose="020F0502020204030203" pitchFamily="34" charset="0"/>
                    </a:rPr>
                    <a:t>Nahila</a:t>
                  </a: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b="1" dirty="0" err="1">
                      <a:solidFill>
                        <a:schemeClr val="bg1"/>
                      </a:solidFill>
                      <a:latin typeface="Lato" panose="020F0502020204030203" pitchFamily="34" charset="0"/>
                      <a:ea typeface="Lato" panose="020F0502020204030203" pitchFamily="34" charset="0"/>
                      <a:cs typeface="Lato" panose="020F0502020204030203" pitchFamily="34" charset="0"/>
                    </a:rPr>
                    <a:t>nateya</a:t>
                  </a:r>
                  <a:endParaRPr lang="en-US" b="1"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2000"/>
                    </a:lnSpc>
                  </a:pPr>
                  <a:r>
                    <a:rPr lang="en-US" sz="1000" b="1" dirty="0">
                      <a:solidFill>
                        <a:schemeClr val="bg1"/>
                      </a:solidFill>
                      <a:latin typeface="Lato" panose="020F0502020204030203" pitchFamily="34" charset="0"/>
                      <a:ea typeface="Lato" panose="020F0502020204030203" pitchFamily="34" charset="0"/>
                      <a:cs typeface="Lato" panose="020F0502020204030203" pitchFamily="34" charset="0"/>
                    </a:rPr>
                    <a:t>Post Title Text</a:t>
                  </a:r>
                </a:p>
              </p:txBody>
            </p:sp>
            <p:cxnSp>
              <p:nvCxnSpPr>
                <p:cNvPr id="224" name="Straight Connector 223">
                  <a:extLst>
                    <a:ext uri="{FF2B5EF4-FFF2-40B4-BE49-F238E27FC236}">
                      <a16:creationId xmlns:a16="http://schemas.microsoft.com/office/drawing/2014/main" id="{045647E6-AE43-45CC-BEB5-6773F0025CA8}"/>
                    </a:ext>
                  </a:extLst>
                </p:cNvPr>
                <p:cNvCxnSpPr>
                  <a:cxnSpLocks/>
                </p:cNvCxnSpPr>
                <p:nvPr/>
              </p:nvCxnSpPr>
              <p:spPr>
                <a:xfrm>
                  <a:off x="5391291" y="2639243"/>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21" name="Freeform 9">
                <a:extLst>
                  <a:ext uri="{FF2B5EF4-FFF2-40B4-BE49-F238E27FC236}">
                    <a16:creationId xmlns:a16="http://schemas.microsoft.com/office/drawing/2014/main" id="{2298F9C2-EC7F-4F74-BC3F-88286B8FBCF7}"/>
                  </a:ext>
                </a:extLst>
              </p:cNvPr>
              <p:cNvSpPr>
                <a:spLocks noEditPoints="1"/>
              </p:cNvSpPr>
              <p:nvPr/>
            </p:nvSpPr>
            <p:spPr bwMode="auto">
              <a:xfrm>
                <a:off x="5655534" y="1090829"/>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40" name="Rectangle 239">
            <a:extLst>
              <a:ext uri="{FF2B5EF4-FFF2-40B4-BE49-F238E27FC236}">
                <a16:creationId xmlns:a16="http://schemas.microsoft.com/office/drawing/2014/main" id="{C3367F86-829D-4978-BC2C-EA14291D0FD2}"/>
              </a:ext>
            </a:extLst>
          </p:cNvPr>
          <p:cNvSpPr/>
          <p:nvPr/>
        </p:nvSpPr>
        <p:spPr>
          <a:xfrm>
            <a:off x="6757685" y="2157584"/>
            <a:ext cx="4634800" cy="605294"/>
          </a:xfrm>
          <a:prstGeom prst="rect">
            <a:avLst/>
          </a:prstGeom>
        </p:spPr>
        <p:txBody>
          <a:bodyPr wrap="square">
            <a:spAutoFit/>
          </a:bodyPr>
          <a:lstStyle/>
          <a:p>
            <a:pP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Lorem Ipsum</a:t>
            </a:r>
            <a:r>
              <a:rPr lang="en-US" sz="10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including versions of Lorem Ipsum.</a:t>
            </a:r>
          </a:p>
        </p:txBody>
      </p:sp>
      <p:sp>
        <p:nvSpPr>
          <p:cNvPr id="241" name="Rectangle 240">
            <a:extLst>
              <a:ext uri="{FF2B5EF4-FFF2-40B4-BE49-F238E27FC236}">
                <a16:creationId xmlns:a16="http://schemas.microsoft.com/office/drawing/2014/main" id="{955E5C29-B231-45F2-BDF6-AE9B18379303}"/>
              </a:ext>
            </a:extLst>
          </p:cNvPr>
          <p:cNvSpPr/>
          <p:nvPr/>
        </p:nvSpPr>
        <p:spPr>
          <a:xfrm>
            <a:off x="6757685" y="5853151"/>
            <a:ext cx="4634800" cy="605294"/>
          </a:xfrm>
          <a:prstGeom prst="rect">
            <a:avLst/>
          </a:prstGeom>
        </p:spPr>
        <p:txBody>
          <a:bodyPr wrap="square">
            <a:spAutoFit/>
          </a:bodyPr>
          <a:lstStyle/>
          <a:p>
            <a:pP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Lorem Ipsum</a:t>
            </a:r>
            <a:r>
              <a:rPr lang="en-US" sz="10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including versions of Lorem Ipsum.</a:t>
            </a:r>
          </a:p>
        </p:txBody>
      </p:sp>
      <p:sp>
        <p:nvSpPr>
          <p:cNvPr id="3" name="Picture Placeholder 2">
            <a:extLst>
              <a:ext uri="{FF2B5EF4-FFF2-40B4-BE49-F238E27FC236}">
                <a16:creationId xmlns:a16="http://schemas.microsoft.com/office/drawing/2014/main" id="{BC67B10B-757D-453D-98E9-6B7EE1D2F60C}"/>
              </a:ext>
            </a:extLst>
          </p:cNvPr>
          <p:cNvSpPr>
            <a:spLocks noGrp="1"/>
          </p:cNvSpPr>
          <p:nvPr>
            <p:ph type="pic" sz="quarter" idx="164"/>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Placeholder 20">
            <a:extLst>
              <a:ext uri="{FF2B5EF4-FFF2-40B4-BE49-F238E27FC236}">
                <a16:creationId xmlns:a16="http://schemas.microsoft.com/office/drawing/2014/main" id="{184EE14F-FB95-42EF-9D32-ED9D248717D8}"/>
              </a:ext>
            </a:extLst>
          </p:cNvPr>
          <p:cNvPicPr>
            <a:picLocks noGrp="1" noChangeAspect="1"/>
          </p:cNvPicPr>
          <p:nvPr>
            <p:ph type="pic" sz="quarter" idx="165"/>
          </p:nvPr>
        </p:nvPicPr>
        <p:blipFill>
          <a:blip r:embed="rId3" cstate="print">
            <a:extLst>
              <a:ext uri="{28A0092B-C50C-407E-A947-70E740481C1C}">
                <a14:useLocalDpi xmlns:a14="http://schemas.microsoft.com/office/drawing/2010/main" val="0"/>
              </a:ext>
            </a:extLst>
          </a:blip>
          <a:srcRect l="10993" r="10993"/>
          <a:stretch>
            <a:fillRect/>
          </a:stretch>
        </p:blipFill>
        <p:spPr/>
      </p:pic>
      <p:pic>
        <p:nvPicPr>
          <p:cNvPr id="19" name="Picture Placeholder 18">
            <a:extLst>
              <a:ext uri="{FF2B5EF4-FFF2-40B4-BE49-F238E27FC236}">
                <a16:creationId xmlns:a16="http://schemas.microsoft.com/office/drawing/2014/main" id="{81CF9A3F-B47D-45C7-A28B-F4B602438933}"/>
              </a:ext>
            </a:extLst>
          </p:cNvPr>
          <p:cNvPicPr>
            <a:picLocks noGrp="1" noChangeAspect="1"/>
          </p:cNvPicPr>
          <p:nvPr>
            <p:ph type="pic" sz="quarter" idx="164"/>
          </p:nvPr>
        </p:nvPicPr>
        <p:blipFill>
          <a:blip r:embed="rId4">
            <a:extLst>
              <a:ext uri="{28A0092B-C50C-407E-A947-70E740481C1C}">
                <a14:useLocalDpi xmlns:a14="http://schemas.microsoft.com/office/drawing/2010/main" val="0"/>
              </a:ext>
            </a:extLst>
          </a:blip>
          <a:srcRect l="29477" r="2947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pic>
        <p:nvPicPr>
          <p:cNvPr id="23" name="Picture Placeholder 22">
            <a:extLst>
              <a:ext uri="{FF2B5EF4-FFF2-40B4-BE49-F238E27FC236}">
                <a16:creationId xmlns:a16="http://schemas.microsoft.com/office/drawing/2014/main" id="{A6F63D00-177E-4451-95AA-72D4F0E5468B}"/>
              </a:ext>
            </a:extLst>
          </p:cNvPr>
          <p:cNvPicPr>
            <a:picLocks noGrp="1" noChangeAspect="1"/>
          </p:cNvPicPr>
          <p:nvPr>
            <p:ph type="pic" sz="quarter" idx="166"/>
          </p:nvPr>
        </p:nvPicPr>
        <p:blipFill>
          <a:blip r:embed="rId5" cstate="print">
            <a:extLst>
              <a:ext uri="{28A0092B-C50C-407E-A947-70E740481C1C}">
                <a14:useLocalDpi xmlns:a14="http://schemas.microsoft.com/office/drawing/2010/main" val="0"/>
              </a:ext>
            </a:extLst>
          </a:blip>
          <a:srcRect l="12984" r="12984"/>
          <a:stretch>
            <a:fillRect/>
          </a:stretch>
        </p:blipFill>
        <p:spPr/>
      </p:pic>
      <p:sp>
        <p:nvSpPr>
          <p:cNvPr id="4" name="Title 3">
            <a:extLst>
              <a:ext uri="{FF2B5EF4-FFF2-40B4-BE49-F238E27FC236}">
                <a16:creationId xmlns:a16="http://schemas.microsoft.com/office/drawing/2014/main" id="{4C69644D-4D69-4000-AAC5-3B99EC6761BB}"/>
              </a:ext>
            </a:extLst>
          </p:cNvPr>
          <p:cNvSpPr>
            <a:spLocks noGrp="1"/>
          </p:cNvSpPr>
          <p:nvPr>
            <p:ph type="title" idx="4294967295"/>
          </p:nvPr>
        </p:nvSpPr>
        <p:spPr>
          <a:xfrm>
            <a:off x="838200" y="481013"/>
            <a:ext cx="6076950" cy="679450"/>
          </a:xfrm>
        </p:spPr>
        <p:txBody>
          <a:bodyPr/>
          <a:lstStyle/>
          <a:p>
            <a:r>
              <a:rPr lang="en-US" b="1" dirty="0"/>
              <a:t>Our Services</a:t>
            </a:r>
          </a:p>
        </p:txBody>
      </p:sp>
      <p:sp>
        <p:nvSpPr>
          <p:cNvPr id="5" name="Subtitle 4">
            <a:extLst>
              <a:ext uri="{FF2B5EF4-FFF2-40B4-BE49-F238E27FC236}">
                <a16:creationId xmlns:a16="http://schemas.microsoft.com/office/drawing/2014/main" id="{41CC8B12-E724-4758-868C-B42BE0BE825E}"/>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9" name="Group 8">
            <a:extLst>
              <a:ext uri="{FF2B5EF4-FFF2-40B4-BE49-F238E27FC236}">
                <a16:creationId xmlns:a16="http://schemas.microsoft.com/office/drawing/2014/main" id="{A2368D93-C7FF-4A78-A0E6-EE3395FC92CE}"/>
              </a:ext>
            </a:extLst>
          </p:cNvPr>
          <p:cNvGrpSpPr/>
          <p:nvPr/>
        </p:nvGrpSpPr>
        <p:grpSpPr>
          <a:xfrm>
            <a:off x="6926025" y="1901597"/>
            <a:ext cx="4159246" cy="743781"/>
            <a:chOff x="7189239" y="1878030"/>
            <a:chExt cx="4159246" cy="743781"/>
          </a:xfrm>
        </p:grpSpPr>
        <p:grpSp>
          <p:nvGrpSpPr>
            <p:cNvPr id="31" name="Group 30">
              <a:extLst>
                <a:ext uri="{FF2B5EF4-FFF2-40B4-BE49-F238E27FC236}">
                  <a16:creationId xmlns:a16="http://schemas.microsoft.com/office/drawing/2014/main" id="{49EE4919-8D1B-4371-A963-F5EBDDA9D919}"/>
                </a:ext>
              </a:extLst>
            </p:cNvPr>
            <p:cNvGrpSpPr/>
            <p:nvPr/>
          </p:nvGrpSpPr>
          <p:grpSpPr>
            <a:xfrm>
              <a:off x="8186141" y="1878030"/>
              <a:ext cx="3162344" cy="743781"/>
              <a:chOff x="8410530" y="2471213"/>
              <a:chExt cx="3162344" cy="743781"/>
            </a:xfrm>
          </p:grpSpPr>
          <p:sp>
            <p:nvSpPr>
              <p:cNvPr id="32" name="TextBox 31">
                <a:extLst>
                  <a:ext uri="{FF2B5EF4-FFF2-40B4-BE49-F238E27FC236}">
                    <a16:creationId xmlns:a16="http://schemas.microsoft.com/office/drawing/2014/main" id="{91FA9788-019B-4E09-A452-DE6D8ACB9E8F}"/>
                  </a:ext>
                </a:extLst>
              </p:cNvPr>
              <p:cNvSpPr txBox="1"/>
              <p:nvPr/>
            </p:nvSpPr>
            <p:spPr>
              <a:xfrm>
                <a:off x="8410530" y="2471213"/>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sp>
            <p:nvSpPr>
              <p:cNvPr id="33" name="Rectangle 32">
                <a:extLst>
                  <a:ext uri="{FF2B5EF4-FFF2-40B4-BE49-F238E27FC236}">
                    <a16:creationId xmlns:a16="http://schemas.microsoft.com/office/drawing/2014/main" id="{E8F3C1F3-DB39-475A-BD06-ECD5505FFA39}"/>
                  </a:ext>
                </a:extLst>
              </p:cNvPr>
              <p:cNvSpPr/>
              <p:nvPr/>
            </p:nvSpPr>
            <p:spPr>
              <a:xfrm>
                <a:off x="8434311" y="2840533"/>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grpSp>
        <p:sp>
          <p:nvSpPr>
            <p:cNvPr id="34" name="Rectangle 33">
              <a:extLst>
                <a:ext uri="{FF2B5EF4-FFF2-40B4-BE49-F238E27FC236}">
                  <a16:creationId xmlns:a16="http://schemas.microsoft.com/office/drawing/2014/main" id="{803FF9BD-D776-4DA3-8D67-52FA31F0A64B}"/>
                </a:ext>
              </a:extLst>
            </p:cNvPr>
            <p:cNvSpPr/>
            <p:nvPr/>
          </p:nvSpPr>
          <p:spPr>
            <a:xfrm>
              <a:off x="7189239" y="1924880"/>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9">
              <a:extLst>
                <a:ext uri="{FF2B5EF4-FFF2-40B4-BE49-F238E27FC236}">
                  <a16:creationId xmlns:a16="http://schemas.microsoft.com/office/drawing/2014/main" id="{2584948E-C113-4CC8-925A-76990EE5F625}"/>
                </a:ext>
              </a:extLst>
            </p:cNvPr>
            <p:cNvSpPr>
              <a:spLocks noEditPoints="1"/>
            </p:cNvSpPr>
            <p:nvPr/>
          </p:nvSpPr>
          <p:spPr bwMode="auto">
            <a:xfrm>
              <a:off x="7424495" y="210255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1281D4D-3330-44E2-9A61-6B78A8698691}"/>
              </a:ext>
            </a:extLst>
          </p:cNvPr>
          <p:cNvGrpSpPr/>
          <p:nvPr/>
        </p:nvGrpSpPr>
        <p:grpSpPr>
          <a:xfrm>
            <a:off x="6926025" y="3035954"/>
            <a:ext cx="4159246" cy="741013"/>
            <a:chOff x="7189239" y="3337769"/>
            <a:chExt cx="4159246" cy="741013"/>
          </a:xfrm>
        </p:grpSpPr>
        <p:sp>
          <p:nvSpPr>
            <p:cNvPr id="38" name="Rectangle 37">
              <a:extLst>
                <a:ext uri="{FF2B5EF4-FFF2-40B4-BE49-F238E27FC236}">
                  <a16:creationId xmlns:a16="http://schemas.microsoft.com/office/drawing/2014/main" id="{5A739CF1-85CA-483D-B0B5-D604E719DEEC}"/>
                </a:ext>
              </a:extLst>
            </p:cNvPr>
            <p:cNvSpPr/>
            <p:nvPr/>
          </p:nvSpPr>
          <p:spPr>
            <a:xfrm>
              <a:off x="7189239" y="3383235"/>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8">
              <a:extLst>
                <a:ext uri="{FF2B5EF4-FFF2-40B4-BE49-F238E27FC236}">
                  <a16:creationId xmlns:a16="http://schemas.microsoft.com/office/drawing/2014/main" id="{57131DCC-E5C4-4484-BC4D-235574B6F9A0}"/>
                </a:ext>
              </a:extLst>
            </p:cNvPr>
            <p:cNvSpPr>
              <a:spLocks noEditPoints="1"/>
            </p:cNvSpPr>
            <p:nvPr/>
          </p:nvSpPr>
          <p:spPr bwMode="auto">
            <a:xfrm>
              <a:off x="7423021" y="3572206"/>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 name="Group 39">
              <a:extLst>
                <a:ext uri="{FF2B5EF4-FFF2-40B4-BE49-F238E27FC236}">
                  <a16:creationId xmlns:a16="http://schemas.microsoft.com/office/drawing/2014/main" id="{912BC8DD-15E5-48F9-BDFD-0F83B0694E73}"/>
                </a:ext>
              </a:extLst>
            </p:cNvPr>
            <p:cNvGrpSpPr/>
            <p:nvPr/>
          </p:nvGrpSpPr>
          <p:grpSpPr>
            <a:xfrm>
              <a:off x="8186141" y="3337769"/>
              <a:ext cx="3162344" cy="741013"/>
              <a:chOff x="8410530" y="3311505"/>
              <a:chExt cx="3162344" cy="741013"/>
            </a:xfrm>
          </p:grpSpPr>
          <p:sp>
            <p:nvSpPr>
              <p:cNvPr id="41" name="Rectangle 40">
                <a:extLst>
                  <a:ext uri="{FF2B5EF4-FFF2-40B4-BE49-F238E27FC236}">
                    <a16:creationId xmlns:a16="http://schemas.microsoft.com/office/drawing/2014/main" id="{4216C834-AB10-46ED-801A-CC922F47D61B}"/>
                  </a:ext>
                </a:extLst>
              </p:cNvPr>
              <p:cNvSpPr/>
              <p:nvPr/>
            </p:nvSpPr>
            <p:spPr>
              <a:xfrm>
                <a:off x="8434311" y="3678057"/>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42" name="TextBox 41">
                <a:extLst>
                  <a:ext uri="{FF2B5EF4-FFF2-40B4-BE49-F238E27FC236}">
                    <a16:creationId xmlns:a16="http://schemas.microsoft.com/office/drawing/2014/main" id="{9F83904D-4259-49BF-90B7-032B781D576D}"/>
                  </a:ext>
                </a:extLst>
              </p:cNvPr>
              <p:cNvSpPr txBox="1"/>
              <p:nvPr/>
            </p:nvSpPr>
            <p:spPr>
              <a:xfrm>
                <a:off x="8410530" y="3311505"/>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grpSp>
      </p:grpSp>
      <p:grpSp>
        <p:nvGrpSpPr>
          <p:cNvPr id="11" name="Group 10">
            <a:extLst>
              <a:ext uri="{FF2B5EF4-FFF2-40B4-BE49-F238E27FC236}">
                <a16:creationId xmlns:a16="http://schemas.microsoft.com/office/drawing/2014/main" id="{B92BF172-42E7-4C95-96CE-5642376B417C}"/>
              </a:ext>
            </a:extLst>
          </p:cNvPr>
          <p:cNvGrpSpPr/>
          <p:nvPr/>
        </p:nvGrpSpPr>
        <p:grpSpPr>
          <a:xfrm>
            <a:off x="6926025" y="4167543"/>
            <a:ext cx="4159246" cy="743781"/>
            <a:chOff x="7189239" y="4894889"/>
            <a:chExt cx="4159246" cy="743781"/>
          </a:xfrm>
        </p:grpSpPr>
        <p:sp>
          <p:nvSpPr>
            <p:cNvPr id="43" name="Rectangle 42">
              <a:extLst>
                <a:ext uri="{FF2B5EF4-FFF2-40B4-BE49-F238E27FC236}">
                  <a16:creationId xmlns:a16="http://schemas.microsoft.com/office/drawing/2014/main" id="{B5D3A9DB-8C26-4D04-A7F9-0EF67D6C0071}"/>
                </a:ext>
              </a:extLst>
            </p:cNvPr>
            <p:cNvSpPr/>
            <p:nvPr/>
          </p:nvSpPr>
          <p:spPr>
            <a:xfrm>
              <a:off x="7189239" y="4941739"/>
              <a:ext cx="758371" cy="65008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a:extLst>
                <a:ext uri="{FF2B5EF4-FFF2-40B4-BE49-F238E27FC236}">
                  <a16:creationId xmlns:a16="http://schemas.microsoft.com/office/drawing/2014/main" id="{8D00A816-5634-468E-9402-1EBD3F752D05}"/>
                </a:ext>
              </a:extLst>
            </p:cNvPr>
            <p:cNvGrpSpPr/>
            <p:nvPr/>
          </p:nvGrpSpPr>
          <p:grpSpPr>
            <a:xfrm>
              <a:off x="7453478" y="5119412"/>
              <a:ext cx="229893" cy="294734"/>
              <a:chOff x="2522538" y="3189288"/>
              <a:chExt cx="371475" cy="476250"/>
            </a:xfrm>
            <a:solidFill>
              <a:schemeClr val="bg1"/>
            </a:solidFill>
          </p:grpSpPr>
          <p:sp>
            <p:nvSpPr>
              <p:cNvPr id="45" name="Freeform 5">
                <a:extLst>
                  <a:ext uri="{FF2B5EF4-FFF2-40B4-BE49-F238E27FC236}">
                    <a16:creationId xmlns:a16="http://schemas.microsoft.com/office/drawing/2014/main" id="{A2E09D31-3BE5-426E-9D70-46FD140AA098}"/>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6">
                <a:extLst>
                  <a:ext uri="{FF2B5EF4-FFF2-40B4-BE49-F238E27FC236}">
                    <a16:creationId xmlns:a16="http://schemas.microsoft.com/office/drawing/2014/main" id="{1D7F5DF4-527F-48EE-9489-40E829CD278A}"/>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7">
                <a:extLst>
                  <a:ext uri="{FF2B5EF4-FFF2-40B4-BE49-F238E27FC236}">
                    <a16:creationId xmlns:a16="http://schemas.microsoft.com/office/drawing/2014/main" id="{FC0E9D0E-27B6-4A35-B042-7CFA5F6BF68E}"/>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40552DEC-0E51-46F2-93CE-91EA45285B00}"/>
                </a:ext>
              </a:extLst>
            </p:cNvPr>
            <p:cNvGrpSpPr/>
            <p:nvPr/>
          </p:nvGrpSpPr>
          <p:grpSpPr>
            <a:xfrm>
              <a:off x="8186140" y="4894889"/>
              <a:ext cx="3162345" cy="743781"/>
              <a:chOff x="8410529" y="4160084"/>
              <a:chExt cx="3162345" cy="743781"/>
            </a:xfrm>
          </p:grpSpPr>
          <p:sp>
            <p:nvSpPr>
              <p:cNvPr id="49" name="Rectangle 48">
                <a:extLst>
                  <a:ext uri="{FF2B5EF4-FFF2-40B4-BE49-F238E27FC236}">
                    <a16:creationId xmlns:a16="http://schemas.microsoft.com/office/drawing/2014/main" id="{24605B19-F9A6-4E97-BEAF-874754529ADB}"/>
                  </a:ext>
                </a:extLst>
              </p:cNvPr>
              <p:cNvSpPr/>
              <p:nvPr/>
            </p:nvSpPr>
            <p:spPr>
              <a:xfrm>
                <a:off x="8434311" y="4529404"/>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50" name="TextBox 49">
                <a:extLst>
                  <a:ext uri="{FF2B5EF4-FFF2-40B4-BE49-F238E27FC236}">
                    <a16:creationId xmlns:a16="http://schemas.microsoft.com/office/drawing/2014/main" id="{8CAAAC1E-4879-4F3B-9CA0-28075C4B37FD}"/>
                  </a:ext>
                </a:extLst>
              </p:cNvPr>
              <p:cNvSpPr txBox="1"/>
              <p:nvPr/>
            </p:nvSpPr>
            <p:spPr>
              <a:xfrm>
                <a:off x="8410529" y="4160084"/>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grpSp>
      </p:grpSp>
      <p:grpSp>
        <p:nvGrpSpPr>
          <p:cNvPr id="12" name="Group 11">
            <a:extLst>
              <a:ext uri="{FF2B5EF4-FFF2-40B4-BE49-F238E27FC236}">
                <a16:creationId xmlns:a16="http://schemas.microsoft.com/office/drawing/2014/main" id="{8BE3C039-FAC3-4053-B475-B0F52C845698}"/>
              </a:ext>
            </a:extLst>
          </p:cNvPr>
          <p:cNvGrpSpPr/>
          <p:nvPr/>
        </p:nvGrpSpPr>
        <p:grpSpPr>
          <a:xfrm>
            <a:off x="6926025" y="5301899"/>
            <a:ext cx="4159246" cy="750556"/>
            <a:chOff x="7189239" y="6335506"/>
            <a:chExt cx="4159246" cy="750556"/>
          </a:xfrm>
        </p:grpSpPr>
        <p:sp>
          <p:nvSpPr>
            <p:cNvPr id="53" name="Rectangle 52">
              <a:extLst>
                <a:ext uri="{FF2B5EF4-FFF2-40B4-BE49-F238E27FC236}">
                  <a16:creationId xmlns:a16="http://schemas.microsoft.com/office/drawing/2014/main" id="{215953FD-E362-444C-919A-875D98F00D03}"/>
                </a:ext>
              </a:extLst>
            </p:cNvPr>
            <p:cNvSpPr/>
            <p:nvPr/>
          </p:nvSpPr>
          <p:spPr>
            <a:xfrm>
              <a:off x="7189239" y="6385744"/>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reeform 10">
              <a:extLst>
                <a:ext uri="{FF2B5EF4-FFF2-40B4-BE49-F238E27FC236}">
                  <a16:creationId xmlns:a16="http://schemas.microsoft.com/office/drawing/2014/main" id="{5157E652-AAE1-4964-A5BF-4499670C493C}"/>
                </a:ext>
              </a:extLst>
            </p:cNvPr>
            <p:cNvSpPr>
              <a:spLocks noEditPoints="1"/>
            </p:cNvSpPr>
            <p:nvPr/>
          </p:nvSpPr>
          <p:spPr bwMode="auto">
            <a:xfrm>
              <a:off x="7426460" y="6563417"/>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7" name="Group 56">
              <a:extLst>
                <a:ext uri="{FF2B5EF4-FFF2-40B4-BE49-F238E27FC236}">
                  <a16:creationId xmlns:a16="http://schemas.microsoft.com/office/drawing/2014/main" id="{53718EAD-847E-42B6-BD48-DD35E703E46E}"/>
                </a:ext>
              </a:extLst>
            </p:cNvPr>
            <p:cNvGrpSpPr/>
            <p:nvPr/>
          </p:nvGrpSpPr>
          <p:grpSpPr>
            <a:xfrm>
              <a:off x="8186140" y="6335506"/>
              <a:ext cx="3162345" cy="750556"/>
              <a:chOff x="8410529" y="4993784"/>
              <a:chExt cx="3162345" cy="750556"/>
            </a:xfrm>
          </p:grpSpPr>
          <p:sp>
            <p:nvSpPr>
              <p:cNvPr id="60" name="Rectangle 59">
                <a:extLst>
                  <a:ext uri="{FF2B5EF4-FFF2-40B4-BE49-F238E27FC236}">
                    <a16:creationId xmlns:a16="http://schemas.microsoft.com/office/drawing/2014/main" id="{B676102C-809B-4BB5-B777-5017413B8834}"/>
                  </a:ext>
                </a:extLst>
              </p:cNvPr>
              <p:cNvSpPr/>
              <p:nvPr/>
            </p:nvSpPr>
            <p:spPr>
              <a:xfrm>
                <a:off x="8434311" y="5369879"/>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63" name="TextBox 62">
                <a:extLst>
                  <a:ext uri="{FF2B5EF4-FFF2-40B4-BE49-F238E27FC236}">
                    <a16:creationId xmlns:a16="http://schemas.microsoft.com/office/drawing/2014/main" id="{6CE5C94E-FC06-4833-9A51-58492FE734EB}"/>
                  </a:ext>
                </a:extLst>
              </p:cNvPr>
              <p:cNvSpPr txBox="1"/>
              <p:nvPr/>
            </p:nvSpPr>
            <p:spPr>
              <a:xfrm>
                <a:off x="8410529" y="4993784"/>
                <a:ext cx="1604327"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Individual</a:t>
                </a:r>
              </a:p>
            </p:txBody>
          </p:sp>
        </p:grpSp>
      </p:gr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F31CD59-1466-4E31-B30F-C55B27D4A3B2}"/>
              </a:ext>
            </a:extLst>
          </p:cNvPr>
          <p:cNvSpPr/>
          <p:nvPr/>
        </p:nvSpPr>
        <p:spPr>
          <a:xfrm>
            <a:off x="838201" y="2020336"/>
            <a:ext cx="2622368" cy="2324305"/>
          </a:xfrm>
          <a:prstGeom prst="rect">
            <a:avLst/>
          </a:prstGeom>
          <a:solidFill>
            <a:schemeClr val="accent2">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5A12107-E17D-45E1-827D-C9D22C3486E0}"/>
              </a:ext>
            </a:extLst>
          </p:cNvPr>
          <p:cNvSpPr/>
          <p:nvPr/>
        </p:nvSpPr>
        <p:spPr>
          <a:xfrm>
            <a:off x="3460569" y="4015613"/>
            <a:ext cx="2622368" cy="2324305"/>
          </a:xfrm>
          <a:prstGeom prst="rect">
            <a:avLst/>
          </a:prstGeom>
          <a:solidFill>
            <a:schemeClr val="accent3">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4463889-621D-4072-8EE2-A474F7E6F7DF}"/>
              </a:ext>
            </a:extLst>
          </p:cNvPr>
          <p:cNvSpPr/>
          <p:nvPr/>
        </p:nvSpPr>
        <p:spPr>
          <a:xfrm>
            <a:off x="6082938" y="2020336"/>
            <a:ext cx="2622368" cy="2324305"/>
          </a:xfrm>
          <a:prstGeom prst="rect">
            <a:avLst/>
          </a:prstGeom>
          <a:solidFill>
            <a:schemeClr val="accent4">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E88AA1C-2D62-410C-9733-F03684B5577D}"/>
              </a:ext>
            </a:extLst>
          </p:cNvPr>
          <p:cNvSpPr/>
          <p:nvPr/>
        </p:nvSpPr>
        <p:spPr>
          <a:xfrm>
            <a:off x="8705306" y="4015613"/>
            <a:ext cx="2622368" cy="2324305"/>
          </a:xfrm>
          <a:prstGeom prst="rect">
            <a:avLst/>
          </a:prstGeom>
          <a:solidFill>
            <a:schemeClr val="accent5">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1"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1"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49" name="Group 48">
            <a:extLst>
              <a:ext uri="{FF2B5EF4-FFF2-40B4-BE49-F238E27FC236}">
                <a16:creationId xmlns:a16="http://schemas.microsoft.com/office/drawing/2014/main" id="{E6EAE70D-FA73-4BFA-A5B7-B6395A5E8D5F}"/>
              </a:ext>
            </a:extLst>
          </p:cNvPr>
          <p:cNvGrpSpPr/>
          <p:nvPr/>
        </p:nvGrpSpPr>
        <p:grpSpPr>
          <a:xfrm>
            <a:off x="3765294" y="2610888"/>
            <a:ext cx="2012919" cy="1125659"/>
            <a:chOff x="1809313" y="2005318"/>
            <a:chExt cx="2012919" cy="1125659"/>
          </a:xfrm>
        </p:grpSpPr>
        <p:sp>
          <p:nvSpPr>
            <p:cNvPr id="54" name="Rectangle 9">
              <a:extLst>
                <a:ext uri="{FF2B5EF4-FFF2-40B4-BE49-F238E27FC236}">
                  <a16:creationId xmlns:a16="http://schemas.microsoft.com/office/drawing/2014/main" id="{6297B92D-F285-4692-AC2D-5BA7FE693C13}"/>
                </a:ext>
              </a:extLst>
            </p:cNvPr>
            <p:cNvSpPr>
              <a:spLocks/>
            </p:cNvSpPr>
            <p:nvPr/>
          </p:nvSpPr>
          <p:spPr bwMode="auto">
            <a:xfrm>
              <a:off x="1809313" y="27404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56" name="TextBox 55">
              <a:extLst>
                <a:ext uri="{FF2B5EF4-FFF2-40B4-BE49-F238E27FC236}">
                  <a16:creationId xmlns:a16="http://schemas.microsoft.com/office/drawing/2014/main" id="{3689A2A7-EEF3-42AD-9D93-0CE7E981089C}"/>
                </a:ext>
              </a:extLst>
            </p:cNvPr>
            <p:cNvSpPr txBox="1"/>
            <p:nvPr/>
          </p:nvSpPr>
          <p:spPr>
            <a:xfrm>
              <a:off x="1882911" y="2005318"/>
              <a:ext cx="1865722" cy="605294"/>
            </a:xfrm>
            <a:prstGeom prst="rect">
              <a:avLst/>
            </a:prstGeom>
            <a:noFill/>
          </p:spPr>
          <p:txBody>
            <a:bodyPr wrap="square" rtlCol="0">
              <a:spAutoFit/>
            </a:bodyPr>
            <a:lstStyle/>
            <a:p>
              <a:pPr algn="ctr">
                <a:lnSpc>
                  <a:spcPts val="2000"/>
                </a:lnSpc>
              </a:pPr>
              <a:r>
                <a:rPr lang="en-US" b="1" dirty="0" err="1">
                  <a:latin typeface="Lato" panose="020F0502020204030203" pitchFamily="34" charset="0"/>
                  <a:ea typeface="Lato" panose="020F0502020204030203" pitchFamily="34" charset="0"/>
                  <a:cs typeface="Lato" panose="020F0502020204030203" pitchFamily="34" charset="0"/>
                </a:rPr>
                <a:t>Sakawi</a:t>
              </a:r>
              <a:r>
                <a:rPr lang="en-US" b="1" dirty="0">
                  <a:latin typeface="Lato" panose="020F0502020204030203" pitchFamily="34" charset="0"/>
                  <a:ea typeface="Lato" panose="020F0502020204030203" pitchFamily="34" charset="0"/>
                  <a:cs typeface="Lato" panose="020F0502020204030203" pitchFamily="34" charset="0"/>
                </a:rPr>
                <a:t> Beda</a:t>
              </a: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57" name="Straight Connector 56">
              <a:extLst>
                <a:ext uri="{FF2B5EF4-FFF2-40B4-BE49-F238E27FC236}">
                  <a16:creationId xmlns:a16="http://schemas.microsoft.com/office/drawing/2014/main" id="{25D1C0B7-FA8C-49FD-8398-C9174ED14BEB}"/>
                </a:ext>
              </a:extLst>
            </p:cNvPr>
            <p:cNvCxnSpPr>
              <a:cxnSpLocks/>
            </p:cNvCxnSpPr>
            <p:nvPr/>
          </p:nvCxnSpPr>
          <p:spPr>
            <a:xfrm>
              <a:off x="2111063" y="2639244"/>
              <a:ext cx="1409419"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3DC9FE1E-1624-46CF-9FA5-B835B0A68957}"/>
              </a:ext>
            </a:extLst>
          </p:cNvPr>
          <p:cNvGrpSpPr/>
          <p:nvPr/>
        </p:nvGrpSpPr>
        <p:grpSpPr>
          <a:xfrm>
            <a:off x="4602908" y="1928098"/>
            <a:ext cx="337690" cy="432936"/>
            <a:chOff x="2522538" y="3189288"/>
            <a:chExt cx="371475" cy="476250"/>
          </a:xfrm>
          <a:solidFill>
            <a:schemeClr val="accent3"/>
          </a:solidFill>
        </p:grpSpPr>
        <p:sp>
          <p:nvSpPr>
            <p:cNvPr id="51" name="Freeform 5">
              <a:extLst>
                <a:ext uri="{FF2B5EF4-FFF2-40B4-BE49-F238E27FC236}">
                  <a16:creationId xmlns:a16="http://schemas.microsoft.com/office/drawing/2014/main" id="{C3FAF38E-9952-4D8F-BB83-9D635376E991}"/>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6">
              <a:extLst>
                <a:ext uri="{FF2B5EF4-FFF2-40B4-BE49-F238E27FC236}">
                  <a16:creationId xmlns:a16="http://schemas.microsoft.com/office/drawing/2014/main" id="{B5634B69-AC6C-4205-B12D-07841DEF479D}"/>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Freeform 7">
              <a:extLst>
                <a:ext uri="{FF2B5EF4-FFF2-40B4-BE49-F238E27FC236}">
                  <a16:creationId xmlns:a16="http://schemas.microsoft.com/office/drawing/2014/main" id="{F1523C01-8C90-4639-AB01-EA4D0C08E149}"/>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BB145781-C4D8-4387-9C11-3C847D8349E8}"/>
              </a:ext>
            </a:extLst>
          </p:cNvPr>
          <p:cNvGrpSpPr/>
          <p:nvPr/>
        </p:nvGrpSpPr>
        <p:grpSpPr>
          <a:xfrm>
            <a:off x="6387662" y="5088767"/>
            <a:ext cx="2012919" cy="1125659"/>
            <a:chOff x="5089541" y="2005317"/>
            <a:chExt cx="2012919" cy="1125659"/>
          </a:xfrm>
        </p:grpSpPr>
        <p:sp>
          <p:nvSpPr>
            <p:cNvPr id="46" name="Rectangle 9">
              <a:extLst>
                <a:ext uri="{FF2B5EF4-FFF2-40B4-BE49-F238E27FC236}">
                  <a16:creationId xmlns:a16="http://schemas.microsoft.com/office/drawing/2014/main" id="{22A4502A-8FF6-47E0-A8E2-6A93657D1D9E}"/>
                </a:ext>
              </a:extLst>
            </p:cNvPr>
            <p:cNvSpPr>
              <a:spLocks/>
            </p:cNvSpPr>
            <p:nvPr/>
          </p:nvSpPr>
          <p:spPr bwMode="auto">
            <a:xfrm>
              <a:off x="5089541" y="2740463"/>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47" name="TextBox 46">
              <a:extLst>
                <a:ext uri="{FF2B5EF4-FFF2-40B4-BE49-F238E27FC236}">
                  <a16:creationId xmlns:a16="http://schemas.microsoft.com/office/drawing/2014/main" id="{71BC3946-D105-4214-A55C-F9FCD8545054}"/>
                </a:ext>
              </a:extLst>
            </p:cNvPr>
            <p:cNvSpPr txBox="1"/>
            <p:nvPr/>
          </p:nvSpPr>
          <p:spPr>
            <a:xfrm>
              <a:off x="5163139" y="2005317"/>
              <a:ext cx="1865722" cy="605294"/>
            </a:xfrm>
            <a:prstGeom prst="rect">
              <a:avLst/>
            </a:prstGeom>
            <a:noFill/>
          </p:spPr>
          <p:txBody>
            <a:bodyPr wrap="square" rtlCol="0">
              <a:spAutoFit/>
            </a:bodyPr>
            <a:lstStyle/>
            <a:p>
              <a:pPr algn="ctr">
                <a:lnSpc>
                  <a:spcPts val="2000"/>
                </a:lnSpc>
              </a:pPr>
              <a:r>
                <a:rPr lang="en-US" b="1" dirty="0" err="1">
                  <a:latin typeface="Lato" panose="020F0502020204030203" pitchFamily="34" charset="0"/>
                  <a:ea typeface="Lato" panose="020F0502020204030203" pitchFamily="34" charset="0"/>
                  <a:cs typeface="Lato" panose="020F0502020204030203" pitchFamily="34" charset="0"/>
                </a:rPr>
                <a:t>Nahila</a:t>
              </a:r>
              <a:r>
                <a:rPr lang="en-US" b="1" dirty="0">
                  <a:latin typeface="Lato" panose="020F0502020204030203" pitchFamily="34" charset="0"/>
                  <a:ea typeface="Lato" panose="020F0502020204030203" pitchFamily="34" charset="0"/>
                  <a:cs typeface="Lato" panose="020F0502020204030203" pitchFamily="34" charset="0"/>
                </a:rPr>
                <a:t> </a:t>
              </a:r>
              <a:r>
                <a:rPr lang="en-US" b="1" dirty="0" err="1">
                  <a:latin typeface="Lato" panose="020F0502020204030203" pitchFamily="34" charset="0"/>
                  <a:ea typeface="Lato" panose="020F0502020204030203" pitchFamily="34" charset="0"/>
                  <a:cs typeface="Lato" panose="020F0502020204030203" pitchFamily="34" charset="0"/>
                </a:rPr>
                <a:t>nateya</a:t>
              </a:r>
              <a:endParaRPr lang="en-US" b="1" dirty="0">
                <a:latin typeface="Lato" panose="020F0502020204030203" pitchFamily="34" charset="0"/>
                <a:ea typeface="Lato" panose="020F0502020204030203" pitchFamily="34" charset="0"/>
                <a:cs typeface="Lato" panose="020F0502020204030203" pitchFamily="34" charset="0"/>
              </a:endParaRP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48" name="Straight Connector 47">
              <a:extLst>
                <a:ext uri="{FF2B5EF4-FFF2-40B4-BE49-F238E27FC236}">
                  <a16:creationId xmlns:a16="http://schemas.microsoft.com/office/drawing/2014/main" id="{1EB3D9EB-0A76-44C7-8FE2-DF3B3AF645E7}"/>
                </a:ext>
              </a:extLst>
            </p:cNvPr>
            <p:cNvCxnSpPr>
              <a:cxnSpLocks/>
            </p:cNvCxnSpPr>
            <p:nvPr/>
          </p:nvCxnSpPr>
          <p:spPr>
            <a:xfrm>
              <a:off x="5391291" y="2639243"/>
              <a:ext cx="1409419"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 name="Freeform 9">
            <a:extLst>
              <a:ext uri="{FF2B5EF4-FFF2-40B4-BE49-F238E27FC236}">
                <a16:creationId xmlns:a16="http://schemas.microsoft.com/office/drawing/2014/main" id="{59D25DD0-DB01-4F84-9933-2067C1769221}"/>
              </a:ext>
            </a:extLst>
          </p:cNvPr>
          <p:cNvSpPr>
            <a:spLocks noEditPoints="1"/>
          </p:cNvSpPr>
          <p:nvPr/>
        </p:nvSpPr>
        <p:spPr bwMode="auto">
          <a:xfrm>
            <a:off x="7182704" y="4405977"/>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9" name="Group 58">
            <a:extLst>
              <a:ext uri="{FF2B5EF4-FFF2-40B4-BE49-F238E27FC236}">
                <a16:creationId xmlns:a16="http://schemas.microsoft.com/office/drawing/2014/main" id="{D6C5A10C-CDB9-4C62-8415-FE83E619B8C9}"/>
              </a:ext>
            </a:extLst>
          </p:cNvPr>
          <p:cNvGrpSpPr/>
          <p:nvPr/>
        </p:nvGrpSpPr>
        <p:grpSpPr>
          <a:xfrm>
            <a:off x="970337" y="5088767"/>
            <a:ext cx="2012919" cy="1125659"/>
            <a:chOff x="1809313" y="2005318"/>
            <a:chExt cx="2012919" cy="1125659"/>
          </a:xfrm>
        </p:grpSpPr>
        <p:sp>
          <p:nvSpPr>
            <p:cNvPr id="64" name="Rectangle 9">
              <a:extLst>
                <a:ext uri="{FF2B5EF4-FFF2-40B4-BE49-F238E27FC236}">
                  <a16:creationId xmlns:a16="http://schemas.microsoft.com/office/drawing/2014/main" id="{362E19A7-3B14-45B5-A3C7-A9E47BB24572}"/>
                </a:ext>
              </a:extLst>
            </p:cNvPr>
            <p:cNvSpPr>
              <a:spLocks/>
            </p:cNvSpPr>
            <p:nvPr/>
          </p:nvSpPr>
          <p:spPr bwMode="auto">
            <a:xfrm>
              <a:off x="1809313" y="27404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65" name="TextBox 64">
              <a:extLst>
                <a:ext uri="{FF2B5EF4-FFF2-40B4-BE49-F238E27FC236}">
                  <a16:creationId xmlns:a16="http://schemas.microsoft.com/office/drawing/2014/main" id="{07B8E207-4D84-4BBA-AE86-1D4EBF793FE9}"/>
                </a:ext>
              </a:extLst>
            </p:cNvPr>
            <p:cNvSpPr txBox="1"/>
            <p:nvPr/>
          </p:nvSpPr>
          <p:spPr>
            <a:xfrm>
              <a:off x="1882911" y="2005318"/>
              <a:ext cx="1865722" cy="605294"/>
            </a:xfrm>
            <a:prstGeom prst="rect">
              <a:avLst/>
            </a:prstGeom>
            <a:noFill/>
          </p:spPr>
          <p:txBody>
            <a:bodyPr wrap="square" rtlCol="0">
              <a:spAutoFit/>
            </a:bodyPr>
            <a:lstStyle/>
            <a:p>
              <a:pPr algn="ctr">
                <a:lnSpc>
                  <a:spcPts val="2000"/>
                </a:lnSpc>
              </a:pPr>
              <a:r>
                <a:rPr lang="en-US" b="1" dirty="0" err="1">
                  <a:latin typeface="Lato" panose="020F0502020204030203" pitchFamily="34" charset="0"/>
                  <a:ea typeface="Lato" panose="020F0502020204030203" pitchFamily="34" charset="0"/>
                  <a:cs typeface="Lato" panose="020F0502020204030203" pitchFamily="34" charset="0"/>
                </a:rPr>
                <a:t>Sakawi</a:t>
              </a:r>
              <a:r>
                <a:rPr lang="en-US" b="1" dirty="0">
                  <a:latin typeface="Lato" panose="020F0502020204030203" pitchFamily="34" charset="0"/>
                  <a:ea typeface="Lato" panose="020F0502020204030203" pitchFamily="34" charset="0"/>
                  <a:cs typeface="Lato" panose="020F0502020204030203" pitchFamily="34" charset="0"/>
                </a:rPr>
                <a:t> Beda</a:t>
              </a: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66" name="Straight Connector 65">
              <a:extLst>
                <a:ext uri="{FF2B5EF4-FFF2-40B4-BE49-F238E27FC236}">
                  <a16:creationId xmlns:a16="http://schemas.microsoft.com/office/drawing/2014/main" id="{235FFE55-DF6F-46ED-947C-B5B2D2F116E9}"/>
                </a:ext>
              </a:extLst>
            </p:cNvPr>
            <p:cNvCxnSpPr>
              <a:cxnSpLocks/>
            </p:cNvCxnSpPr>
            <p:nvPr/>
          </p:nvCxnSpPr>
          <p:spPr>
            <a:xfrm>
              <a:off x="2111063" y="2639244"/>
              <a:ext cx="1409419"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786EC5E7-C4F0-424A-AD4D-617C56564AB3}"/>
              </a:ext>
            </a:extLst>
          </p:cNvPr>
          <p:cNvGrpSpPr/>
          <p:nvPr/>
        </p:nvGrpSpPr>
        <p:grpSpPr>
          <a:xfrm>
            <a:off x="1807951" y="4405977"/>
            <a:ext cx="337690" cy="432936"/>
            <a:chOff x="2522538" y="3189288"/>
            <a:chExt cx="371475" cy="476250"/>
          </a:xfrm>
          <a:solidFill>
            <a:schemeClr val="accent2"/>
          </a:solidFill>
        </p:grpSpPr>
        <p:sp>
          <p:nvSpPr>
            <p:cNvPr id="61" name="Freeform 5">
              <a:extLst>
                <a:ext uri="{FF2B5EF4-FFF2-40B4-BE49-F238E27FC236}">
                  <a16:creationId xmlns:a16="http://schemas.microsoft.com/office/drawing/2014/main" id="{341E2810-585D-4EDB-BFED-E05853438FE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6">
              <a:extLst>
                <a:ext uri="{FF2B5EF4-FFF2-40B4-BE49-F238E27FC236}">
                  <a16:creationId xmlns:a16="http://schemas.microsoft.com/office/drawing/2014/main" id="{852C2E90-0A85-477C-967F-3E7B6194F790}"/>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Freeform 7">
              <a:extLst>
                <a:ext uri="{FF2B5EF4-FFF2-40B4-BE49-F238E27FC236}">
                  <a16:creationId xmlns:a16="http://schemas.microsoft.com/office/drawing/2014/main" id="{47C50EE7-9391-46EC-9218-F26EBD33B348}"/>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8" name="Group 67">
            <a:extLst>
              <a:ext uri="{FF2B5EF4-FFF2-40B4-BE49-F238E27FC236}">
                <a16:creationId xmlns:a16="http://schemas.microsoft.com/office/drawing/2014/main" id="{E2732D27-B7E5-4F4C-BED8-D9BC1B06584E}"/>
              </a:ext>
            </a:extLst>
          </p:cNvPr>
          <p:cNvGrpSpPr/>
          <p:nvPr/>
        </p:nvGrpSpPr>
        <p:grpSpPr>
          <a:xfrm>
            <a:off x="9083630" y="2610888"/>
            <a:ext cx="2012919" cy="1125659"/>
            <a:chOff x="5089541" y="2005317"/>
            <a:chExt cx="2012919" cy="1125659"/>
          </a:xfrm>
        </p:grpSpPr>
        <p:sp>
          <p:nvSpPr>
            <p:cNvPr id="70" name="Rectangle 9">
              <a:extLst>
                <a:ext uri="{FF2B5EF4-FFF2-40B4-BE49-F238E27FC236}">
                  <a16:creationId xmlns:a16="http://schemas.microsoft.com/office/drawing/2014/main" id="{587314B9-02BF-475B-9EE2-108FB11500DC}"/>
                </a:ext>
              </a:extLst>
            </p:cNvPr>
            <p:cNvSpPr>
              <a:spLocks/>
            </p:cNvSpPr>
            <p:nvPr/>
          </p:nvSpPr>
          <p:spPr bwMode="auto">
            <a:xfrm>
              <a:off x="5089541" y="2740463"/>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71" name="TextBox 70">
              <a:extLst>
                <a:ext uri="{FF2B5EF4-FFF2-40B4-BE49-F238E27FC236}">
                  <a16:creationId xmlns:a16="http://schemas.microsoft.com/office/drawing/2014/main" id="{BF696413-8305-4379-B6B6-1023B73FC13B}"/>
                </a:ext>
              </a:extLst>
            </p:cNvPr>
            <p:cNvSpPr txBox="1"/>
            <p:nvPr/>
          </p:nvSpPr>
          <p:spPr>
            <a:xfrm>
              <a:off x="5163139" y="2005317"/>
              <a:ext cx="1865722" cy="605294"/>
            </a:xfrm>
            <a:prstGeom prst="rect">
              <a:avLst/>
            </a:prstGeom>
            <a:noFill/>
          </p:spPr>
          <p:txBody>
            <a:bodyPr wrap="square" rtlCol="0">
              <a:spAutoFit/>
            </a:bodyPr>
            <a:lstStyle/>
            <a:p>
              <a:pPr algn="ctr">
                <a:lnSpc>
                  <a:spcPts val="2000"/>
                </a:lnSpc>
              </a:pPr>
              <a:r>
                <a:rPr lang="en-US" b="1" dirty="0" err="1">
                  <a:latin typeface="Lato" panose="020F0502020204030203" pitchFamily="34" charset="0"/>
                  <a:ea typeface="Lato" panose="020F0502020204030203" pitchFamily="34" charset="0"/>
                  <a:cs typeface="Lato" panose="020F0502020204030203" pitchFamily="34" charset="0"/>
                </a:rPr>
                <a:t>Nahila</a:t>
              </a:r>
              <a:r>
                <a:rPr lang="en-US" b="1" dirty="0">
                  <a:latin typeface="Lato" panose="020F0502020204030203" pitchFamily="34" charset="0"/>
                  <a:ea typeface="Lato" panose="020F0502020204030203" pitchFamily="34" charset="0"/>
                  <a:cs typeface="Lato" panose="020F0502020204030203" pitchFamily="34" charset="0"/>
                </a:rPr>
                <a:t> </a:t>
              </a:r>
              <a:r>
                <a:rPr lang="en-US" b="1" dirty="0" err="1">
                  <a:latin typeface="Lato" panose="020F0502020204030203" pitchFamily="34" charset="0"/>
                  <a:ea typeface="Lato" panose="020F0502020204030203" pitchFamily="34" charset="0"/>
                  <a:cs typeface="Lato" panose="020F0502020204030203" pitchFamily="34" charset="0"/>
                </a:rPr>
                <a:t>nateya</a:t>
              </a:r>
              <a:endParaRPr lang="en-US" b="1" dirty="0">
                <a:latin typeface="Lato" panose="020F0502020204030203" pitchFamily="34" charset="0"/>
                <a:ea typeface="Lato" panose="020F0502020204030203" pitchFamily="34" charset="0"/>
                <a:cs typeface="Lato" panose="020F0502020204030203" pitchFamily="34" charset="0"/>
              </a:endParaRP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72" name="Straight Connector 71">
              <a:extLst>
                <a:ext uri="{FF2B5EF4-FFF2-40B4-BE49-F238E27FC236}">
                  <a16:creationId xmlns:a16="http://schemas.microsoft.com/office/drawing/2014/main" id="{9C276E8C-C007-446D-AE1D-D608FF15586D}"/>
                </a:ext>
              </a:extLst>
            </p:cNvPr>
            <p:cNvCxnSpPr>
              <a:cxnSpLocks/>
            </p:cNvCxnSpPr>
            <p:nvPr/>
          </p:nvCxnSpPr>
          <p:spPr>
            <a:xfrm>
              <a:off x="5391291" y="2639243"/>
              <a:ext cx="1409419"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9" name="Freeform 9">
            <a:extLst>
              <a:ext uri="{FF2B5EF4-FFF2-40B4-BE49-F238E27FC236}">
                <a16:creationId xmlns:a16="http://schemas.microsoft.com/office/drawing/2014/main" id="{4F1108CA-3A0F-45E5-AE5F-B573E128A184}"/>
              </a:ext>
            </a:extLst>
          </p:cNvPr>
          <p:cNvSpPr>
            <a:spLocks noEditPoints="1"/>
          </p:cNvSpPr>
          <p:nvPr/>
        </p:nvSpPr>
        <p:spPr bwMode="auto">
          <a:xfrm>
            <a:off x="9878672" y="1928098"/>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D5C3AE88-D43D-495D-AB83-C9B7340DA12E}"/>
              </a:ext>
            </a:extLst>
          </p:cNvPr>
          <p:cNvSpPr>
            <a:spLocks noGrp="1"/>
          </p:cNvSpPr>
          <p:nvPr>
            <p:ph type="pic" sz="quarter" idx="167"/>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Rectangle 4">
            <a:extLst>
              <a:ext uri="{FF2B5EF4-FFF2-40B4-BE49-F238E27FC236}">
                <a16:creationId xmlns:a16="http://schemas.microsoft.com/office/drawing/2014/main" id="{B79F7A31-7328-4AE3-B5D5-F785A66857D8}"/>
              </a:ext>
            </a:extLst>
          </p:cNvPr>
          <p:cNvSpPr/>
          <p:nvPr/>
        </p:nvSpPr>
        <p:spPr>
          <a:xfrm>
            <a:off x="838200" y="1814513"/>
            <a:ext cx="2616586" cy="2202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CA13177-A9F8-495B-A375-60738BE1EB9A}"/>
              </a:ext>
            </a:extLst>
          </p:cNvPr>
          <p:cNvSpPr/>
          <p:nvPr/>
        </p:nvSpPr>
        <p:spPr>
          <a:xfrm>
            <a:off x="6071371" y="1814513"/>
            <a:ext cx="2616586" cy="2202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60733D5-5FCC-4C25-8A5D-67D167A1C03C}"/>
              </a:ext>
            </a:extLst>
          </p:cNvPr>
          <p:cNvSpPr/>
          <p:nvPr/>
        </p:nvSpPr>
        <p:spPr>
          <a:xfrm>
            <a:off x="3454786" y="4016873"/>
            <a:ext cx="2616586" cy="2202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0C7AE93-E406-4806-9672-8FBA213E480C}"/>
              </a:ext>
            </a:extLst>
          </p:cNvPr>
          <p:cNvSpPr/>
          <p:nvPr/>
        </p:nvSpPr>
        <p:spPr>
          <a:xfrm>
            <a:off x="8687957" y="4016873"/>
            <a:ext cx="2616586" cy="2202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50B56E3-870D-4894-8EBE-4B648C037A17}"/>
              </a:ext>
            </a:extLst>
          </p:cNvPr>
          <p:cNvGrpSpPr/>
          <p:nvPr/>
        </p:nvGrpSpPr>
        <p:grpSpPr>
          <a:xfrm>
            <a:off x="1295347" y="2252981"/>
            <a:ext cx="1702293" cy="1325424"/>
            <a:chOff x="12788407" y="1312653"/>
            <a:chExt cx="1702293" cy="1325424"/>
          </a:xfrm>
        </p:grpSpPr>
        <p:sp>
          <p:nvSpPr>
            <p:cNvPr id="11" name="TextBox 10">
              <a:extLst>
                <a:ext uri="{FF2B5EF4-FFF2-40B4-BE49-F238E27FC236}">
                  <a16:creationId xmlns:a16="http://schemas.microsoft.com/office/drawing/2014/main" id="{BFD6B5E0-DA98-48E7-A302-6FD9BD048479}"/>
                </a:ext>
              </a:extLst>
            </p:cNvPr>
            <p:cNvSpPr txBox="1"/>
            <p:nvPr/>
          </p:nvSpPr>
          <p:spPr>
            <a:xfrm>
              <a:off x="12788407" y="1312653"/>
              <a:ext cx="1494312" cy="365934"/>
            </a:xfrm>
            <a:prstGeom prst="rect">
              <a:avLst/>
            </a:prstGeom>
            <a:noFill/>
          </p:spPr>
          <p:txBody>
            <a:bodyPr wrap="square" rtlCol="0">
              <a:spAutoFit/>
            </a:bodyPr>
            <a:lstStyle/>
            <a:p>
              <a:pPr>
                <a:lnSpc>
                  <a:spcPts val="2300"/>
                </a:lnSpc>
              </a:pPr>
              <a:r>
                <a:rPr lang="en-US" sz="1500" b="1" dirty="0">
                  <a:solidFill>
                    <a:sysClr val="windowText" lastClr="000000"/>
                  </a:solidFill>
                  <a:latin typeface="Sketch block" panose="02000000000000000000" pitchFamily="2" charset="0"/>
                  <a:ea typeface="Roboto Slab" pitchFamily="2" charset="0"/>
                </a:rPr>
                <a:t>JOHN DEO</a:t>
              </a:r>
              <a:endParaRPr lang="en-US" sz="2000" b="1" dirty="0">
                <a:solidFill>
                  <a:sysClr val="windowText" lastClr="000000"/>
                </a:solidFill>
                <a:latin typeface="Sketch block" panose="02000000000000000000" pitchFamily="2" charset="0"/>
                <a:ea typeface="Roboto Slab" pitchFamily="2" charset="0"/>
              </a:endParaRPr>
            </a:p>
          </p:txBody>
        </p:sp>
        <p:sp>
          <p:nvSpPr>
            <p:cNvPr id="12" name="Rectangle 11">
              <a:extLst>
                <a:ext uri="{FF2B5EF4-FFF2-40B4-BE49-F238E27FC236}">
                  <a16:creationId xmlns:a16="http://schemas.microsoft.com/office/drawing/2014/main" id="{32A9B77C-F296-4E09-958E-447A0BEB3A16}"/>
                </a:ext>
              </a:extLst>
            </p:cNvPr>
            <p:cNvSpPr/>
            <p:nvPr/>
          </p:nvSpPr>
          <p:spPr>
            <a:xfrm>
              <a:off x="12788407" y="1646020"/>
              <a:ext cx="1702293" cy="443776"/>
            </a:xfrm>
            <a:prstGeom prst="rect">
              <a:avLst/>
            </a:prstGeom>
          </p:spPr>
          <p:txBody>
            <a:bodyPr wrap="square">
              <a:spAutoFit/>
            </a:bodyPr>
            <a:lstStyle/>
            <a:p>
              <a:pPr>
                <a:lnSpc>
                  <a:spcPts val="1400"/>
                </a:lnSpc>
              </a:pPr>
              <a:r>
                <a:rPr lang="en-US" sz="1100" dirty="0">
                  <a:solidFill>
                    <a:sysClr val="windowText" lastClr="000000"/>
                  </a:solidFill>
                  <a:latin typeface="Sketch block" panose="02000000000000000000"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3" name="Group 12">
              <a:extLst>
                <a:ext uri="{FF2B5EF4-FFF2-40B4-BE49-F238E27FC236}">
                  <a16:creationId xmlns:a16="http://schemas.microsoft.com/office/drawing/2014/main" id="{7BA0D04C-5D6F-4421-A1E7-F4D5721B07B7}"/>
                </a:ext>
              </a:extLst>
            </p:cNvPr>
            <p:cNvGrpSpPr/>
            <p:nvPr/>
          </p:nvGrpSpPr>
          <p:grpSpPr>
            <a:xfrm>
              <a:off x="12880676" y="2341615"/>
              <a:ext cx="1091624" cy="296462"/>
              <a:chOff x="1515100" y="5516154"/>
              <a:chExt cx="1324077" cy="359591"/>
            </a:xfrm>
          </p:grpSpPr>
          <p:sp>
            <p:nvSpPr>
              <p:cNvPr id="14" name="Rectangle 13">
                <a:extLst>
                  <a:ext uri="{FF2B5EF4-FFF2-40B4-BE49-F238E27FC236}">
                    <a16:creationId xmlns:a16="http://schemas.microsoft.com/office/drawing/2014/main" id="{8745F1F6-4E65-48F2-90ED-E8B347C605A2}"/>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grpSp>
            <p:nvGrpSpPr>
              <p:cNvPr id="15" name="Group 14">
                <a:extLst>
                  <a:ext uri="{FF2B5EF4-FFF2-40B4-BE49-F238E27FC236}">
                    <a16:creationId xmlns:a16="http://schemas.microsoft.com/office/drawing/2014/main" id="{44A913DB-C05A-424A-97C0-057611B8EA7B}"/>
                  </a:ext>
                </a:extLst>
              </p:cNvPr>
              <p:cNvGrpSpPr/>
              <p:nvPr/>
            </p:nvGrpSpPr>
            <p:grpSpPr>
              <a:xfrm>
                <a:off x="1747552" y="5584029"/>
                <a:ext cx="859172" cy="223840"/>
                <a:chOff x="1871822" y="5616406"/>
                <a:chExt cx="610631" cy="159087"/>
              </a:xfrm>
            </p:grpSpPr>
            <p:grpSp>
              <p:nvGrpSpPr>
                <p:cNvPr id="16" name="Group 15">
                  <a:extLst>
                    <a:ext uri="{FF2B5EF4-FFF2-40B4-BE49-F238E27FC236}">
                      <a16:creationId xmlns:a16="http://schemas.microsoft.com/office/drawing/2014/main" id="{94742496-42DC-4B69-B50B-D43BF84FE457}"/>
                    </a:ext>
                  </a:extLst>
                </p:cNvPr>
                <p:cNvGrpSpPr/>
                <p:nvPr/>
              </p:nvGrpSpPr>
              <p:grpSpPr>
                <a:xfrm>
                  <a:off x="1871822" y="5616406"/>
                  <a:ext cx="159086" cy="159087"/>
                  <a:chOff x="1324575" y="5760204"/>
                  <a:chExt cx="305861" cy="305861"/>
                </a:xfrm>
              </p:grpSpPr>
              <p:sp>
                <p:nvSpPr>
                  <p:cNvPr id="25" name="Oval 24">
                    <a:extLst>
                      <a:ext uri="{FF2B5EF4-FFF2-40B4-BE49-F238E27FC236}">
                        <a16:creationId xmlns:a16="http://schemas.microsoft.com/office/drawing/2014/main" id="{92B53348-4276-40A1-9299-BAFA99B3B7C4}"/>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26" name="AutoShape 1">
                    <a:extLst>
                      <a:ext uri="{FF2B5EF4-FFF2-40B4-BE49-F238E27FC236}">
                        <a16:creationId xmlns:a16="http://schemas.microsoft.com/office/drawing/2014/main" id="{FC851A50-D292-41E5-BF5D-62866E362D4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ysClr val="windowText" lastClr="000000"/>
                      </a:solidFill>
                    </a:endParaRPr>
                  </a:p>
                </p:txBody>
              </p:sp>
            </p:grpSp>
            <p:grpSp>
              <p:nvGrpSpPr>
                <p:cNvPr id="17" name="Group 16">
                  <a:extLst>
                    <a:ext uri="{FF2B5EF4-FFF2-40B4-BE49-F238E27FC236}">
                      <a16:creationId xmlns:a16="http://schemas.microsoft.com/office/drawing/2014/main" id="{70239A78-3BCA-4CDE-B72E-0CB2F0981446}"/>
                    </a:ext>
                  </a:extLst>
                </p:cNvPr>
                <p:cNvGrpSpPr/>
                <p:nvPr/>
              </p:nvGrpSpPr>
              <p:grpSpPr>
                <a:xfrm>
                  <a:off x="2097594" y="5616406"/>
                  <a:ext cx="159086" cy="159087"/>
                  <a:chOff x="1684215" y="5760204"/>
                  <a:chExt cx="305861" cy="305861"/>
                </a:xfrm>
              </p:grpSpPr>
              <p:sp>
                <p:nvSpPr>
                  <p:cNvPr id="23" name="Oval 22">
                    <a:extLst>
                      <a:ext uri="{FF2B5EF4-FFF2-40B4-BE49-F238E27FC236}">
                        <a16:creationId xmlns:a16="http://schemas.microsoft.com/office/drawing/2014/main" id="{8D198A08-736F-42FA-8565-F0C579997BF9}"/>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24" name="AutoShape 21">
                    <a:extLst>
                      <a:ext uri="{FF2B5EF4-FFF2-40B4-BE49-F238E27FC236}">
                        <a16:creationId xmlns:a16="http://schemas.microsoft.com/office/drawing/2014/main" id="{2D53AC9D-4013-4331-BFF4-DF6B101F611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ysClr val="windowText" lastClr="000000"/>
                      </a:solidFill>
                    </a:endParaRPr>
                  </a:p>
                </p:txBody>
              </p:sp>
            </p:grpSp>
            <p:grpSp>
              <p:nvGrpSpPr>
                <p:cNvPr id="19" name="Group 18">
                  <a:extLst>
                    <a:ext uri="{FF2B5EF4-FFF2-40B4-BE49-F238E27FC236}">
                      <a16:creationId xmlns:a16="http://schemas.microsoft.com/office/drawing/2014/main" id="{BA429178-55C6-40C0-8718-1ACD664CD11E}"/>
                    </a:ext>
                  </a:extLst>
                </p:cNvPr>
                <p:cNvGrpSpPr/>
                <p:nvPr/>
              </p:nvGrpSpPr>
              <p:grpSpPr>
                <a:xfrm>
                  <a:off x="2323367" y="5616406"/>
                  <a:ext cx="159086" cy="159087"/>
                  <a:chOff x="2177216" y="5760204"/>
                  <a:chExt cx="305861" cy="305861"/>
                </a:xfrm>
              </p:grpSpPr>
              <p:sp>
                <p:nvSpPr>
                  <p:cNvPr id="20" name="Oval 19">
                    <a:extLst>
                      <a:ext uri="{FF2B5EF4-FFF2-40B4-BE49-F238E27FC236}">
                        <a16:creationId xmlns:a16="http://schemas.microsoft.com/office/drawing/2014/main" id="{38F00816-90EC-4C0C-8917-2B2624D5AB70}"/>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22" name="AutoShape 18">
                    <a:extLst>
                      <a:ext uri="{FF2B5EF4-FFF2-40B4-BE49-F238E27FC236}">
                        <a16:creationId xmlns:a16="http://schemas.microsoft.com/office/drawing/2014/main" id="{CA6A4B3B-796C-47E0-B864-853AC1A940C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solidFill>
                        <a:sysClr val="windowText" lastClr="000000"/>
                      </a:solidFill>
                    </a:endParaRPr>
                  </a:p>
                </p:txBody>
              </p:sp>
            </p:grpSp>
          </p:grpSp>
        </p:grpSp>
      </p:grpSp>
      <p:grpSp>
        <p:nvGrpSpPr>
          <p:cNvPr id="27" name="Group 26">
            <a:extLst>
              <a:ext uri="{FF2B5EF4-FFF2-40B4-BE49-F238E27FC236}">
                <a16:creationId xmlns:a16="http://schemas.microsoft.com/office/drawing/2014/main" id="{1960280E-77C7-4C87-9090-71209EA83EB7}"/>
              </a:ext>
            </a:extLst>
          </p:cNvPr>
          <p:cNvGrpSpPr/>
          <p:nvPr/>
        </p:nvGrpSpPr>
        <p:grpSpPr>
          <a:xfrm>
            <a:off x="3911933" y="4455341"/>
            <a:ext cx="1702293" cy="1325424"/>
            <a:chOff x="12788407" y="1312653"/>
            <a:chExt cx="1702293" cy="1325424"/>
          </a:xfrm>
        </p:grpSpPr>
        <p:sp>
          <p:nvSpPr>
            <p:cNvPr id="28" name="TextBox 27">
              <a:extLst>
                <a:ext uri="{FF2B5EF4-FFF2-40B4-BE49-F238E27FC236}">
                  <a16:creationId xmlns:a16="http://schemas.microsoft.com/office/drawing/2014/main" id="{BD3AEAE4-24B8-4196-AD24-7CC918B82646}"/>
                </a:ext>
              </a:extLst>
            </p:cNvPr>
            <p:cNvSpPr txBox="1"/>
            <p:nvPr/>
          </p:nvSpPr>
          <p:spPr>
            <a:xfrm>
              <a:off x="12788407" y="1312653"/>
              <a:ext cx="1494312" cy="365934"/>
            </a:xfrm>
            <a:prstGeom prst="rect">
              <a:avLst/>
            </a:prstGeom>
            <a:noFill/>
          </p:spPr>
          <p:txBody>
            <a:bodyPr wrap="square" rtlCol="0">
              <a:spAutoFit/>
            </a:bodyPr>
            <a:lstStyle/>
            <a:p>
              <a:pPr>
                <a:lnSpc>
                  <a:spcPts val="2300"/>
                </a:lnSpc>
              </a:pPr>
              <a:r>
                <a:rPr lang="en-US" sz="1500" b="1" dirty="0">
                  <a:solidFill>
                    <a:sysClr val="windowText" lastClr="000000"/>
                  </a:solidFill>
                  <a:latin typeface="Sketch block" panose="02000000000000000000" pitchFamily="2" charset="0"/>
                  <a:ea typeface="Roboto Slab" pitchFamily="2" charset="0"/>
                </a:rPr>
                <a:t>JOHN DEO</a:t>
              </a:r>
              <a:endParaRPr lang="en-US" sz="2000" b="1" dirty="0">
                <a:solidFill>
                  <a:sysClr val="windowText" lastClr="000000"/>
                </a:solidFill>
                <a:latin typeface="Sketch block" panose="02000000000000000000" pitchFamily="2" charset="0"/>
                <a:ea typeface="Roboto Slab" pitchFamily="2" charset="0"/>
              </a:endParaRPr>
            </a:p>
          </p:txBody>
        </p:sp>
        <p:sp>
          <p:nvSpPr>
            <p:cNvPr id="29" name="Rectangle 28">
              <a:extLst>
                <a:ext uri="{FF2B5EF4-FFF2-40B4-BE49-F238E27FC236}">
                  <a16:creationId xmlns:a16="http://schemas.microsoft.com/office/drawing/2014/main" id="{FE4CB0BA-B35B-4EDD-8322-8429636C2CBC}"/>
                </a:ext>
              </a:extLst>
            </p:cNvPr>
            <p:cNvSpPr/>
            <p:nvPr/>
          </p:nvSpPr>
          <p:spPr>
            <a:xfrm>
              <a:off x="12788407" y="1646020"/>
              <a:ext cx="1702293" cy="443776"/>
            </a:xfrm>
            <a:prstGeom prst="rect">
              <a:avLst/>
            </a:prstGeom>
          </p:spPr>
          <p:txBody>
            <a:bodyPr wrap="square">
              <a:spAutoFit/>
            </a:bodyPr>
            <a:lstStyle/>
            <a:p>
              <a:pPr>
                <a:lnSpc>
                  <a:spcPts val="1400"/>
                </a:lnSpc>
              </a:pPr>
              <a:r>
                <a:rPr lang="en-US" sz="1100" dirty="0">
                  <a:solidFill>
                    <a:sysClr val="windowText" lastClr="000000"/>
                  </a:solidFill>
                  <a:latin typeface="Sketch block" panose="02000000000000000000"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30" name="Group 29">
              <a:extLst>
                <a:ext uri="{FF2B5EF4-FFF2-40B4-BE49-F238E27FC236}">
                  <a16:creationId xmlns:a16="http://schemas.microsoft.com/office/drawing/2014/main" id="{2676CD60-EAFF-422B-9140-E79D39A62900}"/>
                </a:ext>
              </a:extLst>
            </p:cNvPr>
            <p:cNvGrpSpPr/>
            <p:nvPr/>
          </p:nvGrpSpPr>
          <p:grpSpPr>
            <a:xfrm>
              <a:off x="12880676" y="2341615"/>
              <a:ext cx="1091624" cy="296462"/>
              <a:chOff x="1515100" y="5516154"/>
              <a:chExt cx="1324077" cy="359591"/>
            </a:xfrm>
          </p:grpSpPr>
          <p:sp>
            <p:nvSpPr>
              <p:cNvPr id="31" name="Rectangle 30">
                <a:extLst>
                  <a:ext uri="{FF2B5EF4-FFF2-40B4-BE49-F238E27FC236}">
                    <a16:creationId xmlns:a16="http://schemas.microsoft.com/office/drawing/2014/main" id="{5AE5B5C3-24BD-4644-A67E-75EF3532A08B}"/>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grpSp>
            <p:nvGrpSpPr>
              <p:cNvPr id="32" name="Group 31">
                <a:extLst>
                  <a:ext uri="{FF2B5EF4-FFF2-40B4-BE49-F238E27FC236}">
                    <a16:creationId xmlns:a16="http://schemas.microsoft.com/office/drawing/2014/main" id="{EB1D1BB7-F1E4-41FF-AF19-1708E84B8CDE}"/>
                  </a:ext>
                </a:extLst>
              </p:cNvPr>
              <p:cNvGrpSpPr/>
              <p:nvPr/>
            </p:nvGrpSpPr>
            <p:grpSpPr>
              <a:xfrm>
                <a:off x="1747552" y="5584029"/>
                <a:ext cx="859172" cy="223840"/>
                <a:chOff x="1871822" y="5616406"/>
                <a:chExt cx="610631" cy="159087"/>
              </a:xfrm>
            </p:grpSpPr>
            <p:grpSp>
              <p:nvGrpSpPr>
                <p:cNvPr id="33" name="Group 32">
                  <a:extLst>
                    <a:ext uri="{FF2B5EF4-FFF2-40B4-BE49-F238E27FC236}">
                      <a16:creationId xmlns:a16="http://schemas.microsoft.com/office/drawing/2014/main" id="{4FC8825C-D11E-4A1C-9585-643EFB08F657}"/>
                    </a:ext>
                  </a:extLst>
                </p:cNvPr>
                <p:cNvGrpSpPr/>
                <p:nvPr/>
              </p:nvGrpSpPr>
              <p:grpSpPr>
                <a:xfrm>
                  <a:off x="1871822" y="5616406"/>
                  <a:ext cx="159086" cy="159087"/>
                  <a:chOff x="1324575" y="5760204"/>
                  <a:chExt cx="305861" cy="305861"/>
                </a:xfrm>
              </p:grpSpPr>
              <p:sp>
                <p:nvSpPr>
                  <p:cNvPr id="40" name="Oval 39">
                    <a:extLst>
                      <a:ext uri="{FF2B5EF4-FFF2-40B4-BE49-F238E27FC236}">
                        <a16:creationId xmlns:a16="http://schemas.microsoft.com/office/drawing/2014/main" id="{73AF5049-02CD-469B-8545-E5D4B46FB726}"/>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1" name="AutoShape 1">
                    <a:extLst>
                      <a:ext uri="{FF2B5EF4-FFF2-40B4-BE49-F238E27FC236}">
                        <a16:creationId xmlns:a16="http://schemas.microsoft.com/office/drawing/2014/main" id="{44962D84-8819-44D1-9812-0C1DC5DB536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ysClr val="windowText" lastClr="000000"/>
                      </a:solidFill>
                    </a:endParaRPr>
                  </a:p>
                </p:txBody>
              </p:sp>
            </p:grpSp>
            <p:grpSp>
              <p:nvGrpSpPr>
                <p:cNvPr id="34" name="Group 33">
                  <a:extLst>
                    <a:ext uri="{FF2B5EF4-FFF2-40B4-BE49-F238E27FC236}">
                      <a16:creationId xmlns:a16="http://schemas.microsoft.com/office/drawing/2014/main" id="{1A78E892-172F-46B8-A1DE-4A2817BA5D2C}"/>
                    </a:ext>
                  </a:extLst>
                </p:cNvPr>
                <p:cNvGrpSpPr/>
                <p:nvPr/>
              </p:nvGrpSpPr>
              <p:grpSpPr>
                <a:xfrm>
                  <a:off x="2097594" y="5616406"/>
                  <a:ext cx="159086" cy="159087"/>
                  <a:chOff x="1684215" y="5760204"/>
                  <a:chExt cx="305861" cy="305861"/>
                </a:xfrm>
              </p:grpSpPr>
              <p:sp>
                <p:nvSpPr>
                  <p:cNvPr id="38" name="Oval 37">
                    <a:extLst>
                      <a:ext uri="{FF2B5EF4-FFF2-40B4-BE49-F238E27FC236}">
                        <a16:creationId xmlns:a16="http://schemas.microsoft.com/office/drawing/2014/main" id="{1B9218E2-51F9-4C6B-94CC-65AC22BBD926}"/>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39" name="AutoShape 21">
                    <a:extLst>
                      <a:ext uri="{FF2B5EF4-FFF2-40B4-BE49-F238E27FC236}">
                        <a16:creationId xmlns:a16="http://schemas.microsoft.com/office/drawing/2014/main" id="{4D99CE8F-DFE0-4441-9D4D-1FD755C3D88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ysClr val="windowText" lastClr="000000"/>
                      </a:solidFill>
                    </a:endParaRPr>
                  </a:p>
                </p:txBody>
              </p:sp>
            </p:grpSp>
            <p:grpSp>
              <p:nvGrpSpPr>
                <p:cNvPr id="35" name="Group 34">
                  <a:extLst>
                    <a:ext uri="{FF2B5EF4-FFF2-40B4-BE49-F238E27FC236}">
                      <a16:creationId xmlns:a16="http://schemas.microsoft.com/office/drawing/2014/main" id="{492D5A7C-4C36-46B8-8690-DAAD0B4E1D3F}"/>
                    </a:ext>
                  </a:extLst>
                </p:cNvPr>
                <p:cNvGrpSpPr/>
                <p:nvPr/>
              </p:nvGrpSpPr>
              <p:grpSpPr>
                <a:xfrm>
                  <a:off x="2323367" y="5616406"/>
                  <a:ext cx="159086" cy="159087"/>
                  <a:chOff x="2177216" y="5760204"/>
                  <a:chExt cx="305861" cy="305861"/>
                </a:xfrm>
              </p:grpSpPr>
              <p:sp>
                <p:nvSpPr>
                  <p:cNvPr id="36" name="Oval 35">
                    <a:extLst>
                      <a:ext uri="{FF2B5EF4-FFF2-40B4-BE49-F238E27FC236}">
                        <a16:creationId xmlns:a16="http://schemas.microsoft.com/office/drawing/2014/main" id="{13B39D94-D295-48D1-8377-5B36279D07D4}"/>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37" name="AutoShape 18">
                    <a:extLst>
                      <a:ext uri="{FF2B5EF4-FFF2-40B4-BE49-F238E27FC236}">
                        <a16:creationId xmlns:a16="http://schemas.microsoft.com/office/drawing/2014/main" id="{53B0EFC2-2219-4B64-A54A-9794FEC3DA1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solidFill>
                        <a:sysClr val="windowText" lastClr="000000"/>
                      </a:solidFill>
                    </a:endParaRPr>
                  </a:p>
                </p:txBody>
              </p:sp>
            </p:grpSp>
          </p:grpSp>
        </p:grpSp>
      </p:grpSp>
      <p:grpSp>
        <p:nvGrpSpPr>
          <p:cNvPr id="42" name="Group 41">
            <a:extLst>
              <a:ext uri="{FF2B5EF4-FFF2-40B4-BE49-F238E27FC236}">
                <a16:creationId xmlns:a16="http://schemas.microsoft.com/office/drawing/2014/main" id="{E7CCBFE0-911D-44AF-BC4B-3F122969B5F6}"/>
              </a:ext>
            </a:extLst>
          </p:cNvPr>
          <p:cNvGrpSpPr/>
          <p:nvPr/>
        </p:nvGrpSpPr>
        <p:grpSpPr>
          <a:xfrm>
            <a:off x="9145104" y="4455341"/>
            <a:ext cx="1702293" cy="1325424"/>
            <a:chOff x="12788407" y="1312653"/>
            <a:chExt cx="1702293" cy="1325424"/>
          </a:xfrm>
        </p:grpSpPr>
        <p:sp>
          <p:nvSpPr>
            <p:cNvPr id="43" name="TextBox 42">
              <a:extLst>
                <a:ext uri="{FF2B5EF4-FFF2-40B4-BE49-F238E27FC236}">
                  <a16:creationId xmlns:a16="http://schemas.microsoft.com/office/drawing/2014/main" id="{E4A8FC42-248B-4F42-AC18-FD56DD5758F2}"/>
                </a:ext>
              </a:extLst>
            </p:cNvPr>
            <p:cNvSpPr txBox="1"/>
            <p:nvPr/>
          </p:nvSpPr>
          <p:spPr>
            <a:xfrm>
              <a:off x="12788407" y="1312653"/>
              <a:ext cx="1494312" cy="365934"/>
            </a:xfrm>
            <a:prstGeom prst="rect">
              <a:avLst/>
            </a:prstGeom>
            <a:noFill/>
          </p:spPr>
          <p:txBody>
            <a:bodyPr wrap="square" rtlCol="0">
              <a:spAutoFit/>
            </a:bodyPr>
            <a:lstStyle/>
            <a:p>
              <a:pPr>
                <a:lnSpc>
                  <a:spcPts val="2300"/>
                </a:lnSpc>
              </a:pPr>
              <a:r>
                <a:rPr lang="en-US" sz="1500" b="1" dirty="0">
                  <a:solidFill>
                    <a:sysClr val="windowText" lastClr="000000"/>
                  </a:solidFill>
                  <a:latin typeface="Sketch block" panose="02000000000000000000" pitchFamily="2" charset="0"/>
                  <a:ea typeface="Roboto Slab" pitchFamily="2" charset="0"/>
                </a:rPr>
                <a:t>JOHN DEO</a:t>
              </a:r>
              <a:endParaRPr lang="en-US" sz="2000" b="1" dirty="0">
                <a:solidFill>
                  <a:sysClr val="windowText" lastClr="000000"/>
                </a:solidFill>
                <a:latin typeface="Sketch block" panose="02000000000000000000" pitchFamily="2" charset="0"/>
                <a:ea typeface="Roboto Slab" pitchFamily="2" charset="0"/>
              </a:endParaRPr>
            </a:p>
          </p:txBody>
        </p:sp>
        <p:sp>
          <p:nvSpPr>
            <p:cNvPr id="44" name="Rectangle 43">
              <a:extLst>
                <a:ext uri="{FF2B5EF4-FFF2-40B4-BE49-F238E27FC236}">
                  <a16:creationId xmlns:a16="http://schemas.microsoft.com/office/drawing/2014/main" id="{E2F2CE9D-BB0D-4CB3-87DD-1F5088C2ACF8}"/>
                </a:ext>
              </a:extLst>
            </p:cNvPr>
            <p:cNvSpPr/>
            <p:nvPr/>
          </p:nvSpPr>
          <p:spPr>
            <a:xfrm>
              <a:off x="12788407" y="1646020"/>
              <a:ext cx="1702293" cy="443776"/>
            </a:xfrm>
            <a:prstGeom prst="rect">
              <a:avLst/>
            </a:prstGeom>
          </p:spPr>
          <p:txBody>
            <a:bodyPr wrap="square">
              <a:spAutoFit/>
            </a:bodyPr>
            <a:lstStyle/>
            <a:p>
              <a:pPr>
                <a:lnSpc>
                  <a:spcPts val="1400"/>
                </a:lnSpc>
              </a:pPr>
              <a:r>
                <a:rPr lang="en-US" sz="1100" dirty="0">
                  <a:solidFill>
                    <a:sysClr val="windowText" lastClr="000000"/>
                  </a:solidFill>
                  <a:latin typeface="Sketch block" panose="02000000000000000000"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45" name="Group 44">
              <a:extLst>
                <a:ext uri="{FF2B5EF4-FFF2-40B4-BE49-F238E27FC236}">
                  <a16:creationId xmlns:a16="http://schemas.microsoft.com/office/drawing/2014/main" id="{4567036A-B748-4BF4-B8CB-AFC5A0D4ECE5}"/>
                </a:ext>
              </a:extLst>
            </p:cNvPr>
            <p:cNvGrpSpPr/>
            <p:nvPr/>
          </p:nvGrpSpPr>
          <p:grpSpPr>
            <a:xfrm>
              <a:off x="12880676" y="2341615"/>
              <a:ext cx="1091624" cy="296462"/>
              <a:chOff x="1515100" y="5516154"/>
              <a:chExt cx="1324077" cy="359591"/>
            </a:xfrm>
          </p:grpSpPr>
          <p:sp>
            <p:nvSpPr>
              <p:cNvPr id="46" name="Rectangle 45">
                <a:extLst>
                  <a:ext uri="{FF2B5EF4-FFF2-40B4-BE49-F238E27FC236}">
                    <a16:creationId xmlns:a16="http://schemas.microsoft.com/office/drawing/2014/main" id="{B9E7AB77-4F45-4A38-85A3-7BAD3FC21C38}"/>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grpSp>
            <p:nvGrpSpPr>
              <p:cNvPr id="47" name="Group 46">
                <a:extLst>
                  <a:ext uri="{FF2B5EF4-FFF2-40B4-BE49-F238E27FC236}">
                    <a16:creationId xmlns:a16="http://schemas.microsoft.com/office/drawing/2014/main" id="{CB18605B-3C42-4C3F-A0A2-DF4B8511A33B}"/>
                  </a:ext>
                </a:extLst>
              </p:cNvPr>
              <p:cNvGrpSpPr/>
              <p:nvPr/>
            </p:nvGrpSpPr>
            <p:grpSpPr>
              <a:xfrm>
                <a:off x="1747552" y="5584029"/>
                <a:ext cx="859172" cy="223840"/>
                <a:chOff x="1871822" y="5616406"/>
                <a:chExt cx="610631" cy="159087"/>
              </a:xfrm>
            </p:grpSpPr>
            <p:grpSp>
              <p:nvGrpSpPr>
                <p:cNvPr id="48" name="Group 47">
                  <a:extLst>
                    <a:ext uri="{FF2B5EF4-FFF2-40B4-BE49-F238E27FC236}">
                      <a16:creationId xmlns:a16="http://schemas.microsoft.com/office/drawing/2014/main" id="{C0F3FFD8-2A37-4D04-B891-8D1750F5B906}"/>
                    </a:ext>
                  </a:extLst>
                </p:cNvPr>
                <p:cNvGrpSpPr/>
                <p:nvPr/>
              </p:nvGrpSpPr>
              <p:grpSpPr>
                <a:xfrm>
                  <a:off x="1871822" y="5616406"/>
                  <a:ext cx="159086" cy="159087"/>
                  <a:chOff x="1324575" y="5760204"/>
                  <a:chExt cx="305861" cy="305861"/>
                </a:xfrm>
              </p:grpSpPr>
              <p:sp>
                <p:nvSpPr>
                  <p:cNvPr id="55" name="Oval 54">
                    <a:extLst>
                      <a:ext uri="{FF2B5EF4-FFF2-40B4-BE49-F238E27FC236}">
                        <a16:creationId xmlns:a16="http://schemas.microsoft.com/office/drawing/2014/main" id="{C1994729-39B0-41B8-8F50-392486876A4B}"/>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56" name="AutoShape 1">
                    <a:extLst>
                      <a:ext uri="{FF2B5EF4-FFF2-40B4-BE49-F238E27FC236}">
                        <a16:creationId xmlns:a16="http://schemas.microsoft.com/office/drawing/2014/main" id="{6F3F70FD-2861-4636-8F28-2925938FEA6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ysClr val="windowText" lastClr="000000"/>
                      </a:solidFill>
                    </a:endParaRPr>
                  </a:p>
                </p:txBody>
              </p:sp>
            </p:grpSp>
            <p:grpSp>
              <p:nvGrpSpPr>
                <p:cNvPr id="49" name="Group 48">
                  <a:extLst>
                    <a:ext uri="{FF2B5EF4-FFF2-40B4-BE49-F238E27FC236}">
                      <a16:creationId xmlns:a16="http://schemas.microsoft.com/office/drawing/2014/main" id="{81B57326-708B-4644-8F24-38252CD2CDD2}"/>
                    </a:ext>
                  </a:extLst>
                </p:cNvPr>
                <p:cNvGrpSpPr/>
                <p:nvPr/>
              </p:nvGrpSpPr>
              <p:grpSpPr>
                <a:xfrm>
                  <a:off x="2097594" y="5616406"/>
                  <a:ext cx="159086" cy="159087"/>
                  <a:chOff x="1684215" y="5760204"/>
                  <a:chExt cx="305861" cy="305861"/>
                </a:xfrm>
              </p:grpSpPr>
              <p:sp>
                <p:nvSpPr>
                  <p:cNvPr id="53" name="Oval 52">
                    <a:extLst>
                      <a:ext uri="{FF2B5EF4-FFF2-40B4-BE49-F238E27FC236}">
                        <a16:creationId xmlns:a16="http://schemas.microsoft.com/office/drawing/2014/main" id="{BE0D4B23-19C0-4047-9DD7-19151809F059}"/>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54" name="AutoShape 21">
                    <a:extLst>
                      <a:ext uri="{FF2B5EF4-FFF2-40B4-BE49-F238E27FC236}">
                        <a16:creationId xmlns:a16="http://schemas.microsoft.com/office/drawing/2014/main" id="{62BE9B5C-F29A-405D-B71F-DC802FAB720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ysClr val="windowText" lastClr="000000"/>
                      </a:solidFill>
                    </a:endParaRPr>
                  </a:p>
                </p:txBody>
              </p:sp>
            </p:grpSp>
            <p:grpSp>
              <p:nvGrpSpPr>
                <p:cNvPr id="50" name="Group 49">
                  <a:extLst>
                    <a:ext uri="{FF2B5EF4-FFF2-40B4-BE49-F238E27FC236}">
                      <a16:creationId xmlns:a16="http://schemas.microsoft.com/office/drawing/2014/main" id="{B2A194E6-98B2-49B7-A04E-E9C65BB2DE4C}"/>
                    </a:ext>
                  </a:extLst>
                </p:cNvPr>
                <p:cNvGrpSpPr/>
                <p:nvPr/>
              </p:nvGrpSpPr>
              <p:grpSpPr>
                <a:xfrm>
                  <a:off x="2323367" y="5616406"/>
                  <a:ext cx="159086" cy="159087"/>
                  <a:chOff x="2177216" y="5760204"/>
                  <a:chExt cx="305861" cy="305861"/>
                </a:xfrm>
              </p:grpSpPr>
              <p:sp>
                <p:nvSpPr>
                  <p:cNvPr id="51" name="Oval 50">
                    <a:extLst>
                      <a:ext uri="{FF2B5EF4-FFF2-40B4-BE49-F238E27FC236}">
                        <a16:creationId xmlns:a16="http://schemas.microsoft.com/office/drawing/2014/main" id="{42EB632C-782A-4B2C-96B3-E7E95E4FC71E}"/>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52" name="AutoShape 18">
                    <a:extLst>
                      <a:ext uri="{FF2B5EF4-FFF2-40B4-BE49-F238E27FC236}">
                        <a16:creationId xmlns:a16="http://schemas.microsoft.com/office/drawing/2014/main" id="{63A94572-DDAF-455B-9EF6-5C423E3E177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solidFill>
                        <a:sysClr val="windowText" lastClr="000000"/>
                      </a:solidFill>
                    </a:endParaRPr>
                  </a:p>
                </p:txBody>
              </p:sp>
            </p:grpSp>
          </p:grpSp>
        </p:grpSp>
      </p:grpSp>
      <p:grpSp>
        <p:nvGrpSpPr>
          <p:cNvPr id="57" name="Group 56">
            <a:extLst>
              <a:ext uri="{FF2B5EF4-FFF2-40B4-BE49-F238E27FC236}">
                <a16:creationId xmlns:a16="http://schemas.microsoft.com/office/drawing/2014/main" id="{1A0A1910-1141-46F4-AADC-B1D5B3F4795F}"/>
              </a:ext>
            </a:extLst>
          </p:cNvPr>
          <p:cNvGrpSpPr/>
          <p:nvPr/>
        </p:nvGrpSpPr>
        <p:grpSpPr>
          <a:xfrm>
            <a:off x="6528518" y="2252981"/>
            <a:ext cx="1702293" cy="1325424"/>
            <a:chOff x="12788407" y="1312653"/>
            <a:chExt cx="1702293" cy="1325424"/>
          </a:xfrm>
        </p:grpSpPr>
        <p:sp>
          <p:nvSpPr>
            <p:cNvPr id="58" name="TextBox 57">
              <a:extLst>
                <a:ext uri="{FF2B5EF4-FFF2-40B4-BE49-F238E27FC236}">
                  <a16:creationId xmlns:a16="http://schemas.microsoft.com/office/drawing/2014/main" id="{BA4136E4-5CF4-4422-ABCF-A545D1D85971}"/>
                </a:ext>
              </a:extLst>
            </p:cNvPr>
            <p:cNvSpPr txBox="1"/>
            <p:nvPr/>
          </p:nvSpPr>
          <p:spPr>
            <a:xfrm>
              <a:off x="12788407" y="1312653"/>
              <a:ext cx="1494312" cy="365934"/>
            </a:xfrm>
            <a:prstGeom prst="rect">
              <a:avLst/>
            </a:prstGeom>
            <a:noFill/>
          </p:spPr>
          <p:txBody>
            <a:bodyPr wrap="square" rtlCol="0">
              <a:spAutoFit/>
            </a:bodyPr>
            <a:lstStyle/>
            <a:p>
              <a:pPr>
                <a:lnSpc>
                  <a:spcPts val="2300"/>
                </a:lnSpc>
              </a:pPr>
              <a:r>
                <a:rPr lang="en-US" sz="1500" b="1" dirty="0">
                  <a:solidFill>
                    <a:sysClr val="windowText" lastClr="000000"/>
                  </a:solidFill>
                  <a:latin typeface="Sketch block" panose="02000000000000000000" pitchFamily="2" charset="0"/>
                  <a:ea typeface="Roboto Slab" pitchFamily="2" charset="0"/>
                </a:rPr>
                <a:t>JOHN DEO</a:t>
              </a:r>
              <a:endParaRPr lang="en-US" sz="2000" b="1" dirty="0">
                <a:solidFill>
                  <a:sysClr val="windowText" lastClr="000000"/>
                </a:solidFill>
                <a:latin typeface="Sketch block" panose="02000000000000000000" pitchFamily="2" charset="0"/>
                <a:ea typeface="Roboto Slab" pitchFamily="2" charset="0"/>
              </a:endParaRPr>
            </a:p>
          </p:txBody>
        </p:sp>
        <p:sp>
          <p:nvSpPr>
            <p:cNvPr id="59" name="Rectangle 58">
              <a:extLst>
                <a:ext uri="{FF2B5EF4-FFF2-40B4-BE49-F238E27FC236}">
                  <a16:creationId xmlns:a16="http://schemas.microsoft.com/office/drawing/2014/main" id="{572C0C46-5D38-463C-8C13-3EF0468C0745}"/>
                </a:ext>
              </a:extLst>
            </p:cNvPr>
            <p:cNvSpPr/>
            <p:nvPr/>
          </p:nvSpPr>
          <p:spPr>
            <a:xfrm>
              <a:off x="12788407" y="1646020"/>
              <a:ext cx="1702293" cy="443776"/>
            </a:xfrm>
            <a:prstGeom prst="rect">
              <a:avLst/>
            </a:prstGeom>
          </p:spPr>
          <p:txBody>
            <a:bodyPr wrap="square">
              <a:spAutoFit/>
            </a:bodyPr>
            <a:lstStyle/>
            <a:p>
              <a:pPr>
                <a:lnSpc>
                  <a:spcPts val="1400"/>
                </a:lnSpc>
              </a:pPr>
              <a:r>
                <a:rPr lang="en-US" sz="1100" dirty="0">
                  <a:solidFill>
                    <a:sysClr val="windowText" lastClr="000000"/>
                  </a:solidFill>
                  <a:latin typeface="Sketch block" panose="02000000000000000000"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60" name="Group 59">
              <a:extLst>
                <a:ext uri="{FF2B5EF4-FFF2-40B4-BE49-F238E27FC236}">
                  <a16:creationId xmlns:a16="http://schemas.microsoft.com/office/drawing/2014/main" id="{92DE6E49-BD18-474F-88A7-1EEBC2E28AA2}"/>
                </a:ext>
              </a:extLst>
            </p:cNvPr>
            <p:cNvGrpSpPr/>
            <p:nvPr/>
          </p:nvGrpSpPr>
          <p:grpSpPr>
            <a:xfrm>
              <a:off x="12880676" y="2341615"/>
              <a:ext cx="1091624" cy="296462"/>
              <a:chOff x="1515100" y="5516154"/>
              <a:chExt cx="1324077" cy="359591"/>
            </a:xfrm>
          </p:grpSpPr>
          <p:sp>
            <p:nvSpPr>
              <p:cNvPr id="61" name="Rectangle 60">
                <a:extLst>
                  <a:ext uri="{FF2B5EF4-FFF2-40B4-BE49-F238E27FC236}">
                    <a16:creationId xmlns:a16="http://schemas.microsoft.com/office/drawing/2014/main" id="{16F879D3-415B-4CD7-9325-71EB073A6FAC}"/>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grpSp>
            <p:nvGrpSpPr>
              <p:cNvPr id="62" name="Group 61">
                <a:extLst>
                  <a:ext uri="{FF2B5EF4-FFF2-40B4-BE49-F238E27FC236}">
                    <a16:creationId xmlns:a16="http://schemas.microsoft.com/office/drawing/2014/main" id="{C6B1AD8A-54AA-4434-9E99-B77CF92D1D79}"/>
                  </a:ext>
                </a:extLst>
              </p:cNvPr>
              <p:cNvGrpSpPr/>
              <p:nvPr/>
            </p:nvGrpSpPr>
            <p:grpSpPr>
              <a:xfrm>
                <a:off x="1747552" y="5584029"/>
                <a:ext cx="859172" cy="223840"/>
                <a:chOff x="1871822" y="5616406"/>
                <a:chExt cx="610631" cy="159087"/>
              </a:xfrm>
            </p:grpSpPr>
            <p:grpSp>
              <p:nvGrpSpPr>
                <p:cNvPr id="63" name="Group 62">
                  <a:extLst>
                    <a:ext uri="{FF2B5EF4-FFF2-40B4-BE49-F238E27FC236}">
                      <a16:creationId xmlns:a16="http://schemas.microsoft.com/office/drawing/2014/main" id="{0E129B09-F630-4741-9B2E-747EE373B454}"/>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865EB86E-BD38-4E5D-90BF-15330E7E0D05}"/>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71" name="AutoShape 1">
                    <a:extLst>
                      <a:ext uri="{FF2B5EF4-FFF2-40B4-BE49-F238E27FC236}">
                        <a16:creationId xmlns:a16="http://schemas.microsoft.com/office/drawing/2014/main" id="{A412FBAC-B7DF-4DEE-BDDC-CE3D65A6A34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ysClr val="windowText" lastClr="000000"/>
                      </a:solidFill>
                    </a:endParaRPr>
                  </a:p>
                </p:txBody>
              </p:sp>
            </p:grpSp>
            <p:grpSp>
              <p:nvGrpSpPr>
                <p:cNvPr id="64" name="Group 63">
                  <a:extLst>
                    <a:ext uri="{FF2B5EF4-FFF2-40B4-BE49-F238E27FC236}">
                      <a16:creationId xmlns:a16="http://schemas.microsoft.com/office/drawing/2014/main" id="{521D00DE-9EE4-49E9-8590-33B0530334C4}"/>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81A49B47-480A-4A5F-81DA-6AD9DC5B5D92}"/>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69" name="AutoShape 21">
                    <a:extLst>
                      <a:ext uri="{FF2B5EF4-FFF2-40B4-BE49-F238E27FC236}">
                        <a16:creationId xmlns:a16="http://schemas.microsoft.com/office/drawing/2014/main" id="{DDCC4BCB-E6E1-4066-8167-F65897D61B8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ysClr val="windowText" lastClr="000000"/>
                      </a:solidFill>
                    </a:endParaRPr>
                  </a:p>
                </p:txBody>
              </p:sp>
            </p:grpSp>
            <p:grpSp>
              <p:nvGrpSpPr>
                <p:cNvPr id="65" name="Group 64">
                  <a:extLst>
                    <a:ext uri="{FF2B5EF4-FFF2-40B4-BE49-F238E27FC236}">
                      <a16:creationId xmlns:a16="http://schemas.microsoft.com/office/drawing/2014/main" id="{4BEF679E-A0CC-4336-AEBD-FC43B976C5D6}"/>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6350313B-A067-4ED9-A1DF-C364057B2614}"/>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67" name="AutoShape 18">
                    <a:extLst>
                      <a:ext uri="{FF2B5EF4-FFF2-40B4-BE49-F238E27FC236}">
                        <a16:creationId xmlns:a16="http://schemas.microsoft.com/office/drawing/2014/main" id="{55848A38-26BD-4783-99B9-B8B38358AB4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solidFill>
                        <a:sysClr val="windowText" lastClr="000000"/>
                      </a:solidFill>
                    </a:endParaRPr>
                  </a:p>
                </p:txBody>
              </p:sp>
            </p:grpSp>
          </p:grpSp>
        </p:grpSp>
      </p:grpSp>
      <p:sp>
        <p:nvSpPr>
          <p:cNvPr id="3" name="Picture Placeholder 2">
            <a:extLst>
              <a:ext uri="{FF2B5EF4-FFF2-40B4-BE49-F238E27FC236}">
                <a16:creationId xmlns:a16="http://schemas.microsoft.com/office/drawing/2014/main" id="{E0A99945-9001-453E-BB1D-864223E34C30}"/>
              </a:ext>
            </a:extLst>
          </p:cNvPr>
          <p:cNvSpPr>
            <a:spLocks noGrp="1"/>
          </p:cNvSpPr>
          <p:nvPr>
            <p:ph type="pic" sz="quarter" idx="165"/>
          </p:nvPr>
        </p:nvSpPr>
        <p:spPr/>
      </p:sp>
      <p:sp>
        <p:nvSpPr>
          <p:cNvPr id="72" name="Picture Placeholder 71">
            <a:extLst>
              <a:ext uri="{FF2B5EF4-FFF2-40B4-BE49-F238E27FC236}">
                <a16:creationId xmlns:a16="http://schemas.microsoft.com/office/drawing/2014/main" id="{7FE11C6A-683C-48B2-82C3-0128B818BD22}"/>
              </a:ext>
            </a:extLst>
          </p:cNvPr>
          <p:cNvSpPr>
            <a:spLocks noGrp="1"/>
          </p:cNvSpPr>
          <p:nvPr>
            <p:ph type="pic" sz="quarter" idx="167"/>
          </p:nvPr>
        </p:nvSpPr>
        <p:spPr/>
      </p:sp>
      <p:sp>
        <p:nvSpPr>
          <p:cNvPr id="74" name="Picture Placeholder 73">
            <a:extLst>
              <a:ext uri="{FF2B5EF4-FFF2-40B4-BE49-F238E27FC236}">
                <a16:creationId xmlns:a16="http://schemas.microsoft.com/office/drawing/2014/main" id="{97735052-7444-4A06-A0CF-13CBF04E4940}"/>
              </a:ext>
            </a:extLst>
          </p:cNvPr>
          <p:cNvSpPr>
            <a:spLocks noGrp="1"/>
          </p:cNvSpPr>
          <p:nvPr>
            <p:ph type="pic" sz="quarter" idx="166"/>
          </p:nvPr>
        </p:nvSpPr>
        <p:spPr/>
      </p:sp>
      <p:sp>
        <p:nvSpPr>
          <p:cNvPr id="76" name="Picture Placeholder 75">
            <a:extLst>
              <a:ext uri="{FF2B5EF4-FFF2-40B4-BE49-F238E27FC236}">
                <a16:creationId xmlns:a16="http://schemas.microsoft.com/office/drawing/2014/main" id="{85385856-AF80-4009-A2F8-42EDA9FBBD79}"/>
              </a:ext>
            </a:extLst>
          </p:cNvPr>
          <p:cNvSpPr>
            <a:spLocks noGrp="1"/>
          </p:cNvSpPr>
          <p:nvPr>
            <p:ph type="pic" sz="quarter" idx="164"/>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19602</TotalTime>
  <Words>1420</Words>
  <Application>Microsoft Office PowerPoint</Application>
  <PresentationFormat>Widescreen</PresentationFormat>
  <Paragraphs>223</Paragraphs>
  <Slides>24</Slides>
  <Notes>23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24</vt:i4>
      </vt:variant>
    </vt:vector>
  </HeadingPairs>
  <TitlesOfParts>
    <vt:vector size="39" baseType="lpstr">
      <vt:lpstr>Aller</vt:lpstr>
      <vt:lpstr>Arial</vt:lpstr>
      <vt:lpstr>Calibri</vt:lpstr>
      <vt:lpstr>Lato</vt:lpstr>
      <vt:lpstr>Montserrat</vt:lpstr>
      <vt:lpstr>Montserrat-Regular</vt:lpstr>
      <vt:lpstr>Open Sans</vt:lpstr>
      <vt:lpstr>Open Sans Condensed</vt:lpstr>
      <vt:lpstr>Open Sans Condensed Light</vt:lpstr>
      <vt:lpstr>Open Sans Extrabold</vt:lpstr>
      <vt:lpstr>PT Sans</vt:lpstr>
      <vt:lpstr>Roboto</vt:lpstr>
      <vt:lpstr>Roboto Slab</vt:lpstr>
      <vt:lpstr>Sketch block</vt:lpstr>
      <vt:lpstr>Office Theme</vt:lpstr>
      <vt:lpstr>PowerPoint Presentation</vt:lpstr>
      <vt:lpstr>Welcome Message</vt:lpstr>
      <vt:lpstr>Welcome Message</vt:lpstr>
      <vt:lpstr>About us</vt:lpstr>
      <vt:lpstr>PowerPoint Presentation</vt:lpstr>
      <vt:lpstr>Our Services</vt:lpstr>
      <vt:lpstr>Our Services</vt:lpstr>
      <vt:lpstr>Our Services</vt:lpstr>
      <vt:lpstr>Our Team</vt:lpstr>
      <vt:lpstr>Our Team</vt:lpstr>
      <vt:lpstr>Our Portfolilo</vt:lpstr>
      <vt:lpstr>Our Portfolio</vt:lpstr>
      <vt:lpstr>Our Portfolilo</vt:lpstr>
      <vt:lpstr>Our Timeline</vt:lpstr>
      <vt:lpstr>Our Timeline</vt:lpstr>
      <vt:lpstr>Our Timeline</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2697</cp:revision>
  <dcterms:created xsi:type="dcterms:W3CDTF">2017-07-18T09:08:44Z</dcterms:created>
  <dcterms:modified xsi:type="dcterms:W3CDTF">2018-01-12T17:20:19Z</dcterms:modified>
</cp:coreProperties>
</file>