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270" r:id="rId3"/>
    <p:sldId id="271" r:id="rId4"/>
    <p:sldId id="272" r:id="rId5"/>
    <p:sldId id="274" r:id="rId6"/>
    <p:sldId id="27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6" autoAdjust="0"/>
    <p:restoredTop sz="94660"/>
  </p:normalViewPr>
  <p:slideViewPr>
    <p:cSldViewPr snapToGrid="0">
      <p:cViewPr>
        <p:scale>
          <a:sx n="50" d="100"/>
          <a:sy n="50" d="100"/>
        </p:scale>
        <p:origin x="1458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79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6/8/2018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B9E9071-A8C7-4100-A289-193E05D72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B9E9071-A8C7-4100-A289-193E05D72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73984D9-334E-4B65-8B38-189EC7FB9CA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097314" y="2086430"/>
            <a:ext cx="2249714" cy="2249714"/>
          </a:xfrm>
          <a:custGeom>
            <a:avLst/>
            <a:gdLst>
              <a:gd name="connsiteX0" fmla="*/ 1124857 w 2249714"/>
              <a:gd name="connsiteY0" fmla="*/ 0 h 2249714"/>
              <a:gd name="connsiteX1" fmla="*/ 2249714 w 2249714"/>
              <a:gd name="connsiteY1" fmla="*/ 1124857 h 2249714"/>
              <a:gd name="connsiteX2" fmla="*/ 1124857 w 2249714"/>
              <a:gd name="connsiteY2" fmla="*/ 2249714 h 2249714"/>
              <a:gd name="connsiteX3" fmla="*/ 0 w 2249714"/>
              <a:gd name="connsiteY3" fmla="*/ 1124857 h 2249714"/>
              <a:gd name="connsiteX4" fmla="*/ 1124857 w 2249714"/>
              <a:gd name="connsiteY4" fmla="*/ 0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9714" h="2249714">
                <a:moveTo>
                  <a:pt x="1124857" y="0"/>
                </a:moveTo>
                <a:cubicBezTo>
                  <a:pt x="1746098" y="0"/>
                  <a:pt x="2249714" y="503616"/>
                  <a:pt x="2249714" y="1124857"/>
                </a:cubicBezTo>
                <a:cubicBezTo>
                  <a:pt x="2249714" y="1746098"/>
                  <a:pt x="1746098" y="2249714"/>
                  <a:pt x="1124857" y="2249714"/>
                </a:cubicBezTo>
                <a:cubicBezTo>
                  <a:pt x="503616" y="2249714"/>
                  <a:pt x="0" y="1746098"/>
                  <a:pt x="0" y="1124857"/>
                </a:cubicBezTo>
                <a:cubicBezTo>
                  <a:pt x="0" y="503616"/>
                  <a:pt x="503616" y="0"/>
                  <a:pt x="112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244BC0B-526B-4336-9C4E-9AECBB3DC63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971143" y="2086430"/>
            <a:ext cx="2249714" cy="2249714"/>
          </a:xfrm>
          <a:custGeom>
            <a:avLst/>
            <a:gdLst>
              <a:gd name="connsiteX0" fmla="*/ 1124857 w 2249714"/>
              <a:gd name="connsiteY0" fmla="*/ 0 h 2249714"/>
              <a:gd name="connsiteX1" fmla="*/ 2249714 w 2249714"/>
              <a:gd name="connsiteY1" fmla="*/ 1124857 h 2249714"/>
              <a:gd name="connsiteX2" fmla="*/ 1124857 w 2249714"/>
              <a:gd name="connsiteY2" fmla="*/ 2249714 h 2249714"/>
              <a:gd name="connsiteX3" fmla="*/ 0 w 2249714"/>
              <a:gd name="connsiteY3" fmla="*/ 1124857 h 2249714"/>
              <a:gd name="connsiteX4" fmla="*/ 1124857 w 2249714"/>
              <a:gd name="connsiteY4" fmla="*/ 0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9714" h="2249714">
                <a:moveTo>
                  <a:pt x="1124857" y="0"/>
                </a:moveTo>
                <a:cubicBezTo>
                  <a:pt x="1746098" y="0"/>
                  <a:pt x="2249714" y="503616"/>
                  <a:pt x="2249714" y="1124857"/>
                </a:cubicBezTo>
                <a:cubicBezTo>
                  <a:pt x="2249714" y="1746098"/>
                  <a:pt x="1746098" y="2249714"/>
                  <a:pt x="1124857" y="2249714"/>
                </a:cubicBezTo>
                <a:cubicBezTo>
                  <a:pt x="503616" y="2249714"/>
                  <a:pt x="0" y="1746098"/>
                  <a:pt x="0" y="1124857"/>
                </a:cubicBezTo>
                <a:cubicBezTo>
                  <a:pt x="0" y="503616"/>
                  <a:pt x="503616" y="0"/>
                  <a:pt x="112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4C819F2-AD79-4359-B366-D8848BACC9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44972" y="2086430"/>
            <a:ext cx="2249714" cy="2249714"/>
          </a:xfrm>
          <a:custGeom>
            <a:avLst/>
            <a:gdLst>
              <a:gd name="connsiteX0" fmla="*/ 1124857 w 2249714"/>
              <a:gd name="connsiteY0" fmla="*/ 0 h 2249714"/>
              <a:gd name="connsiteX1" fmla="*/ 2249714 w 2249714"/>
              <a:gd name="connsiteY1" fmla="*/ 1124857 h 2249714"/>
              <a:gd name="connsiteX2" fmla="*/ 1124857 w 2249714"/>
              <a:gd name="connsiteY2" fmla="*/ 2249714 h 2249714"/>
              <a:gd name="connsiteX3" fmla="*/ 0 w 2249714"/>
              <a:gd name="connsiteY3" fmla="*/ 1124857 h 2249714"/>
              <a:gd name="connsiteX4" fmla="*/ 1124857 w 2249714"/>
              <a:gd name="connsiteY4" fmla="*/ 0 h 224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9714" h="2249714">
                <a:moveTo>
                  <a:pt x="1124857" y="0"/>
                </a:moveTo>
                <a:cubicBezTo>
                  <a:pt x="1746098" y="0"/>
                  <a:pt x="2249714" y="503616"/>
                  <a:pt x="2249714" y="1124857"/>
                </a:cubicBezTo>
                <a:cubicBezTo>
                  <a:pt x="2249714" y="1746098"/>
                  <a:pt x="1746098" y="2249714"/>
                  <a:pt x="1124857" y="2249714"/>
                </a:cubicBezTo>
                <a:cubicBezTo>
                  <a:pt x="503616" y="2249714"/>
                  <a:pt x="0" y="1746098"/>
                  <a:pt x="0" y="1124857"/>
                </a:cubicBezTo>
                <a:cubicBezTo>
                  <a:pt x="0" y="503616"/>
                  <a:pt x="503616" y="0"/>
                  <a:pt x="112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0604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B9E9071-A8C7-4100-A289-193E05D72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E3172D0-3AFF-4F13-A9BA-CD015589BE5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4842372"/>
            <a:ext cx="3362725" cy="201562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026F1587-F4B3-465E-80AB-C205852542A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910852" y="4842372"/>
            <a:ext cx="3362725" cy="201562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9514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</p:spTree>
    <p:extLst>
      <p:ext uri="{BB962C8B-B14F-4D97-AF65-F5344CB8AC3E}">
        <p14:creationId xmlns:p14="http://schemas.microsoft.com/office/powerpoint/2010/main" val="3276633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00D6DBC8-B112-44C3-867E-CA0FA071B2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015102" y="706058"/>
            <a:ext cx="5055010" cy="280268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73019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7B1137A0-1978-49A2-89E9-DFCEB2E11EA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515138" y="1526239"/>
            <a:ext cx="3302222" cy="380551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70338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22A4A1E4-6E9B-4A56-9A2F-4C24ED6345B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598719" y="1482326"/>
            <a:ext cx="3755081" cy="3893347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356356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1D86D-6464-4193-B9C7-01E2210AF2C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B5FF849-AD70-4FFB-B722-87B9A2304A17}"/>
              </a:ext>
            </a:extLst>
          </p:cNvPr>
          <p:cNvSpPr/>
          <p:nvPr userDrawn="1"/>
        </p:nvSpPr>
        <p:spPr>
          <a:xfrm>
            <a:off x="11070507" y="6476672"/>
            <a:ext cx="285137" cy="2851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Chevron 16">
            <a:extLst>
              <a:ext uri="{FF2B5EF4-FFF2-40B4-BE49-F238E27FC236}">
                <a16:creationId xmlns:a16="http://schemas.microsoft.com/office/drawing/2014/main" id="{54D81A09-25D7-49A0-BFF0-B0FAA8FC9B85}"/>
              </a:ext>
            </a:extLst>
          </p:cNvPr>
          <p:cNvSpPr/>
          <p:nvPr userDrawn="1"/>
        </p:nvSpPr>
        <p:spPr>
          <a:xfrm>
            <a:off x="11187560" y="6554847"/>
            <a:ext cx="79863" cy="128786"/>
          </a:xfrm>
          <a:prstGeom prst="chevron">
            <a:avLst>
              <a:gd name="adj" fmla="val 765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164A0E9-5313-4004-96D2-E9320B6987A5}"/>
              </a:ext>
            </a:extLst>
          </p:cNvPr>
          <p:cNvSpPr/>
          <p:nvPr userDrawn="1"/>
        </p:nvSpPr>
        <p:spPr>
          <a:xfrm>
            <a:off x="10722246" y="6476672"/>
            <a:ext cx="285137" cy="28513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Chevron 19">
            <a:extLst>
              <a:ext uri="{FF2B5EF4-FFF2-40B4-BE49-F238E27FC236}">
                <a16:creationId xmlns:a16="http://schemas.microsoft.com/office/drawing/2014/main" id="{087EA94F-9EE3-4BB4-A44F-9E30426305DC}"/>
              </a:ext>
            </a:extLst>
          </p:cNvPr>
          <p:cNvSpPr/>
          <p:nvPr userDrawn="1"/>
        </p:nvSpPr>
        <p:spPr>
          <a:xfrm rot="10800000">
            <a:off x="10820249" y="6554847"/>
            <a:ext cx="79863" cy="128786"/>
          </a:xfrm>
          <a:prstGeom prst="chevron">
            <a:avLst>
              <a:gd name="adj" fmla="val 765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25A1A-F191-4308-9847-26E21CFF8B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763000" y="6436678"/>
            <a:ext cx="17235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www.infobusiness.com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5" r:id="rId3"/>
    <p:sldLayoutId id="2147483654" r:id="rId4"/>
    <p:sldLayoutId id="2147483658" r:id="rId5"/>
    <p:sldLayoutId id="2147483657" r:id="rId6"/>
    <p:sldLayoutId id="2147483656" r:id="rId7"/>
    <p:sldLayoutId id="2147483651" r:id="rId8"/>
    <p:sldLayoutId id="2147483653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0" kern="1200" spc="0" baseline="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A47F2B-0B6D-4D40-9232-3DB0DA0182F9}"/>
              </a:ext>
            </a:extLst>
          </p:cNvPr>
          <p:cNvSpPr/>
          <p:nvPr/>
        </p:nvSpPr>
        <p:spPr>
          <a:xfrm>
            <a:off x="1" y="0"/>
            <a:ext cx="12192000" cy="1669144"/>
          </a:xfrm>
          <a:prstGeom prst="rect">
            <a:avLst/>
          </a:prstGeom>
          <a:solidFill>
            <a:schemeClr val="bg1">
              <a:lumMod val="8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6B11F5-2D6C-48BF-A703-944A052CA5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consectetuer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odio</a:t>
            </a:r>
            <a:r>
              <a:rPr lang="en-US" dirty="0">
                <a:solidFill>
                  <a:schemeClr val="tx1"/>
                </a:solidFill>
              </a:rPr>
              <a:t> non </a:t>
            </a:r>
            <a:r>
              <a:rPr lang="en-US" dirty="0" err="1">
                <a:solidFill>
                  <a:schemeClr val="tx1"/>
                </a:solidFill>
              </a:rPr>
              <a:t>tellus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natoque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accumsan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Hac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enim</a:t>
            </a:r>
            <a:r>
              <a:rPr lang="en-US" dirty="0">
                <a:solidFill>
                  <a:schemeClr val="tx1"/>
                </a:solidFill>
              </a:rPr>
              <a:t> lorem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15A8E-E1C5-4CE2-ADDC-BBB1167707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www.infobusiness.com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8319A8-A7EB-400F-A890-760D86CB5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b="1" dirty="0"/>
              <a:t>Company About Us</a:t>
            </a:r>
          </a:p>
        </p:txBody>
      </p:sp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CEB13BCB-ACA6-4DD8-99E8-B7478167949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67" t="32010" r="3683" b="9212"/>
          <a:stretch/>
        </p:blipFill>
        <p:spPr>
          <a:xfrm>
            <a:off x="0" y="4842372"/>
            <a:ext cx="3362725" cy="2015627"/>
          </a:xfrm>
        </p:spPr>
      </p:pic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C0AC34F2-FF86-4A26-AC00-A0C0A2C5309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8" b="5028"/>
          <a:stretch>
            <a:fillRect/>
          </a:stretch>
        </p:blipFill>
        <p:spPr/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2AE615A-C2A9-41B3-8652-FFB8E6849BCE}"/>
              </a:ext>
            </a:extLst>
          </p:cNvPr>
          <p:cNvGrpSpPr/>
          <p:nvPr/>
        </p:nvGrpSpPr>
        <p:grpSpPr>
          <a:xfrm>
            <a:off x="979395" y="2268904"/>
            <a:ext cx="10233210" cy="1990164"/>
            <a:chOff x="979395" y="2433918"/>
            <a:chExt cx="10233210" cy="1990164"/>
          </a:xfrm>
        </p:grpSpPr>
        <p:sp>
          <p:nvSpPr>
            <p:cNvPr id="31" name="Subtitle 6">
              <a:extLst>
                <a:ext uri="{FF2B5EF4-FFF2-40B4-BE49-F238E27FC236}">
                  <a16:creationId xmlns:a16="http://schemas.microsoft.com/office/drawing/2014/main" id="{29803D89-1D86-4269-BE08-D50D9F1DBC43}"/>
                </a:ext>
              </a:extLst>
            </p:cNvPr>
            <p:cNvSpPr txBox="1">
              <a:spLocks/>
            </p:cNvSpPr>
            <p:nvPr/>
          </p:nvSpPr>
          <p:spPr>
            <a:xfrm>
              <a:off x="3910852" y="2433918"/>
              <a:ext cx="7301753" cy="1990164"/>
            </a:xfrm>
            <a:prstGeom prst="rect">
              <a:avLst/>
            </a:prstGeom>
          </p:spPr>
          <p:txBody>
            <a:bodyPr vert="horz" lIns="91440" tIns="45720" rIns="91440" bIns="45720" numCol="2" spcCol="365760" rtlCol="0" anchor="ctr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There are many variations of passages of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available, but the majority have suffered alteration in some form, by injected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humour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, or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randomised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words which don't look even slightly believable. If you are going to use a passage of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, you need to be sure there isn't anything embarrassing hidden in the middle of text. All the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 of model sentence structures. There are many variations of passages of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available, but the majority have suffered alteration in some form, by injected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humour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, or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randomised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words which don't look even slightly believable. If you are going to use a passage of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, you need to be sure there isn't anything embarrassing hidden in the middle of text. All the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generators on the Internet tend to repeat predefined chunks as necessary, making this the first true generator on the Internet. It uses a dictionary of over 200 Latin words, combined with a handful of model sentence structures. There are many variations of passages of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Lorem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</a:t>
              </a:r>
              <a:r>
                <a:rPr lang="en-US" sz="8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Ipsum</a:t>
              </a:r>
              <a:r>
                <a:rPr lang="en-US" sz="8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available.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0976005-92E2-41D3-BB01-A51365FF2621}"/>
                </a:ext>
              </a:extLst>
            </p:cNvPr>
            <p:cNvGrpSpPr/>
            <p:nvPr/>
          </p:nvGrpSpPr>
          <p:grpSpPr>
            <a:xfrm>
              <a:off x="979395" y="2608730"/>
              <a:ext cx="2447364" cy="1680883"/>
              <a:chOff x="979395" y="2608730"/>
              <a:chExt cx="2447364" cy="1680883"/>
            </a:xfrm>
          </p:grpSpPr>
          <p:sp>
            <p:nvSpPr>
              <p:cNvPr id="32" name="Subtitle 6">
                <a:extLst>
                  <a:ext uri="{FF2B5EF4-FFF2-40B4-BE49-F238E27FC236}">
                    <a16:creationId xmlns:a16="http://schemas.microsoft.com/office/drawing/2014/main" id="{A000D66B-9655-42D0-B59C-F18553A0A71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79395" y="2702859"/>
                <a:ext cx="2447364" cy="1479176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50000"/>
                  </a:lnSpc>
                </a:pPr>
                <a:r>
                  <a:rPr lang="en-US" b="1" dirty="0">
                    <a:solidFill>
                      <a:schemeClr val="accent4"/>
                    </a:solidFill>
                    <a:latin typeface="Montserrat" charset="0"/>
                    <a:ea typeface="Montserrat" charset="0"/>
                    <a:cs typeface="Montserrat" charset="0"/>
                  </a:rPr>
                  <a:t>ARE MANY VARIATIONS OF PASSAGES OF LOREM IPSUM AVAILABLE, BUT THE MAJORITY HAVE SUFFERED ALTERATION IN SOME.</a:t>
                </a: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4B94E4B-94E8-4E6B-B005-2B9177025338}"/>
                  </a:ext>
                </a:extLst>
              </p:cNvPr>
              <p:cNvCxnSpPr/>
              <p:nvPr/>
            </p:nvCxnSpPr>
            <p:spPr>
              <a:xfrm>
                <a:off x="1022937" y="2608730"/>
                <a:ext cx="2339788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AE818686-DEC0-4B72-9D2C-25BD06689D9A}"/>
                  </a:ext>
                </a:extLst>
              </p:cNvPr>
              <p:cNvCxnSpPr/>
              <p:nvPr/>
            </p:nvCxnSpPr>
            <p:spPr>
              <a:xfrm>
                <a:off x="1022937" y="4289613"/>
                <a:ext cx="2339788" cy="0"/>
              </a:xfrm>
              <a:prstGeom prst="line">
                <a:avLst/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40960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15A8E-E1C5-4CE2-ADDC-BBB1167707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www.infobusiness.com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3D3D0602-0856-42AE-94A4-4E9D693AE51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9" r="17849"/>
          <a:stretch>
            <a:fillRect/>
          </a:stretch>
        </p:blipFill>
        <p:spPr>
          <a:xfrm>
            <a:off x="7598719" y="1482326"/>
            <a:ext cx="3755081" cy="3893347"/>
          </a:xfr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46321A5-F93A-4482-B988-AA4F006223C2}"/>
              </a:ext>
            </a:extLst>
          </p:cNvPr>
          <p:cNvSpPr txBox="1">
            <a:spLocks/>
          </p:cNvSpPr>
          <p:nvPr/>
        </p:nvSpPr>
        <p:spPr>
          <a:xfrm rot="16200000">
            <a:off x="-3002326" y="1889276"/>
            <a:ext cx="7879977" cy="3154948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2"/>
                </a:solidFill>
                <a:latin typeface="Bebas" charset="0"/>
                <a:ea typeface="Bebas" charset="0"/>
                <a:cs typeface="Bebas" charset="0"/>
              </a:defRPr>
            </a:lvl1pPr>
          </a:lstStyle>
          <a:p>
            <a:r>
              <a:rPr lang="en-US" sz="15000" b="1" spc="-300" dirty="0">
                <a:solidFill>
                  <a:schemeClr val="tx1">
                    <a:alpha val="10000"/>
                  </a:schemeClr>
                </a:solidFill>
              </a:rPr>
              <a:t>About Us</a:t>
            </a:r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F2F6BDC7-8A22-4423-8A9B-0E1C8531016C}"/>
              </a:ext>
            </a:extLst>
          </p:cNvPr>
          <p:cNvSpPr txBox="1">
            <a:spLocks/>
          </p:cNvSpPr>
          <p:nvPr/>
        </p:nvSpPr>
        <p:spPr>
          <a:xfrm>
            <a:off x="2515137" y="1482326"/>
            <a:ext cx="2593892" cy="62777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Bebas" charset="0"/>
                <a:ea typeface="Bebas" charset="0"/>
                <a:cs typeface="Bebas" charset="0"/>
              </a:defRPr>
            </a:lvl1pPr>
          </a:lstStyle>
          <a:p>
            <a:pPr algn="l"/>
            <a:r>
              <a:rPr lang="en-US" b="1" dirty="0"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16" name="Subtitle 6">
            <a:extLst>
              <a:ext uri="{FF2B5EF4-FFF2-40B4-BE49-F238E27FC236}">
                <a16:creationId xmlns:a16="http://schemas.microsoft.com/office/drawing/2014/main" id="{80D6E9E9-2D7A-4819-BA5D-D8DC0F7E4244}"/>
              </a:ext>
            </a:extLst>
          </p:cNvPr>
          <p:cNvSpPr txBox="1">
            <a:spLocks/>
          </p:cNvSpPr>
          <p:nvPr/>
        </p:nvSpPr>
        <p:spPr>
          <a:xfrm>
            <a:off x="2515137" y="2075327"/>
            <a:ext cx="5363436" cy="308192"/>
          </a:xfrm>
          <a:prstGeom prst="rect">
            <a:avLst/>
          </a:prstGeom>
        </p:spPr>
        <p:txBody>
          <a:bodyPr/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1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6858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11430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5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6002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2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2057400" indent="-22860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200" dirty="0"/>
              <a:t>The entitle </a:t>
            </a:r>
            <a:r>
              <a:rPr lang="en-US" sz="1200" dirty="0" err="1"/>
              <a:t>lorem</a:t>
            </a:r>
            <a:r>
              <a:rPr lang="en-US" sz="1200" dirty="0"/>
              <a:t> </a:t>
            </a:r>
            <a:r>
              <a:rPr lang="en-US" sz="1200" dirty="0" err="1"/>
              <a:t>ipsum</a:t>
            </a:r>
            <a:r>
              <a:rPr lang="en-US" sz="1200" dirty="0"/>
              <a:t> text dolor sit </a:t>
            </a:r>
            <a:r>
              <a:rPr lang="en-US" sz="1200" dirty="0" err="1"/>
              <a:t>amet</a:t>
            </a:r>
            <a:r>
              <a:rPr lang="en-US" sz="1200" dirty="0"/>
              <a:t> </a:t>
            </a:r>
            <a:r>
              <a:rPr lang="en-US" sz="1200" dirty="0" err="1"/>
              <a:t>agam</a:t>
            </a:r>
            <a:r>
              <a:rPr lang="en-US" sz="1200" dirty="0"/>
              <a:t> face text.</a:t>
            </a:r>
          </a:p>
        </p:txBody>
      </p:sp>
      <p:sp>
        <p:nvSpPr>
          <p:cNvPr id="18" name="Subtitle 6">
            <a:extLst>
              <a:ext uri="{FF2B5EF4-FFF2-40B4-BE49-F238E27FC236}">
                <a16:creationId xmlns:a16="http://schemas.microsoft.com/office/drawing/2014/main" id="{2EEA113C-AC04-41C4-B431-E02E0C73ADF9}"/>
              </a:ext>
            </a:extLst>
          </p:cNvPr>
          <p:cNvSpPr txBox="1">
            <a:spLocks/>
          </p:cNvSpPr>
          <p:nvPr/>
        </p:nvSpPr>
        <p:spPr>
          <a:xfrm>
            <a:off x="2561373" y="2570004"/>
            <a:ext cx="4706471" cy="1058913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0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humour</a:t>
            </a:r>
            <a:r>
              <a:rPr lang="en-US" sz="10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, or </a:t>
            </a:r>
            <a:r>
              <a:rPr lang="en-US" sz="10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randomised</a:t>
            </a:r>
            <a:r>
              <a:rPr lang="en-US" sz="10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words which don't look even slightly believable. If you are going to use a passage of </a:t>
            </a:r>
            <a:r>
              <a:rPr lang="en-US" sz="10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lorem</a:t>
            </a:r>
            <a:r>
              <a:rPr lang="en-US" sz="10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US" sz="10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Ipsum</a:t>
            </a:r>
            <a:r>
              <a:rPr lang="en-US" sz="10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.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7BF1FE9-E52A-4950-8392-D3BE4E70D62F}"/>
              </a:ext>
            </a:extLst>
          </p:cNvPr>
          <p:cNvSpPr/>
          <p:nvPr/>
        </p:nvSpPr>
        <p:spPr>
          <a:xfrm>
            <a:off x="2688694" y="4009861"/>
            <a:ext cx="1365812" cy="1365812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326C17C-6E6A-4C4F-B3DC-2FD575CCCD66}"/>
              </a:ext>
            </a:extLst>
          </p:cNvPr>
          <p:cNvSpPr/>
          <p:nvPr/>
        </p:nvSpPr>
        <p:spPr>
          <a:xfrm>
            <a:off x="4251276" y="4009861"/>
            <a:ext cx="1365812" cy="1365812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150D89A-EC47-4417-A526-AB21EC7B428C}"/>
              </a:ext>
            </a:extLst>
          </p:cNvPr>
          <p:cNvSpPr/>
          <p:nvPr/>
        </p:nvSpPr>
        <p:spPr>
          <a:xfrm>
            <a:off x="5813858" y="4009861"/>
            <a:ext cx="1365812" cy="1365812"/>
          </a:xfrm>
          <a:prstGeom prst="ellipse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623494F-B19A-4E40-A433-EDB3BC3703F9}"/>
              </a:ext>
            </a:extLst>
          </p:cNvPr>
          <p:cNvSpPr/>
          <p:nvPr/>
        </p:nvSpPr>
        <p:spPr>
          <a:xfrm>
            <a:off x="2984844" y="4221995"/>
            <a:ext cx="783702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000" dirty="0">
                <a:solidFill>
                  <a:schemeClr val="accent4"/>
                </a:solidFill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2567B63-3076-4E28-BEF6-104332D8E9D8}"/>
              </a:ext>
            </a:extLst>
          </p:cNvPr>
          <p:cNvSpPr/>
          <p:nvPr/>
        </p:nvSpPr>
        <p:spPr>
          <a:xfrm>
            <a:off x="4547426" y="4221995"/>
            <a:ext cx="783702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000" dirty="0">
                <a:solidFill>
                  <a:schemeClr val="accent4"/>
                </a:solidFill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E96E3B3-17AA-44DD-BAE0-FB4C4B85E8FA}"/>
              </a:ext>
            </a:extLst>
          </p:cNvPr>
          <p:cNvSpPr/>
          <p:nvPr/>
        </p:nvSpPr>
        <p:spPr>
          <a:xfrm>
            <a:off x="6144733" y="4221995"/>
            <a:ext cx="783702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000" dirty="0">
                <a:solidFill>
                  <a:schemeClr val="accent4"/>
                </a:solidFill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</p:spTree>
    <p:extLst>
      <p:ext uri="{BB962C8B-B14F-4D97-AF65-F5344CB8AC3E}">
        <p14:creationId xmlns:p14="http://schemas.microsoft.com/office/powerpoint/2010/main" val="3430863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15A8E-E1C5-4CE2-ADDC-BBB1167707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www.infobusiness.com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50B325D0-21DB-460B-A99F-E6EE735E6C05}"/>
              </a:ext>
            </a:extLst>
          </p:cNvPr>
          <p:cNvSpPr txBox="1">
            <a:spLocks/>
          </p:cNvSpPr>
          <p:nvPr/>
        </p:nvSpPr>
        <p:spPr>
          <a:xfrm rot="16200000">
            <a:off x="-3002326" y="1889276"/>
            <a:ext cx="7879977" cy="3154948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2"/>
                </a:solidFill>
                <a:latin typeface="Bebas" charset="0"/>
                <a:ea typeface="Bebas" charset="0"/>
                <a:cs typeface="Bebas" charset="0"/>
              </a:defRPr>
            </a:lvl1pPr>
          </a:lstStyle>
          <a:p>
            <a:r>
              <a:rPr lang="en-US" sz="15000" b="1" spc="-300" dirty="0">
                <a:solidFill>
                  <a:schemeClr val="tx1">
                    <a:alpha val="10000"/>
                  </a:schemeClr>
                </a:solidFill>
              </a:rPr>
              <a:t>About Us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3A520B9-9B7E-4254-88FB-0FD9955D2384}"/>
              </a:ext>
            </a:extLst>
          </p:cNvPr>
          <p:cNvGrpSpPr/>
          <p:nvPr/>
        </p:nvGrpSpPr>
        <p:grpSpPr>
          <a:xfrm>
            <a:off x="6374642" y="1526240"/>
            <a:ext cx="4979158" cy="3805519"/>
            <a:chOff x="6450842" y="1922928"/>
            <a:chExt cx="4979158" cy="380551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AF6E6FB-EB74-4843-9D7B-88B28B201812}"/>
                </a:ext>
              </a:extLst>
            </p:cNvPr>
            <p:cNvSpPr/>
            <p:nvPr/>
          </p:nvSpPr>
          <p:spPr>
            <a:xfrm>
              <a:off x="6481483" y="1922928"/>
              <a:ext cx="2264016" cy="252804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588189-6F8C-4A95-B8B0-8DB47490F082}"/>
                </a:ext>
              </a:extLst>
            </p:cNvPr>
            <p:cNvSpPr txBox="1"/>
            <p:nvPr/>
          </p:nvSpPr>
          <p:spPr>
            <a:xfrm>
              <a:off x="6833094" y="2333136"/>
              <a:ext cx="4596906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500" b="1" dirty="0">
                  <a:latin typeface="Bebas" charset="0"/>
                  <a:ea typeface="Bebas" charset="0"/>
                  <a:cs typeface="Bebas" charset="0"/>
                </a:rPr>
                <a:t>WE are best on</a:t>
              </a:r>
            </a:p>
            <a:p>
              <a:r>
                <a:rPr lang="en-US" sz="4500" b="1" dirty="0">
                  <a:latin typeface="Bebas" charset="0"/>
                  <a:ea typeface="Bebas" charset="0"/>
                  <a:cs typeface="Bebas" charset="0"/>
                </a:rPr>
                <a:t>the creativeness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93C507F-053B-43B3-867D-001D71E0A664}"/>
                </a:ext>
              </a:extLst>
            </p:cNvPr>
            <p:cNvCxnSpPr/>
            <p:nvPr/>
          </p:nvCxnSpPr>
          <p:spPr>
            <a:xfrm>
              <a:off x="6992470" y="3896070"/>
              <a:ext cx="1748118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Subtitle 6">
              <a:extLst>
                <a:ext uri="{FF2B5EF4-FFF2-40B4-BE49-F238E27FC236}">
                  <a16:creationId xmlns:a16="http://schemas.microsoft.com/office/drawing/2014/main" id="{9E98D056-7034-4D94-A106-32DBDAF505AA}"/>
                </a:ext>
              </a:extLst>
            </p:cNvPr>
            <p:cNvSpPr txBox="1">
              <a:spLocks/>
            </p:cNvSpPr>
            <p:nvPr/>
          </p:nvSpPr>
          <p:spPr>
            <a:xfrm>
              <a:off x="6450842" y="4706472"/>
              <a:ext cx="4696769" cy="1021975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5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If you are going to use a passage of </a:t>
              </a:r>
              <a:r>
                <a:rPr lang="en-US" sz="15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Lorem</a:t>
              </a:r>
              <a:r>
                <a:rPr lang="en-US" sz="15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 </a:t>
              </a:r>
              <a:r>
                <a:rPr lang="en-US" sz="1500" dirty="0" err="1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Ipsum</a:t>
              </a:r>
              <a:r>
                <a:rPr lang="en-US" sz="1500" dirty="0">
                  <a:solidFill>
                    <a:schemeClr val="tx1"/>
                  </a:solidFill>
                  <a:latin typeface="Montserrat" charset="0"/>
                  <a:ea typeface="Montserrat" charset="0"/>
                  <a:cs typeface="Montserrat" charset="0"/>
                </a:rPr>
                <a:t>, you need to be sure there isn't anything embarrassing hidden in the middle of text.</a:t>
              </a:r>
            </a:p>
          </p:txBody>
        </p:sp>
      </p:grp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068D668E-59F5-4F41-8B49-6995017E61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7" r="210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8051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63A77DE5-F651-4106-98CB-0B9EEC35704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" r="1278"/>
          <a:stretch>
            <a:fillRect/>
          </a:stretch>
        </p:blipFill>
        <p:spPr/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15A8E-E1C5-4CE2-ADDC-BBB1167707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www.infobusiness.com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CD3B24-027C-4F17-BB50-F69BFB87FD2D}"/>
              </a:ext>
            </a:extLst>
          </p:cNvPr>
          <p:cNvSpPr/>
          <p:nvPr/>
        </p:nvSpPr>
        <p:spPr>
          <a:xfrm>
            <a:off x="816120" y="3498110"/>
            <a:ext cx="2193299" cy="22434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73EEB4-28FD-4947-9637-F29540815E1A}"/>
              </a:ext>
            </a:extLst>
          </p:cNvPr>
          <p:cNvSpPr/>
          <p:nvPr/>
        </p:nvSpPr>
        <p:spPr>
          <a:xfrm>
            <a:off x="1319731" y="3953697"/>
            <a:ext cx="1146469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7500" dirty="0">
                <a:solidFill>
                  <a:srgbClr val="000000">
                    <a:alpha val="25000"/>
                  </a:srgbClr>
                </a:solidFill>
                <a:latin typeface="FontAwesome" charset="0"/>
              </a:rPr>
              <a:t></a:t>
            </a:r>
            <a:endParaRPr lang="en-US" sz="7500" dirty="0">
              <a:solidFill>
                <a:srgbClr val="000000">
                  <a:alpha val="25000"/>
                </a:srgbClr>
              </a:solidFill>
            </a:endParaRPr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80BCE7C9-E90D-4DE2-9E40-DFB1615B6F53}"/>
              </a:ext>
            </a:extLst>
          </p:cNvPr>
          <p:cNvSpPr txBox="1">
            <a:spLocks/>
          </p:cNvSpPr>
          <p:nvPr/>
        </p:nvSpPr>
        <p:spPr>
          <a:xfrm>
            <a:off x="3414282" y="3953697"/>
            <a:ext cx="2593892" cy="627779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Bebas" charset="0"/>
                <a:ea typeface="Bebas" charset="0"/>
                <a:cs typeface="Bebas" charset="0"/>
              </a:defRPr>
            </a:lvl1pPr>
          </a:lstStyle>
          <a:p>
            <a:pPr algn="l"/>
            <a:r>
              <a:rPr lang="en-US" b="1" dirty="0">
                <a:latin typeface="Montserrat" panose="00000500000000000000" pitchFamily="50" charset="0"/>
              </a:rPr>
              <a:t>About Us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1C8B9A-D537-49DE-A121-18D364EFE36D}"/>
              </a:ext>
            </a:extLst>
          </p:cNvPr>
          <p:cNvGrpSpPr/>
          <p:nvPr/>
        </p:nvGrpSpPr>
        <p:grpSpPr>
          <a:xfrm>
            <a:off x="8558749" y="1571331"/>
            <a:ext cx="2447364" cy="1937414"/>
            <a:chOff x="5293035" y="2690585"/>
            <a:chExt cx="2447364" cy="1937414"/>
          </a:xfrm>
        </p:grpSpPr>
        <p:sp>
          <p:nvSpPr>
            <p:cNvPr id="16" name="Subtitle 6">
              <a:extLst>
                <a:ext uri="{FF2B5EF4-FFF2-40B4-BE49-F238E27FC236}">
                  <a16:creationId xmlns:a16="http://schemas.microsoft.com/office/drawing/2014/main" id="{40D4D788-8DD2-43EF-9A97-DA989215E0CA}"/>
                </a:ext>
              </a:extLst>
            </p:cNvPr>
            <p:cNvSpPr txBox="1">
              <a:spLocks/>
            </p:cNvSpPr>
            <p:nvPr/>
          </p:nvSpPr>
          <p:spPr>
            <a:xfrm>
              <a:off x="5293035" y="3148823"/>
              <a:ext cx="2447364" cy="1479176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b="1" dirty="0">
                  <a:solidFill>
                    <a:schemeClr val="accent4"/>
                  </a:solidFill>
                  <a:latin typeface="Montserrat" charset="0"/>
                  <a:ea typeface="Montserrat" charset="0"/>
                  <a:cs typeface="Montserrat" charset="0"/>
                </a:rPr>
                <a:t>ARE MANY VARIATIONS OF PASSAGES OF LOREM IPSUM AVAILABLE, BUT THE MAJORITY HAVE SUFFERED ALTERATION IN SOME.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AED99DC-3D11-4138-8ED8-23DDD57CCE03}"/>
                </a:ext>
              </a:extLst>
            </p:cNvPr>
            <p:cNvSpPr/>
            <p:nvPr/>
          </p:nvSpPr>
          <p:spPr>
            <a:xfrm>
              <a:off x="5305957" y="2690585"/>
              <a:ext cx="542136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dirty="0">
                  <a:solidFill>
                    <a:schemeClr val="accent4"/>
                  </a:solidFill>
                  <a:latin typeface="FontAwesome" charset="0"/>
                </a:rPr>
                <a:t></a:t>
              </a:r>
              <a:endParaRPr lang="en-US" sz="3000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20" name="Subtitle 6">
            <a:extLst>
              <a:ext uri="{FF2B5EF4-FFF2-40B4-BE49-F238E27FC236}">
                <a16:creationId xmlns:a16="http://schemas.microsoft.com/office/drawing/2014/main" id="{D54AA310-4895-4D31-9ACC-8F5546C38F20}"/>
              </a:ext>
            </a:extLst>
          </p:cNvPr>
          <p:cNvSpPr txBox="1">
            <a:spLocks/>
          </p:cNvSpPr>
          <p:nvPr/>
        </p:nvSpPr>
        <p:spPr>
          <a:xfrm>
            <a:off x="3414282" y="4579772"/>
            <a:ext cx="7591831" cy="706898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5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If you are going to use a passage of </a:t>
            </a:r>
            <a:r>
              <a:rPr lang="en-US" sz="15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Lorem</a:t>
            </a:r>
            <a:r>
              <a:rPr lang="en-US" sz="15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US" sz="15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Ipsum</a:t>
            </a:r>
            <a:r>
              <a:rPr lang="en-US" sz="15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, you need to be sure there isn't anything embarrassing hidden in the middle of text.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4E65A01-C071-48BB-86DF-747C471AB46B}"/>
              </a:ext>
            </a:extLst>
          </p:cNvPr>
          <p:cNvSpPr/>
          <p:nvPr/>
        </p:nvSpPr>
        <p:spPr>
          <a:xfrm>
            <a:off x="3009420" y="706058"/>
            <a:ext cx="5055010" cy="2722942"/>
          </a:xfrm>
          <a:prstGeom prst="rect">
            <a:avLst/>
          </a:prstGeom>
          <a:solidFill>
            <a:schemeClr val="accent3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169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6B11F5-2D6C-48BF-A703-944A052CA5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consectetuer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odio</a:t>
            </a:r>
            <a:r>
              <a:rPr lang="en-US" dirty="0">
                <a:solidFill>
                  <a:schemeClr val="tx1"/>
                </a:solidFill>
              </a:rPr>
              <a:t> non </a:t>
            </a:r>
            <a:r>
              <a:rPr lang="en-US" dirty="0" err="1">
                <a:solidFill>
                  <a:schemeClr val="tx1"/>
                </a:solidFill>
              </a:rPr>
              <a:t>tellus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natoque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accumsan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Hac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enim</a:t>
            </a:r>
            <a:r>
              <a:rPr lang="en-US" dirty="0">
                <a:solidFill>
                  <a:schemeClr val="tx1"/>
                </a:solidFill>
              </a:rPr>
              <a:t> lorem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15A8E-E1C5-4CE2-ADDC-BBB1167707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www.infobusiness.com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8319A8-A7EB-400F-A890-760D86CB5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 About Us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525590-77A3-47D9-A42E-9A9E5DB6E9DB}"/>
              </a:ext>
            </a:extLst>
          </p:cNvPr>
          <p:cNvSpPr/>
          <p:nvPr/>
        </p:nvSpPr>
        <p:spPr>
          <a:xfrm>
            <a:off x="1811839" y="2110197"/>
            <a:ext cx="998890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solidFill>
                  <a:schemeClr val="accent4"/>
                </a:solidFill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9BDCFF2-50C6-47AC-A2C7-626CBA994594}"/>
              </a:ext>
            </a:extLst>
          </p:cNvPr>
          <p:cNvSpPr/>
          <p:nvPr/>
        </p:nvSpPr>
        <p:spPr>
          <a:xfrm>
            <a:off x="4326576" y="2110197"/>
            <a:ext cx="998890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solidFill>
                  <a:schemeClr val="accent5"/>
                </a:solidFill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E1DB4E-5FCF-4F45-8594-639D067B4E22}"/>
              </a:ext>
            </a:extLst>
          </p:cNvPr>
          <p:cNvSpPr/>
          <p:nvPr/>
        </p:nvSpPr>
        <p:spPr>
          <a:xfrm>
            <a:off x="6841313" y="2110197"/>
            <a:ext cx="998890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solidFill>
                  <a:schemeClr val="accent4"/>
                </a:solidFill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9F53411-61CD-4776-A522-BB0781BA852B}"/>
              </a:ext>
            </a:extLst>
          </p:cNvPr>
          <p:cNvSpPr/>
          <p:nvPr/>
        </p:nvSpPr>
        <p:spPr>
          <a:xfrm>
            <a:off x="9268534" y="2110197"/>
            <a:ext cx="1216086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>
                <a:solidFill>
                  <a:schemeClr val="accent5"/>
                </a:solidFill>
                <a:latin typeface="FontAwesome" charset="0"/>
              </a:rPr>
              <a:t></a:t>
            </a:r>
            <a:endParaRPr lang="en-US" sz="6000">
              <a:solidFill>
                <a:schemeClr val="accent5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7EB2ED-3F5A-4BE9-8C2F-4C7BEDB53DA8}"/>
              </a:ext>
            </a:extLst>
          </p:cNvPr>
          <p:cNvSpPr txBox="1"/>
          <p:nvPr/>
        </p:nvSpPr>
        <p:spPr>
          <a:xfrm>
            <a:off x="1568290" y="3229601"/>
            <a:ext cx="15169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Bebas" charset="0"/>
                <a:ea typeface="Bebas" charset="0"/>
                <a:cs typeface="Bebas" charset="0"/>
              </a:rPr>
              <a:t>We are best</a:t>
            </a:r>
          </a:p>
        </p:txBody>
      </p:sp>
      <p:sp>
        <p:nvSpPr>
          <p:cNvPr id="21" name="Subtitle 6">
            <a:extLst>
              <a:ext uri="{FF2B5EF4-FFF2-40B4-BE49-F238E27FC236}">
                <a16:creationId xmlns:a16="http://schemas.microsoft.com/office/drawing/2014/main" id="{33792DA5-1AFA-4D6C-AFF4-6FDFD5D98E5F}"/>
              </a:ext>
            </a:extLst>
          </p:cNvPr>
          <p:cNvSpPr txBox="1">
            <a:spLocks/>
          </p:cNvSpPr>
          <p:nvPr/>
        </p:nvSpPr>
        <p:spPr>
          <a:xfrm>
            <a:off x="1626816" y="4061491"/>
            <a:ext cx="1354970" cy="686311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Are many variations of passages of </a:t>
            </a:r>
            <a:r>
              <a:rPr lang="en-US" sz="9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lorem</a:t>
            </a: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ipsum</a:t>
            </a: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available.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3FC639-7ADD-4E93-AEE3-32156EAA3F0B}"/>
              </a:ext>
            </a:extLst>
          </p:cNvPr>
          <p:cNvSpPr txBox="1"/>
          <p:nvPr/>
        </p:nvSpPr>
        <p:spPr>
          <a:xfrm>
            <a:off x="3992515" y="3229601"/>
            <a:ext cx="15169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Bebas" charset="0"/>
                <a:ea typeface="Bebas" charset="0"/>
                <a:cs typeface="Bebas" charset="0"/>
              </a:rPr>
              <a:t>We are Experts</a:t>
            </a:r>
          </a:p>
        </p:txBody>
      </p:sp>
      <p:sp>
        <p:nvSpPr>
          <p:cNvPr id="23" name="Subtitle 6">
            <a:extLst>
              <a:ext uri="{FF2B5EF4-FFF2-40B4-BE49-F238E27FC236}">
                <a16:creationId xmlns:a16="http://schemas.microsoft.com/office/drawing/2014/main" id="{B1CE56DD-732E-47A8-952C-A98B43B468A5}"/>
              </a:ext>
            </a:extLst>
          </p:cNvPr>
          <p:cNvSpPr txBox="1">
            <a:spLocks/>
          </p:cNvSpPr>
          <p:nvPr/>
        </p:nvSpPr>
        <p:spPr>
          <a:xfrm>
            <a:off x="4051041" y="4061491"/>
            <a:ext cx="1354970" cy="686311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Are many variations of passages of </a:t>
            </a:r>
            <a:r>
              <a:rPr lang="en-US" sz="9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lorem</a:t>
            </a: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ipsum</a:t>
            </a: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available.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72E60A-C90A-4462-AEA5-9CDE3B289876}"/>
              </a:ext>
            </a:extLst>
          </p:cNvPr>
          <p:cNvSpPr txBox="1"/>
          <p:nvPr/>
        </p:nvSpPr>
        <p:spPr>
          <a:xfrm>
            <a:off x="6586859" y="3229601"/>
            <a:ext cx="15169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Bebas" charset="0"/>
                <a:ea typeface="Bebas" charset="0"/>
                <a:cs typeface="Bebas" charset="0"/>
              </a:rPr>
              <a:t>We are Local</a:t>
            </a:r>
          </a:p>
        </p:txBody>
      </p:sp>
      <p:sp>
        <p:nvSpPr>
          <p:cNvPr id="25" name="Subtitle 6">
            <a:extLst>
              <a:ext uri="{FF2B5EF4-FFF2-40B4-BE49-F238E27FC236}">
                <a16:creationId xmlns:a16="http://schemas.microsoft.com/office/drawing/2014/main" id="{8963B2B6-8AF3-4BF7-8981-63C487124D2F}"/>
              </a:ext>
            </a:extLst>
          </p:cNvPr>
          <p:cNvSpPr txBox="1">
            <a:spLocks/>
          </p:cNvSpPr>
          <p:nvPr/>
        </p:nvSpPr>
        <p:spPr>
          <a:xfrm>
            <a:off x="6645385" y="4061491"/>
            <a:ext cx="1354970" cy="686311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Are many variations of passages of </a:t>
            </a:r>
            <a:r>
              <a:rPr lang="en-US" sz="9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lorem</a:t>
            </a: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ipsum</a:t>
            </a: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available.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AEF4D4-EECB-48B5-B2C1-D08BCE678BCF}"/>
              </a:ext>
            </a:extLst>
          </p:cNvPr>
          <p:cNvSpPr txBox="1"/>
          <p:nvPr/>
        </p:nvSpPr>
        <p:spPr>
          <a:xfrm>
            <a:off x="9106775" y="3229601"/>
            <a:ext cx="15169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Bebas" charset="0"/>
                <a:ea typeface="Bebas" charset="0"/>
                <a:cs typeface="Bebas" charset="0"/>
              </a:rPr>
              <a:t>We are Quality</a:t>
            </a:r>
          </a:p>
        </p:txBody>
      </p:sp>
      <p:sp>
        <p:nvSpPr>
          <p:cNvPr id="27" name="Subtitle 6">
            <a:extLst>
              <a:ext uri="{FF2B5EF4-FFF2-40B4-BE49-F238E27FC236}">
                <a16:creationId xmlns:a16="http://schemas.microsoft.com/office/drawing/2014/main" id="{92CFEBC9-CFDA-4018-A1F9-FBAEC4ADEB53}"/>
              </a:ext>
            </a:extLst>
          </p:cNvPr>
          <p:cNvSpPr txBox="1">
            <a:spLocks/>
          </p:cNvSpPr>
          <p:nvPr/>
        </p:nvSpPr>
        <p:spPr>
          <a:xfrm>
            <a:off x="9165301" y="4061491"/>
            <a:ext cx="1354970" cy="686311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Are many variations of passages of </a:t>
            </a:r>
            <a:r>
              <a:rPr lang="en-US" sz="9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lorem</a:t>
            </a: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</a:t>
            </a:r>
            <a:r>
              <a:rPr lang="en-US" sz="900" dirty="0" err="1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ipsum</a:t>
            </a:r>
            <a:r>
              <a:rPr lang="en-US" sz="9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 available.</a:t>
            </a:r>
          </a:p>
        </p:txBody>
      </p:sp>
    </p:spTree>
    <p:extLst>
      <p:ext uri="{BB962C8B-B14F-4D97-AF65-F5344CB8AC3E}">
        <p14:creationId xmlns:p14="http://schemas.microsoft.com/office/powerpoint/2010/main" val="3257150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B6B11F5-2D6C-48BF-A703-944A052CA5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Lorem ipsum dolor sit </a:t>
            </a:r>
            <a:r>
              <a:rPr lang="en-US" dirty="0" err="1">
                <a:solidFill>
                  <a:schemeClr val="tx1"/>
                </a:solidFill>
              </a:rPr>
              <a:t>amet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consectetuer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odio</a:t>
            </a:r>
            <a:r>
              <a:rPr lang="en-US" dirty="0">
                <a:solidFill>
                  <a:schemeClr val="tx1"/>
                </a:solidFill>
              </a:rPr>
              <a:t> non </a:t>
            </a:r>
            <a:r>
              <a:rPr lang="en-US" dirty="0" err="1">
                <a:solidFill>
                  <a:schemeClr val="tx1"/>
                </a:solidFill>
              </a:rPr>
              <a:t>tellus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natoque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accumsan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Hac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enim</a:t>
            </a:r>
            <a:r>
              <a:rPr lang="en-US" dirty="0">
                <a:solidFill>
                  <a:schemeClr val="tx1"/>
                </a:solidFill>
              </a:rPr>
              <a:t> lorem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15A8E-E1C5-4CE2-ADDC-BBB1167707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www.infobusiness.com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8319A8-A7EB-400F-A890-760D86CB5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 About Us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F85DBD8-05E9-4366-A50A-CCFDD32D57C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1655" r="1587" b="5725"/>
          <a:stretch/>
        </p:blipFill>
        <p:spPr>
          <a:xfrm>
            <a:off x="2097314" y="2086430"/>
            <a:ext cx="2249714" cy="2249714"/>
          </a:xfrm>
        </p:spPr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61D6B558-2543-4764-BB4C-3EFF3FAF1F2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3" r="16643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7F2E2045-21E6-4F31-B6AD-FE28994382D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2" r="15382"/>
          <a:stretch>
            <a:fillRect/>
          </a:stretch>
        </p:blipFill>
        <p:spPr/>
      </p:pic>
      <p:sp>
        <p:nvSpPr>
          <p:cNvPr id="30" name="Subtitle 6">
            <a:extLst>
              <a:ext uri="{FF2B5EF4-FFF2-40B4-BE49-F238E27FC236}">
                <a16:creationId xmlns:a16="http://schemas.microsoft.com/office/drawing/2014/main" id="{EF7095AC-39C8-488D-A4F8-E67638D08E1D}"/>
              </a:ext>
            </a:extLst>
          </p:cNvPr>
          <p:cNvSpPr txBox="1">
            <a:spLocks/>
          </p:cNvSpPr>
          <p:nvPr/>
        </p:nvSpPr>
        <p:spPr>
          <a:xfrm>
            <a:off x="2043446" y="4649606"/>
            <a:ext cx="2357450" cy="1058913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There are many variations of passages of Lorem Ipsum available, but the majority have suffered alteration in some form, by injected</a:t>
            </a:r>
          </a:p>
        </p:txBody>
      </p:sp>
      <p:sp>
        <p:nvSpPr>
          <p:cNvPr id="31" name="Subtitle 6">
            <a:extLst>
              <a:ext uri="{FF2B5EF4-FFF2-40B4-BE49-F238E27FC236}">
                <a16:creationId xmlns:a16="http://schemas.microsoft.com/office/drawing/2014/main" id="{9EB23BCB-60CF-451B-A1DE-2583A899A6D8}"/>
              </a:ext>
            </a:extLst>
          </p:cNvPr>
          <p:cNvSpPr txBox="1">
            <a:spLocks/>
          </p:cNvSpPr>
          <p:nvPr/>
        </p:nvSpPr>
        <p:spPr>
          <a:xfrm>
            <a:off x="4917275" y="4649606"/>
            <a:ext cx="2357450" cy="1058913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There are many variations of passages of Lorem Ipsum available, but the majority have suffered alteration in some form, by injected</a:t>
            </a:r>
          </a:p>
        </p:txBody>
      </p:sp>
      <p:sp>
        <p:nvSpPr>
          <p:cNvPr id="32" name="Subtitle 6">
            <a:extLst>
              <a:ext uri="{FF2B5EF4-FFF2-40B4-BE49-F238E27FC236}">
                <a16:creationId xmlns:a16="http://schemas.microsoft.com/office/drawing/2014/main" id="{86D5C1C7-34BF-422F-9856-3D1CE465654E}"/>
              </a:ext>
            </a:extLst>
          </p:cNvPr>
          <p:cNvSpPr txBox="1">
            <a:spLocks/>
          </p:cNvSpPr>
          <p:nvPr/>
        </p:nvSpPr>
        <p:spPr>
          <a:xfrm>
            <a:off x="7791104" y="4649606"/>
            <a:ext cx="2357450" cy="1058913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rPr>
              <a:t>There are many variations of passages of Lorem Ipsum available, but the majority have suffered alteration in some form, by injected</a:t>
            </a:r>
          </a:p>
        </p:txBody>
      </p:sp>
    </p:spTree>
    <p:extLst>
      <p:ext uri="{BB962C8B-B14F-4D97-AF65-F5344CB8AC3E}">
        <p14:creationId xmlns:p14="http://schemas.microsoft.com/office/powerpoint/2010/main" val="3120447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8">
      <a:dk1>
        <a:sysClr val="windowText" lastClr="000000"/>
      </a:dk1>
      <a:lt1>
        <a:sysClr val="window" lastClr="FFFFFF"/>
      </a:lt1>
      <a:dk2>
        <a:srgbClr val="005482"/>
      </a:dk2>
      <a:lt2>
        <a:srgbClr val="7D8287"/>
      </a:lt2>
      <a:accent1>
        <a:srgbClr val="8EBE3F"/>
      </a:accent1>
      <a:accent2>
        <a:srgbClr val="00ABB9"/>
      </a:accent2>
      <a:accent3>
        <a:srgbClr val="B2D235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7784</TotalTime>
  <Words>608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Bebas</vt:lpstr>
      <vt:lpstr>Calibri</vt:lpstr>
      <vt:lpstr>FontAwesome</vt:lpstr>
      <vt:lpstr>Montserrat</vt:lpstr>
      <vt:lpstr>Montserrat Light</vt:lpstr>
      <vt:lpstr>Open Sans</vt:lpstr>
      <vt:lpstr>Office Theme</vt:lpstr>
      <vt:lpstr>Company About Us</vt:lpstr>
      <vt:lpstr>PowerPoint Presentation</vt:lpstr>
      <vt:lpstr>PowerPoint Presentation</vt:lpstr>
      <vt:lpstr>PowerPoint Presentation</vt:lpstr>
      <vt:lpstr>Company About Us</vt:lpstr>
      <vt:lpstr>Company About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 src</cp:lastModifiedBy>
  <cp:revision>1072</cp:revision>
  <dcterms:created xsi:type="dcterms:W3CDTF">2017-09-28T05:04:55Z</dcterms:created>
  <dcterms:modified xsi:type="dcterms:W3CDTF">2018-06-09T06:53:57Z</dcterms:modified>
</cp:coreProperties>
</file>