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164592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49" d="100"/>
          <a:sy n="49" d="100"/>
        </p:scale>
        <p:origin x="88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057400" y="1646133"/>
            <a:ext cx="12344400" cy="3501813"/>
          </a:xfrm>
        </p:spPr>
        <p:txBody>
          <a:bodyPr anchor="b"/>
          <a:lstStyle>
            <a:lvl1pPr algn="ctr">
              <a:defRPr sz="8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057400" y="5282989"/>
            <a:ext cx="12344400" cy="2428451"/>
          </a:xfrm>
        </p:spPr>
        <p:txBody>
          <a:bodyPr/>
          <a:lstStyle>
            <a:lvl1pPr marL="0" indent="0" algn="ctr">
              <a:buNone/>
              <a:defRPr sz="3240"/>
            </a:lvl1pPr>
            <a:lvl2pPr marL="617220" indent="0" algn="ctr">
              <a:buNone/>
              <a:defRPr sz="2700"/>
            </a:lvl2pPr>
            <a:lvl3pPr marL="1234440" indent="0" algn="ctr">
              <a:buNone/>
              <a:defRPr sz="2430"/>
            </a:lvl3pPr>
            <a:lvl4pPr marL="1851660" indent="0" algn="ctr">
              <a:buNone/>
              <a:defRPr sz="2160"/>
            </a:lvl4pPr>
            <a:lvl5pPr marL="2468880" indent="0" algn="ctr">
              <a:buNone/>
              <a:defRPr sz="2160"/>
            </a:lvl5pPr>
            <a:lvl6pPr marL="3086100" indent="0" algn="ctr">
              <a:buNone/>
              <a:defRPr sz="2160"/>
            </a:lvl6pPr>
            <a:lvl7pPr marL="3703320" indent="0" algn="ctr">
              <a:buNone/>
              <a:defRPr sz="2160"/>
            </a:lvl7pPr>
            <a:lvl8pPr marL="4320540" indent="0" algn="ctr">
              <a:buNone/>
              <a:defRPr sz="2160"/>
            </a:lvl8pPr>
            <a:lvl9pPr marL="4937760" indent="0" algn="ctr">
              <a:buNone/>
              <a:defRPr sz="21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46857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34468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778615" y="535517"/>
            <a:ext cx="3549015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31570" y="535517"/>
            <a:ext cx="10441305" cy="8524029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0711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564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2998" y="2507617"/>
            <a:ext cx="14196060" cy="4184014"/>
          </a:xfrm>
        </p:spPr>
        <p:txBody>
          <a:bodyPr anchor="b"/>
          <a:lstStyle>
            <a:lvl1pPr>
              <a:defRPr sz="8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2998" y="6731213"/>
            <a:ext cx="14196060" cy="2200274"/>
          </a:xfrm>
        </p:spPr>
        <p:txBody>
          <a:bodyPr/>
          <a:lstStyle>
            <a:lvl1pPr marL="0" indent="0">
              <a:buNone/>
              <a:defRPr sz="3240">
                <a:solidFill>
                  <a:schemeClr val="tx1">
                    <a:tint val="75000"/>
                  </a:schemeClr>
                </a:solidFill>
              </a:defRPr>
            </a:lvl1pPr>
            <a:lvl2pPr marL="61722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2pPr>
            <a:lvl3pPr marL="1234440" indent="0">
              <a:buNone/>
              <a:defRPr sz="2430">
                <a:solidFill>
                  <a:schemeClr val="tx1">
                    <a:tint val="75000"/>
                  </a:schemeClr>
                </a:solidFill>
              </a:defRPr>
            </a:lvl3pPr>
            <a:lvl4pPr marL="185166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4pPr>
            <a:lvl5pPr marL="24688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5pPr>
            <a:lvl6pPr marL="308610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6pPr>
            <a:lvl7pPr marL="370332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7pPr>
            <a:lvl8pPr marL="432054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8pPr>
            <a:lvl9pPr marL="493776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01079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31570" y="2677584"/>
            <a:ext cx="6995160" cy="6381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32470" y="2677584"/>
            <a:ext cx="6995160" cy="6381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82127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33714" y="535517"/>
            <a:ext cx="14196060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33715" y="2465706"/>
            <a:ext cx="6963012" cy="1208404"/>
          </a:xfrm>
        </p:spPr>
        <p:txBody>
          <a:bodyPr anchor="b"/>
          <a:lstStyle>
            <a:lvl1pPr marL="0" indent="0">
              <a:buNone/>
              <a:defRPr sz="3240" b="1"/>
            </a:lvl1pPr>
            <a:lvl2pPr marL="617220" indent="0">
              <a:buNone/>
              <a:defRPr sz="2700" b="1"/>
            </a:lvl2pPr>
            <a:lvl3pPr marL="1234440" indent="0">
              <a:buNone/>
              <a:defRPr sz="2430" b="1"/>
            </a:lvl3pPr>
            <a:lvl4pPr marL="1851660" indent="0">
              <a:buNone/>
              <a:defRPr sz="2160" b="1"/>
            </a:lvl4pPr>
            <a:lvl5pPr marL="2468880" indent="0">
              <a:buNone/>
              <a:defRPr sz="2160" b="1"/>
            </a:lvl5pPr>
            <a:lvl6pPr marL="3086100" indent="0">
              <a:buNone/>
              <a:defRPr sz="2160" b="1"/>
            </a:lvl6pPr>
            <a:lvl7pPr marL="3703320" indent="0">
              <a:buNone/>
              <a:defRPr sz="2160" b="1"/>
            </a:lvl7pPr>
            <a:lvl8pPr marL="4320540" indent="0">
              <a:buNone/>
              <a:defRPr sz="2160" b="1"/>
            </a:lvl8pPr>
            <a:lvl9pPr marL="4937760" indent="0">
              <a:buNone/>
              <a:defRPr sz="216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33715" y="3674110"/>
            <a:ext cx="6963012" cy="54040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8332470" y="2465706"/>
            <a:ext cx="6997304" cy="1208404"/>
          </a:xfrm>
        </p:spPr>
        <p:txBody>
          <a:bodyPr anchor="b"/>
          <a:lstStyle>
            <a:lvl1pPr marL="0" indent="0">
              <a:buNone/>
              <a:defRPr sz="3240" b="1"/>
            </a:lvl1pPr>
            <a:lvl2pPr marL="617220" indent="0">
              <a:buNone/>
              <a:defRPr sz="2700" b="1"/>
            </a:lvl2pPr>
            <a:lvl3pPr marL="1234440" indent="0">
              <a:buNone/>
              <a:defRPr sz="2430" b="1"/>
            </a:lvl3pPr>
            <a:lvl4pPr marL="1851660" indent="0">
              <a:buNone/>
              <a:defRPr sz="2160" b="1"/>
            </a:lvl4pPr>
            <a:lvl5pPr marL="2468880" indent="0">
              <a:buNone/>
              <a:defRPr sz="2160" b="1"/>
            </a:lvl5pPr>
            <a:lvl6pPr marL="3086100" indent="0">
              <a:buNone/>
              <a:defRPr sz="2160" b="1"/>
            </a:lvl6pPr>
            <a:lvl7pPr marL="3703320" indent="0">
              <a:buNone/>
              <a:defRPr sz="2160" b="1"/>
            </a:lvl7pPr>
            <a:lvl8pPr marL="4320540" indent="0">
              <a:buNone/>
              <a:defRPr sz="2160" b="1"/>
            </a:lvl8pPr>
            <a:lvl9pPr marL="4937760" indent="0">
              <a:buNone/>
              <a:defRPr sz="216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8332470" y="3674110"/>
            <a:ext cx="6997304" cy="54040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19642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5592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50004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33714" y="670560"/>
            <a:ext cx="5308520" cy="2346960"/>
          </a:xfrm>
        </p:spPr>
        <p:txBody>
          <a:bodyPr anchor="b"/>
          <a:lstStyle>
            <a:lvl1pPr>
              <a:defRPr sz="43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97304" y="1448224"/>
            <a:ext cx="8332470" cy="7147983"/>
          </a:xfrm>
        </p:spPr>
        <p:txBody>
          <a:bodyPr/>
          <a:lstStyle>
            <a:lvl1pPr>
              <a:defRPr sz="4320"/>
            </a:lvl1pPr>
            <a:lvl2pPr>
              <a:defRPr sz="3780"/>
            </a:lvl2pPr>
            <a:lvl3pPr>
              <a:defRPr sz="324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33714" y="3017520"/>
            <a:ext cx="5308520" cy="5590329"/>
          </a:xfrm>
        </p:spPr>
        <p:txBody>
          <a:bodyPr/>
          <a:lstStyle>
            <a:lvl1pPr marL="0" indent="0">
              <a:buNone/>
              <a:defRPr sz="2160"/>
            </a:lvl1pPr>
            <a:lvl2pPr marL="617220" indent="0">
              <a:buNone/>
              <a:defRPr sz="1890"/>
            </a:lvl2pPr>
            <a:lvl3pPr marL="1234440" indent="0">
              <a:buNone/>
              <a:defRPr sz="1620"/>
            </a:lvl3pPr>
            <a:lvl4pPr marL="1851660" indent="0">
              <a:buNone/>
              <a:defRPr sz="1350"/>
            </a:lvl4pPr>
            <a:lvl5pPr marL="2468880" indent="0">
              <a:buNone/>
              <a:defRPr sz="1350"/>
            </a:lvl5pPr>
            <a:lvl6pPr marL="3086100" indent="0">
              <a:buNone/>
              <a:defRPr sz="1350"/>
            </a:lvl6pPr>
            <a:lvl7pPr marL="3703320" indent="0">
              <a:buNone/>
              <a:defRPr sz="1350"/>
            </a:lvl7pPr>
            <a:lvl8pPr marL="4320540" indent="0">
              <a:buNone/>
              <a:defRPr sz="1350"/>
            </a:lvl8pPr>
            <a:lvl9pPr marL="4937760" indent="0">
              <a:buNone/>
              <a:defRPr sz="13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6306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33714" y="670560"/>
            <a:ext cx="5308520" cy="2346960"/>
          </a:xfrm>
        </p:spPr>
        <p:txBody>
          <a:bodyPr anchor="b"/>
          <a:lstStyle>
            <a:lvl1pPr>
              <a:defRPr sz="43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997304" y="1448224"/>
            <a:ext cx="8332470" cy="7147983"/>
          </a:xfrm>
        </p:spPr>
        <p:txBody>
          <a:bodyPr anchor="t"/>
          <a:lstStyle>
            <a:lvl1pPr marL="0" indent="0">
              <a:buNone/>
              <a:defRPr sz="4320"/>
            </a:lvl1pPr>
            <a:lvl2pPr marL="617220" indent="0">
              <a:buNone/>
              <a:defRPr sz="3780"/>
            </a:lvl2pPr>
            <a:lvl3pPr marL="1234440" indent="0">
              <a:buNone/>
              <a:defRPr sz="3240"/>
            </a:lvl3pPr>
            <a:lvl4pPr marL="1851660" indent="0">
              <a:buNone/>
              <a:defRPr sz="2700"/>
            </a:lvl4pPr>
            <a:lvl5pPr marL="2468880" indent="0">
              <a:buNone/>
              <a:defRPr sz="2700"/>
            </a:lvl5pPr>
            <a:lvl6pPr marL="3086100" indent="0">
              <a:buNone/>
              <a:defRPr sz="2700"/>
            </a:lvl6pPr>
            <a:lvl7pPr marL="3703320" indent="0">
              <a:buNone/>
              <a:defRPr sz="2700"/>
            </a:lvl7pPr>
            <a:lvl8pPr marL="4320540" indent="0">
              <a:buNone/>
              <a:defRPr sz="2700"/>
            </a:lvl8pPr>
            <a:lvl9pPr marL="4937760" indent="0">
              <a:buNone/>
              <a:defRPr sz="2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33714" y="3017520"/>
            <a:ext cx="5308520" cy="5590329"/>
          </a:xfrm>
        </p:spPr>
        <p:txBody>
          <a:bodyPr/>
          <a:lstStyle>
            <a:lvl1pPr marL="0" indent="0">
              <a:buNone/>
              <a:defRPr sz="2160"/>
            </a:lvl1pPr>
            <a:lvl2pPr marL="617220" indent="0">
              <a:buNone/>
              <a:defRPr sz="1890"/>
            </a:lvl2pPr>
            <a:lvl3pPr marL="1234440" indent="0">
              <a:buNone/>
              <a:defRPr sz="1620"/>
            </a:lvl3pPr>
            <a:lvl4pPr marL="1851660" indent="0">
              <a:buNone/>
              <a:defRPr sz="1350"/>
            </a:lvl4pPr>
            <a:lvl5pPr marL="2468880" indent="0">
              <a:buNone/>
              <a:defRPr sz="1350"/>
            </a:lvl5pPr>
            <a:lvl6pPr marL="3086100" indent="0">
              <a:buNone/>
              <a:defRPr sz="1350"/>
            </a:lvl6pPr>
            <a:lvl7pPr marL="3703320" indent="0">
              <a:buNone/>
              <a:defRPr sz="1350"/>
            </a:lvl7pPr>
            <a:lvl8pPr marL="4320540" indent="0">
              <a:buNone/>
              <a:defRPr sz="1350"/>
            </a:lvl8pPr>
            <a:lvl9pPr marL="4937760" indent="0">
              <a:buNone/>
              <a:defRPr sz="13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89673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31570" y="535517"/>
            <a:ext cx="14196060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31570" y="2677584"/>
            <a:ext cx="14196060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31570" y="9322647"/>
            <a:ext cx="370332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4775ED-E01B-4F75-AE4A-8832BACBB626}" type="datetimeFigureOut">
              <a:rPr lang="en-US" smtClean="0"/>
              <a:t>1/19/2018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452110" y="9322647"/>
            <a:ext cx="555498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624310" y="9322647"/>
            <a:ext cx="370332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653092-1FCC-40F3-83A3-69E0C1B915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91011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234440" rtl="0" eaLnBrk="1" latinLnBrk="0" hangingPunct="1">
        <a:lnSpc>
          <a:spcPct val="90000"/>
        </a:lnSpc>
        <a:spcBef>
          <a:spcPct val="0"/>
        </a:spcBef>
        <a:buNone/>
        <a:defRPr sz="59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8610" indent="-308610" algn="l" defTabSz="1234440" rtl="0" eaLnBrk="1" latinLnBrk="0" hangingPunct="1">
        <a:lnSpc>
          <a:spcPct val="90000"/>
        </a:lnSpc>
        <a:spcBef>
          <a:spcPts val="1350"/>
        </a:spcBef>
        <a:buFont typeface="Arial" panose="020B0604020202020204" pitchFamily="34" charset="0"/>
        <a:buChar char="•"/>
        <a:defRPr sz="3780" kern="1200">
          <a:solidFill>
            <a:schemeClr val="tx1"/>
          </a:solidFill>
          <a:latin typeface="+mn-lt"/>
          <a:ea typeface="+mn-ea"/>
          <a:cs typeface="+mn-cs"/>
        </a:defRPr>
      </a:lvl1pPr>
      <a:lvl2pPr marL="92583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3240" kern="1200">
          <a:solidFill>
            <a:schemeClr val="tx1"/>
          </a:solidFill>
          <a:latin typeface="+mn-lt"/>
          <a:ea typeface="+mn-ea"/>
          <a:cs typeface="+mn-cs"/>
        </a:defRPr>
      </a:lvl2pPr>
      <a:lvl3pPr marL="154305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16027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4pPr>
      <a:lvl5pPr marL="277749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5pPr>
      <a:lvl6pPr marL="339471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6pPr>
      <a:lvl7pPr marL="401193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7pPr>
      <a:lvl8pPr marL="462915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8pPr>
      <a:lvl9pPr marL="524637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1pPr>
      <a:lvl2pPr marL="61722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2pPr>
      <a:lvl3pPr marL="123444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3pPr>
      <a:lvl4pPr marL="185166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5pPr>
      <a:lvl6pPr marL="308610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6pPr>
      <a:lvl7pPr marL="370332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7pPr>
      <a:lvl8pPr marL="432054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8pPr>
      <a:lvl9pPr marL="493776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34799D8D-00A2-40EC-8253-673656BCD7D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6459199" cy="10058400"/>
          </a:xfrm>
          <a:prstGeom prst="rect">
            <a:avLst/>
          </a:prstGeom>
        </p:spPr>
      </p:pic>
      <p:grpSp>
        <p:nvGrpSpPr>
          <p:cNvPr id="15" name="Group 14">
            <a:extLst>
              <a:ext uri="{FF2B5EF4-FFF2-40B4-BE49-F238E27FC236}">
                <a16:creationId xmlns:a16="http://schemas.microsoft.com/office/drawing/2014/main" id="{C3950A61-7F3F-443F-A4B7-A7EDAEC147FC}"/>
              </a:ext>
            </a:extLst>
          </p:cNvPr>
          <p:cNvGrpSpPr/>
          <p:nvPr/>
        </p:nvGrpSpPr>
        <p:grpSpPr>
          <a:xfrm>
            <a:off x="4669232" y="4497392"/>
            <a:ext cx="1639176" cy="1209367"/>
            <a:chOff x="2868613" y="4333876"/>
            <a:chExt cx="1852612" cy="1366838"/>
          </a:xfrm>
        </p:grpSpPr>
        <p:sp>
          <p:nvSpPr>
            <p:cNvPr id="11" name="Freeform 5">
              <a:extLst>
                <a:ext uri="{FF2B5EF4-FFF2-40B4-BE49-F238E27FC236}">
                  <a16:creationId xmlns:a16="http://schemas.microsoft.com/office/drawing/2014/main" id="{0D8759F9-C0B6-4D5C-B1F5-960E466DD810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5525" y="4333876"/>
              <a:ext cx="1155700" cy="1366838"/>
            </a:xfrm>
            <a:custGeom>
              <a:avLst/>
              <a:gdLst>
                <a:gd name="T0" fmla="*/ 0 w 53"/>
                <a:gd name="T1" fmla="*/ 8 h 62"/>
                <a:gd name="T2" fmla="*/ 10 w 53"/>
                <a:gd name="T3" fmla="*/ 8 h 62"/>
                <a:gd name="T4" fmla="*/ 22 w 53"/>
                <a:gd name="T5" fmla="*/ 5 h 62"/>
                <a:gd name="T6" fmla="*/ 47 w 53"/>
                <a:gd name="T7" fmla="*/ 31 h 62"/>
                <a:gd name="T8" fmla="*/ 22 w 53"/>
                <a:gd name="T9" fmla="*/ 56 h 62"/>
                <a:gd name="T10" fmla="*/ 10 w 53"/>
                <a:gd name="T11" fmla="*/ 53 h 62"/>
                <a:gd name="T12" fmla="*/ 0 w 53"/>
                <a:gd name="T13" fmla="*/ 53 h 62"/>
                <a:gd name="T14" fmla="*/ 22 w 53"/>
                <a:gd name="T15" fmla="*/ 62 h 62"/>
                <a:gd name="T16" fmla="*/ 53 w 53"/>
                <a:gd name="T17" fmla="*/ 31 h 62"/>
                <a:gd name="T18" fmla="*/ 22 w 53"/>
                <a:gd name="T19" fmla="*/ 0 h 62"/>
                <a:gd name="T20" fmla="*/ 0 w 53"/>
                <a:gd name="T21" fmla="*/ 8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3" h="62">
                  <a:moveTo>
                    <a:pt x="0" y="8"/>
                  </a:moveTo>
                  <a:cubicBezTo>
                    <a:pt x="10" y="8"/>
                    <a:pt x="10" y="8"/>
                    <a:pt x="10" y="8"/>
                  </a:cubicBezTo>
                  <a:cubicBezTo>
                    <a:pt x="13" y="6"/>
                    <a:pt x="17" y="5"/>
                    <a:pt x="22" y="5"/>
                  </a:cubicBezTo>
                  <a:cubicBezTo>
                    <a:pt x="36" y="5"/>
                    <a:pt x="47" y="17"/>
                    <a:pt x="47" y="31"/>
                  </a:cubicBezTo>
                  <a:cubicBezTo>
                    <a:pt x="47" y="45"/>
                    <a:pt x="36" y="56"/>
                    <a:pt x="22" y="56"/>
                  </a:cubicBezTo>
                  <a:cubicBezTo>
                    <a:pt x="17" y="56"/>
                    <a:pt x="13" y="55"/>
                    <a:pt x="10" y="53"/>
                  </a:cubicBezTo>
                  <a:cubicBezTo>
                    <a:pt x="0" y="53"/>
                    <a:pt x="0" y="53"/>
                    <a:pt x="0" y="53"/>
                  </a:cubicBezTo>
                  <a:cubicBezTo>
                    <a:pt x="6" y="59"/>
                    <a:pt x="13" y="62"/>
                    <a:pt x="22" y="62"/>
                  </a:cubicBezTo>
                  <a:cubicBezTo>
                    <a:pt x="39" y="62"/>
                    <a:pt x="53" y="48"/>
                    <a:pt x="53" y="31"/>
                  </a:cubicBezTo>
                  <a:cubicBezTo>
                    <a:pt x="53" y="14"/>
                    <a:pt x="39" y="0"/>
                    <a:pt x="22" y="0"/>
                  </a:cubicBezTo>
                  <a:cubicBezTo>
                    <a:pt x="13" y="0"/>
                    <a:pt x="6" y="3"/>
                    <a:pt x="0" y="8"/>
                  </a:cubicBezTo>
                </a:path>
              </a:pathLst>
            </a:cu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ED0037F5-7640-4C83-ADFD-2F6BAB0BA617}"/>
                </a:ext>
              </a:extLst>
            </p:cNvPr>
            <p:cNvSpPr>
              <a:spLocks/>
            </p:cNvSpPr>
            <p:nvPr/>
          </p:nvSpPr>
          <p:spPr bwMode="auto">
            <a:xfrm>
              <a:off x="2868613" y="4576763"/>
              <a:ext cx="1612900" cy="265113"/>
            </a:xfrm>
            <a:custGeom>
              <a:avLst/>
              <a:gdLst>
                <a:gd name="T0" fmla="*/ 0 w 74"/>
                <a:gd name="T1" fmla="*/ 0 h 12"/>
                <a:gd name="T2" fmla="*/ 12 w 74"/>
                <a:gd name="T3" fmla="*/ 12 h 12"/>
                <a:gd name="T4" fmla="*/ 74 w 74"/>
                <a:gd name="T5" fmla="*/ 12 h 12"/>
                <a:gd name="T6" fmla="*/ 55 w 74"/>
                <a:gd name="T7" fmla="*/ 0 h 12"/>
                <a:gd name="T8" fmla="*/ 0 w 74"/>
                <a:gd name="T9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" h="12">
                  <a:moveTo>
                    <a:pt x="0" y="0"/>
                  </a:moveTo>
                  <a:cubicBezTo>
                    <a:pt x="0" y="6"/>
                    <a:pt x="6" y="12"/>
                    <a:pt x="12" y="12"/>
                  </a:cubicBezTo>
                  <a:cubicBezTo>
                    <a:pt x="74" y="12"/>
                    <a:pt x="74" y="12"/>
                    <a:pt x="74" y="12"/>
                  </a:cubicBezTo>
                  <a:cubicBezTo>
                    <a:pt x="71" y="5"/>
                    <a:pt x="63" y="0"/>
                    <a:pt x="55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8164A182-6EFF-4B67-9FDF-CB7526305079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8325" y="4884738"/>
              <a:ext cx="1395413" cy="265113"/>
            </a:xfrm>
            <a:custGeom>
              <a:avLst/>
              <a:gdLst>
                <a:gd name="T0" fmla="*/ 0 w 64"/>
                <a:gd name="T1" fmla="*/ 0 h 12"/>
                <a:gd name="T2" fmla="*/ 12 w 64"/>
                <a:gd name="T3" fmla="*/ 12 h 12"/>
                <a:gd name="T4" fmla="*/ 64 w 64"/>
                <a:gd name="T5" fmla="*/ 12 h 12"/>
                <a:gd name="T6" fmla="*/ 64 w 64"/>
                <a:gd name="T7" fmla="*/ 6 h 12"/>
                <a:gd name="T8" fmla="*/ 64 w 64"/>
                <a:gd name="T9" fmla="*/ 0 h 12"/>
                <a:gd name="T10" fmla="*/ 0 w 64"/>
                <a:gd name="T11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4" h="12">
                  <a:moveTo>
                    <a:pt x="0" y="0"/>
                  </a:moveTo>
                  <a:cubicBezTo>
                    <a:pt x="0" y="7"/>
                    <a:pt x="5" y="12"/>
                    <a:pt x="12" y="12"/>
                  </a:cubicBezTo>
                  <a:cubicBezTo>
                    <a:pt x="64" y="12"/>
                    <a:pt x="64" y="12"/>
                    <a:pt x="64" y="12"/>
                  </a:cubicBezTo>
                  <a:cubicBezTo>
                    <a:pt x="64" y="10"/>
                    <a:pt x="64" y="8"/>
                    <a:pt x="64" y="6"/>
                  </a:cubicBezTo>
                  <a:cubicBezTo>
                    <a:pt x="64" y="4"/>
                    <a:pt x="64" y="2"/>
                    <a:pt x="64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DE9BCB07-08D7-42C0-9B02-C540284CFC4A}"/>
                </a:ext>
              </a:extLst>
            </p:cNvPr>
            <p:cNvSpPr>
              <a:spLocks/>
            </p:cNvSpPr>
            <p:nvPr/>
          </p:nvSpPr>
          <p:spPr bwMode="auto">
            <a:xfrm>
              <a:off x="3348038" y="5194301"/>
              <a:ext cx="1133475" cy="263525"/>
            </a:xfrm>
            <a:custGeom>
              <a:avLst/>
              <a:gdLst>
                <a:gd name="T0" fmla="*/ 0 w 52"/>
                <a:gd name="T1" fmla="*/ 0 h 12"/>
                <a:gd name="T2" fmla="*/ 12 w 52"/>
                <a:gd name="T3" fmla="*/ 12 h 12"/>
                <a:gd name="T4" fmla="*/ 33 w 52"/>
                <a:gd name="T5" fmla="*/ 12 h 12"/>
                <a:gd name="T6" fmla="*/ 52 w 52"/>
                <a:gd name="T7" fmla="*/ 0 h 12"/>
                <a:gd name="T8" fmla="*/ 0 w 52"/>
                <a:gd name="T9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" h="12">
                  <a:moveTo>
                    <a:pt x="0" y="0"/>
                  </a:moveTo>
                  <a:cubicBezTo>
                    <a:pt x="0" y="7"/>
                    <a:pt x="5" y="12"/>
                    <a:pt x="12" y="12"/>
                  </a:cubicBezTo>
                  <a:cubicBezTo>
                    <a:pt x="33" y="12"/>
                    <a:pt x="33" y="12"/>
                    <a:pt x="33" y="12"/>
                  </a:cubicBezTo>
                  <a:cubicBezTo>
                    <a:pt x="41" y="12"/>
                    <a:pt x="49" y="7"/>
                    <a:pt x="52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524DDA91-8D43-45B9-B8F6-87E524C8176E}"/>
              </a:ext>
            </a:extLst>
          </p:cNvPr>
          <p:cNvGrpSpPr/>
          <p:nvPr/>
        </p:nvGrpSpPr>
        <p:grpSpPr>
          <a:xfrm>
            <a:off x="6456556" y="4351641"/>
            <a:ext cx="5333412" cy="1345228"/>
            <a:chOff x="7052132" y="4340479"/>
            <a:chExt cx="5333412" cy="1345228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FC3B311E-D289-47CC-A1E2-E0ACA3D68C7C}"/>
                </a:ext>
              </a:extLst>
            </p:cNvPr>
            <p:cNvSpPr txBox="1"/>
            <p:nvPr/>
          </p:nvSpPr>
          <p:spPr>
            <a:xfrm>
              <a:off x="7052132" y="4340479"/>
              <a:ext cx="4416357" cy="104644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6200" b="1" dirty="0">
                  <a:solidFill>
                    <a:schemeClr val="accent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CODEPRO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380F7196-E376-477D-885D-EACABB9C9BF5}"/>
                </a:ext>
              </a:extLst>
            </p:cNvPr>
            <p:cNvSpPr txBox="1"/>
            <p:nvPr/>
          </p:nvSpPr>
          <p:spPr>
            <a:xfrm>
              <a:off x="7052132" y="5254820"/>
              <a:ext cx="5333412" cy="4308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1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WWW.COMPANY NAME.COM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4702172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34799D8D-00A2-40EC-8253-673656BCD7D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6459199" cy="10058400"/>
          </a:xfrm>
          <a:prstGeom prst="rect">
            <a:avLst/>
          </a:prstGeom>
        </p:spPr>
      </p:pic>
      <p:grpSp>
        <p:nvGrpSpPr>
          <p:cNvPr id="20" name="Group 19">
            <a:extLst>
              <a:ext uri="{FF2B5EF4-FFF2-40B4-BE49-F238E27FC236}">
                <a16:creationId xmlns:a16="http://schemas.microsoft.com/office/drawing/2014/main" id="{5BC78FDC-A513-48C0-BEC4-EB22D0FAB7B1}"/>
              </a:ext>
            </a:extLst>
          </p:cNvPr>
          <p:cNvGrpSpPr/>
          <p:nvPr/>
        </p:nvGrpSpPr>
        <p:grpSpPr>
          <a:xfrm>
            <a:off x="6848272" y="4027179"/>
            <a:ext cx="428018" cy="1979673"/>
            <a:chOff x="11888788" y="1238251"/>
            <a:chExt cx="931863" cy="4310062"/>
          </a:xfrm>
        </p:grpSpPr>
        <p:sp>
          <p:nvSpPr>
            <p:cNvPr id="8" name="Freeform 5">
              <a:extLst>
                <a:ext uri="{FF2B5EF4-FFF2-40B4-BE49-F238E27FC236}">
                  <a16:creationId xmlns:a16="http://schemas.microsoft.com/office/drawing/2014/main" id="{4158F990-E342-4327-B1E2-93865759761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88788" y="1238251"/>
              <a:ext cx="931863" cy="677862"/>
            </a:xfrm>
            <a:custGeom>
              <a:avLst/>
              <a:gdLst>
                <a:gd name="T0" fmla="*/ 0 w 587"/>
                <a:gd name="T1" fmla="*/ 0 h 427"/>
                <a:gd name="T2" fmla="*/ 167 w 587"/>
                <a:gd name="T3" fmla="*/ 226 h 427"/>
                <a:gd name="T4" fmla="*/ 0 w 587"/>
                <a:gd name="T5" fmla="*/ 427 h 427"/>
                <a:gd name="T6" fmla="*/ 587 w 587"/>
                <a:gd name="T7" fmla="*/ 226 h 427"/>
                <a:gd name="T8" fmla="*/ 0 w 587"/>
                <a:gd name="T9" fmla="*/ 0 h 4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7" h="427">
                  <a:moveTo>
                    <a:pt x="0" y="0"/>
                  </a:moveTo>
                  <a:lnTo>
                    <a:pt x="167" y="226"/>
                  </a:lnTo>
                  <a:lnTo>
                    <a:pt x="0" y="427"/>
                  </a:lnTo>
                  <a:lnTo>
                    <a:pt x="587" y="22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A4CD3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6">
              <a:extLst>
                <a:ext uri="{FF2B5EF4-FFF2-40B4-BE49-F238E27FC236}">
                  <a16:creationId xmlns:a16="http://schemas.microsoft.com/office/drawing/2014/main" id="{0F2BA5C3-C3D5-42C3-8D85-290E2A8416B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88788" y="3073400"/>
              <a:ext cx="931863" cy="638175"/>
            </a:xfrm>
            <a:custGeom>
              <a:avLst/>
              <a:gdLst>
                <a:gd name="T0" fmla="*/ 0 w 587"/>
                <a:gd name="T1" fmla="*/ 0 h 402"/>
                <a:gd name="T2" fmla="*/ 167 w 587"/>
                <a:gd name="T3" fmla="*/ 201 h 402"/>
                <a:gd name="T4" fmla="*/ 0 w 587"/>
                <a:gd name="T5" fmla="*/ 402 h 402"/>
                <a:gd name="T6" fmla="*/ 587 w 587"/>
                <a:gd name="T7" fmla="*/ 201 h 402"/>
                <a:gd name="T8" fmla="*/ 0 w 587"/>
                <a:gd name="T9" fmla="*/ 0 h 4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7" h="402">
                  <a:moveTo>
                    <a:pt x="0" y="0"/>
                  </a:moveTo>
                  <a:lnTo>
                    <a:pt x="167" y="201"/>
                  </a:lnTo>
                  <a:lnTo>
                    <a:pt x="0" y="402"/>
                  </a:lnTo>
                  <a:lnTo>
                    <a:pt x="587" y="20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A4CD3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7">
              <a:extLst>
                <a:ext uri="{FF2B5EF4-FFF2-40B4-BE49-F238E27FC236}">
                  <a16:creationId xmlns:a16="http://schemas.microsoft.com/office/drawing/2014/main" id="{795D36DB-1760-46C4-8762-3EBBAB60430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88788" y="4868863"/>
              <a:ext cx="931863" cy="679450"/>
            </a:xfrm>
            <a:custGeom>
              <a:avLst/>
              <a:gdLst>
                <a:gd name="T0" fmla="*/ 0 w 587"/>
                <a:gd name="T1" fmla="*/ 0 h 428"/>
                <a:gd name="T2" fmla="*/ 167 w 587"/>
                <a:gd name="T3" fmla="*/ 202 h 428"/>
                <a:gd name="T4" fmla="*/ 0 w 587"/>
                <a:gd name="T5" fmla="*/ 428 h 428"/>
                <a:gd name="T6" fmla="*/ 587 w 587"/>
                <a:gd name="T7" fmla="*/ 202 h 428"/>
                <a:gd name="T8" fmla="*/ 0 w 587"/>
                <a:gd name="T9" fmla="*/ 0 h 4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7" h="428">
                  <a:moveTo>
                    <a:pt x="0" y="0"/>
                  </a:moveTo>
                  <a:lnTo>
                    <a:pt x="167" y="202"/>
                  </a:lnTo>
                  <a:lnTo>
                    <a:pt x="0" y="428"/>
                  </a:lnTo>
                  <a:lnTo>
                    <a:pt x="587" y="20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A4CD3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6" name="Group 25">
            <a:extLst>
              <a:ext uri="{FF2B5EF4-FFF2-40B4-BE49-F238E27FC236}">
                <a16:creationId xmlns:a16="http://schemas.microsoft.com/office/drawing/2014/main" id="{5B102420-CE9C-4F8F-BC91-314804D179D8}"/>
              </a:ext>
            </a:extLst>
          </p:cNvPr>
          <p:cNvGrpSpPr/>
          <p:nvPr/>
        </p:nvGrpSpPr>
        <p:grpSpPr>
          <a:xfrm>
            <a:off x="1009021" y="4257302"/>
            <a:ext cx="5333412" cy="1519427"/>
            <a:chOff x="1009021" y="4241220"/>
            <a:chExt cx="5333412" cy="1519427"/>
          </a:xfrm>
        </p:grpSpPr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3A4E8F89-442A-4045-9D84-0ECD9EEEB2C0}"/>
                </a:ext>
              </a:extLst>
            </p:cNvPr>
            <p:cNvSpPr txBox="1"/>
            <p:nvPr/>
          </p:nvSpPr>
          <p:spPr>
            <a:xfrm>
              <a:off x="2276272" y="4241220"/>
              <a:ext cx="4066161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5000" b="1" spc="-150" dirty="0">
                  <a:solidFill>
                    <a:schemeClr val="accent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JOHN DEO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93EDB564-1875-4582-8908-2CBDE88F9F33}"/>
                </a:ext>
              </a:extLst>
            </p:cNvPr>
            <p:cNvSpPr txBox="1"/>
            <p:nvPr/>
          </p:nvSpPr>
          <p:spPr>
            <a:xfrm>
              <a:off x="1009021" y="5083539"/>
              <a:ext cx="5333412" cy="67710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38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GRAPHIC DESIGNER</a:t>
              </a:r>
            </a:p>
          </p:txBody>
        </p:sp>
      </p:grpSp>
      <p:sp>
        <p:nvSpPr>
          <p:cNvPr id="25" name="TextBox 24">
            <a:extLst>
              <a:ext uri="{FF2B5EF4-FFF2-40B4-BE49-F238E27FC236}">
                <a16:creationId xmlns:a16="http://schemas.microsoft.com/office/drawing/2014/main" id="{5C27E96B-0854-42A2-ADEA-DFA55257236A}"/>
              </a:ext>
            </a:extLst>
          </p:cNvPr>
          <p:cNvSpPr txBox="1"/>
          <p:nvPr/>
        </p:nvSpPr>
        <p:spPr>
          <a:xfrm>
            <a:off x="7409819" y="3700421"/>
            <a:ext cx="8579796" cy="23498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6200"/>
              </a:lnSpc>
            </a:pPr>
            <a:r>
              <a:rPr lang="en-US" sz="2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+880 123 456 7890 (1)</a:t>
            </a:r>
          </a:p>
          <a:p>
            <a:pPr>
              <a:lnSpc>
                <a:spcPts val="6200"/>
              </a:lnSpc>
            </a:pPr>
            <a:r>
              <a:rPr lang="en-US" sz="2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Your Street, Country Here PO BOX NO. N38, HR54</a:t>
            </a:r>
          </a:p>
          <a:p>
            <a:pPr>
              <a:lnSpc>
                <a:spcPts val="6200"/>
              </a:lnSpc>
            </a:pPr>
            <a:r>
              <a:rPr lang="en-US" sz="2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www. orientin#@email.com</a:t>
            </a:r>
          </a:p>
        </p:txBody>
      </p:sp>
    </p:spTree>
    <p:extLst>
      <p:ext uri="{BB962C8B-B14F-4D97-AF65-F5344CB8AC3E}">
        <p14:creationId xmlns:p14="http://schemas.microsoft.com/office/powerpoint/2010/main" val="7351848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16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86CD39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43</TotalTime>
  <Words>38</Words>
  <Application>Microsoft Office PowerPoint</Application>
  <PresentationFormat>Custom</PresentationFormat>
  <Paragraphs>7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Lato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Biplob Rahman</dc:creator>
  <cp:lastModifiedBy>Biplob Rahman</cp:lastModifiedBy>
  <cp:revision>5</cp:revision>
  <dcterms:created xsi:type="dcterms:W3CDTF">2018-01-19T04:02:53Z</dcterms:created>
  <dcterms:modified xsi:type="dcterms:W3CDTF">2018-01-19T04:46:42Z</dcterms:modified>
</cp:coreProperties>
</file>

<file path=docProps/thumbnail.jpeg>
</file>