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81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E92-43BB-BC95-EEF3CE58C7A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E92-43BB-BC95-EEF3CE58C7A4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E92-43BB-BC95-EEF3CE58C7A4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E92-43BB-BC95-EEF3CE58C7A4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E92-43BB-BC95-EEF3CE58C7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E92-43BB-BC95-EEF3CE58C7A4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E92-43BB-BC95-EEF3CE58C7A4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E92-43BB-BC95-EEF3CE58C7A4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E92-43BB-BC95-EEF3CE58C7A4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E92-43BB-BC95-EEF3CE58C7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6E-47F3-BF12-B172D6B55863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6E-47F3-BF12-B172D6B55863}"/>
              </c:ext>
            </c:extLst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56E-47F3-BF12-B172D6B55863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56E-47F3-BF12-B172D6B5586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56E-47F3-BF12-B172D6B558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46F-4DD3-82E7-54169D1840F6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46F-4DD3-82E7-54169D1840F6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46F-4DD3-82E7-54169D1840F6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46F-4DD3-82E7-54169D1840F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46F-4DD3-82E7-54169D1840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B544B9-C45E-4110-84AD-1955F6E71F4D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6136691" y="2032232"/>
            <a:ext cx="2986961" cy="2307539"/>
          </a:xfrm>
          <a:custGeom>
            <a:avLst/>
            <a:gdLst>
              <a:gd name="connsiteX0" fmla="*/ 0 w 2986961"/>
              <a:gd name="connsiteY0" fmla="*/ 0 h 2307539"/>
              <a:gd name="connsiteX1" fmla="*/ 2986961 w 2986961"/>
              <a:gd name="connsiteY1" fmla="*/ 0 h 2307539"/>
              <a:gd name="connsiteX2" fmla="*/ 2986961 w 2986961"/>
              <a:gd name="connsiteY2" fmla="*/ 2307539 h 2307539"/>
              <a:gd name="connsiteX3" fmla="*/ 0 w 2986961"/>
              <a:gd name="connsiteY3" fmla="*/ 2307539 h 230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6961" h="2307539">
                <a:moveTo>
                  <a:pt x="0" y="0"/>
                </a:moveTo>
                <a:lnTo>
                  <a:pt x="2986961" y="0"/>
                </a:lnTo>
                <a:lnTo>
                  <a:pt x="2986961" y="2307539"/>
                </a:lnTo>
                <a:lnTo>
                  <a:pt x="0" y="23075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40D09FE-BB38-4572-96FE-FF5C7C2E20AF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3068345" y="2032232"/>
            <a:ext cx="2986961" cy="2307539"/>
          </a:xfrm>
          <a:custGeom>
            <a:avLst/>
            <a:gdLst>
              <a:gd name="connsiteX0" fmla="*/ 0 w 2986961"/>
              <a:gd name="connsiteY0" fmla="*/ 0 h 2307539"/>
              <a:gd name="connsiteX1" fmla="*/ 2986961 w 2986961"/>
              <a:gd name="connsiteY1" fmla="*/ 0 h 2307539"/>
              <a:gd name="connsiteX2" fmla="*/ 2986961 w 2986961"/>
              <a:gd name="connsiteY2" fmla="*/ 2307539 h 2307539"/>
              <a:gd name="connsiteX3" fmla="*/ 0 w 2986961"/>
              <a:gd name="connsiteY3" fmla="*/ 2307539 h 230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6961" h="2307539">
                <a:moveTo>
                  <a:pt x="0" y="0"/>
                </a:moveTo>
                <a:lnTo>
                  <a:pt x="2986961" y="0"/>
                </a:lnTo>
                <a:lnTo>
                  <a:pt x="2986961" y="2307539"/>
                </a:lnTo>
                <a:lnTo>
                  <a:pt x="0" y="23075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18F5252-B388-4ADF-A23F-9E005AB7EC93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-1" y="2032233"/>
            <a:ext cx="2986961" cy="2307539"/>
          </a:xfrm>
          <a:custGeom>
            <a:avLst/>
            <a:gdLst>
              <a:gd name="connsiteX0" fmla="*/ 0 w 2986961"/>
              <a:gd name="connsiteY0" fmla="*/ 0 h 2307539"/>
              <a:gd name="connsiteX1" fmla="*/ 2986961 w 2986961"/>
              <a:gd name="connsiteY1" fmla="*/ 0 h 2307539"/>
              <a:gd name="connsiteX2" fmla="*/ 2986961 w 2986961"/>
              <a:gd name="connsiteY2" fmla="*/ 2307539 h 2307539"/>
              <a:gd name="connsiteX3" fmla="*/ 0 w 2986961"/>
              <a:gd name="connsiteY3" fmla="*/ 2307539 h 230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6961" h="2307539">
                <a:moveTo>
                  <a:pt x="0" y="0"/>
                </a:moveTo>
                <a:lnTo>
                  <a:pt x="2986961" y="0"/>
                </a:lnTo>
                <a:lnTo>
                  <a:pt x="2986961" y="2307539"/>
                </a:lnTo>
                <a:lnTo>
                  <a:pt x="0" y="23075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BCA00DD-96D9-4525-848C-BA18F7DF9DA6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-2" y="4415390"/>
            <a:ext cx="12192001" cy="2442611"/>
          </a:xfrm>
          <a:custGeom>
            <a:avLst/>
            <a:gdLst>
              <a:gd name="connsiteX0" fmla="*/ 0 w 12192001"/>
              <a:gd name="connsiteY0" fmla="*/ 0 h 2442611"/>
              <a:gd name="connsiteX1" fmla="*/ 12192001 w 12192001"/>
              <a:gd name="connsiteY1" fmla="*/ 0 h 2442611"/>
              <a:gd name="connsiteX2" fmla="*/ 12192001 w 12192001"/>
              <a:gd name="connsiteY2" fmla="*/ 2442611 h 2442611"/>
              <a:gd name="connsiteX3" fmla="*/ 0 w 12192001"/>
              <a:gd name="connsiteY3" fmla="*/ 2442611 h 24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442611">
                <a:moveTo>
                  <a:pt x="0" y="0"/>
                </a:moveTo>
                <a:lnTo>
                  <a:pt x="12192001" y="0"/>
                </a:lnTo>
                <a:lnTo>
                  <a:pt x="12192001" y="2442611"/>
                </a:lnTo>
                <a:lnTo>
                  <a:pt x="0" y="24426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2B30431-E18F-4B74-9A4E-7F9E30B792E0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9205039" y="2032233"/>
            <a:ext cx="2986961" cy="2307539"/>
          </a:xfrm>
          <a:custGeom>
            <a:avLst/>
            <a:gdLst>
              <a:gd name="connsiteX0" fmla="*/ 0 w 2986961"/>
              <a:gd name="connsiteY0" fmla="*/ 0 h 2307539"/>
              <a:gd name="connsiteX1" fmla="*/ 2986961 w 2986961"/>
              <a:gd name="connsiteY1" fmla="*/ 0 h 2307539"/>
              <a:gd name="connsiteX2" fmla="*/ 2986961 w 2986961"/>
              <a:gd name="connsiteY2" fmla="*/ 2307539 h 2307539"/>
              <a:gd name="connsiteX3" fmla="*/ 0 w 2986961"/>
              <a:gd name="connsiteY3" fmla="*/ 2307539 h 230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6961" h="2307539">
                <a:moveTo>
                  <a:pt x="0" y="0"/>
                </a:moveTo>
                <a:lnTo>
                  <a:pt x="2986961" y="0"/>
                </a:lnTo>
                <a:lnTo>
                  <a:pt x="2986961" y="2307539"/>
                </a:lnTo>
                <a:lnTo>
                  <a:pt x="0" y="23075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2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828E701-2D58-4504-96C0-CE45AC995CE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"/>
            <a:ext cx="12192000" cy="1895061"/>
          </a:xfrm>
          <a:custGeom>
            <a:avLst/>
            <a:gdLst>
              <a:gd name="connsiteX0" fmla="*/ 0 w 12192000"/>
              <a:gd name="connsiteY0" fmla="*/ 0 h 1895061"/>
              <a:gd name="connsiteX1" fmla="*/ 12192000 w 12192000"/>
              <a:gd name="connsiteY1" fmla="*/ 0 h 1895061"/>
              <a:gd name="connsiteX2" fmla="*/ 12192000 w 12192000"/>
              <a:gd name="connsiteY2" fmla="*/ 1895061 h 1895061"/>
              <a:gd name="connsiteX3" fmla="*/ 0 w 12192000"/>
              <a:gd name="connsiteY3" fmla="*/ 1895061 h 189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95061">
                <a:moveTo>
                  <a:pt x="0" y="0"/>
                </a:moveTo>
                <a:lnTo>
                  <a:pt x="12192000" y="0"/>
                </a:lnTo>
                <a:lnTo>
                  <a:pt x="12192000" y="1895061"/>
                </a:lnTo>
                <a:lnTo>
                  <a:pt x="0" y="1895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81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3A6E6DD-D85F-4458-9BD7-6625913751C3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2184038" y="1932856"/>
            <a:ext cx="7823925" cy="2334345"/>
          </a:xfrm>
          <a:custGeom>
            <a:avLst/>
            <a:gdLst>
              <a:gd name="connsiteX0" fmla="*/ 0 w 7823925"/>
              <a:gd name="connsiteY0" fmla="*/ 0 h 2334345"/>
              <a:gd name="connsiteX1" fmla="*/ 7823925 w 7823925"/>
              <a:gd name="connsiteY1" fmla="*/ 0 h 2334345"/>
              <a:gd name="connsiteX2" fmla="*/ 7823925 w 7823925"/>
              <a:gd name="connsiteY2" fmla="*/ 2334345 h 2334345"/>
              <a:gd name="connsiteX3" fmla="*/ 0 w 7823925"/>
              <a:gd name="connsiteY3" fmla="*/ 2334345 h 2334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23925" h="2334345">
                <a:moveTo>
                  <a:pt x="0" y="0"/>
                </a:moveTo>
                <a:lnTo>
                  <a:pt x="7823925" y="0"/>
                </a:lnTo>
                <a:lnTo>
                  <a:pt x="7823925" y="2334345"/>
                </a:lnTo>
                <a:lnTo>
                  <a:pt x="0" y="23343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91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DAF01C0-5F80-4C76-9D1A-1223FC92DF11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320284" y="1801172"/>
            <a:ext cx="1627632" cy="1627633"/>
          </a:xfrm>
          <a:custGeom>
            <a:avLst/>
            <a:gdLst>
              <a:gd name="connsiteX0" fmla="*/ 0 w 1627632"/>
              <a:gd name="connsiteY0" fmla="*/ 0 h 1627633"/>
              <a:gd name="connsiteX1" fmla="*/ 1627632 w 1627632"/>
              <a:gd name="connsiteY1" fmla="*/ 0 h 1627633"/>
              <a:gd name="connsiteX2" fmla="*/ 1627632 w 1627632"/>
              <a:gd name="connsiteY2" fmla="*/ 1627633 h 1627633"/>
              <a:gd name="connsiteX3" fmla="*/ 0 w 1627632"/>
              <a:gd name="connsiteY3" fmla="*/ 1627633 h 162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7632" h="1627633">
                <a:moveTo>
                  <a:pt x="0" y="0"/>
                </a:moveTo>
                <a:lnTo>
                  <a:pt x="1627632" y="0"/>
                </a:lnTo>
                <a:lnTo>
                  <a:pt x="1627632" y="1627633"/>
                </a:lnTo>
                <a:lnTo>
                  <a:pt x="0" y="16276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40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46037D3-305B-4BCA-8225-C164D988D69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828800"/>
            <a:ext cx="12192000" cy="2745558"/>
          </a:xfrm>
          <a:custGeom>
            <a:avLst/>
            <a:gdLst>
              <a:gd name="connsiteX0" fmla="*/ 0 w 12192000"/>
              <a:gd name="connsiteY0" fmla="*/ 0 h 2745558"/>
              <a:gd name="connsiteX1" fmla="*/ 12192000 w 12192000"/>
              <a:gd name="connsiteY1" fmla="*/ 0 h 2745558"/>
              <a:gd name="connsiteX2" fmla="*/ 12192000 w 12192000"/>
              <a:gd name="connsiteY2" fmla="*/ 2745558 h 2745558"/>
              <a:gd name="connsiteX3" fmla="*/ 0 w 12192000"/>
              <a:gd name="connsiteY3" fmla="*/ 2745558 h 274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45558">
                <a:moveTo>
                  <a:pt x="0" y="0"/>
                </a:moveTo>
                <a:lnTo>
                  <a:pt x="12192000" y="0"/>
                </a:lnTo>
                <a:lnTo>
                  <a:pt x="12192000" y="2745558"/>
                </a:lnTo>
                <a:lnTo>
                  <a:pt x="0" y="27455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09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05A5D2D-7C8E-42D1-B2EC-6505477D622D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0"/>
            <a:ext cx="12192000" cy="2786743"/>
          </a:xfrm>
          <a:custGeom>
            <a:avLst/>
            <a:gdLst>
              <a:gd name="connsiteX0" fmla="*/ 0 w 12192000"/>
              <a:gd name="connsiteY0" fmla="*/ 0 h 2786743"/>
              <a:gd name="connsiteX1" fmla="*/ 12192000 w 12192000"/>
              <a:gd name="connsiteY1" fmla="*/ 0 h 2786743"/>
              <a:gd name="connsiteX2" fmla="*/ 12192000 w 12192000"/>
              <a:gd name="connsiteY2" fmla="*/ 2786743 h 2786743"/>
              <a:gd name="connsiteX3" fmla="*/ 0 w 12192000"/>
              <a:gd name="connsiteY3" fmla="*/ 2786743 h 278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86743">
                <a:moveTo>
                  <a:pt x="0" y="0"/>
                </a:moveTo>
                <a:lnTo>
                  <a:pt x="12192000" y="0"/>
                </a:lnTo>
                <a:lnTo>
                  <a:pt x="12192000" y="2786743"/>
                </a:lnTo>
                <a:lnTo>
                  <a:pt x="0" y="2786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55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D5C4AAA-E502-43CF-9F4A-72EBDCD00833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2562934" y="771691"/>
            <a:ext cx="2447739" cy="2452446"/>
          </a:xfrm>
          <a:custGeom>
            <a:avLst/>
            <a:gdLst>
              <a:gd name="connsiteX0" fmla="*/ 1223870 w 2447739"/>
              <a:gd name="connsiteY0" fmla="*/ 0 h 2452446"/>
              <a:gd name="connsiteX1" fmla="*/ 1326805 w 2447739"/>
              <a:gd name="connsiteY1" fmla="*/ 43225 h 2452446"/>
              <a:gd name="connsiteX2" fmla="*/ 2404597 w 2447739"/>
              <a:gd name="connsiteY2" fmla="*/ 1123090 h 2452446"/>
              <a:gd name="connsiteX3" fmla="*/ 2404597 w 2447739"/>
              <a:gd name="connsiteY3" fmla="*/ 1329356 h 2452446"/>
              <a:gd name="connsiteX4" fmla="*/ 1326805 w 2447739"/>
              <a:gd name="connsiteY4" fmla="*/ 2409221 h 2452446"/>
              <a:gd name="connsiteX5" fmla="*/ 1120934 w 2447739"/>
              <a:gd name="connsiteY5" fmla="*/ 2409221 h 2452446"/>
              <a:gd name="connsiteX6" fmla="*/ 43142 w 2447739"/>
              <a:gd name="connsiteY6" fmla="*/ 1329356 h 2452446"/>
              <a:gd name="connsiteX7" fmla="*/ 43142 w 2447739"/>
              <a:gd name="connsiteY7" fmla="*/ 1123090 h 2452446"/>
              <a:gd name="connsiteX8" fmla="*/ 1120934 w 2447739"/>
              <a:gd name="connsiteY8" fmla="*/ 43225 h 2452446"/>
              <a:gd name="connsiteX9" fmla="*/ 1223870 w 2447739"/>
              <a:gd name="connsiteY9" fmla="*/ 0 h 245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47739" h="2452446">
                <a:moveTo>
                  <a:pt x="1223870" y="0"/>
                </a:moveTo>
                <a:cubicBezTo>
                  <a:pt x="1260957" y="0"/>
                  <a:pt x="1298043" y="14408"/>
                  <a:pt x="1326805" y="43225"/>
                </a:cubicBezTo>
                <a:cubicBezTo>
                  <a:pt x="2404597" y="1123090"/>
                  <a:pt x="2404597" y="1123090"/>
                  <a:pt x="2404597" y="1123090"/>
                </a:cubicBezTo>
                <a:cubicBezTo>
                  <a:pt x="2462120" y="1180723"/>
                  <a:pt x="2462120" y="1271723"/>
                  <a:pt x="2404597" y="1329356"/>
                </a:cubicBezTo>
                <a:cubicBezTo>
                  <a:pt x="1326805" y="2409221"/>
                  <a:pt x="1326805" y="2409221"/>
                  <a:pt x="1326805" y="2409221"/>
                </a:cubicBezTo>
                <a:cubicBezTo>
                  <a:pt x="1269282" y="2466855"/>
                  <a:pt x="1178457" y="2466855"/>
                  <a:pt x="1120934" y="2409221"/>
                </a:cubicBezTo>
                <a:lnTo>
                  <a:pt x="43142" y="1329356"/>
                </a:lnTo>
                <a:cubicBezTo>
                  <a:pt x="-14380" y="1271723"/>
                  <a:pt x="-14380" y="1180723"/>
                  <a:pt x="43142" y="1123090"/>
                </a:cubicBezTo>
                <a:cubicBezTo>
                  <a:pt x="1120934" y="43225"/>
                  <a:pt x="1120934" y="43225"/>
                  <a:pt x="1120934" y="43225"/>
                </a:cubicBezTo>
                <a:cubicBezTo>
                  <a:pt x="1149696" y="14408"/>
                  <a:pt x="1186783" y="0"/>
                  <a:pt x="122387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AC8A22B-FD14-4896-8697-A669C58F2E1A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139018" y="2205131"/>
            <a:ext cx="2452446" cy="2447738"/>
          </a:xfrm>
          <a:custGeom>
            <a:avLst/>
            <a:gdLst>
              <a:gd name="connsiteX0" fmla="*/ 1226224 w 2452446"/>
              <a:gd name="connsiteY0" fmla="*/ 0 h 2447738"/>
              <a:gd name="connsiteX1" fmla="*/ 1329357 w 2452446"/>
              <a:gd name="connsiteY1" fmla="*/ 43142 h 2447738"/>
              <a:gd name="connsiteX2" fmla="*/ 2409222 w 2452446"/>
              <a:gd name="connsiteY2" fmla="*/ 1120934 h 2447738"/>
              <a:gd name="connsiteX3" fmla="*/ 2409222 w 2452446"/>
              <a:gd name="connsiteY3" fmla="*/ 1326804 h 2447738"/>
              <a:gd name="connsiteX4" fmla="*/ 1329357 w 2452446"/>
              <a:gd name="connsiteY4" fmla="*/ 2404597 h 2447738"/>
              <a:gd name="connsiteX5" fmla="*/ 1123091 w 2452446"/>
              <a:gd name="connsiteY5" fmla="*/ 2404597 h 2447738"/>
              <a:gd name="connsiteX6" fmla="*/ 43225 w 2452446"/>
              <a:gd name="connsiteY6" fmla="*/ 1326804 h 2447738"/>
              <a:gd name="connsiteX7" fmla="*/ 43225 w 2452446"/>
              <a:gd name="connsiteY7" fmla="*/ 1120934 h 2447738"/>
              <a:gd name="connsiteX8" fmla="*/ 1123091 w 2452446"/>
              <a:gd name="connsiteY8" fmla="*/ 43142 h 2447738"/>
              <a:gd name="connsiteX9" fmla="*/ 1226224 w 2452446"/>
              <a:gd name="connsiteY9" fmla="*/ 0 h 244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2446" h="2447738">
                <a:moveTo>
                  <a:pt x="1226224" y="0"/>
                </a:moveTo>
                <a:cubicBezTo>
                  <a:pt x="1263382" y="0"/>
                  <a:pt x="1300540" y="14380"/>
                  <a:pt x="1329357" y="43142"/>
                </a:cubicBezTo>
                <a:cubicBezTo>
                  <a:pt x="2409222" y="1120934"/>
                  <a:pt x="2409222" y="1120934"/>
                  <a:pt x="2409222" y="1120934"/>
                </a:cubicBezTo>
                <a:cubicBezTo>
                  <a:pt x="2466855" y="1178457"/>
                  <a:pt x="2466855" y="1269282"/>
                  <a:pt x="2409222" y="1326804"/>
                </a:cubicBezTo>
                <a:lnTo>
                  <a:pt x="1329357" y="2404597"/>
                </a:lnTo>
                <a:cubicBezTo>
                  <a:pt x="1271724" y="2462119"/>
                  <a:pt x="1180724" y="2462119"/>
                  <a:pt x="1123091" y="2404597"/>
                </a:cubicBezTo>
                <a:cubicBezTo>
                  <a:pt x="43225" y="1326804"/>
                  <a:pt x="43225" y="1326804"/>
                  <a:pt x="43225" y="1326804"/>
                </a:cubicBezTo>
                <a:cubicBezTo>
                  <a:pt x="-14408" y="1269282"/>
                  <a:pt x="-14408" y="1178457"/>
                  <a:pt x="43225" y="1120934"/>
                </a:cubicBezTo>
                <a:cubicBezTo>
                  <a:pt x="1123091" y="43142"/>
                  <a:pt x="1123091" y="43142"/>
                  <a:pt x="1123091" y="43142"/>
                </a:cubicBezTo>
                <a:cubicBezTo>
                  <a:pt x="1151907" y="14380"/>
                  <a:pt x="1189065" y="0"/>
                  <a:pt x="12262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5CE5DB0-C50F-4299-87E9-D4F96E90C632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2562934" y="3633864"/>
            <a:ext cx="2447739" cy="2452446"/>
          </a:xfrm>
          <a:custGeom>
            <a:avLst/>
            <a:gdLst>
              <a:gd name="connsiteX0" fmla="*/ 1223870 w 2447739"/>
              <a:gd name="connsiteY0" fmla="*/ 0 h 2452446"/>
              <a:gd name="connsiteX1" fmla="*/ 1326805 w 2447739"/>
              <a:gd name="connsiteY1" fmla="*/ 43225 h 2452446"/>
              <a:gd name="connsiteX2" fmla="*/ 2404597 w 2447739"/>
              <a:gd name="connsiteY2" fmla="*/ 1123090 h 2452446"/>
              <a:gd name="connsiteX3" fmla="*/ 2404597 w 2447739"/>
              <a:gd name="connsiteY3" fmla="*/ 1329356 h 2452446"/>
              <a:gd name="connsiteX4" fmla="*/ 1326805 w 2447739"/>
              <a:gd name="connsiteY4" fmla="*/ 2409221 h 2452446"/>
              <a:gd name="connsiteX5" fmla="*/ 1120934 w 2447739"/>
              <a:gd name="connsiteY5" fmla="*/ 2409221 h 2452446"/>
              <a:gd name="connsiteX6" fmla="*/ 43142 w 2447739"/>
              <a:gd name="connsiteY6" fmla="*/ 1329356 h 2452446"/>
              <a:gd name="connsiteX7" fmla="*/ 43142 w 2447739"/>
              <a:gd name="connsiteY7" fmla="*/ 1123090 h 2452446"/>
              <a:gd name="connsiteX8" fmla="*/ 1120934 w 2447739"/>
              <a:gd name="connsiteY8" fmla="*/ 43225 h 2452446"/>
              <a:gd name="connsiteX9" fmla="*/ 1223870 w 2447739"/>
              <a:gd name="connsiteY9" fmla="*/ 0 h 245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47739" h="2452446">
                <a:moveTo>
                  <a:pt x="1223870" y="0"/>
                </a:moveTo>
                <a:cubicBezTo>
                  <a:pt x="1260957" y="0"/>
                  <a:pt x="1298043" y="14408"/>
                  <a:pt x="1326805" y="43225"/>
                </a:cubicBezTo>
                <a:cubicBezTo>
                  <a:pt x="2404597" y="1123090"/>
                  <a:pt x="2404597" y="1123090"/>
                  <a:pt x="2404597" y="1123090"/>
                </a:cubicBezTo>
                <a:cubicBezTo>
                  <a:pt x="2462120" y="1180723"/>
                  <a:pt x="2462120" y="1271723"/>
                  <a:pt x="2404597" y="1329356"/>
                </a:cubicBezTo>
                <a:cubicBezTo>
                  <a:pt x="1326805" y="2409221"/>
                  <a:pt x="1326805" y="2409221"/>
                  <a:pt x="1326805" y="2409221"/>
                </a:cubicBezTo>
                <a:cubicBezTo>
                  <a:pt x="1269282" y="2466855"/>
                  <a:pt x="1178457" y="2466855"/>
                  <a:pt x="1120934" y="2409221"/>
                </a:cubicBezTo>
                <a:lnTo>
                  <a:pt x="43142" y="1329356"/>
                </a:lnTo>
                <a:cubicBezTo>
                  <a:pt x="-14380" y="1271723"/>
                  <a:pt x="-14380" y="1180723"/>
                  <a:pt x="43142" y="1123090"/>
                </a:cubicBezTo>
                <a:cubicBezTo>
                  <a:pt x="1120934" y="43225"/>
                  <a:pt x="1120934" y="43225"/>
                  <a:pt x="1120934" y="43225"/>
                </a:cubicBezTo>
                <a:cubicBezTo>
                  <a:pt x="1149696" y="14408"/>
                  <a:pt x="1186783" y="0"/>
                  <a:pt x="122387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E453655-67B9-47AC-9269-36A7E066F178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001191" y="2205131"/>
            <a:ext cx="2452446" cy="2447738"/>
          </a:xfrm>
          <a:custGeom>
            <a:avLst/>
            <a:gdLst>
              <a:gd name="connsiteX0" fmla="*/ 1226224 w 2452446"/>
              <a:gd name="connsiteY0" fmla="*/ 0 h 2447738"/>
              <a:gd name="connsiteX1" fmla="*/ 1329357 w 2452446"/>
              <a:gd name="connsiteY1" fmla="*/ 43142 h 2447738"/>
              <a:gd name="connsiteX2" fmla="*/ 2409222 w 2452446"/>
              <a:gd name="connsiteY2" fmla="*/ 1120934 h 2447738"/>
              <a:gd name="connsiteX3" fmla="*/ 2409222 w 2452446"/>
              <a:gd name="connsiteY3" fmla="*/ 1326804 h 2447738"/>
              <a:gd name="connsiteX4" fmla="*/ 1329357 w 2452446"/>
              <a:gd name="connsiteY4" fmla="*/ 2404597 h 2447738"/>
              <a:gd name="connsiteX5" fmla="*/ 1123091 w 2452446"/>
              <a:gd name="connsiteY5" fmla="*/ 2404597 h 2447738"/>
              <a:gd name="connsiteX6" fmla="*/ 43225 w 2452446"/>
              <a:gd name="connsiteY6" fmla="*/ 1326804 h 2447738"/>
              <a:gd name="connsiteX7" fmla="*/ 43225 w 2452446"/>
              <a:gd name="connsiteY7" fmla="*/ 1120934 h 2447738"/>
              <a:gd name="connsiteX8" fmla="*/ 1123091 w 2452446"/>
              <a:gd name="connsiteY8" fmla="*/ 43142 h 2447738"/>
              <a:gd name="connsiteX9" fmla="*/ 1226224 w 2452446"/>
              <a:gd name="connsiteY9" fmla="*/ 0 h 244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2446" h="2447738">
                <a:moveTo>
                  <a:pt x="1226224" y="0"/>
                </a:moveTo>
                <a:cubicBezTo>
                  <a:pt x="1263382" y="0"/>
                  <a:pt x="1300540" y="14380"/>
                  <a:pt x="1329357" y="43142"/>
                </a:cubicBezTo>
                <a:cubicBezTo>
                  <a:pt x="2409222" y="1120934"/>
                  <a:pt x="2409222" y="1120934"/>
                  <a:pt x="2409222" y="1120934"/>
                </a:cubicBezTo>
                <a:cubicBezTo>
                  <a:pt x="2466855" y="1178457"/>
                  <a:pt x="2466855" y="1269282"/>
                  <a:pt x="2409222" y="1326804"/>
                </a:cubicBezTo>
                <a:lnTo>
                  <a:pt x="1329357" y="2404597"/>
                </a:lnTo>
                <a:cubicBezTo>
                  <a:pt x="1271724" y="2462119"/>
                  <a:pt x="1180724" y="2462119"/>
                  <a:pt x="1123091" y="2404597"/>
                </a:cubicBezTo>
                <a:cubicBezTo>
                  <a:pt x="43225" y="1326804"/>
                  <a:pt x="43225" y="1326804"/>
                  <a:pt x="43225" y="1326804"/>
                </a:cubicBezTo>
                <a:cubicBezTo>
                  <a:pt x="-14408" y="1269282"/>
                  <a:pt x="-14408" y="1178457"/>
                  <a:pt x="43225" y="1120934"/>
                </a:cubicBezTo>
                <a:cubicBezTo>
                  <a:pt x="1123091" y="43142"/>
                  <a:pt x="1123091" y="43142"/>
                  <a:pt x="1123091" y="43142"/>
                </a:cubicBezTo>
                <a:cubicBezTo>
                  <a:pt x="1151907" y="14380"/>
                  <a:pt x="1189066" y="0"/>
                  <a:pt x="12262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7618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A3EC8DD-201F-4AA4-A425-C265DD7D5AF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97593" y="3832963"/>
            <a:ext cx="2110645" cy="1926307"/>
          </a:xfrm>
          <a:custGeom>
            <a:avLst/>
            <a:gdLst>
              <a:gd name="connsiteX0" fmla="*/ 0 w 2110645"/>
              <a:gd name="connsiteY0" fmla="*/ 0 h 1926307"/>
              <a:gd name="connsiteX1" fmla="*/ 2110645 w 2110645"/>
              <a:gd name="connsiteY1" fmla="*/ 0 h 1926307"/>
              <a:gd name="connsiteX2" fmla="*/ 2110645 w 2110645"/>
              <a:gd name="connsiteY2" fmla="*/ 1926307 h 1926307"/>
              <a:gd name="connsiteX3" fmla="*/ 0 w 2110645"/>
              <a:gd name="connsiteY3" fmla="*/ 1926307 h 1926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645" h="1926307">
                <a:moveTo>
                  <a:pt x="0" y="0"/>
                </a:moveTo>
                <a:lnTo>
                  <a:pt x="2110645" y="0"/>
                </a:lnTo>
                <a:lnTo>
                  <a:pt x="2110645" y="1926307"/>
                </a:lnTo>
                <a:lnTo>
                  <a:pt x="0" y="19263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2B68776-8DF7-42CF-A2A7-693DDBD3EE50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3182850" y="2642792"/>
            <a:ext cx="2110645" cy="1926307"/>
          </a:xfrm>
          <a:custGeom>
            <a:avLst/>
            <a:gdLst>
              <a:gd name="connsiteX0" fmla="*/ 0 w 2110645"/>
              <a:gd name="connsiteY0" fmla="*/ 0 h 1926307"/>
              <a:gd name="connsiteX1" fmla="*/ 2110645 w 2110645"/>
              <a:gd name="connsiteY1" fmla="*/ 0 h 1926307"/>
              <a:gd name="connsiteX2" fmla="*/ 2110645 w 2110645"/>
              <a:gd name="connsiteY2" fmla="*/ 1926307 h 1926307"/>
              <a:gd name="connsiteX3" fmla="*/ 0 w 2110645"/>
              <a:gd name="connsiteY3" fmla="*/ 1926307 h 1926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645" h="1926307">
                <a:moveTo>
                  <a:pt x="0" y="0"/>
                </a:moveTo>
                <a:lnTo>
                  <a:pt x="2110645" y="0"/>
                </a:lnTo>
                <a:lnTo>
                  <a:pt x="2110645" y="1926307"/>
                </a:lnTo>
                <a:lnTo>
                  <a:pt x="0" y="19263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7386C12-5467-407E-BA48-29C490FFE57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8683765" y="3832963"/>
            <a:ext cx="2110645" cy="1926307"/>
          </a:xfrm>
          <a:custGeom>
            <a:avLst/>
            <a:gdLst>
              <a:gd name="connsiteX0" fmla="*/ 0 w 2110645"/>
              <a:gd name="connsiteY0" fmla="*/ 0 h 1926307"/>
              <a:gd name="connsiteX1" fmla="*/ 2110645 w 2110645"/>
              <a:gd name="connsiteY1" fmla="*/ 0 h 1926307"/>
              <a:gd name="connsiteX2" fmla="*/ 2110645 w 2110645"/>
              <a:gd name="connsiteY2" fmla="*/ 1926307 h 1926307"/>
              <a:gd name="connsiteX3" fmla="*/ 0 w 2110645"/>
              <a:gd name="connsiteY3" fmla="*/ 1926307 h 1926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645" h="1926307">
                <a:moveTo>
                  <a:pt x="0" y="0"/>
                </a:moveTo>
                <a:lnTo>
                  <a:pt x="2110645" y="0"/>
                </a:lnTo>
                <a:lnTo>
                  <a:pt x="2110645" y="1926307"/>
                </a:lnTo>
                <a:lnTo>
                  <a:pt x="0" y="19263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D11A738-DA78-4C73-8595-08873BD6C335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6985593" y="2642792"/>
            <a:ext cx="2110645" cy="1926307"/>
          </a:xfrm>
          <a:custGeom>
            <a:avLst/>
            <a:gdLst>
              <a:gd name="connsiteX0" fmla="*/ 0 w 2110645"/>
              <a:gd name="connsiteY0" fmla="*/ 0 h 1926307"/>
              <a:gd name="connsiteX1" fmla="*/ 2110645 w 2110645"/>
              <a:gd name="connsiteY1" fmla="*/ 0 h 1926307"/>
              <a:gd name="connsiteX2" fmla="*/ 2110645 w 2110645"/>
              <a:gd name="connsiteY2" fmla="*/ 1926307 h 1926307"/>
              <a:gd name="connsiteX3" fmla="*/ 0 w 2110645"/>
              <a:gd name="connsiteY3" fmla="*/ 1926307 h 1926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645" h="1926307">
                <a:moveTo>
                  <a:pt x="0" y="0"/>
                </a:moveTo>
                <a:lnTo>
                  <a:pt x="2110645" y="0"/>
                </a:lnTo>
                <a:lnTo>
                  <a:pt x="2110645" y="1926307"/>
                </a:lnTo>
                <a:lnTo>
                  <a:pt x="0" y="19263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173B1FE-E84E-4210-8330-D000E597B285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5068423" y="1917417"/>
            <a:ext cx="2227167" cy="2032652"/>
          </a:xfrm>
          <a:custGeom>
            <a:avLst/>
            <a:gdLst>
              <a:gd name="connsiteX0" fmla="*/ 0 w 2227167"/>
              <a:gd name="connsiteY0" fmla="*/ 0 h 2032652"/>
              <a:gd name="connsiteX1" fmla="*/ 2227167 w 2227167"/>
              <a:gd name="connsiteY1" fmla="*/ 0 h 2032652"/>
              <a:gd name="connsiteX2" fmla="*/ 2227167 w 2227167"/>
              <a:gd name="connsiteY2" fmla="*/ 2032652 h 2032652"/>
              <a:gd name="connsiteX3" fmla="*/ 0 w 2227167"/>
              <a:gd name="connsiteY3" fmla="*/ 2032652 h 20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7167" h="2032652">
                <a:moveTo>
                  <a:pt x="0" y="0"/>
                </a:moveTo>
                <a:lnTo>
                  <a:pt x="2227167" y="0"/>
                </a:lnTo>
                <a:lnTo>
                  <a:pt x="2227167" y="2032652"/>
                </a:lnTo>
                <a:lnTo>
                  <a:pt x="0" y="20326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2196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F607AA5-6793-4664-B5F4-A7627B3A7E45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4775842" y="2258895"/>
            <a:ext cx="2640318" cy="2409719"/>
          </a:xfrm>
          <a:custGeom>
            <a:avLst/>
            <a:gdLst>
              <a:gd name="connsiteX0" fmla="*/ 0 w 2640318"/>
              <a:gd name="connsiteY0" fmla="*/ 0 h 2409719"/>
              <a:gd name="connsiteX1" fmla="*/ 2640318 w 2640318"/>
              <a:gd name="connsiteY1" fmla="*/ 0 h 2409719"/>
              <a:gd name="connsiteX2" fmla="*/ 2640318 w 2640318"/>
              <a:gd name="connsiteY2" fmla="*/ 2409719 h 2409719"/>
              <a:gd name="connsiteX3" fmla="*/ 0 w 2640318"/>
              <a:gd name="connsiteY3" fmla="*/ 2409719 h 2409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318" h="2409719">
                <a:moveTo>
                  <a:pt x="0" y="0"/>
                </a:moveTo>
                <a:lnTo>
                  <a:pt x="2640318" y="0"/>
                </a:lnTo>
                <a:lnTo>
                  <a:pt x="2640318" y="2409719"/>
                </a:lnTo>
                <a:lnTo>
                  <a:pt x="0" y="24097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2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B5CBC1-B6F3-453E-97DA-13202A045409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0" y="1770972"/>
            <a:ext cx="12192000" cy="2394630"/>
          </a:xfrm>
          <a:custGeom>
            <a:avLst/>
            <a:gdLst>
              <a:gd name="connsiteX0" fmla="*/ 0 w 12192000"/>
              <a:gd name="connsiteY0" fmla="*/ 0 h 2394630"/>
              <a:gd name="connsiteX1" fmla="*/ 12192000 w 12192000"/>
              <a:gd name="connsiteY1" fmla="*/ 0 h 2394630"/>
              <a:gd name="connsiteX2" fmla="*/ 12192000 w 12192000"/>
              <a:gd name="connsiteY2" fmla="*/ 2394630 h 2394630"/>
              <a:gd name="connsiteX3" fmla="*/ 0 w 12192000"/>
              <a:gd name="connsiteY3" fmla="*/ 2394630 h 2394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94630">
                <a:moveTo>
                  <a:pt x="0" y="0"/>
                </a:moveTo>
                <a:lnTo>
                  <a:pt x="12192000" y="0"/>
                </a:lnTo>
                <a:lnTo>
                  <a:pt x="12192000" y="2394630"/>
                </a:lnTo>
                <a:lnTo>
                  <a:pt x="0" y="23946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70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05053B4-0330-4A65-ABC7-B4BE016E0EDF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6224327" y="4108122"/>
            <a:ext cx="5238225" cy="2102178"/>
          </a:xfrm>
          <a:custGeom>
            <a:avLst/>
            <a:gdLst>
              <a:gd name="connsiteX0" fmla="*/ 0 w 5238225"/>
              <a:gd name="connsiteY0" fmla="*/ 0 h 2102178"/>
              <a:gd name="connsiteX1" fmla="*/ 5238225 w 5238225"/>
              <a:gd name="connsiteY1" fmla="*/ 0 h 2102178"/>
              <a:gd name="connsiteX2" fmla="*/ 5238225 w 5238225"/>
              <a:gd name="connsiteY2" fmla="*/ 2102178 h 2102178"/>
              <a:gd name="connsiteX3" fmla="*/ 0 w 5238225"/>
              <a:gd name="connsiteY3" fmla="*/ 2102178 h 2102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8225" h="2102178">
                <a:moveTo>
                  <a:pt x="0" y="0"/>
                </a:moveTo>
                <a:lnTo>
                  <a:pt x="5238225" y="0"/>
                </a:lnTo>
                <a:lnTo>
                  <a:pt x="5238225" y="2102178"/>
                </a:lnTo>
                <a:lnTo>
                  <a:pt x="0" y="21021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04D9D40-0D99-4405-ACE0-01D9AACC72C4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729450" y="4108122"/>
            <a:ext cx="5238225" cy="2102178"/>
          </a:xfrm>
          <a:custGeom>
            <a:avLst/>
            <a:gdLst>
              <a:gd name="connsiteX0" fmla="*/ 0 w 5238225"/>
              <a:gd name="connsiteY0" fmla="*/ 0 h 2102178"/>
              <a:gd name="connsiteX1" fmla="*/ 5238225 w 5238225"/>
              <a:gd name="connsiteY1" fmla="*/ 0 h 2102178"/>
              <a:gd name="connsiteX2" fmla="*/ 5238225 w 5238225"/>
              <a:gd name="connsiteY2" fmla="*/ 2102178 h 2102178"/>
              <a:gd name="connsiteX3" fmla="*/ 0 w 5238225"/>
              <a:gd name="connsiteY3" fmla="*/ 2102178 h 2102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8225" h="2102178">
                <a:moveTo>
                  <a:pt x="0" y="0"/>
                </a:moveTo>
                <a:lnTo>
                  <a:pt x="5238225" y="0"/>
                </a:lnTo>
                <a:lnTo>
                  <a:pt x="5238225" y="2102178"/>
                </a:lnTo>
                <a:lnTo>
                  <a:pt x="0" y="21021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1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943B462-E6F4-419B-A8A0-99F7A48145A9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883136" y="1788750"/>
            <a:ext cx="3470664" cy="2398937"/>
          </a:xfrm>
          <a:custGeom>
            <a:avLst/>
            <a:gdLst>
              <a:gd name="connsiteX0" fmla="*/ 0 w 3470664"/>
              <a:gd name="connsiteY0" fmla="*/ 0 h 2398937"/>
              <a:gd name="connsiteX1" fmla="*/ 3470664 w 3470664"/>
              <a:gd name="connsiteY1" fmla="*/ 0 h 2398937"/>
              <a:gd name="connsiteX2" fmla="*/ 3470664 w 3470664"/>
              <a:gd name="connsiteY2" fmla="*/ 2398937 h 2398937"/>
              <a:gd name="connsiteX3" fmla="*/ 0 w 3470664"/>
              <a:gd name="connsiteY3" fmla="*/ 2398937 h 239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0664" h="2398937">
                <a:moveTo>
                  <a:pt x="0" y="0"/>
                </a:moveTo>
                <a:lnTo>
                  <a:pt x="3470664" y="0"/>
                </a:lnTo>
                <a:lnTo>
                  <a:pt x="3470664" y="2398937"/>
                </a:lnTo>
                <a:lnTo>
                  <a:pt x="0" y="23989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F7348A0-C4AB-4F97-B7C9-8DC08E32E408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4360668" y="1788750"/>
            <a:ext cx="3470664" cy="2398937"/>
          </a:xfrm>
          <a:custGeom>
            <a:avLst/>
            <a:gdLst>
              <a:gd name="connsiteX0" fmla="*/ 0 w 3470664"/>
              <a:gd name="connsiteY0" fmla="*/ 0 h 2398937"/>
              <a:gd name="connsiteX1" fmla="*/ 3470664 w 3470664"/>
              <a:gd name="connsiteY1" fmla="*/ 0 h 2398937"/>
              <a:gd name="connsiteX2" fmla="*/ 3470664 w 3470664"/>
              <a:gd name="connsiteY2" fmla="*/ 2398937 h 2398937"/>
              <a:gd name="connsiteX3" fmla="*/ 0 w 3470664"/>
              <a:gd name="connsiteY3" fmla="*/ 2398937 h 239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0664" h="2398937">
                <a:moveTo>
                  <a:pt x="0" y="0"/>
                </a:moveTo>
                <a:lnTo>
                  <a:pt x="3470664" y="0"/>
                </a:lnTo>
                <a:lnTo>
                  <a:pt x="3470664" y="2398937"/>
                </a:lnTo>
                <a:lnTo>
                  <a:pt x="0" y="23989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800BA53-A954-4282-ACFE-A55BD56D89BF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838200" y="1788751"/>
            <a:ext cx="3470664" cy="2398937"/>
          </a:xfrm>
          <a:custGeom>
            <a:avLst/>
            <a:gdLst>
              <a:gd name="connsiteX0" fmla="*/ 0 w 3470664"/>
              <a:gd name="connsiteY0" fmla="*/ 0 h 2398937"/>
              <a:gd name="connsiteX1" fmla="*/ 3470664 w 3470664"/>
              <a:gd name="connsiteY1" fmla="*/ 0 h 2398937"/>
              <a:gd name="connsiteX2" fmla="*/ 3470664 w 3470664"/>
              <a:gd name="connsiteY2" fmla="*/ 2398937 h 2398937"/>
              <a:gd name="connsiteX3" fmla="*/ 0 w 3470664"/>
              <a:gd name="connsiteY3" fmla="*/ 2398937 h 239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0664" h="2398937">
                <a:moveTo>
                  <a:pt x="0" y="0"/>
                </a:moveTo>
                <a:lnTo>
                  <a:pt x="3470664" y="0"/>
                </a:lnTo>
                <a:lnTo>
                  <a:pt x="3470664" y="2398937"/>
                </a:lnTo>
                <a:lnTo>
                  <a:pt x="0" y="23989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83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  <p:sldLayoutId id="2147483859" r:id="rId16"/>
    <p:sldLayoutId id="2147483860" r:id="rId17"/>
    <p:sldLayoutId id="2147483861" r:id="rId18"/>
    <p:sldLayoutId id="2147483862" r:id="rId1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22050A5-2ADF-4029-A683-833CD0C49469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ED96AD9-D76B-4EB9-BF25-56A7A178E58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98000">
                <a:schemeClr val="accent5">
                  <a:lumMod val="90000"/>
                  <a:lumOff val="10000"/>
                  <a:alpha val="77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1CA4E3D-6B96-496A-9377-441B15E79A1D}"/>
              </a:ext>
            </a:extLst>
          </p:cNvPr>
          <p:cNvGrpSpPr/>
          <p:nvPr/>
        </p:nvGrpSpPr>
        <p:grpSpPr>
          <a:xfrm>
            <a:off x="3484562" y="424656"/>
            <a:ext cx="5222876" cy="6008688"/>
            <a:chOff x="3230563" y="550863"/>
            <a:chExt cx="5222876" cy="6008688"/>
          </a:xfrm>
        </p:grpSpPr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4CBFC50B-3745-40B1-B91A-9774F6D8D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563" y="3548063"/>
              <a:ext cx="2611438" cy="3011488"/>
            </a:xfrm>
            <a:custGeom>
              <a:avLst/>
              <a:gdLst>
                <a:gd name="T0" fmla="*/ 0 w 1645"/>
                <a:gd name="T1" fmla="*/ 944 h 1897"/>
                <a:gd name="T2" fmla="*/ 1645 w 1645"/>
                <a:gd name="T3" fmla="*/ 1897 h 1897"/>
                <a:gd name="T4" fmla="*/ 1645 w 1645"/>
                <a:gd name="T5" fmla="*/ 0 h 1897"/>
                <a:gd name="T6" fmla="*/ 0 w 1645"/>
                <a:gd name="T7" fmla="*/ 944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944"/>
                  </a:moveTo>
                  <a:lnTo>
                    <a:pt x="1645" y="1897"/>
                  </a:lnTo>
                  <a:lnTo>
                    <a:pt x="1645" y="0"/>
                  </a:lnTo>
                  <a:lnTo>
                    <a:pt x="0" y="944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">
              <a:extLst>
                <a:ext uri="{FF2B5EF4-FFF2-40B4-BE49-F238E27FC236}">
                  <a16:creationId xmlns:a16="http://schemas.microsoft.com/office/drawing/2014/main" id="{4FAFEFAD-A208-4371-9095-8892D8090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1" y="3548063"/>
              <a:ext cx="2611438" cy="3011488"/>
            </a:xfrm>
            <a:custGeom>
              <a:avLst/>
              <a:gdLst>
                <a:gd name="T0" fmla="*/ 0 w 1645"/>
                <a:gd name="T1" fmla="*/ 1897 h 1897"/>
                <a:gd name="T2" fmla="*/ 1645 w 1645"/>
                <a:gd name="T3" fmla="*/ 944 h 1897"/>
                <a:gd name="T4" fmla="*/ 0 w 1645"/>
                <a:gd name="T5" fmla="*/ 0 h 1897"/>
                <a:gd name="T6" fmla="*/ 0 w 1645"/>
                <a:gd name="T7" fmla="*/ 1897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1897"/>
                  </a:moveTo>
                  <a:lnTo>
                    <a:pt x="1645" y="944"/>
                  </a:lnTo>
                  <a:lnTo>
                    <a:pt x="0" y="0"/>
                  </a:lnTo>
                  <a:lnTo>
                    <a:pt x="0" y="1897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BE24343-E342-4D66-81E3-7DDDBFDBF7FB}"/>
                </a:ext>
              </a:extLst>
            </p:cNvPr>
            <p:cNvGrpSpPr/>
            <p:nvPr/>
          </p:nvGrpSpPr>
          <p:grpSpPr>
            <a:xfrm>
              <a:off x="3230563" y="550863"/>
              <a:ext cx="5222876" cy="4737101"/>
              <a:chOff x="3230563" y="550863"/>
              <a:chExt cx="5222876" cy="4737101"/>
            </a:xfrm>
          </p:grpSpPr>
          <p:sp>
            <p:nvSpPr>
              <p:cNvPr id="33" name="Freeform 18">
                <a:extLst>
                  <a:ext uri="{FF2B5EF4-FFF2-40B4-BE49-F238E27FC236}">
                    <a16:creationId xmlns:a16="http://schemas.microsoft.com/office/drawing/2014/main" id="{F3E9263B-59E1-491C-B031-74D115FC4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20494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9">
                <a:extLst>
                  <a:ext uri="{FF2B5EF4-FFF2-40B4-BE49-F238E27FC236}">
                    <a16:creationId xmlns:a16="http://schemas.microsoft.com/office/drawing/2014/main" id="{EB67BEBA-6FE4-4FDC-8071-E88F4693F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0494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2">
                <a:extLst>
                  <a:ext uri="{FF2B5EF4-FFF2-40B4-BE49-F238E27FC236}">
                    <a16:creationId xmlns:a16="http://schemas.microsoft.com/office/drawing/2014/main" id="{5F3269CC-22CC-4664-89C8-D3DCFBEF4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5508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3">
                <a:extLst>
                  <a:ext uri="{FF2B5EF4-FFF2-40B4-BE49-F238E27FC236}">
                    <a16:creationId xmlns:a16="http://schemas.microsoft.com/office/drawing/2014/main" id="{849F396B-62D7-4F95-A7AE-CAF625487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5508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4">
                <a:extLst>
                  <a:ext uri="{FF2B5EF4-FFF2-40B4-BE49-F238E27FC236}">
                    <a16:creationId xmlns:a16="http://schemas.microsoft.com/office/drawing/2014/main" id="{170BFE28-3972-40F5-B287-33E795934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1822451"/>
                <a:ext cx="3006725" cy="3465513"/>
              </a:xfrm>
              <a:custGeom>
                <a:avLst/>
                <a:gdLst>
                  <a:gd name="T0" fmla="*/ 1894 w 1894"/>
                  <a:gd name="T1" fmla="*/ 1630 h 2183"/>
                  <a:gd name="T2" fmla="*/ 947 w 1894"/>
                  <a:gd name="T3" fmla="*/ 2183 h 2183"/>
                  <a:gd name="T4" fmla="*/ 0 w 1894"/>
                  <a:gd name="T5" fmla="*/ 1630 h 2183"/>
                  <a:gd name="T6" fmla="*/ 0 w 1894"/>
                  <a:gd name="T7" fmla="*/ 543 h 2183"/>
                  <a:gd name="T8" fmla="*/ 947 w 1894"/>
                  <a:gd name="T9" fmla="*/ 0 h 2183"/>
                  <a:gd name="T10" fmla="*/ 1894 w 1894"/>
                  <a:gd name="T11" fmla="*/ 543 h 2183"/>
                  <a:gd name="T12" fmla="*/ 1894 w 1894"/>
                  <a:gd name="T13" fmla="*/ 1630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4" h="2183">
                    <a:moveTo>
                      <a:pt x="1894" y="1630"/>
                    </a:moveTo>
                    <a:lnTo>
                      <a:pt x="947" y="2183"/>
                    </a:lnTo>
                    <a:lnTo>
                      <a:pt x="0" y="1630"/>
                    </a:lnTo>
                    <a:lnTo>
                      <a:pt x="0" y="543"/>
                    </a:lnTo>
                    <a:lnTo>
                      <a:pt x="947" y="0"/>
                    </a:lnTo>
                    <a:lnTo>
                      <a:pt x="1894" y="543"/>
                    </a:lnTo>
                    <a:lnTo>
                      <a:pt x="1894" y="1630"/>
                    </a:lnTo>
                    <a:close/>
                  </a:path>
                </a:pathLst>
              </a:custGeom>
              <a:solidFill>
                <a:srgbClr val="FFFFFF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5">
                <a:extLst>
                  <a:ext uri="{FF2B5EF4-FFF2-40B4-BE49-F238E27FC236}">
                    <a16:creationId xmlns:a16="http://schemas.microsoft.com/office/drawing/2014/main" id="{20CC329B-1C3C-4AED-8654-7C404ED73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1" y="2790826"/>
                <a:ext cx="1352550" cy="2316163"/>
              </a:xfrm>
              <a:custGeom>
                <a:avLst/>
                <a:gdLst>
                  <a:gd name="T0" fmla="*/ 0 w 852"/>
                  <a:gd name="T1" fmla="*/ 0 h 1459"/>
                  <a:gd name="T2" fmla="*/ 0 w 852"/>
                  <a:gd name="T3" fmla="*/ 972 h 1459"/>
                  <a:gd name="T4" fmla="*/ 852 w 852"/>
                  <a:gd name="T5" fmla="*/ 1459 h 1459"/>
                  <a:gd name="T6" fmla="*/ 852 w 852"/>
                  <a:gd name="T7" fmla="*/ 496 h 1459"/>
                  <a:gd name="T8" fmla="*/ 0 w 852"/>
                  <a:gd name="T9" fmla="*/ 0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2" h="1459">
                    <a:moveTo>
                      <a:pt x="0" y="0"/>
                    </a:moveTo>
                    <a:lnTo>
                      <a:pt x="0" y="972"/>
                    </a:lnTo>
                    <a:lnTo>
                      <a:pt x="852" y="1459"/>
                    </a:lnTo>
                    <a:lnTo>
                      <a:pt x="852" y="4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6">
                <a:extLst>
                  <a:ext uri="{FF2B5EF4-FFF2-40B4-BE49-F238E27FC236}">
                    <a16:creationId xmlns:a16="http://schemas.microsoft.com/office/drawing/2014/main" id="{BD29142B-D62A-44F7-91A7-28EDC2900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790826"/>
                <a:ext cx="1350963" cy="2316163"/>
              </a:xfrm>
              <a:custGeom>
                <a:avLst/>
                <a:gdLst>
                  <a:gd name="T0" fmla="*/ 0 w 851"/>
                  <a:gd name="T1" fmla="*/ 496 h 1459"/>
                  <a:gd name="T2" fmla="*/ 0 w 851"/>
                  <a:gd name="T3" fmla="*/ 1459 h 1459"/>
                  <a:gd name="T4" fmla="*/ 851 w 851"/>
                  <a:gd name="T5" fmla="*/ 972 h 1459"/>
                  <a:gd name="T6" fmla="*/ 851 w 851"/>
                  <a:gd name="T7" fmla="*/ 0 h 1459"/>
                  <a:gd name="T8" fmla="*/ 0 w 851"/>
                  <a:gd name="T9" fmla="*/ 496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1" h="1459">
                    <a:moveTo>
                      <a:pt x="0" y="496"/>
                    </a:moveTo>
                    <a:lnTo>
                      <a:pt x="0" y="1459"/>
                    </a:lnTo>
                    <a:lnTo>
                      <a:pt x="851" y="972"/>
                    </a:lnTo>
                    <a:lnTo>
                      <a:pt x="851" y="0"/>
                    </a:lnTo>
                    <a:lnTo>
                      <a:pt x="0" y="496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1F93BD5-598C-4D24-8EC8-FB62C22802E0}"/>
              </a:ext>
            </a:extLst>
          </p:cNvPr>
          <p:cNvGrpSpPr/>
          <p:nvPr/>
        </p:nvGrpSpPr>
        <p:grpSpPr>
          <a:xfrm>
            <a:off x="4241800" y="2827338"/>
            <a:ext cx="3708400" cy="1206501"/>
            <a:chOff x="4241800" y="2827338"/>
            <a:chExt cx="3708400" cy="1206501"/>
          </a:xfrm>
        </p:grpSpPr>
        <p:sp>
          <p:nvSpPr>
            <p:cNvPr id="41" name="AutoShape 3">
              <a:extLst>
                <a:ext uri="{FF2B5EF4-FFF2-40B4-BE49-F238E27FC236}">
                  <a16:creationId xmlns:a16="http://schemas.microsoft.com/office/drawing/2014/main" id="{D3E3CBDA-665E-4172-8C7B-B80070619B1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241800" y="2827338"/>
              <a:ext cx="3708400" cy="120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699E45CB-C137-4BAB-852E-64FAF240C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127376"/>
              <a:ext cx="520700" cy="604838"/>
            </a:xfrm>
            <a:custGeom>
              <a:avLst/>
              <a:gdLst>
                <a:gd name="T0" fmla="*/ 0 w 328"/>
                <a:gd name="T1" fmla="*/ 0 h 381"/>
                <a:gd name="T2" fmla="*/ 0 w 328"/>
                <a:gd name="T3" fmla="*/ 381 h 381"/>
                <a:gd name="T4" fmla="*/ 328 w 328"/>
                <a:gd name="T5" fmla="*/ 190 h 381"/>
                <a:gd name="T6" fmla="*/ 0 w 328"/>
                <a:gd name="T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0"/>
                  </a:moveTo>
                  <a:lnTo>
                    <a:pt x="0" y="381"/>
                  </a:lnTo>
                  <a:lnTo>
                    <a:pt x="328" y="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D741976F-0F0B-4B47-853B-C46319F6E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127376"/>
              <a:ext cx="520700" cy="604838"/>
            </a:xfrm>
            <a:custGeom>
              <a:avLst/>
              <a:gdLst>
                <a:gd name="T0" fmla="*/ 0 w 328"/>
                <a:gd name="T1" fmla="*/ 190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0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">
              <a:extLst>
                <a:ext uri="{FF2B5EF4-FFF2-40B4-BE49-F238E27FC236}">
                  <a16:creationId xmlns:a16="http://schemas.microsoft.com/office/drawing/2014/main" id="{39D6F611-0113-42A4-875F-77E20C610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429001"/>
              <a:ext cx="520700" cy="604838"/>
            </a:xfrm>
            <a:custGeom>
              <a:avLst/>
              <a:gdLst>
                <a:gd name="T0" fmla="*/ 0 w 328"/>
                <a:gd name="T1" fmla="*/ 191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1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66B10E70-EA86-42E5-B694-A3E91B4FF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429001"/>
              <a:ext cx="520700" cy="604838"/>
            </a:xfrm>
            <a:custGeom>
              <a:avLst/>
              <a:gdLst>
                <a:gd name="T0" fmla="*/ 0 w 328"/>
                <a:gd name="T1" fmla="*/ 381 h 381"/>
                <a:gd name="T2" fmla="*/ 328 w 328"/>
                <a:gd name="T3" fmla="*/ 191 h 381"/>
                <a:gd name="T4" fmla="*/ 0 w 328"/>
                <a:gd name="T5" fmla="*/ 0 h 381"/>
                <a:gd name="T6" fmla="*/ 0 w 328"/>
                <a:gd name="T7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381"/>
                  </a:moveTo>
                  <a:lnTo>
                    <a:pt x="328" y="191"/>
                  </a:lnTo>
                  <a:lnTo>
                    <a:pt x="0" y="0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9">
              <a:extLst>
                <a:ext uri="{FF2B5EF4-FFF2-40B4-BE49-F238E27FC236}">
                  <a16:creationId xmlns:a16="http://schemas.microsoft.com/office/drawing/2014/main" id="{BB03AD92-434B-467E-9843-87CC5A88B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2827338"/>
              <a:ext cx="520700" cy="601663"/>
            </a:xfrm>
            <a:custGeom>
              <a:avLst/>
              <a:gdLst>
                <a:gd name="T0" fmla="*/ 0 w 328"/>
                <a:gd name="T1" fmla="*/ 189 h 379"/>
                <a:gd name="T2" fmla="*/ 328 w 328"/>
                <a:gd name="T3" fmla="*/ 379 h 379"/>
                <a:gd name="T4" fmla="*/ 328 w 328"/>
                <a:gd name="T5" fmla="*/ 0 h 379"/>
                <a:gd name="T6" fmla="*/ 0 w 328"/>
                <a:gd name="T7" fmla="*/ 18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189"/>
                  </a:moveTo>
                  <a:lnTo>
                    <a:pt x="328" y="379"/>
                  </a:lnTo>
                  <a:lnTo>
                    <a:pt x="32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0">
              <a:extLst>
                <a:ext uri="{FF2B5EF4-FFF2-40B4-BE49-F238E27FC236}">
                  <a16:creationId xmlns:a16="http://schemas.microsoft.com/office/drawing/2014/main" id="{81F63CCF-4BA3-430A-BB49-5BDCA0637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2827338"/>
              <a:ext cx="520700" cy="601663"/>
            </a:xfrm>
            <a:custGeom>
              <a:avLst/>
              <a:gdLst>
                <a:gd name="T0" fmla="*/ 0 w 328"/>
                <a:gd name="T1" fmla="*/ 0 h 379"/>
                <a:gd name="T2" fmla="*/ 0 w 328"/>
                <a:gd name="T3" fmla="*/ 379 h 379"/>
                <a:gd name="T4" fmla="*/ 328 w 328"/>
                <a:gd name="T5" fmla="*/ 189 h 379"/>
                <a:gd name="T6" fmla="*/ 0 w 328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0"/>
                  </a:moveTo>
                  <a:lnTo>
                    <a:pt x="0" y="379"/>
                  </a:lnTo>
                  <a:lnTo>
                    <a:pt x="328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">
              <a:extLst>
                <a:ext uri="{FF2B5EF4-FFF2-40B4-BE49-F238E27FC236}">
                  <a16:creationId xmlns:a16="http://schemas.microsoft.com/office/drawing/2014/main" id="{5148B684-AE61-499E-85EC-6CBDBE825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638" y="3082926"/>
              <a:ext cx="600075" cy="695325"/>
            </a:xfrm>
            <a:custGeom>
              <a:avLst/>
              <a:gdLst>
                <a:gd name="T0" fmla="*/ 378 w 378"/>
                <a:gd name="T1" fmla="*/ 329 h 438"/>
                <a:gd name="T2" fmla="*/ 189 w 378"/>
                <a:gd name="T3" fmla="*/ 438 h 438"/>
                <a:gd name="T4" fmla="*/ 0 w 378"/>
                <a:gd name="T5" fmla="*/ 329 h 438"/>
                <a:gd name="T6" fmla="*/ 0 w 378"/>
                <a:gd name="T7" fmla="*/ 109 h 438"/>
                <a:gd name="T8" fmla="*/ 189 w 378"/>
                <a:gd name="T9" fmla="*/ 0 h 438"/>
                <a:gd name="T10" fmla="*/ 378 w 378"/>
                <a:gd name="T11" fmla="*/ 109 h 438"/>
                <a:gd name="T12" fmla="*/ 378 w 378"/>
                <a:gd name="T13" fmla="*/ 3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438">
                  <a:moveTo>
                    <a:pt x="378" y="329"/>
                  </a:moveTo>
                  <a:lnTo>
                    <a:pt x="189" y="438"/>
                  </a:lnTo>
                  <a:lnTo>
                    <a:pt x="0" y="329"/>
                  </a:lnTo>
                  <a:lnTo>
                    <a:pt x="0" y="109"/>
                  </a:lnTo>
                  <a:lnTo>
                    <a:pt x="189" y="0"/>
                  </a:lnTo>
                  <a:lnTo>
                    <a:pt x="378" y="109"/>
                  </a:lnTo>
                  <a:lnTo>
                    <a:pt x="378" y="3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2">
              <a:extLst>
                <a:ext uri="{FF2B5EF4-FFF2-40B4-BE49-F238E27FC236}">
                  <a16:creationId xmlns:a16="http://schemas.microsoft.com/office/drawing/2014/main" id="{DE549D99-CFDA-4358-9716-8F46332B2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800" y="3279776"/>
              <a:ext cx="269875" cy="461963"/>
            </a:xfrm>
            <a:custGeom>
              <a:avLst/>
              <a:gdLst>
                <a:gd name="T0" fmla="*/ 0 w 170"/>
                <a:gd name="T1" fmla="*/ 0 h 291"/>
                <a:gd name="T2" fmla="*/ 0 w 170"/>
                <a:gd name="T3" fmla="*/ 194 h 291"/>
                <a:gd name="T4" fmla="*/ 170 w 170"/>
                <a:gd name="T5" fmla="*/ 291 h 291"/>
                <a:gd name="T6" fmla="*/ 170 w 170"/>
                <a:gd name="T7" fmla="*/ 98 h 291"/>
                <a:gd name="T8" fmla="*/ 0 w 170"/>
                <a:gd name="T9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0"/>
                  </a:moveTo>
                  <a:lnTo>
                    <a:pt x="0" y="194"/>
                  </a:lnTo>
                  <a:lnTo>
                    <a:pt x="170" y="291"/>
                  </a:lnTo>
                  <a:lnTo>
                    <a:pt x="17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3">
              <a:extLst>
                <a:ext uri="{FF2B5EF4-FFF2-40B4-BE49-F238E27FC236}">
                  <a16:creationId xmlns:a16="http://schemas.microsoft.com/office/drawing/2014/main" id="{B6497D43-5C21-47C8-ADA0-FD84F60E6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279776"/>
              <a:ext cx="269875" cy="461963"/>
            </a:xfrm>
            <a:custGeom>
              <a:avLst/>
              <a:gdLst>
                <a:gd name="T0" fmla="*/ 0 w 170"/>
                <a:gd name="T1" fmla="*/ 98 h 291"/>
                <a:gd name="T2" fmla="*/ 0 w 170"/>
                <a:gd name="T3" fmla="*/ 291 h 291"/>
                <a:gd name="T4" fmla="*/ 170 w 170"/>
                <a:gd name="T5" fmla="*/ 194 h 291"/>
                <a:gd name="T6" fmla="*/ 170 w 170"/>
                <a:gd name="T7" fmla="*/ 0 h 291"/>
                <a:gd name="T8" fmla="*/ 0 w 170"/>
                <a:gd name="T9" fmla="*/ 9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98"/>
                  </a:moveTo>
                  <a:lnTo>
                    <a:pt x="0" y="291"/>
                  </a:lnTo>
                  <a:lnTo>
                    <a:pt x="170" y="194"/>
                  </a:lnTo>
                  <a:lnTo>
                    <a:pt x="170" y="0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4">
              <a:extLst>
                <a:ext uri="{FF2B5EF4-FFF2-40B4-BE49-F238E27FC236}">
                  <a16:creationId xmlns:a16="http://schemas.microsoft.com/office/drawing/2014/main" id="{2E93BC87-941A-4D42-B54A-5D2B0AEC25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8300" y="3109913"/>
              <a:ext cx="2501900" cy="644525"/>
            </a:xfrm>
            <a:custGeom>
              <a:avLst/>
              <a:gdLst>
                <a:gd name="T0" fmla="*/ 729 w 826"/>
                <a:gd name="T1" fmla="*/ 142 h 212"/>
                <a:gd name="T2" fmla="*/ 702 w 826"/>
                <a:gd name="T3" fmla="*/ 123 h 212"/>
                <a:gd name="T4" fmla="*/ 713 w 826"/>
                <a:gd name="T5" fmla="*/ 50 h 212"/>
                <a:gd name="T6" fmla="*/ 299 w 826"/>
                <a:gd name="T7" fmla="*/ 0 h 212"/>
                <a:gd name="T8" fmla="*/ 268 w 826"/>
                <a:gd name="T9" fmla="*/ 142 h 212"/>
                <a:gd name="T10" fmla="*/ 282 w 826"/>
                <a:gd name="T11" fmla="*/ 119 h 212"/>
                <a:gd name="T12" fmla="*/ 288 w 826"/>
                <a:gd name="T13" fmla="*/ 66 h 212"/>
                <a:gd name="T14" fmla="*/ 138 w 826"/>
                <a:gd name="T15" fmla="*/ 98 h 212"/>
                <a:gd name="T16" fmla="*/ 110 w 826"/>
                <a:gd name="T17" fmla="*/ 91 h 212"/>
                <a:gd name="T18" fmla="*/ 181 w 826"/>
                <a:gd name="T19" fmla="*/ 63 h 212"/>
                <a:gd name="T20" fmla="*/ 574 w 826"/>
                <a:gd name="T21" fmla="*/ 141 h 212"/>
                <a:gd name="T22" fmla="*/ 656 w 826"/>
                <a:gd name="T23" fmla="*/ 107 h 212"/>
                <a:gd name="T24" fmla="*/ 609 w 826"/>
                <a:gd name="T25" fmla="*/ 50 h 212"/>
                <a:gd name="T26" fmla="*/ 91 w 826"/>
                <a:gd name="T27" fmla="*/ 18 h 212"/>
                <a:gd name="T28" fmla="*/ 76 w 826"/>
                <a:gd name="T29" fmla="*/ 58 h 212"/>
                <a:gd name="T30" fmla="*/ 76 w 826"/>
                <a:gd name="T31" fmla="*/ 58 h 212"/>
                <a:gd name="T32" fmla="*/ 540 w 826"/>
                <a:gd name="T33" fmla="*/ 40 h 212"/>
                <a:gd name="T34" fmla="*/ 523 w 826"/>
                <a:gd name="T35" fmla="*/ 136 h 212"/>
                <a:gd name="T36" fmla="*/ 351 w 826"/>
                <a:gd name="T37" fmla="*/ 50 h 212"/>
                <a:gd name="T38" fmla="*/ 375 w 826"/>
                <a:gd name="T39" fmla="*/ 9 h 212"/>
                <a:gd name="T40" fmla="*/ 455 w 826"/>
                <a:gd name="T41" fmla="*/ 110 h 212"/>
                <a:gd name="T42" fmla="*/ 144 w 826"/>
                <a:gd name="T43" fmla="*/ 178 h 212"/>
                <a:gd name="T44" fmla="*/ 93 w 826"/>
                <a:gd name="T45" fmla="*/ 211 h 212"/>
                <a:gd name="T46" fmla="*/ 96 w 826"/>
                <a:gd name="T47" fmla="*/ 208 h 212"/>
                <a:gd name="T48" fmla="*/ 92 w 826"/>
                <a:gd name="T49" fmla="*/ 184 h 212"/>
                <a:gd name="T50" fmla="*/ 164 w 826"/>
                <a:gd name="T51" fmla="*/ 180 h 212"/>
                <a:gd name="T52" fmla="*/ 177 w 826"/>
                <a:gd name="T53" fmla="*/ 184 h 212"/>
                <a:gd name="T54" fmla="*/ 23 w 826"/>
                <a:gd name="T55" fmla="*/ 186 h 212"/>
                <a:gd name="T56" fmla="*/ 43 w 826"/>
                <a:gd name="T57" fmla="*/ 193 h 212"/>
                <a:gd name="T58" fmla="*/ 403 w 826"/>
                <a:gd name="T59" fmla="*/ 165 h 212"/>
                <a:gd name="T60" fmla="*/ 332 w 826"/>
                <a:gd name="T61" fmla="*/ 180 h 212"/>
                <a:gd name="T62" fmla="*/ 344 w 826"/>
                <a:gd name="T63" fmla="*/ 184 h 212"/>
                <a:gd name="T64" fmla="*/ 66 w 826"/>
                <a:gd name="T65" fmla="*/ 182 h 212"/>
                <a:gd name="T66" fmla="*/ 63 w 826"/>
                <a:gd name="T67" fmla="*/ 208 h 212"/>
                <a:gd name="T68" fmla="*/ 552 w 826"/>
                <a:gd name="T69" fmla="*/ 206 h 212"/>
                <a:gd name="T70" fmla="*/ 547 w 826"/>
                <a:gd name="T71" fmla="*/ 170 h 212"/>
                <a:gd name="T72" fmla="*/ 524 w 826"/>
                <a:gd name="T73" fmla="*/ 197 h 212"/>
                <a:gd name="T74" fmla="*/ 4 w 826"/>
                <a:gd name="T75" fmla="*/ 212 h 212"/>
                <a:gd name="T76" fmla="*/ 487 w 826"/>
                <a:gd name="T77" fmla="*/ 212 h 212"/>
                <a:gd name="T78" fmla="*/ 301 w 826"/>
                <a:gd name="T79" fmla="*/ 179 h 212"/>
                <a:gd name="T80" fmla="*/ 306 w 826"/>
                <a:gd name="T81" fmla="*/ 207 h 212"/>
                <a:gd name="T82" fmla="*/ 283 w 826"/>
                <a:gd name="T83" fmla="*/ 200 h 212"/>
                <a:gd name="T84" fmla="*/ 449 w 826"/>
                <a:gd name="T85" fmla="*/ 166 h 212"/>
                <a:gd name="T86" fmla="*/ 241 w 826"/>
                <a:gd name="T87" fmla="*/ 182 h 212"/>
                <a:gd name="T88" fmla="*/ 237 w 826"/>
                <a:gd name="T89" fmla="*/ 208 h 212"/>
                <a:gd name="T90" fmla="*/ 222 w 826"/>
                <a:gd name="T91" fmla="*/ 191 h 212"/>
                <a:gd name="T92" fmla="*/ 208 w 826"/>
                <a:gd name="T93" fmla="*/ 192 h 212"/>
                <a:gd name="T94" fmla="*/ 218 w 826"/>
                <a:gd name="T95" fmla="*/ 209 h 212"/>
                <a:gd name="T96" fmla="*/ 203 w 826"/>
                <a:gd name="T97" fmla="*/ 208 h 212"/>
                <a:gd name="T98" fmla="*/ 386 w 826"/>
                <a:gd name="T99" fmla="*/ 181 h 212"/>
                <a:gd name="T100" fmla="*/ 370 w 826"/>
                <a:gd name="T101" fmla="*/ 193 h 212"/>
                <a:gd name="T102" fmla="*/ 387 w 826"/>
                <a:gd name="T103" fmla="*/ 211 h 212"/>
                <a:gd name="T104" fmla="*/ 368 w 826"/>
                <a:gd name="T105" fmla="*/ 207 h 212"/>
                <a:gd name="T106" fmla="*/ 802 w 826"/>
                <a:gd name="T107" fmla="*/ 6 h 212"/>
                <a:gd name="T108" fmla="*/ 824 w 826"/>
                <a:gd name="T109" fmla="*/ 38 h 212"/>
                <a:gd name="T110" fmla="*/ 783 w 826"/>
                <a:gd name="T111" fmla="*/ 20 h 212"/>
                <a:gd name="T112" fmla="*/ 813 w 826"/>
                <a:gd name="T113" fmla="*/ 20 h 212"/>
                <a:gd name="T114" fmla="*/ 807 w 826"/>
                <a:gd name="T115" fmla="*/ 3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6" h="212">
                  <a:moveTo>
                    <a:pt x="763" y="54"/>
                  </a:moveTo>
                  <a:cubicBezTo>
                    <a:pt x="759" y="49"/>
                    <a:pt x="754" y="46"/>
                    <a:pt x="748" y="43"/>
                  </a:cubicBezTo>
                  <a:cubicBezTo>
                    <a:pt x="742" y="40"/>
                    <a:pt x="735" y="39"/>
                    <a:pt x="728" y="39"/>
                  </a:cubicBezTo>
                  <a:cubicBezTo>
                    <a:pt x="721" y="39"/>
                    <a:pt x="715" y="40"/>
                    <a:pt x="709" y="43"/>
                  </a:cubicBezTo>
                  <a:cubicBezTo>
                    <a:pt x="703" y="45"/>
                    <a:pt x="698" y="49"/>
                    <a:pt x="693" y="54"/>
                  </a:cubicBezTo>
                  <a:cubicBezTo>
                    <a:pt x="689" y="59"/>
                    <a:pt x="685" y="64"/>
                    <a:pt x="683" y="70"/>
                  </a:cubicBezTo>
                  <a:cubicBezTo>
                    <a:pt x="680" y="76"/>
                    <a:pt x="679" y="83"/>
                    <a:pt x="679" y="90"/>
                  </a:cubicBezTo>
                  <a:cubicBezTo>
                    <a:pt x="679" y="97"/>
                    <a:pt x="680" y="104"/>
                    <a:pt x="683" y="110"/>
                  </a:cubicBezTo>
                  <a:cubicBezTo>
                    <a:pt x="685" y="117"/>
                    <a:pt x="689" y="122"/>
                    <a:pt x="693" y="127"/>
                  </a:cubicBezTo>
                  <a:cubicBezTo>
                    <a:pt x="698" y="132"/>
                    <a:pt x="703" y="136"/>
                    <a:pt x="709" y="138"/>
                  </a:cubicBezTo>
                  <a:cubicBezTo>
                    <a:pt x="715" y="141"/>
                    <a:pt x="722" y="142"/>
                    <a:pt x="729" y="142"/>
                  </a:cubicBezTo>
                  <a:cubicBezTo>
                    <a:pt x="733" y="142"/>
                    <a:pt x="738" y="142"/>
                    <a:pt x="742" y="141"/>
                  </a:cubicBezTo>
                  <a:cubicBezTo>
                    <a:pt x="747" y="139"/>
                    <a:pt x="751" y="138"/>
                    <a:pt x="754" y="136"/>
                  </a:cubicBezTo>
                  <a:cubicBezTo>
                    <a:pt x="758" y="133"/>
                    <a:pt x="761" y="131"/>
                    <a:pt x="764" y="128"/>
                  </a:cubicBezTo>
                  <a:cubicBezTo>
                    <a:pt x="767" y="125"/>
                    <a:pt x="769" y="121"/>
                    <a:pt x="770" y="118"/>
                  </a:cubicBezTo>
                  <a:cubicBezTo>
                    <a:pt x="762" y="116"/>
                    <a:pt x="762" y="116"/>
                    <a:pt x="762" y="116"/>
                  </a:cubicBezTo>
                  <a:cubicBezTo>
                    <a:pt x="760" y="118"/>
                    <a:pt x="759" y="121"/>
                    <a:pt x="756" y="123"/>
                  </a:cubicBezTo>
                  <a:cubicBezTo>
                    <a:pt x="754" y="126"/>
                    <a:pt x="752" y="128"/>
                    <a:pt x="749" y="129"/>
                  </a:cubicBezTo>
                  <a:cubicBezTo>
                    <a:pt x="746" y="131"/>
                    <a:pt x="743" y="132"/>
                    <a:pt x="739" y="133"/>
                  </a:cubicBezTo>
                  <a:cubicBezTo>
                    <a:pt x="736" y="134"/>
                    <a:pt x="733" y="135"/>
                    <a:pt x="729" y="135"/>
                  </a:cubicBezTo>
                  <a:cubicBezTo>
                    <a:pt x="724" y="135"/>
                    <a:pt x="719" y="134"/>
                    <a:pt x="714" y="132"/>
                  </a:cubicBezTo>
                  <a:cubicBezTo>
                    <a:pt x="710" y="130"/>
                    <a:pt x="706" y="127"/>
                    <a:pt x="702" y="123"/>
                  </a:cubicBezTo>
                  <a:cubicBezTo>
                    <a:pt x="699" y="120"/>
                    <a:pt x="696" y="115"/>
                    <a:pt x="693" y="110"/>
                  </a:cubicBezTo>
                  <a:cubicBezTo>
                    <a:pt x="691" y="105"/>
                    <a:pt x="690" y="100"/>
                    <a:pt x="689" y="94"/>
                  </a:cubicBezTo>
                  <a:cubicBezTo>
                    <a:pt x="777" y="94"/>
                    <a:pt x="777" y="94"/>
                    <a:pt x="777" y="94"/>
                  </a:cubicBezTo>
                  <a:cubicBezTo>
                    <a:pt x="777" y="94"/>
                    <a:pt x="777" y="93"/>
                    <a:pt x="777" y="93"/>
                  </a:cubicBezTo>
                  <a:cubicBezTo>
                    <a:pt x="777" y="90"/>
                    <a:pt x="777" y="90"/>
                    <a:pt x="777" y="90"/>
                  </a:cubicBezTo>
                  <a:cubicBezTo>
                    <a:pt x="777" y="83"/>
                    <a:pt x="776" y="77"/>
                    <a:pt x="774" y="70"/>
                  </a:cubicBezTo>
                  <a:cubicBezTo>
                    <a:pt x="771" y="64"/>
                    <a:pt x="768" y="59"/>
                    <a:pt x="763" y="54"/>
                  </a:cubicBezTo>
                  <a:close/>
                  <a:moveTo>
                    <a:pt x="689" y="87"/>
                  </a:moveTo>
                  <a:cubicBezTo>
                    <a:pt x="689" y="81"/>
                    <a:pt x="691" y="76"/>
                    <a:pt x="693" y="71"/>
                  </a:cubicBezTo>
                  <a:cubicBezTo>
                    <a:pt x="695" y="66"/>
                    <a:pt x="698" y="61"/>
                    <a:pt x="701" y="58"/>
                  </a:cubicBezTo>
                  <a:cubicBezTo>
                    <a:pt x="705" y="54"/>
                    <a:pt x="709" y="52"/>
                    <a:pt x="713" y="50"/>
                  </a:cubicBezTo>
                  <a:cubicBezTo>
                    <a:pt x="718" y="48"/>
                    <a:pt x="723" y="47"/>
                    <a:pt x="728" y="47"/>
                  </a:cubicBezTo>
                  <a:cubicBezTo>
                    <a:pt x="734" y="47"/>
                    <a:pt x="739" y="48"/>
                    <a:pt x="743" y="50"/>
                  </a:cubicBezTo>
                  <a:cubicBezTo>
                    <a:pt x="748" y="52"/>
                    <a:pt x="752" y="54"/>
                    <a:pt x="755" y="58"/>
                  </a:cubicBezTo>
                  <a:cubicBezTo>
                    <a:pt x="759" y="61"/>
                    <a:pt x="762" y="66"/>
                    <a:pt x="764" y="70"/>
                  </a:cubicBezTo>
                  <a:cubicBezTo>
                    <a:pt x="766" y="75"/>
                    <a:pt x="768" y="81"/>
                    <a:pt x="768" y="87"/>
                  </a:cubicBezTo>
                  <a:lnTo>
                    <a:pt x="689" y="87"/>
                  </a:lnTo>
                  <a:close/>
                  <a:moveTo>
                    <a:pt x="331" y="119"/>
                  </a:moveTo>
                  <a:cubicBezTo>
                    <a:pt x="329" y="118"/>
                    <a:pt x="327" y="118"/>
                    <a:pt x="326" y="117"/>
                  </a:cubicBezTo>
                  <a:cubicBezTo>
                    <a:pt x="325" y="116"/>
                    <a:pt x="325" y="114"/>
                    <a:pt x="325" y="111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57"/>
                    <a:pt x="299" y="57"/>
                    <a:pt x="299" y="57"/>
                  </a:cubicBezTo>
                  <a:cubicBezTo>
                    <a:pt x="296" y="52"/>
                    <a:pt x="291" y="47"/>
                    <a:pt x="285" y="43"/>
                  </a:cubicBezTo>
                  <a:cubicBezTo>
                    <a:pt x="279" y="40"/>
                    <a:pt x="272" y="38"/>
                    <a:pt x="265" y="38"/>
                  </a:cubicBezTo>
                  <a:cubicBezTo>
                    <a:pt x="258" y="38"/>
                    <a:pt x="252" y="39"/>
                    <a:pt x="247" y="42"/>
                  </a:cubicBezTo>
                  <a:cubicBezTo>
                    <a:pt x="241" y="45"/>
                    <a:pt x="237" y="48"/>
                    <a:pt x="233" y="53"/>
                  </a:cubicBezTo>
                  <a:cubicBezTo>
                    <a:pt x="229" y="58"/>
                    <a:pt x="226" y="63"/>
                    <a:pt x="223" y="70"/>
                  </a:cubicBezTo>
                  <a:cubicBezTo>
                    <a:pt x="221" y="76"/>
                    <a:pt x="220" y="83"/>
                    <a:pt x="220" y="90"/>
                  </a:cubicBezTo>
                  <a:cubicBezTo>
                    <a:pt x="220" y="97"/>
                    <a:pt x="221" y="104"/>
                    <a:pt x="223" y="111"/>
                  </a:cubicBezTo>
                  <a:cubicBezTo>
                    <a:pt x="226" y="117"/>
                    <a:pt x="229" y="123"/>
                    <a:pt x="233" y="127"/>
                  </a:cubicBezTo>
                  <a:cubicBezTo>
                    <a:pt x="238" y="132"/>
                    <a:pt x="243" y="136"/>
                    <a:pt x="249" y="138"/>
                  </a:cubicBezTo>
                  <a:cubicBezTo>
                    <a:pt x="254" y="141"/>
                    <a:pt x="261" y="142"/>
                    <a:pt x="268" y="142"/>
                  </a:cubicBezTo>
                  <a:cubicBezTo>
                    <a:pt x="275" y="142"/>
                    <a:pt x="281" y="141"/>
                    <a:pt x="288" y="138"/>
                  </a:cubicBezTo>
                  <a:cubicBezTo>
                    <a:pt x="294" y="134"/>
                    <a:pt x="299" y="129"/>
                    <a:pt x="303" y="123"/>
                  </a:cubicBezTo>
                  <a:cubicBezTo>
                    <a:pt x="303" y="129"/>
                    <a:pt x="303" y="129"/>
                    <a:pt x="303" y="129"/>
                  </a:cubicBezTo>
                  <a:cubicBezTo>
                    <a:pt x="304" y="133"/>
                    <a:pt x="305" y="136"/>
                    <a:pt x="308" y="138"/>
                  </a:cubicBezTo>
                  <a:cubicBezTo>
                    <a:pt x="311" y="141"/>
                    <a:pt x="315" y="142"/>
                    <a:pt x="320" y="142"/>
                  </a:cubicBezTo>
                  <a:cubicBezTo>
                    <a:pt x="323" y="142"/>
                    <a:pt x="326" y="141"/>
                    <a:pt x="331" y="141"/>
                  </a:cubicBezTo>
                  <a:lnTo>
                    <a:pt x="331" y="119"/>
                  </a:lnTo>
                  <a:close/>
                  <a:moveTo>
                    <a:pt x="299" y="104"/>
                  </a:moveTo>
                  <a:cubicBezTo>
                    <a:pt x="298" y="106"/>
                    <a:pt x="297" y="108"/>
                    <a:pt x="295" y="110"/>
                  </a:cubicBezTo>
                  <a:cubicBezTo>
                    <a:pt x="293" y="112"/>
                    <a:pt x="291" y="114"/>
                    <a:pt x="289" y="116"/>
                  </a:cubicBezTo>
                  <a:cubicBezTo>
                    <a:pt x="287" y="117"/>
                    <a:pt x="285" y="118"/>
                    <a:pt x="282" y="119"/>
                  </a:cubicBezTo>
                  <a:cubicBezTo>
                    <a:pt x="280" y="120"/>
                    <a:pt x="277" y="121"/>
                    <a:pt x="275" y="121"/>
                  </a:cubicBezTo>
                  <a:cubicBezTo>
                    <a:pt x="270" y="121"/>
                    <a:pt x="267" y="120"/>
                    <a:pt x="263" y="118"/>
                  </a:cubicBezTo>
                  <a:cubicBezTo>
                    <a:pt x="260" y="117"/>
                    <a:pt x="257" y="115"/>
                    <a:pt x="255" y="112"/>
                  </a:cubicBezTo>
                  <a:cubicBezTo>
                    <a:pt x="252" y="109"/>
                    <a:pt x="250" y="106"/>
                    <a:pt x="249" y="102"/>
                  </a:cubicBezTo>
                  <a:cubicBezTo>
                    <a:pt x="247" y="99"/>
                    <a:pt x="247" y="95"/>
                    <a:pt x="247" y="91"/>
                  </a:cubicBezTo>
                  <a:cubicBezTo>
                    <a:pt x="247" y="87"/>
                    <a:pt x="247" y="83"/>
                    <a:pt x="249" y="79"/>
                  </a:cubicBezTo>
                  <a:cubicBezTo>
                    <a:pt x="250" y="75"/>
                    <a:pt x="252" y="72"/>
                    <a:pt x="254" y="69"/>
                  </a:cubicBezTo>
                  <a:cubicBezTo>
                    <a:pt x="256" y="66"/>
                    <a:pt x="259" y="64"/>
                    <a:pt x="262" y="62"/>
                  </a:cubicBezTo>
                  <a:cubicBezTo>
                    <a:pt x="266" y="61"/>
                    <a:pt x="269" y="60"/>
                    <a:pt x="273" y="60"/>
                  </a:cubicBezTo>
                  <a:cubicBezTo>
                    <a:pt x="276" y="60"/>
                    <a:pt x="278" y="60"/>
                    <a:pt x="281" y="61"/>
                  </a:cubicBezTo>
                  <a:cubicBezTo>
                    <a:pt x="283" y="62"/>
                    <a:pt x="286" y="64"/>
                    <a:pt x="288" y="66"/>
                  </a:cubicBezTo>
                  <a:cubicBezTo>
                    <a:pt x="291" y="67"/>
                    <a:pt x="293" y="69"/>
                    <a:pt x="295" y="72"/>
                  </a:cubicBezTo>
                  <a:cubicBezTo>
                    <a:pt x="297" y="74"/>
                    <a:pt x="298" y="77"/>
                    <a:pt x="299" y="80"/>
                  </a:cubicBezTo>
                  <a:lnTo>
                    <a:pt x="299" y="104"/>
                  </a:lnTo>
                  <a:close/>
                  <a:moveTo>
                    <a:pt x="210" y="116"/>
                  </a:moveTo>
                  <a:cubicBezTo>
                    <a:pt x="188" y="110"/>
                    <a:pt x="188" y="110"/>
                    <a:pt x="188" y="110"/>
                  </a:cubicBezTo>
                  <a:cubicBezTo>
                    <a:pt x="187" y="114"/>
                    <a:pt x="183" y="117"/>
                    <a:pt x="179" y="120"/>
                  </a:cubicBezTo>
                  <a:cubicBezTo>
                    <a:pt x="174" y="122"/>
                    <a:pt x="169" y="124"/>
                    <a:pt x="164" y="124"/>
                  </a:cubicBezTo>
                  <a:cubicBezTo>
                    <a:pt x="161" y="124"/>
                    <a:pt x="158" y="123"/>
                    <a:pt x="155" y="122"/>
                  </a:cubicBezTo>
                  <a:cubicBezTo>
                    <a:pt x="152" y="121"/>
                    <a:pt x="149" y="119"/>
                    <a:pt x="146" y="117"/>
                  </a:cubicBezTo>
                  <a:cubicBezTo>
                    <a:pt x="144" y="115"/>
                    <a:pt x="142" y="112"/>
                    <a:pt x="140" y="109"/>
                  </a:cubicBezTo>
                  <a:cubicBezTo>
                    <a:pt x="139" y="106"/>
                    <a:pt x="138" y="102"/>
                    <a:pt x="138" y="98"/>
                  </a:cubicBezTo>
                  <a:cubicBezTo>
                    <a:pt x="216" y="98"/>
                    <a:pt x="216" y="98"/>
                    <a:pt x="216" y="98"/>
                  </a:cubicBezTo>
                  <a:cubicBezTo>
                    <a:pt x="216" y="97"/>
                    <a:pt x="216" y="96"/>
                    <a:pt x="216" y="95"/>
                  </a:cubicBezTo>
                  <a:cubicBezTo>
                    <a:pt x="216" y="93"/>
                    <a:pt x="216" y="91"/>
                    <a:pt x="216" y="90"/>
                  </a:cubicBezTo>
                  <a:cubicBezTo>
                    <a:pt x="216" y="83"/>
                    <a:pt x="215" y="76"/>
                    <a:pt x="213" y="70"/>
                  </a:cubicBezTo>
                  <a:cubicBezTo>
                    <a:pt x="210" y="64"/>
                    <a:pt x="207" y="58"/>
                    <a:pt x="202" y="54"/>
                  </a:cubicBezTo>
                  <a:cubicBezTo>
                    <a:pt x="198" y="49"/>
                    <a:pt x="192" y="45"/>
                    <a:pt x="186" y="42"/>
                  </a:cubicBezTo>
                  <a:cubicBezTo>
                    <a:pt x="179" y="39"/>
                    <a:pt x="172" y="38"/>
                    <a:pt x="164" y="38"/>
                  </a:cubicBezTo>
                  <a:cubicBezTo>
                    <a:pt x="155" y="38"/>
                    <a:pt x="148" y="39"/>
                    <a:pt x="141" y="42"/>
                  </a:cubicBezTo>
                  <a:cubicBezTo>
                    <a:pt x="135" y="45"/>
                    <a:pt x="129" y="49"/>
                    <a:pt x="124" y="54"/>
                  </a:cubicBezTo>
                  <a:cubicBezTo>
                    <a:pt x="120" y="58"/>
                    <a:pt x="116" y="64"/>
                    <a:pt x="114" y="70"/>
                  </a:cubicBezTo>
                  <a:cubicBezTo>
                    <a:pt x="111" y="77"/>
                    <a:pt x="110" y="84"/>
                    <a:pt x="110" y="91"/>
                  </a:cubicBezTo>
                  <a:cubicBezTo>
                    <a:pt x="110" y="98"/>
                    <a:pt x="111" y="104"/>
                    <a:pt x="114" y="111"/>
                  </a:cubicBezTo>
                  <a:cubicBezTo>
                    <a:pt x="116" y="117"/>
                    <a:pt x="120" y="122"/>
                    <a:pt x="125" y="127"/>
                  </a:cubicBezTo>
                  <a:cubicBezTo>
                    <a:pt x="129" y="132"/>
                    <a:pt x="135" y="136"/>
                    <a:pt x="141" y="138"/>
                  </a:cubicBezTo>
                  <a:cubicBezTo>
                    <a:pt x="148" y="141"/>
                    <a:pt x="155" y="142"/>
                    <a:pt x="163" y="142"/>
                  </a:cubicBezTo>
                  <a:cubicBezTo>
                    <a:pt x="175" y="142"/>
                    <a:pt x="184" y="140"/>
                    <a:pt x="193" y="135"/>
                  </a:cubicBezTo>
                  <a:cubicBezTo>
                    <a:pt x="201" y="130"/>
                    <a:pt x="207" y="124"/>
                    <a:pt x="210" y="116"/>
                  </a:cubicBezTo>
                  <a:close/>
                  <a:moveTo>
                    <a:pt x="140" y="71"/>
                  </a:moveTo>
                  <a:cubicBezTo>
                    <a:pt x="141" y="68"/>
                    <a:pt x="143" y="66"/>
                    <a:pt x="145" y="64"/>
                  </a:cubicBezTo>
                  <a:cubicBezTo>
                    <a:pt x="148" y="61"/>
                    <a:pt x="150" y="60"/>
                    <a:pt x="153" y="58"/>
                  </a:cubicBezTo>
                  <a:cubicBezTo>
                    <a:pt x="156" y="57"/>
                    <a:pt x="160" y="57"/>
                    <a:pt x="163" y="57"/>
                  </a:cubicBezTo>
                  <a:cubicBezTo>
                    <a:pt x="170" y="57"/>
                    <a:pt x="176" y="59"/>
                    <a:pt x="181" y="63"/>
                  </a:cubicBezTo>
                  <a:cubicBezTo>
                    <a:pt x="186" y="68"/>
                    <a:pt x="189" y="74"/>
                    <a:pt x="190" y="82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37" y="78"/>
                    <a:pt x="138" y="75"/>
                    <a:pt x="140" y="71"/>
                  </a:cubicBezTo>
                  <a:close/>
                  <a:moveTo>
                    <a:pt x="657" y="55"/>
                  </a:moveTo>
                  <a:cubicBezTo>
                    <a:pt x="653" y="50"/>
                    <a:pt x="648" y="46"/>
                    <a:pt x="642" y="43"/>
                  </a:cubicBezTo>
                  <a:cubicBezTo>
                    <a:pt x="636" y="40"/>
                    <a:pt x="630" y="39"/>
                    <a:pt x="623" y="39"/>
                  </a:cubicBezTo>
                  <a:cubicBezTo>
                    <a:pt x="615" y="39"/>
                    <a:pt x="607" y="41"/>
                    <a:pt x="601" y="45"/>
                  </a:cubicBezTo>
                  <a:cubicBezTo>
                    <a:pt x="594" y="50"/>
                    <a:pt x="589" y="55"/>
                    <a:pt x="584" y="62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574" y="141"/>
                    <a:pt x="574" y="141"/>
                    <a:pt x="574" y="141"/>
                  </a:cubicBezTo>
                  <a:cubicBezTo>
                    <a:pt x="583" y="141"/>
                    <a:pt x="583" y="141"/>
                    <a:pt x="583" y="141"/>
                  </a:cubicBezTo>
                  <a:cubicBezTo>
                    <a:pt x="583" y="121"/>
                    <a:pt x="583" y="121"/>
                    <a:pt x="583" y="121"/>
                  </a:cubicBezTo>
                  <a:cubicBezTo>
                    <a:pt x="587" y="127"/>
                    <a:pt x="592" y="132"/>
                    <a:pt x="599" y="136"/>
                  </a:cubicBezTo>
                  <a:cubicBezTo>
                    <a:pt x="606" y="140"/>
                    <a:pt x="613" y="142"/>
                    <a:pt x="621" y="142"/>
                  </a:cubicBezTo>
                  <a:cubicBezTo>
                    <a:pt x="628" y="142"/>
                    <a:pt x="634" y="141"/>
                    <a:pt x="640" y="138"/>
                  </a:cubicBezTo>
                  <a:cubicBezTo>
                    <a:pt x="646" y="135"/>
                    <a:pt x="651" y="132"/>
                    <a:pt x="655" y="127"/>
                  </a:cubicBezTo>
                  <a:cubicBezTo>
                    <a:pt x="659" y="122"/>
                    <a:pt x="663" y="117"/>
                    <a:pt x="665" y="111"/>
                  </a:cubicBezTo>
                  <a:cubicBezTo>
                    <a:pt x="668" y="104"/>
                    <a:pt x="669" y="98"/>
                    <a:pt x="669" y="91"/>
                  </a:cubicBezTo>
                  <a:cubicBezTo>
                    <a:pt x="669" y="84"/>
                    <a:pt x="668" y="78"/>
                    <a:pt x="666" y="72"/>
                  </a:cubicBezTo>
                  <a:cubicBezTo>
                    <a:pt x="664" y="66"/>
                    <a:pt x="661" y="60"/>
                    <a:pt x="657" y="55"/>
                  </a:cubicBezTo>
                  <a:close/>
                  <a:moveTo>
                    <a:pt x="656" y="107"/>
                  </a:moveTo>
                  <a:cubicBezTo>
                    <a:pt x="654" y="112"/>
                    <a:pt x="651" y="116"/>
                    <a:pt x="648" y="120"/>
                  </a:cubicBezTo>
                  <a:cubicBezTo>
                    <a:pt x="644" y="124"/>
                    <a:pt x="640" y="128"/>
                    <a:pt x="635" y="130"/>
                  </a:cubicBezTo>
                  <a:cubicBezTo>
                    <a:pt x="630" y="133"/>
                    <a:pt x="625" y="134"/>
                    <a:pt x="619" y="134"/>
                  </a:cubicBezTo>
                  <a:cubicBezTo>
                    <a:pt x="616" y="134"/>
                    <a:pt x="612" y="133"/>
                    <a:pt x="608" y="132"/>
                  </a:cubicBezTo>
                  <a:cubicBezTo>
                    <a:pt x="604" y="130"/>
                    <a:pt x="600" y="128"/>
                    <a:pt x="597" y="126"/>
                  </a:cubicBezTo>
                  <a:cubicBezTo>
                    <a:pt x="593" y="124"/>
                    <a:pt x="590" y="121"/>
                    <a:pt x="588" y="118"/>
                  </a:cubicBezTo>
                  <a:cubicBezTo>
                    <a:pt x="586" y="114"/>
                    <a:pt x="584" y="111"/>
                    <a:pt x="584" y="107"/>
                  </a:cubicBezTo>
                  <a:cubicBezTo>
                    <a:pt x="584" y="74"/>
                    <a:pt x="584" y="74"/>
                    <a:pt x="584" y="74"/>
                  </a:cubicBezTo>
                  <a:cubicBezTo>
                    <a:pt x="585" y="70"/>
                    <a:pt x="588" y="67"/>
                    <a:pt x="590" y="64"/>
                  </a:cubicBezTo>
                  <a:cubicBezTo>
                    <a:pt x="593" y="61"/>
                    <a:pt x="595" y="58"/>
                    <a:pt x="599" y="55"/>
                  </a:cubicBezTo>
                  <a:cubicBezTo>
                    <a:pt x="602" y="53"/>
                    <a:pt x="605" y="51"/>
                    <a:pt x="609" y="50"/>
                  </a:cubicBezTo>
                  <a:cubicBezTo>
                    <a:pt x="613" y="48"/>
                    <a:pt x="617" y="47"/>
                    <a:pt x="621" y="47"/>
                  </a:cubicBezTo>
                  <a:cubicBezTo>
                    <a:pt x="626" y="47"/>
                    <a:pt x="632" y="49"/>
                    <a:pt x="636" y="51"/>
                  </a:cubicBezTo>
                  <a:cubicBezTo>
                    <a:pt x="641" y="53"/>
                    <a:pt x="645" y="57"/>
                    <a:pt x="648" y="61"/>
                  </a:cubicBezTo>
                  <a:cubicBezTo>
                    <a:pt x="652" y="65"/>
                    <a:pt x="654" y="69"/>
                    <a:pt x="656" y="75"/>
                  </a:cubicBezTo>
                  <a:cubicBezTo>
                    <a:pt x="658" y="80"/>
                    <a:pt x="659" y="85"/>
                    <a:pt x="659" y="91"/>
                  </a:cubicBezTo>
                  <a:cubicBezTo>
                    <a:pt x="659" y="96"/>
                    <a:pt x="658" y="102"/>
                    <a:pt x="656" y="107"/>
                  </a:cubicBezTo>
                  <a:close/>
                  <a:moveTo>
                    <a:pt x="79" y="89"/>
                  </a:moveTo>
                  <a:cubicBezTo>
                    <a:pt x="87" y="86"/>
                    <a:pt x="93" y="81"/>
                    <a:pt x="97" y="73"/>
                  </a:cubicBezTo>
                  <a:cubicBezTo>
                    <a:pt x="101" y="66"/>
                    <a:pt x="104" y="58"/>
                    <a:pt x="104" y="49"/>
                  </a:cubicBezTo>
                  <a:cubicBezTo>
                    <a:pt x="104" y="44"/>
                    <a:pt x="103" y="38"/>
                    <a:pt x="100" y="33"/>
                  </a:cubicBezTo>
                  <a:cubicBezTo>
                    <a:pt x="98" y="27"/>
                    <a:pt x="95" y="23"/>
                    <a:pt x="91" y="18"/>
                  </a:cubicBezTo>
                  <a:cubicBezTo>
                    <a:pt x="88" y="14"/>
                    <a:pt x="83" y="10"/>
                    <a:pt x="78" y="8"/>
                  </a:cubicBezTo>
                  <a:cubicBezTo>
                    <a:pt x="72" y="5"/>
                    <a:pt x="66" y="4"/>
                    <a:pt x="6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110" y="141"/>
                    <a:pt x="110" y="141"/>
                    <a:pt x="110" y="141"/>
                  </a:cubicBezTo>
                  <a:lnTo>
                    <a:pt x="79" y="89"/>
                  </a:lnTo>
                  <a:close/>
                  <a:moveTo>
                    <a:pt x="76" y="58"/>
                  </a:moveTo>
                  <a:cubicBezTo>
                    <a:pt x="75" y="61"/>
                    <a:pt x="73" y="63"/>
                    <a:pt x="72" y="65"/>
                  </a:cubicBezTo>
                  <a:cubicBezTo>
                    <a:pt x="70" y="67"/>
                    <a:pt x="69" y="69"/>
                    <a:pt x="66" y="70"/>
                  </a:cubicBezTo>
                  <a:cubicBezTo>
                    <a:pt x="64" y="71"/>
                    <a:pt x="62" y="71"/>
                    <a:pt x="60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1" y="27"/>
                    <a:pt x="63" y="28"/>
                    <a:pt x="65" y="29"/>
                  </a:cubicBezTo>
                  <a:cubicBezTo>
                    <a:pt x="68" y="30"/>
                    <a:pt x="70" y="31"/>
                    <a:pt x="71" y="33"/>
                  </a:cubicBezTo>
                  <a:cubicBezTo>
                    <a:pt x="73" y="35"/>
                    <a:pt x="74" y="38"/>
                    <a:pt x="75" y="40"/>
                  </a:cubicBezTo>
                  <a:cubicBezTo>
                    <a:pt x="76" y="43"/>
                    <a:pt x="77" y="46"/>
                    <a:pt x="77" y="49"/>
                  </a:cubicBezTo>
                  <a:cubicBezTo>
                    <a:pt x="77" y="52"/>
                    <a:pt x="77" y="55"/>
                    <a:pt x="76" y="58"/>
                  </a:cubicBezTo>
                  <a:close/>
                  <a:moveTo>
                    <a:pt x="523" y="136"/>
                  </a:moveTo>
                  <a:cubicBezTo>
                    <a:pt x="530" y="131"/>
                    <a:pt x="536" y="125"/>
                    <a:pt x="541" y="117"/>
                  </a:cubicBezTo>
                  <a:cubicBezTo>
                    <a:pt x="541" y="132"/>
                    <a:pt x="541" y="132"/>
                    <a:pt x="541" y="132"/>
                  </a:cubicBezTo>
                  <a:cubicBezTo>
                    <a:pt x="541" y="135"/>
                    <a:pt x="542" y="137"/>
                    <a:pt x="544" y="138"/>
                  </a:cubicBezTo>
                  <a:cubicBezTo>
                    <a:pt x="546" y="140"/>
                    <a:pt x="548" y="141"/>
                    <a:pt x="551" y="141"/>
                  </a:cubicBezTo>
                  <a:cubicBezTo>
                    <a:pt x="552" y="141"/>
                    <a:pt x="552" y="141"/>
                    <a:pt x="552" y="141"/>
                  </a:cubicBezTo>
                  <a:cubicBezTo>
                    <a:pt x="552" y="141"/>
                    <a:pt x="553" y="141"/>
                    <a:pt x="553" y="141"/>
                  </a:cubicBezTo>
                  <a:cubicBezTo>
                    <a:pt x="553" y="132"/>
                    <a:pt x="553" y="132"/>
                    <a:pt x="553" y="132"/>
                  </a:cubicBezTo>
                  <a:cubicBezTo>
                    <a:pt x="551" y="132"/>
                    <a:pt x="549" y="130"/>
                    <a:pt x="549" y="127"/>
                  </a:cubicBezTo>
                  <a:cubicBezTo>
                    <a:pt x="549" y="40"/>
                    <a:pt x="549" y="40"/>
                    <a:pt x="549" y="40"/>
                  </a:cubicBezTo>
                  <a:cubicBezTo>
                    <a:pt x="540" y="40"/>
                    <a:pt x="540" y="40"/>
                    <a:pt x="540" y="40"/>
                  </a:cubicBezTo>
                  <a:cubicBezTo>
                    <a:pt x="540" y="104"/>
                    <a:pt x="540" y="104"/>
                    <a:pt x="540" y="104"/>
                  </a:cubicBezTo>
                  <a:cubicBezTo>
                    <a:pt x="538" y="108"/>
                    <a:pt x="536" y="112"/>
                    <a:pt x="533" y="116"/>
                  </a:cubicBezTo>
                  <a:cubicBezTo>
                    <a:pt x="531" y="120"/>
                    <a:pt x="528" y="123"/>
                    <a:pt x="524" y="125"/>
                  </a:cubicBezTo>
                  <a:cubicBezTo>
                    <a:pt x="521" y="128"/>
                    <a:pt x="517" y="130"/>
                    <a:pt x="513" y="132"/>
                  </a:cubicBezTo>
                  <a:cubicBezTo>
                    <a:pt x="509" y="133"/>
                    <a:pt x="505" y="134"/>
                    <a:pt x="501" y="134"/>
                  </a:cubicBezTo>
                  <a:cubicBezTo>
                    <a:pt x="484" y="134"/>
                    <a:pt x="476" y="121"/>
                    <a:pt x="476" y="97"/>
                  </a:cubicBezTo>
                  <a:cubicBezTo>
                    <a:pt x="476" y="40"/>
                    <a:pt x="476" y="40"/>
                    <a:pt x="476" y="40"/>
                  </a:cubicBezTo>
                  <a:cubicBezTo>
                    <a:pt x="466" y="40"/>
                    <a:pt x="466" y="40"/>
                    <a:pt x="466" y="40"/>
                  </a:cubicBezTo>
                  <a:cubicBezTo>
                    <a:pt x="466" y="98"/>
                    <a:pt x="466" y="98"/>
                    <a:pt x="466" y="98"/>
                  </a:cubicBezTo>
                  <a:cubicBezTo>
                    <a:pt x="466" y="128"/>
                    <a:pt x="477" y="142"/>
                    <a:pt x="498" y="142"/>
                  </a:cubicBezTo>
                  <a:cubicBezTo>
                    <a:pt x="507" y="142"/>
                    <a:pt x="515" y="140"/>
                    <a:pt x="523" y="136"/>
                  </a:cubicBezTo>
                  <a:close/>
                  <a:moveTo>
                    <a:pt x="455" y="110"/>
                  </a:moveTo>
                  <a:cubicBezTo>
                    <a:pt x="447" y="106"/>
                    <a:pt x="447" y="106"/>
                    <a:pt x="447" y="106"/>
                  </a:cubicBezTo>
                  <a:cubicBezTo>
                    <a:pt x="444" y="111"/>
                    <a:pt x="442" y="115"/>
                    <a:pt x="438" y="118"/>
                  </a:cubicBezTo>
                  <a:cubicBezTo>
                    <a:pt x="435" y="121"/>
                    <a:pt x="431" y="124"/>
                    <a:pt x="427" y="126"/>
                  </a:cubicBezTo>
                  <a:cubicBezTo>
                    <a:pt x="423" y="128"/>
                    <a:pt x="419" y="130"/>
                    <a:pt x="414" y="131"/>
                  </a:cubicBezTo>
                  <a:cubicBezTo>
                    <a:pt x="410" y="132"/>
                    <a:pt x="406" y="133"/>
                    <a:pt x="402" y="133"/>
                  </a:cubicBezTo>
                  <a:cubicBezTo>
                    <a:pt x="394" y="133"/>
                    <a:pt x="387" y="131"/>
                    <a:pt x="380" y="128"/>
                  </a:cubicBezTo>
                  <a:cubicBezTo>
                    <a:pt x="374" y="124"/>
                    <a:pt x="368" y="120"/>
                    <a:pt x="363" y="114"/>
                  </a:cubicBezTo>
                  <a:cubicBezTo>
                    <a:pt x="358" y="109"/>
                    <a:pt x="354" y="102"/>
                    <a:pt x="351" y="95"/>
                  </a:cubicBezTo>
                  <a:cubicBezTo>
                    <a:pt x="349" y="88"/>
                    <a:pt x="347" y="80"/>
                    <a:pt x="347" y="72"/>
                  </a:cubicBezTo>
                  <a:cubicBezTo>
                    <a:pt x="347" y="65"/>
                    <a:pt x="348" y="57"/>
                    <a:pt x="351" y="50"/>
                  </a:cubicBezTo>
                  <a:cubicBezTo>
                    <a:pt x="353" y="43"/>
                    <a:pt x="357" y="37"/>
                    <a:pt x="361" y="31"/>
                  </a:cubicBezTo>
                  <a:cubicBezTo>
                    <a:pt x="366" y="26"/>
                    <a:pt x="371" y="21"/>
                    <a:pt x="378" y="17"/>
                  </a:cubicBezTo>
                  <a:cubicBezTo>
                    <a:pt x="385" y="14"/>
                    <a:pt x="392" y="12"/>
                    <a:pt x="401" y="12"/>
                  </a:cubicBezTo>
                  <a:cubicBezTo>
                    <a:pt x="405" y="12"/>
                    <a:pt x="409" y="13"/>
                    <a:pt x="413" y="14"/>
                  </a:cubicBezTo>
                  <a:cubicBezTo>
                    <a:pt x="417" y="14"/>
                    <a:pt x="421" y="16"/>
                    <a:pt x="425" y="18"/>
                  </a:cubicBezTo>
                  <a:cubicBezTo>
                    <a:pt x="429" y="20"/>
                    <a:pt x="432" y="22"/>
                    <a:pt x="436" y="26"/>
                  </a:cubicBezTo>
                  <a:cubicBezTo>
                    <a:pt x="439" y="29"/>
                    <a:pt x="442" y="33"/>
                    <a:pt x="444" y="38"/>
                  </a:cubicBezTo>
                  <a:cubicBezTo>
                    <a:pt x="452" y="33"/>
                    <a:pt x="452" y="33"/>
                    <a:pt x="452" y="33"/>
                  </a:cubicBezTo>
                  <a:cubicBezTo>
                    <a:pt x="448" y="24"/>
                    <a:pt x="442" y="17"/>
                    <a:pt x="433" y="11"/>
                  </a:cubicBezTo>
                  <a:cubicBezTo>
                    <a:pt x="425" y="6"/>
                    <a:pt x="414" y="3"/>
                    <a:pt x="402" y="3"/>
                  </a:cubicBezTo>
                  <a:cubicBezTo>
                    <a:pt x="392" y="3"/>
                    <a:pt x="383" y="5"/>
                    <a:pt x="375" y="9"/>
                  </a:cubicBezTo>
                  <a:cubicBezTo>
                    <a:pt x="367" y="13"/>
                    <a:pt x="360" y="18"/>
                    <a:pt x="354" y="25"/>
                  </a:cubicBezTo>
                  <a:cubicBezTo>
                    <a:pt x="349" y="31"/>
                    <a:pt x="345" y="39"/>
                    <a:pt x="342" y="47"/>
                  </a:cubicBezTo>
                  <a:cubicBezTo>
                    <a:pt x="339" y="55"/>
                    <a:pt x="337" y="63"/>
                    <a:pt x="337" y="71"/>
                  </a:cubicBezTo>
                  <a:cubicBezTo>
                    <a:pt x="337" y="80"/>
                    <a:pt x="339" y="89"/>
                    <a:pt x="342" y="97"/>
                  </a:cubicBezTo>
                  <a:cubicBezTo>
                    <a:pt x="345" y="105"/>
                    <a:pt x="350" y="113"/>
                    <a:pt x="355" y="119"/>
                  </a:cubicBezTo>
                  <a:cubicBezTo>
                    <a:pt x="361" y="126"/>
                    <a:pt x="368" y="131"/>
                    <a:pt x="375" y="136"/>
                  </a:cubicBezTo>
                  <a:cubicBezTo>
                    <a:pt x="383" y="140"/>
                    <a:pt x="392" y="142"/>
                    <a:pt x="401" y="142"/>
                  </a:cubicBezTo>
                  <a:cubicBezTo>
                    <a:pt x="406" y="142"/>
                    <a:pt x="412" y="141"/>
                    <a:pt x="417" y="140"/>
                  </a:cubicBezTo>
                  <a:cubicBezTo>
                    <a:pt x="423" y="138"/>
                    <a:pt x="428" y="136"/>
                    <a:pt x="433" y="134"/>
                  </a:cubicBezTo>
                  <a:cubicBezTo>
                    <a:pt x="437" y="131"/>
                    <a:pt x="442" y="128"/>
                    <a:pt x="446" y="124"/>
                  </a:cubicBezTo>
                  <a:cubicBezTo>
                    <a:pt x="450" y="120"/>
                    <a:pt x="453" y="115"/>
                    <a:pt x="455" y="110"/>
                  </a:cubicBezTo>
                  <a:close/>
                  <a:moveTo>
                    <a:pt x="137" y="180"/>
                  </a:moveTo>
                  <a:cubicBezTo>
                    <a:pt x="135" y="182"/>
                    <a:pt x="133" y="184"/>
                    <a:pt x="132" y="186"/>
                  </a:cubicBezTo>
                  <a:cubicBezTo>
                    <a:pt x="132" y="178"/>
                    <a:pt x="132" y="178"/>
                    <a:pt x="132" y="178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32" y="212"/>
                    <a:pt x="132" y="212"/>
                    <a:pt x="132" y="212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3" y="188"/>
                    <a:pt x="134" y="186"/>
                    <a:pt x="137" y="185"/>
                  </a:cubicBezTo>
                  <a:cubicBezTo>
                    <a:pt x="139" y="183"/>
                    <a:pt x="141" y="182"/>
                    <a:pt x="144" y="182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1" y="178"/>
                    <a:pt x="139" y="179"/>
                    <a:pt x="137" y="180"/>
                  </a:cubicBezTo>
                  <a:close/>
                  <a:moveTo>
                    <a:pt x="112" y="183"/>
                  </a:moveTo>
                  <a:cubicBezTo>
                    <a:pt x="110" y="181"/>
                    <a:pt x="109" y="180"/>
                    <a:pt x="107" y="179"/>
                  </a:cubicBezTo>
                  <a:cubicBezTo>
                    <a:pt x="105" y="178"/>
                    <a:pt x="102" y="178"/>
                    <a:pt x="100" y="178"/>
                  </a:cubicBezTo>
                  <a:cubicBezTo>
                    <a:pt x="98" y="178"/>
                    <a:pt x="95" y="178"/>
                    <a:pt x="93" y="179"/>
                  </a:cubicBezTo>
                  <a:cubicBezTo>
                    <a:pt x="91" y="180"/>
                    <a:pt x="90" y="181"/>
                    <a:pt x="88" y="183"/>
                  </a:cubicBezTo>
                  <a:cubicBezTo>
                    <a:pt x="87" y="184"/>
                    <a:pt x="85" y="186"/>
                    <a:pt x="85" y="188"/>
                  </a:cubicBezTo>
                  <a:cubicBezTo>
                    <a:pt x="84" y="190"/>
                    <a:pt x="83" y="192"/>
                    <a:pt x="83" y="195"/>
                  </a:cubicBezTo>
                  <a:cubicBezTo>
                    <a:pt x="83" y="197"/>
                    <a:pt x="84" y="199"/>
                    <a:pt x="85" y="202"/>
                  </a:cubicBezTo>
                  <a:cubicBezTo>
                    <a:pt x="85" y="204"/>
                    <a:pt x="87" y="205"/>
                    <a:pt x="88" y="207"/>
                  </a:cubicBezTo>
                  <a:cubicBezTo>
                    <a:pt x="90" y="209"/>
                    <a:pt x="91" y="210"/>
                    <a:pt x="93" y="211"/>
                  </a:cubicBezTo>
                  <a:cubicBezTo>
                    <a:pt x="95" y="212"/>
                    <a:pt x="98" y="212"/>
                    <a:pt x="100" y="212"/>
                  </a:cubicBezTo>
                  <a:cubicBezTo>
                    <a:pt x="102" y="212"/>
                    <a:pt x="103" y="212"/>
                    <a:pt x="105" y="212"/>
                  </a:cubicBezTo>
                  <a:cubicBezTo>
                    <a:pt x="106" y="211"/>
                    <a:pt x="108" y="211"/>
                    <a:pt x="109" y="210"/>
                  </a:cubicBezTo>
                  <a:cubicBezTo>
                    <a:pt x="110" y="209"/>
                    <a:pt x="111" y="208"/>
                    <a:pt x="112" y="207"/>
                  </a:cubicBezTo>
                  <a:cubicBezTo>
                    <a:pt x="113" y="206"/>
                    <a:pt x="114" y="205"/>
                    <a:pt x="114" y="204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0" y="204"/>
                    <a:pt x="110" y="205"/>
                    <a:pt x="109" y="205"/>
                  </a:cubicBezTo>
                  <a:cubicBezTo>
                    <a:pt x="108" y="206"/>
                    <a:pt x="107" y="207"/>
                    <a:pt x="106" y="207"/>
                  </a:cubicBezTo>
                  <a:cubicBezTo>
                    <a:pt x="106" y="208"/>
                    <a:pt x="105" y="208"/>
                    <a:pt x="103" y="208"/>
                  </a:cubicBezTo>
                  <a:cubicBezTo>
                    <a:pt x="102" y="209"/>
                    <a:pt x="101" y="209"/>
                    <a:pt x="100" y="209"/>
                  </a:cubicBezTo>
                  <a:cubicBezTo>
                    <a:pt x="99" y="209"/>
                    <a:pt x="97" y="209"/>
                    <a:pt x="96" y="208"/>
                  </a:cubicBezTo>
                  <a:cubicBezTo>
                    <a:pt x="94" y="207"/>
                    <a:pt x="93" y="206"/>
                    <a:pt x="92" y="205"/>
                  </a:cubicBezTo>
                  <a:cubicBezTo>
                    <a:pt x="91" y="204"/>
                    <a:pt x="90" y="203"/>
                    <a:pt x="89" y="201"/>
                  </a:cubicBezTo>
                  <a:cubicBezTo>
                    <a:pt x="89" y="200"/>
                    <a:pt x="88" y="198"/>
                    <a:pt x="88" y="196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117" y="196"/>
                    <a:pt x="117" y="196"/>
                    <a:pt x="117" y="196"/>
                  </a:cubicBezTo>
                  <a:cubicBezTo>
                    <a:pt x="117" y="195"/>
                    <a:pt x="117" y="195"/>
                    <a:pt x="117" y="195"/>
                  </a:cubicBezTo>
                  <a:cubicBezTo>
                    <a:pt x="117" y="192"/>
                    <a:pt x="116" y="190"/>
                    <a:pt x="115" y="188"/>
                  </a:cubicBezTo>
                  <a:cubicBezTo>
                    <a:pt x="115" y="186"/>
                    <a:pt x="113" y="184"/>
                    <a:pt x="112" y="183"/>
                  </a:cubicBezTo>
                  <a:close/>
                  <a:moveTo>
                    <a:pt x="88" y="193"/>
                  </a:moveTo>
                  <a:cubicBezTo>
                    <a:pt x="88" y="191"/>
                    <a:pt x="88" y="190"/>
                    <a:pt x="89" y="188"/>
                  </a:cubicBezTo>
                  <a:cubicBezTo>
                    <a:pt x="90" y="187"/>
                    <a:pt x="91" y="186"/>
                    <a:pt x="92" y="184"/>
                  </a:cubicBezTo>
                  <a:cubicBezTo>
                    <a:pt x="93" y="183"/>
                    <a:pt x="94" y="183"/>
                    <a:pt x="96" y="182"/>
                  </a:cubicBezTo>
                  <a:cubicBezTo>
                    <a:pt x="97" y="181"/>
                    <a:pt x="98" y="181"/>
                    <a:pt x="100" y="181"/>
                  </a:cubicBezTo>
                  <a:cubicBezTo>
                    <a:pt x="102" y="181"/>
                    <a:pt x="103" y="181"/>
                    <a:pt x="105" y="182"/>
                  </a:cubicBezTo>
                  <a:cubicBezTo>
                    <a:pt x="106" y="183"/>
                    <a:pt x="107" y="183"/>
                    <a:pt x="108" y="184"/>
                  </a:cubicBezTo>
                  <a:cubicBezTo>
                    <a:pt x="110" y="186"/>
                    <a:pt x="110" y="187"/>
                    <a:pt x="111" y="188"/>
                  </a:cubicBezTo>
                  <a:cubicBezTo>
                    <a:pt x="112" y="190"/>
                    <a:pt x="112" y="191"/>
                    <a:pt x="112" y="193"/>
                  </a:cubicBezTo>
                  <a:lnTo>
                    <a:pt x="88" y="193"/>
                  </a:lnTo>
                  <a:close/>
                  <a:moveTo>
                    <a:pt x="180" y="182"/>
                  </a:moveTo>
                  <a:cubicBezTo>
                    <a:pt x="180" y="180"/>
                    <a:pt x="179" y="179"/>
                    <a:pt x="177" y="179"/>
                  </a:cubicBezTo>
                  <a:cubicBezTo>
                    <a:pt x="176" y="178"/>
                    <a:pt x="175" y="178"/>
                    <a:pt x="173" y="178"/>
                  </a:cubicBezTo>
                  <a:cubicBezTo>
                    <a:pt x="170" y="178"/>
                    <a:pt x="167" y="178"/>
                    <a:pt x="164" y="180"/>
                  </a:cubicBezTo>
                  <a:cubicBezTo>
                    <a:pt x="162" y="181"/>
                    <a:pt x="160" y="183"/>
                    <a:pt x="159" y="186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55" y="178"/>
                    <a:pt x="155" y="178"/>
                    <a:pt x="155" y="178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9" y="212"/>
                    <a:pt x="159" y="212"/>
                    <a:pt x="159" y="212"/>
                  </a:cubicBezTo>
                  <a:cubicBezTo>
                    <a:pt x="159" y="191"/>
                    <a:pt x="159" y="191"/>
                    <a:pt x="159" y="191"/>
                  </a:cubicBezTo>
                  <a:cubicBezTo>
                    <a:pt x="159" y="190"/>
                    <a:pt x="160" y="189"/>
                    <a:pt x="161" y="187"/>
                  </a:cubicBezTo>
                  <a:cubicBezTo>
                    <a:pt x="162" y="186"/>
                    <a:pt x="163" y="185"/>
                    <a:pt x="164" y="184"/>
                  </a:cubicBezTo>
                  <a:cubicBezTo>
                    <a:pt x="165" y="183"/>
                    <a:pt x="166" y="183"/>
                    <a:pt x="167" y="182"/>
                  </a:cubicBezTo>
                  <a:cubicBezTo>
                    <a:pt x="169" y="182"/>
                    <a:pt x="170" y="182"/>
                    <a:pt x="171" y="182"/>
                  </a:cubicBezTo>
                  <a:cubicBezTo>
                    <a:pt x="174" y="182"/>
                    <a:pt x="175" y="183"/>
                    <a:pt x="177" y="184"/>
                  </a:cubicBezTo>
                  <a:cubicBezTo>
                    <a:pt x="178" y="186"/>
                    <a:pt x="178" y="189"/>
                    <a:pt x="178" y="193"/>
                  </a:cubicBezTo>
                  <a:cubicBezTo>
                    <a:pt x="178" y="212"/>
                    <a:pt x="178" y="212"/>
                    <a:pt x="178" y="212"/>
                  </a:cubicBezTo>
                  <a:cubicBezTo>
                    <a:pt x="183" y="212"/>
                    <a:pt x="183" y="212"/>
                    <a:pt x="183" y="212"/>
                  </a:cubicBezTo>
                  <a:cubicBezTo>
                    <a:pt x="183" y="192"/>
                    <a:pt x="183" y="192"/>
                    <a:pt x="183" y="192"/>
                  </a:cubicBezTo>
                  <a:cubicBezTo>
                    <a:pt x="183" y="190"/>
                    <a:pt x="182" y="188"/>
                    <a:pt x="182" y="186"/>
                  </a:cubicBezTo>
                  <a:cubicBezTo>
                    <a:pt x="182" y="184"/>
                    <a:pt x="181" y="183"/>
                    <a:pt x="180" y="182"/>
                  </a:cubicBezTo>
                  <a:close/>
                  <a:moveTo>
                    <a:pt x="45" y="182"/>
                  </a:moveTo>
                  <a:cubicBezTo>
                    <a:pt x="44" y="180"/>
                    <a:pt x="43" y="179"/>
                    <a:pt x="42" y="179"/>
                  </a:cubicBezTo>
                  <a:cubicBezTo>
                    <a:pt x="41" y="178"/>
                    <a:pt x="39" y="178"/>
                    <a:pt x="37" y="178"/>
                  </a:cubicBezTo>
                  <a:cubicBezTo>
                    <a:pt x="34" y="178"/>
                    <a:pt x="32" y="178"/>
                    <a:pt x="29" y="180"/>
                  </a:cubicBezTo>
                  <a:cubicBezTo>
                    <a:pt x="27" y="181"/>
                    <a:pt x="25" y="183"/>
                    <a:pt x="23" y="186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4" y="212"/>
                    <a:pt x="24" y="212"/>
                    <a:pt x="24" y="212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24" y="190"/>
                    <a:pt x="25" y="189"/>
                    <a:pt x="25" y="187"/>
                  </a:cubicBezTo>
                  <a:cubicBezTo>
                    <a:pt x="26" y="186"/>
                    <a:pt x="27" y="185"/>
                    <a:pt x="28" y="184"/>
                  </a:cubicBezTo>
                  <a:cubicBezTo>
                    <a:pt x="29" y="183"/>
                    <a:pt x="31" y="183"/>
                    <a:pt x="32" y="182"/>
                  </a:cubicBezTo>
                  <a:cubicBezTo>
                    <a:pt x="33" y="182"/>
                    <a:pt x="34" y="182"/>
                    <a:pt x="36" y="182"/>
                  </a:cubicBezTo>
                  <a:cubicBezTo>
                    <a:pt x="38" y="182"/>
                    <a:pt x="40" y="183"/>
                    <a:pt x="41" y="184"/>
                  </a:cubicBezTo>
                  <a:cubicBezTo>
                    <a:pt x="42" y="186"/>
                    <a:pt x="43" y="189"/>
                    <a:pt x="43" y="193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192"/>
                    <a:pt x="47" y="192"/>
                    <a:pt x="47" y="192"/>
                  </a:cubicBezTo>
                  <a:cubicBezTo>
                    <a:pt x="47" y="190"/>
                    <a:pt x="47" y="188"/>
                    <a:pt x="47" y="186"/>
                  </a:cubicBezTo>
                  <a:cubicBezTo>
                    <a:pt x="46" y="184"/>
                    <a:pt x="46" y="183"/>
                    <a:pt x="45" y="182"/>
                  </a:cubicBezTo>
                  <a:close/>
                  <a:moveTo>
                    <a:pt x="413" y="208"/>
                  </a:moveTo>
                  <a:cubicBezTo>
                    <a:pt x="413" y="208"/>
                    <a:pt x="412" y="208"/>
                    <a:pt x="412" y="208"/>
                  </a:cubicBezTo>
                  <a:cubicBezTo>
                    <a:pt x="410" y="208"/>
                    <a:pt x="409" y="208"/>
                    <a:pt x="409" y="207"/>
                  </a:cubicBezTo>
                  <a:cubicBezTo>
                    <a:pt x="408" y="206"/>
                    <a:pt x="408" y="205"/>
                    <a:pt x="408" y="204"/>
                  </a:cubicBezTo>
                  <a:cubicBezTo>
                    <a:pt x="408" y="165"/>
                    <a:pt x="408" y="165"/>
                    <a:pt x="408" y="165"/>
                  </a:cubicBezTo>
                  <a:cubicBezTo>
                    <a:pt x="403" y="165"/>
                    <a:pt x="403" y="165"/>
                    <a:pt x="403" y="165"/>
                  </a:cubicBezTo>
                  <a:cubicBezTo>
                    <a:pt x="403" y="205"/>
                    <a:pt x="403" y="205"/>
                    <a:pt x="403" y="205"/>
                  </a:cubicBezTo>
                  <a:cubicBezTo>
                    <a:pt x="403" y="208"/>
                    <a:pt x="404" y="209"/>
                    <a:pt x="405" y="210"/>
                  </a:cubicBezTo>
                  <a:cubicBezTo>
                    <a:pt x="406" y="211"/>
                    <a:pt x="408" y="212"/>
                    <a:pt x="410" y="212"/>
                  </a:cubicBezTo>
                  <a:cubicBezTo>
                    <a:pt x="411" y="212"/>
                    <a:pt x="412" y="212"/>
                    <a:pt x="413" y="212"/>
                  </a:cubicBezTo>
                  <a:cubicBezTo>
                    <a:pt x="414" y="211"/>
                    <a:pt x="415" y="211"/>
                    <a:pt x="416" y="211"/>
                  </a:cubicBezTo>
                  <a:cubicBezTo>
                    <a:pt x="415" y="207"/>
                    <a:pt x="415" y="207"/>
                    <a:pt x="415" y="207"/>
                  </a:cubicBezTo>
                  <a:cubicBezTo>
                    <a:pt x="415" y="207"/>
                    <a:pt x="414" y="208"/>
                    <a:pt x="413" y="208"/>
                  </a:cubicBezTo>
                  <a:close/>
                  <a:moveTo>
                    <a:pt x="348" y="182"/>
                  </a:moveTo>
                  <a:cubicBezTo>
                    <a:pt x="347" y="180"/>
                    <a:pt x="346" y="179"/>
                    <a:pt x="345" y="179"/>
                  </a:cubicBezTo>
                  <a:cubicBezTo>
                    <a:pt x="344" y="178"/>
                    <a:pt x="342" y="178"/>
                    <a:pt x="340" y="178"/>
                  </a:cubicBezTo>
                  <a:cubicBezTo>
                    <a:pt x="337" y="178"/>
                    <a:pt x="335" y="178"/>
                    <a:pt x="332" y="180"/>
                  </a:cubicBezTo>
                  <a:cubicBezTo>
                    <a:pt x="329" y="181"/>
                    <a:pt x="328" y="183"/>
                    <a:pt x="326" y="186"/>
                  </a:cubicBezTo>
                  <a:cubicBezTo>
                    <a:pt x="326" y="178"/>
                    <a:pt x="326" y="178"/>
                    <a:pt x="326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2" y="212"/>
                    <a:pt x="322" y="212"/>
                    <a:pt x="322" y="212"/>
                  </a:cubicBezTo>
                  <a:cubicBezTo>
                    <a:pt x="327" y="212"/>
                    <a:pt x="327" y="212"/>
                    <a:pt x="327" y="212"/>
                  </a:cubicBezTo>
                  <a:cubicBezTo>
                    <a:pt x="327" y="191"/>
                    <a:pt x="327" y="191"/>
                    <a:pt x="327" y="191"/>
                  </a:cubicBezTo>
                  <a:cubicBezTo>
                    <a:pt x="327" y="190"/>
                    <a:pt x="328" y="189"/>
                    <a:pt x="328" y="187"/>
                  </a:cubicBezTo>
                  <a:cubicBezTo>
                    <a:pt x="329" y="186"/>
                    <a:pt x="330" y="185"/>
                    <a:pt x="331" y="184"/>
                  </a:cubicBezTo>
                  <a:cubicBezTo>
                    <a:pt x="332" y="183"/>
                    <a:pt x="334" y="183"/>
                    <a:pt x="335" y="182"/>
                  </a:cubicBezTo>
                  <a:cubicBezTo>
                    <a:pt x="336" y="182"/>
                    <a:pt x="337" y="182"/>
                    <a:pt x="339" y="182"/>
                  </a:cubicBezTo>
                  <a:cubicBezTo>
                    <a:pt x="341" y="182"/>
                    <a:pt x="343" y="183"/>
                    <a:pt x="344" y="184"/>
                  </a:cubicBezTo>
                  <a:cubicBezTo>
                    <a:pt x="345" y="186"/>
                    <a:pt x="346" y="189"/>
                    <a:pt x="346" y="193"/>
                  </a:cubicBezTo>
                  <a:cubicBezTo>
                    <a:pt x="346" y="212"/>
                    <a:pt x="346" y="212"/>
                    <a:pt x="346" y="212"/>
                  </a:cubicBezTo>
                  <a:cubicBezTo>
                    <a:pt x="350" y="212"/>
                    <a:pt x="350" y="212"/>
                    <a:pt x="350" y="212"/>
                  </a:cubicBezTo>
                  <a:cubicBezTo>
                    <a:pt x="350" y="192"/>
                    <a:pt x="350" y="192"/>
                    <a:pt x="350" y="192"/>
                  </a:cubicBezTo>
                  <a:cubicBezTo>
                    <a:pt x="350" y="190"/>
                    <a:pt x="350" y="188"/>
                    <a:pt x="350" y="186"/>
                  </a:cubicBezTo>
                  <a:cubicBezTo>
                    <a:pt x="349" y="184"/>
                    <a:pt x="349" y="183"/>
                    <a:pt x="348" y="182"/>
                  </a:cubicBezTo>
                  <a:close/>
                  <a:moveTo>
                    <a:pt x="74" y="207"/>
                  </a:moveTo>
                  <a:cubicBezTo>
                    <a:pt x="73" y="208"/>
                    <a:pt x="72" y="208"/>
                    <a:pt x="70" y="208"/>
                  </a:cubicBezTo>
                  <a:cubicBezTo>
                    <a:pt x="69" y="208"/>
                    <a:pt x="69" y="208"/>
                    <a:pt x="68" y="207"/>
                  </a:cubicBezTo>
                  <a:cubicBezTo>
                    <a:pt x="67" y="206"/>
                    <a:pt x="67" y="206"/>
                    <a:pt x="66" y="204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4" y="178"/>
                    <a:pt x="74" y="178"/>
                    <a:pt x="74" y="178"/>
                  </a:cubicBezTo>
                  <a:cubicBezTo>
                    <a:pt x="66" y="178"/>
                    <a:pt x="66" y="178"/>
                    <a:pt x="66" y="178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2" y="167"/>
                    <a:pt x="62" y="167"/>
                    <a:pt x="62" y="167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57" y="182"/>
                    <a:pt x="57" y="182"/>
                    <a:pt x="57" y="182"/>
                  </a:cubicBezTo>
                  <a:cubicBezTo>
                    <a:pt x="62" y="182"/>
                    <a:pt x="62" y="182"/>
                    <a:pt x="62" y="182"/>
                  </a:cubicBezTo>
                  <a:cubicBezTo>
                    <a:pt x="62" y="206"/>
                    <a:pt x="62" y="206"/>
                    <a:pt x="62" y="206"/>
                  </a:cubicBezTo>
                  <a:cubicBezTo>
                    <a:pt x="62" y="207"/>
                    <a:pt x="62" y="208"/>
                    <a:pt x="63" y="208"/>
                  </a:cubicBezTo>
                  <a:cubicBezTo>
                    <a:pt x="63" y="209"/>
                    <a:pt x="64" y="210"/>
                    <a:pt x="64" y="210"/>
                  </a:cubicBezTo>
                  <a:cubicBezTo>
                    <a:pt x="65" y="211"/>
                    <a:pt x="66" y="211"/>
                    <a:pt x="66" y="212"/>
                  </a:cubicBezTo>
                  <a:cubicBezTo>
                    <a:pt x="67" y="212"/>
                    <a:pt x="68" y="212"/>
                    <a:pt x="69" y="212"/>
                  </a:cubicBezTo>
                  <a:cubicBezTo>
                    <a:pt x="70" y="212"/>
                    <a:pt x="71" y="212"/>
                    <a:pt x="72" y="212"/>
                  </a:cubicBezTo>
                  <a:cubicBezTo>
                    <a:pt x="72" y="212"/>
                    <a:pt x="73" y="211"/>
                    <a:pt x="74" y="211"/>
                  </a:cubicBezTo>
                  <a:cubicBezTo>
                    <a:pt x="74" y="211"/>
                    <a:pt x="75" y="211"/>
                    <a:pt x="76" y="210"/>
                  </a:cubicBezTo>
                  <a:cubicBezTo>
                    <a:pt x="76" y="210"/>
                    <a:pt x="76" y="210"/>
                    <a:pt x="77" y="210"/>
                  </a:cubicBezTo>
                  <a:cubicBezTo>
                    <a:pt x="75" y="206"/>
                    <a:pt x="75" y="206"/>
                    <a:pt x="75" y="206"/>
                  </a:cubicBezTo>
                  <a:cubicBezTo>
                    <a:pt x="75" y="207"/>
                    <a:pt x="75" y="207"/>
                    <a:pt x="74" y="207"/>
                  </a:cubicBezTo>
                  <a:close/>
                  <a:moveTo>
                    <a:pt x="555" y="203"/>
                  </a:moveTo>
                  <a:cubicBezTo>
                    <a:pt x="554" y="204"/>
                    <a:pt x="553" y="205"/>
                    <a:pt x="552" y="206"/>
                  </a:cubicBezTo>
                  <a:cubicBezTo>
                    <a:pt x="550" y="207"/>
                    <a:pt x="549" y="207"/>
                    <a:pt x="548" y="207"/>
                  </a:cubicBezTo>
                  <a:cubicBezTo>
                    <a:pt x="546" y="208"/>
                    <a:pt x="545" y="208"/>
                    <a:pt x="544" y="208"/>
                  </a:cubicBezTo>
                  <a:cubicBezTo>
                    <a:pt x="541" y="208"/>
                    <a:pt x="539" y="207"/>
                    <a:pt x="537" y="206"/>
                  </a:cubicBezTo>
                  <a:cubicBezTo>
                    <a:pt x="535" y="205"/>
                    <a:pt x="533" y="204"/>
                    <a:pt x="532" y="202"/>
                  </a:cubicBezTo>
                  <a:cubicBezTo>
                    <a:pt x="530" y="200"/>
                    <a:pt x="529" y="198"/>
                    <a:pt x="528" y="196"/>
                  </a:cubicBezTo>
                  <a:cubicBezTo>
                    <a:pt x="527" y="194"/>
                    <a:pt x="527" y="191"/>
                    <a:pt x="527" y="189"/>
                  </a:cubicBezTo>
                  <a:cubicBezTo>
                    <a:pt x="527" y="187"/>
                    <a:pt x="527" y="184"/>
                    <a:pt x="528" y="182"/>
                  </a:cubicBezTo>
                  <a:cubicBezTo>
                    <a:pt x="529" y="180"/>
                    <a:pt x="530" y="178"/>
                    <a:pt x="531" y="176"/>
                  </a:cubicBezTo>
                  <a:cubicBezTo>
                    <a:pt x="533" y="174"/>
                    <a:pt x="534" y="173"/>
                    <a:pt x="536" y="172"/>
                  </a:cubicBezTo>
                  <a:cubicBezTo>
                    <a:pt x="539" y="171"/>
                    <a:pt x="541" y="170"/>
                    <a:pt x="544" y="170"/>
                  </a:cubicBezTo>
                  <a:cubicBezTo>
                    <a:pt x="545" y="170"/>
                    <a:pt x="546" y="170"/>
                    <a:pt x="547" y="170"/>
                  </a:cubicBezTo>
                  <a:cubicBezTo>
                    <a:pt x="549" y="171"/>
                    <a:pt x="550" y="171"/>
                    <a:pt x="551" y="172"/>
                  </a:cubicBezTo>
                  <a:cubicBezTo>
                    <a:pt x="552" y="172"/>
                    <a:pt x="553" y="173"/>
                    <a:pt x="555" y="174"/>
                  </a:cubicBezTo>
                  <a:cubicBezTo>
                    <a:pt x="556" y="175"/>
                    <a:pt x="556" y="177"/>
                    <a:pt x="557" y="178"/>
                  </a:cubicBezTo>
                  <a:cubicBezTo>
                    <a:pt x="561" y="176"/>
                    <a:pt x="561" y="176"/>
                    <a:pt x="561" y="176"/>
                  </a:cubicBezTo>
                  <a:cubicBezTo>
                    <a:pt x="559" y="173"/>
                    <a:pt x="557" y="171"/>
                    <a:pt x="554" y="169"/>
                  </a:cubicBezTo>
                  <a:cubicBezTo>
                    <a:pt x="551" y="167"/>
                    <a:pt x="548" y="166"/>
                    <a:pt x="544" y="166"/>
                  </a:cubicBezTo>
                  <a:cubicBezTo>
                    <a:pt x="541" y="166"/>
                    <a:pt x="537" y="167"/>
                    <a:pt x="535" y="168"/>
                  </a:cubicBezTo>
                  <a:cubicBezTo>
                    <a:pt x="532" y="169"/>
                    <a:pt x="530" y="171"/>
                    <a:pt x="528" y="173"/>
                  </a:cubicBezTo>
                  <a:cubicBezTo>
                    <a:pt x="526" y="175"/>
                    <a:pt x="525" y="178"/>
                    <a:pt x="524" y="180"/>
                  </a:cubicBezTo>
                  <a:cubicBezTo>
                    <a:pt x="523" y="183"/>
                    <a:pt x="522" y="186"/>
                    <a:pt x="522" y="189"/>
                  </a:cubicBezTo>
                  <a:cubicBezTo>
                    <a:pt x="522" y="191"/>
                    <a:pt x="523" y="194"/>
                    <a:pt x="524" y="197"/>
                  </a:cubicBezTo>
                  <a:cubicBezTo>
                    <a:pt x="525" y="200"/>
                    <a:pt x="526" y="202"/>
                    <a:pt x="528" y="205"/>
                  </a:cubicBezTo>
                  <a:cubicBezTo>
                    <a:pt x="530" y="207"/>
                    <a:pt x="532" y="209"/>
                    <a:pt x="535" y="210"/>
                  </a:cubicBezTo>
                  <a:cubicBezTo>
                    <a:pt x="538" y="211"/>
                    <a:pt x="540" y="212"/>
                    <a:pt x="544" y="212"/>
                  </a:cubicBezTo>
                  <a:cubicBezTo>
                    <a:pt x="545" y="212"/>
                    <a:pt x="547" y="212"/>
                    <a:pt x="549" y="211"/>
                  </a:cubicBezTo>
                  <a:cubicBezTo>
                    <a:pt x="551" y="211"/>
                    <a:pt x="552" y="210"/>
                    <a:pt x="554" y="209"/>
                  </a:cubicBezTo>
                  <a:cubicBezTo>
                    <a:pt x="556" y="208"/>
                    <a:pt x="557" y="207"/>
                    <a:pt x="559" y="206"/>
                  </a:cubicBezTo>
                  <a:cubicBezTo>
                    <a:pt x="560" y="205"/>
                    <a:pt x="561" y="203"/>
                    <a:pt x="562" y="201"/>
                  </a:cubicBezTo>
                  <a:cubicBezTo>
                    <a:pt x="558" y="199"/>
                    <a:pt x="558" y="199"/>
                    <a:pt x="558" y="199"/>
                  </a:cubicBezTo>
                  <a:cubicBezTo>
                    <a:pt x="557" y="201"/>
                    <a:pt x="556" y="202"/>
                    <a:pt x="555" y="203"/>
                  </a:cubicBezTo>
                  <a:close/>
                  <a:moveTo>
                    <a:pt x="0" y="212"/>
                  </a:moveTo>
                  <a:cubicBezTo>
                    <a:pt x="4" y="212"/>
                    <a:pt x="4" y="212"/>
                    <a:pt x="4" y="212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0" y="166"/>
                    <a:pt x="0" y="166"/>
                    <a:pt x="0" y="166"/>
                  </a:cubicBezTo>
                  <a:lnTo>
                    <a:pt x="0" y="212"/>
                  </a:lnTo>
                  <a:close/>
                  <a:moveTo>
                    <a:pt x="261" y="212"/>
                  </a:moveTo>
                  <a:cubicBezTo>
                    <a:pt x="266" y="212"/>
                    <a:pt x="266" y="212"/>
                    <a:pt x="266" y="212"/>
                  </a:cubicBezTo>
                  <a:cubicBezTo>
                    <a:pt x="266" y="178"/>
                    <a:pt x="266" y="178"/>
                    <a:pt x="266" y="178"/>
                  </a:cubicBezTo>
                  <a:cubicBezTo>
                    <a:pt x="261" y="178"/>
                    <a:pt x="261" y="178"/>
                    <a:pt x="261" y="178"/>
                  </a:cubicBezTo>
                  <a:lnTo>
                    <a:pt x="261" y="212"/>
                  </a:lnTo>
                  <a:close/>
                  <a:moveTo>
                    <a:pt x="491" y="166"/>
                  </a:moveTo>
                  <a:cubicBezTo>
                    <a:pt x="487" y="166"/>
                    <a:pt x="487" y="166"/>
                    <a:pt x="487" y="166"/>
                  </a:cubicBezTo>
                  <a:cubicBezTo>
                    <a:pt x="487" y="212"/>
                    <a:pt x="487" y="212"/>
                    <a:pt x="487" y="212"/>
                  </a:cubicBezTo>
                  <a:cubicBezTo>
                    <a:pt x="517" y="212"/>
                    <a:pt x="517" y="212"/>
                    <a:pt x="517" y="212"/>
                  </a:cubicBezTo>
                  <a:cubicBezTo>
                    <a:pt x="517" y="208"/>
                    <a:pt x="517" y="208"/>
                    <a:pt x="517" y="208"/>
                  </a:cubicBezTo>
                  <a:cubicBezTo>
                    <a:pt x="491" y="208"/>
                    <a:pt x="491" y="208"/>
                    <a:pt x="491" y="208"/>
                  </a:cubicBezTo>
                  <a:lnTo>
                    <a:pt x="491" y="166"/>
                  </a:lnTo>
                  <a:close/>
                  <a:moveTo>
                    <a:pt x="261" y="171"/>
                  </a:moveTo>
                  <a:cubicBezTo>
                    <a:pt x="266" y="171"/>
                    <a:pt x="266" y="171"/>
                    <a:pt x="266" y="171"/>
                  </a:cubicBezTo>
                  <a:cubicBezTo>
                    <a:pt x="266" y="165"/>
                    <a:pt x="266" y="165"/>
                    <a:pt x="266" y="165"/>
                  </a:cubicBezTo>
                  <a:cubicBezTo>
                    <a:pt x="261" y="165"/>
                    <a:pt x="261" y="165"/>
                    <a:pt x="261" y="165"/>
                  </a:cubicBezTo>
                  <a:lnTo>
                    <a:pt x="261" y="171"/>
                  </a:lnTo>
                  <a:close/>
                  <a:moveTo>
                    <a:pt x="306" y="183"/>
                  </a:moveTo>
                  <a:cubicBezTo>
                    <a:pt x="304" y="181"/>
                    <a:pt x="303" y="180"/>
                    <a:pt x="301" y="179"/>
                  </a:cubicBezTo>
                  <a:cubicBezTo>
                    <a:pt x="298" y="178"/>
                    <a:pt x="296" y="178"/>
                    <a:pt x="294" y="178"/>
                  </a:cubicBezTo>
                  <a:cubicBezTo>
                    <a:pt x="292" y="178"/>
                    <a:pt x="289" y="178"/>
                    <a:pt x="287" y="179"/>
                  </a:cubicBezTo>
                  <a:cubicBezTo>
                    <a:pt x="285" y="180"/>
                    <a:pt x="284" y="181"/>
                    <a:pt x="282" y="183"/>
                  </a:cubicBezTo>
                  <a:cubicBezTo>
                    <a:pt x="281" y="184"/>
                    <a:pt x="279" y="186"/>
                    <a:pt x="279" y="188"/>
                  </a:cubicBezTo>
                  <a:cubicBezTo>
                    <a:pt x="278" y="190"/>
                    <a:pt x="277" y="193"/>
                    <a:pt x="277" y="195"/>
                  </a:cubicBezTo>
                  <a:cubicBezTo>
                    <a:pt x="277" y="197"/>
                    <a:pt x="278" y="200"/>
                    <a:pt x="279" y="202"/>
                  </a:cubicBezTo>
                  <a:cubicBezTo>
                    <a:pt x="279" y="204"/>
                    <a:pt x="281" y="206"/>
                    <a:pt x="282" y="207"/>
                  </a:cubicBezTo>
                  <a:cubicBezTo>
                    <a:pt x="284" y="209"/>
                    <a:pt x="285" y="210"/>
                    <a:pt x="287" y="211"/>
                  </a:cubicBezTo>
                  <a:cubicBezTo>
                    <a:pt x="289" y="212"/>
                    <a:pt x="291" y="212"/>
                    <a:pt x="294" y="212"/>
                  </a:cubicBezTo>
                  <a:cubicBezTo>
                    <a:pt x="296" y="212"/>
                    <a:pt x="299" y="212"/>
                    <a:pt x="301" y="211"/>
                  </a:cubicBezTo>
                  <a:cubicBezTo>
                    <a:pt x="303" y="210"/>
                    <a:pt x="304" y="209"/>
                    <a:pt x="306" y="207"/>
                  </a:cubicBezTo>
                  <a:cubicBezTo>
                    <a:pt x="307" y="206"/>
                    <a:pt x="308" y="204"/>
                    <a:pt x="309" y="202"/>
                  </a:cubicBezTo>
                  <a:cubicBezTo>
                    <a:pt x="310" y="200"/>
                    <a:pt x="310" y="197"/>
                    <a:pt x="310" y="195"/>
                  </a:cubicBezTo>
                  <a:cubicBezTo>
                    <a:pt x="310" y="193"/>
                    <a:pt x="310" y="190"/>
                    <a:pt x="309" y="188"/>
                  </a:cubicBezTo>
                  <a:cubicBezTo>
                    <a:pt x="308" y="186"/>
                    <a:pt x="307" y="184"/>
                    <a:pt x="306" y="183"/>
                  </a:cubicBezTo>
                  <a:close/>
                  <a:moveTo>
                    <a:pt x="305" y="200"/>
                  </a:moveTo>
                  <a:cubicBezTo>
                    <a:pt x="304" y="202"/>
                    <a:pt x="304" y="203"/>
                    <a:pt x="302" y="204"/>
                  </a:cubicBezTo>
                  <a:cubicBezTo>
                    <a:pt x="301" y="206"/>
                    <a:pt x="300" y="207"/>
                    <a:pt x="299" y="207"/>
                  </a:cubicBezTo>
                  <a:cubicBezTo>
                    <a:pt x="297" y="208"/>
                    <a:pt x="296" y="208"/>
                    <a:pt x="294" y="208"/>
                  </a:cubicBezTo>
                  <a:cubicBezTo>
                    <a:pt x="292" y="208"/>
                    <a:pt x="291" y="208"/>
                    <a:pt x="289" y="207"/>
                  </a:cubicBezTo>
                  <a:cubicBezTo>
                    <a:pt x="288" y="207"/>
                    <a:pt x="286" y="206"/>
                    <a:pt x="285" y="204"/>
                  </a:cubicBezTo>
                  <a:cubicBezTo>
                    <a:pt x="284" y="203"/>
                    <a:pt x="283" y="202"/>
                    <a:pt x="283" y="200"/>
                  </a:cubicBezTo>
                  <a:cubicBezTo>
                    <a:pt x="282" y="199"/>
                    <a:pt x="282" y="197"/>
                    <a:pt x="282" y="195"/>
                  </a:cubicBezTo>
                  <a:cubicBezTo>
                    <a:pt x="282" y="193"/>
                    <a:pt x="282" y="191"/>
                    <a:pt x="283" y="190"/>
                  </a:cubicBezTo>
                  <a:cubicBezTo>
                    <a:pt x="283" y="188"/>
                    <a:pt x="284" y="187"/>
                    <a:pt x="285" y="185"/>
                  </a:cubicBezTo>
                  <a:cubicBezTo>
                    <a:pt x="287" y="184"/>
                    <a:pt x="288" y="183"/>
                    <a:pt x="289" y="183"/>
                  </a:cubicBezTo>
                  <a:cubicBezTo>
                    <a:pt x="291" y="182"/>
                    <a:pt x="292" y="182"/>
                    <a:pt x="294" y="182"/>
                  </a:cubicBezTo>
                  <a:cubicBezTo>
                    <a:pt x="296" y="182"/>
                    <a:pt x="297" y="182"/>
                    <a:pt x="299" y="183"/>
                  </a:cubicBezTo>
                  <a:cubicBezTo>
                    <a:pt x="300" y="183"/>
                    <a:pt x="301" y="184"/>
                    <a:pt x="302" y="185"/>
                  </a:cubicBezTo>
                  <a:cubicBezTo>
                    <a:pt x="304" y="187"/>
                    <a:pt x="304" y="188"/>
                    <a:pt x="305" y="190"/>
                  </a:cubicBezTo>
                  <a:cubicBezTo>
                    <a:pt x="306" y="191"/>
                    <a:pt x="306" y="193"/>
                    <a:pt x="306" y="195"/>
                  </a:cubicBezTo>
                  <a:cubicBezTo>
                    <a:pt x="306" y="197"/>
                    <a:pt x="306" y="199"/>
                    <a:pt x="305" y="200"/>
                  </a:cubicBezTo>
                  <a:close/>
                  <a:moveTo>
                    <a:pt x="449" y="166"/>
                  </a:moveTo>
                  <a:cubicBezTo>
                    <a:pt x="445" y="166"/>
                    <a:pt x="445" y="166"/>
                    <a:pt x="445" y="166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475" y="212"/>
                    <a:pt x="475" y="212"/>
                    <a:pt x="475" y="212"/>
                  </a:cubicBezTo>
                  <a:cubicBezTo>
                    <a:pt x="475" y="208"/>
                    <a:pt x="475" y="208"/>
                    <a:pt x="475" y="208"/>
                  </a:cubicBezTo>
                  <a:cubicBezTo>
                    <a:pt x="449" y="208"/>
                    <a:pt x="449" y="208"/>
                    <a:pt x="449" y="208"/>
                  </a:cubicBezTo>
                  <a:lnTo>
                    <a:pt x="449" y="166"/>
                  </a:lnTo>
                  <a:close/>
                  <a:moveTo>
                    <a:pt x="248" y="207"/>
                  </a:moveTo>
                  <a:cubicBezTo>
                    <a:pt x="248" y="208"/>
                    <a:pt x="246" y="208"/>
                    <a:pt x="245" y="208"/>
                  </a:cubicBezTo>
                  <a:cubicBezTo>
                    <a:pt x="244" y="208"/>
                    <a:pt x="243" y="208"/>
                    <a:pt x="242" y="207"/>
                  </a:cubicBezTo>
                  <a:cubicBezTo>
                    <a:pt x="242" y="206"/>
                    <a:pt x="241" y="206"/>
                    <a:pt x="241" y="204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9" y="182"/>
                    <a:pt x="249" y="182"/>
                    <a:pt x="249" y="182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1" y="178"/>
                    <a:pt x="241" y="178"/>
                    <a:pt x="241" y="178"/>
                  </a:cubicBezTo>
                  <a:cubicBezTo>
                    <a:pt x="241" y="167"/>
                    <a:pt x="241" y="167"/>
                    <a:pt x="241" y="167"/>
                  </a:cubicBezTo>
                  <a:cubicBezTo>
                    <a:pt x="237" y="167"/>
                    <a:pt x="237" y="167"/>
                    <a:pt x="237" y="167"/>
                  </a:cubicBezTo>
                  <a:cubicBezTo>
                    <a:pt x="237" y="178"/>
                    <a:pt x="237" y="178"/>
                    <a:pt x="237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82"/>
                    <a:pt x="232" y="182"/>
                    <a:pt x="232" y="182"/>
                  </a:cubicBezTo>
                  <a:cubicBezTo>
                    <a:pt x="237" y="182"/>
                    <a:pt x="237" y="182"/>
                    <a:pt x="237" y="182"/>
                  </a:cubicBezTo>
                  <a:cubicBezTo>
                    <a:pt x="237" y="206"/>
                    <a:pt x="237" y="206"/>
                    <a:pt x="237" y="206"/>
                  </a:cubicBezTo>
                  <a:cubicBezTo>
                    <a:pt x="237" y="207"/>
                    <a:pt x="237" y="208"/>
                    <a:pt x="237" y="208"/>
                  </a:cubicBezTo>
                  <a:cubicBezTo>
                    <a:pt x="238" y="209"/>
                    <a:pt x="238" y="210"/>
                    <a:pt x="239" y="210"/>
                  </a:cubicBezTo>
                  <a:cubicBezTo>
                    <a:pt x="240" y="211"/>
                    <a:pt x="240" y="211"/>
                    <a:pt x="241" y="212"/>
                  </a:cubicBezTo>
                  <a:cubicBezTo>
                    <a:pt x="242" y="212"/>
                    <a:pt x="243" y="212"/>
                    <a:pt x="244" y="212"/>
                  </a:cubicBezTo>
                  <a:cubicBezTo>
                    <a:pt x="245" y="212"/>
                    <a:pt x="246" y="212"/>
                    <a:pt x="246" y="212"/>
                  </a:cubicBezTo>
                  <a:cubicBezTo>
                    <a:pt x="247" y="212"/>
                    <a:pt x="248" y="211"/>
                    <a:pt x="249" y="211"/>
                  </a:cubicBezTo>
                  <a:cubicBezTo>
                    <a:pt x="249" y="211"/>
                    <a:pt x="250" y="211"/>
                    <a:pt x="250" y="210"/>
                  </a:cubicBezTo>
                  <a:cubicBezTo>
                    <a:pt x="251" y="210"/>
                    <a:pt x="251" y="210"/>
                    <a:pt x="251" y="210"/>
                  </a:cubicBezTo>
                  <a:cubicBezTo>
                    <a:pt x="250" y="206"/>
                    <a:pt x="250" y="206"/>
                    <a:pt x="250" y="206"/>
                  </a:cubicBezTo>
                  <a:cubicBezTo>
                    <a:pt x="250" y="207"/>
                    <a:pt x="249" y="207"/>
                    <a:pt x="248" y="207"/>
                  </a:cubicBezTo>
                  <a:close/>
                  <a:moveTo>
                    <a:pt x="222" y="206"/>
                  </a:moveTo>
                  <a:cubicBezTo>
                    <a:pt x="222" y="191"/>
                    <a:pt x="222" y="191"/>
                    <a:pt x="222" y="191"/>
                  </a:cubicBezTo>
                  <a:cubicBezTo>
                    <a:pt x="222" y="187"/>
                    <a:pt x="221" y="184"/>
                    <a:pt x="218" y="181"/>
                  </a:cubicBezTo>
                  <a:cubicBezTo>
                    <a:pt x="216" y="179"/>
                    <a:pt x="213" y="178"/>
                    <a:pt x="208" y="178"/>
                  </a:cubicBezTo>
                  <a:cubicBezTo>
                    <a:pt x="204" y="178"/>
                    <a:pt x="200" y="179"/>
                    <a:pt x="196" y="182"/>
                  </a:cubicBezTo>
                  <a:cubicBezTo>
                    <a:pt x="197" y="185"/>
                    <a:pt x="197" y="185"/>
                    <a:pt x="197" y="185"/>
                  </a:cubicBezTo>
                  <a:cubicBezTo>
                    <a:pt x="199" y="184"/>
                    <a:pt x="201" y="183"/>
                    <a:pt x="203" y="182"/>
                  </a:cubicBezTo>
                  <a:cubicBezTo>
                    <a:pt x="205" y="181"/>
                    <a:pt x="206" y="181"/>
                    <a:pt x="208" y="181"/>
                  </a:cubicBezTo>
                  <a:cubicBezTo>
                    <a:pt x="211" y="181"/>
                    <a:pt x="213" y="182"/>
                    <a:pt x="215" y="184"/>
                  </a:cubicBezTo>
                  <a:cubicBezTo>
                    <a:pt x="217" y="185"/>
                    <a:pt x="217" y="188"/>
                    <a:pt x="217" y="191"/>
                  </a:cubicBezTo>
                  <a:cubicBezTo>
                    <a:pt x="217" y="194"/>
                    <a:pt x="217" y="194"/>
                    <a:pt x="217" y="194"/>
                  </a:cubicBezTo>
                  <a:cubicBezTo>
                    <a:pt x="216" y="193"/>
                    <a:pt x="215" y="193"/>
                    <a:pt x="213" y="192"/>
                  </a:cubicBezTo>
                  <a:cubicBezTo>
                    <a:pt x="211" y="192"/>
                    <a:pt x="209" y="192"/>
                    <a:pt x="208" y="192"/>
                  </a:cubicBezTo>
                  <a:cubicBezTo>
                    <a:pt x="206" y="192"/>
                    <a:pt x="204" y="192"/>
                    <a:pt x="202" y="193"/>
                  </a:cubicBezTo>
                  <a:cubicBezTo>
                    <a:pt x="200" y="193"/>
                    <a:pt x="199" y="194"/>
                    <a:pt x="198" y="195"/>
                  </a:cubicBezTo>
                  <a:cubicBezTo>
                    <a:pt x="196" y="196"/>
                    <a:pt x="195" y="197"/>
                    <a:pt x="195" y="198"/>
                  </a:cubicBezTo>
                  <a:cubicBezTo>
                    <a:pt x="194" y="199"/>
                    <a:pt x="194" y="200"/>
                    <a:pt x="194" y="202"/>
                  </a:cubicBezTo>
                  <a:cubicBezTo>
                    <a:pt x="194" y="203"/>
                    <a:pt x="194" y="205"/>
                    <a:pt x="195" y="206"/>
                  </a:cubicBezTo>
                  <a:cubicBezTo>
                    <a:pt x="195" y="207"/>
                    <a:pt x="196" y="208"/>
                    <a:pt x="197" y="209"/>
                  </a:cubicBezTo>
                  <a:cubicBezTo>
                    <a:pt x="198" y="210"/>
                    <a:pt x="199" y="211"/>
                    <a:pt x="200" y="211"/>
                  </a:cubicBezTo>
                  <a:cubicBezTo>
                    <a:pt x="202" y="212"/>
                    <a:pt x="203" y="212"/>
                    <a:pt x="205" y="212"/>
                  </a:cubicBezTo>
                  <a:cubicBezTo>
                    <a:pt x="207" y="212"/>
                    <a:pt x="210" y="212"/>
                    <a:pt x="212" y="211"/>
                  </a:cubicBezTo>
                  <a:cubicBezTo>
                    <a:pt x="215" y="210"/>
                    <a:pt x="216" y="208"/>
                    <a:pt x="218" y="206"/>
                  </a:cubicBezTo>
                  <a:cubicBezTo>
                    <a:pt x="218" y="209"/>
                    <a:pt x="218" y="209"/>
                    <a:pt x="218" y="209"/>
                  </a:cubicBezTo>
                  <a:cubicBezTo>
                    <a:pt x="218" y="210"/>
                    <a:pt x="219" y="210"/>
                    <a:pt x="219" y="211"/>
                  </a:cubicBezTo>
                  <a:cubicBezTo>
                    <a:pt x="220" y="211"/>
                    <a:pt x="221" y="212"/>
                    <a:pt x="222" y="212"/>
                  </a:cubicBezTo>
                  <a:cubicBezTo>
                    <a:pt x="222" y="212"/>
                    <a:pt x="223" y="212"/>
                    <a:pt x="223" y="212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22" y="208"/>
                    <a:pt x="222" y="207"/>
                    <a:pt x="222" y="206"/>
                  </a:cubicBezTo>
                  <a:close/>
                  <a:moveTo>
                    <a:pt x="217" y="202"/>
                  </a:moveTo>
                  <a:cubicBezTo>
                    <a:pt x="217" y="202"/>
                    <a:pt x="217" y="203"/>
                    <a:pt x="217" y="203"/>
                  </a:cubicBezTo>
                  <a:cubicBezTo>
                    <a:pt x="217" y="203"/>
                    <a:pt x="217" y="204"/>
                    <a:pt x="216" y="204"/>
                  </a:cubicBezTo>
                  <a:cubicBezTo>
                    <a:pt x="215" y="206"/>
                    <a:pt x="214" y="207"/>
                    <a:pt x="212" y="208"/>
                  </a:cubicBezTo>
                  <a:cubicBezTo>
                    <a:pt x="210" y="208"/>
                    <a:pt x="208" y="209"/>
                    <a:pt x="206" y="209"/>
                  </a:cubicBezTo>
                  <a:cubicBezTo>
                    <a:pt x="205" y="209"/>
                    <a:pt x="204" y="209"/>
                    <a:pt x="203" y="208"/>
                  </a:cubicBezTo>
                  <a:cubicBezTo>
                    <a:pt x="202" y="208"/>
                    <a:pt x="201" y="207"/>
                    <a:pt x="200" y="207"/>
                  </a:cubicBezTo>
                  <a:cubicBezTo>
                    <a:pt x="199" y="206"/>
                    <a:pt x="199" y="205"/>
                    <a:pt x="198" y="204"/>
                  </a:cubicBezTo>
                  <a:cubicBezTo>
                    <a:pt x="198" y="204"/>
                    <a:pt x="198" y="203"/>
                    <a:pt x="198" y="202"/>
                  </a:cubicBezTo>
                  <a:cubicBezTo>
                    <a:pt x="198" y="199"/>
                    <a:pt x="199" y="198"/>
                    <a:pt x="201" y="196"/>
                  </a:cubicBezTo>
                  <a:cubicBezTo>
                    <a:pt x="203" y="195"/>
                    <a:pt x="205" y="195"/>
                    <a:pt x="208" y="195"/>
                  </a:cubicBezTo>
                  <a:cubicBezTo>
                    <a:pt x="210" y="195"/>
                    <a:pt x="211" y="195"/>
                    <a:pt x="213" y="195"/>
                  </a:cubicBezTo>
                  <a:cubicBezTo>
                    <a:pt x="215" y="195"/>
                    <a:pt x="216" y="196"/>
                    <a:pt x="217" y="196"/>
                  </a:cubicBezTo>
                  <a:lnTo>
                    <a:pt x="217" y="202"/>
                  </a:lnTo>
                  <a:close/>
                  <a:moveTo>
                    <a:pt x="389" y="206"/>
                  </a:moveTo>
                  <a:cubicBezTo>
                    <a:pt x="389" y="191"/>
                    <a:pt x="389" y="191"/>
                    <a:pt x="389" y="191"/>
                  </a:cubicBezTo>
                  <a:cubicBezTo>
                    <a:pt x="389" y="187"/>
                    <a:pt x="388" y="184"/>
                    <a:pt x="386" y="181"/>
                  </a:cubicBezTo>
                  <a:cubicBezTo>
                    <a:pt x="383" y="179"/>
                    <a:pt x="380" y="178"/>
                    <a:pt x="376" y="178"/>
                  </a:cubicBezTo>
                  <a:cubicBezTo>
                    <a:pt x="372" y="178"/>
                    <a:pt x="368" y="179"/>
                    <a:pt x="363" y="182"/>
                  </a:cubicBezTo>
                  <a:cubicBezTo>
                    <a:pt x="365" y="185"/>
                    <a:pt x="365" y="185"/>
                    <a:pt x="365" y="185"/>
                  </a:cubicBezTo>
                  <a:cubicBezTo>
                    <a:pt x="367" y="184"/>
                    <a:pt x="369" y="183"/>
                    <a:pt x="370" y="182"/>
                  </a:cubicBezTo>
                  <a:cubicBezTo>
                    <a:pt x="372" y="181"/>
                    <a:pt x="374" y="181"/>
                    <a:pt x="376" y="181"/>
                  </a:cubicBezTo>
                  <a:cubicBezTo>
                    <a:pt x="379" y="181"/>
                    <a:pt x="381" y="182"/>
                    <a:pt x="383" y="184"/>
                  </a:cubicBezTo>
                  <a:cubicBezTo>
                    <a:pt x="384" y="185"/>
                    <a:pt x="385" y="188"/>
                    <a:pt x="385" y="191"/>
                  </a:cubicBezTo>
                  <a:cubicBezTo>
                    <a:pt x="385" y="194"/>
                    <a:pt x="385" y="194"/>
                    <a:pt x="385" y="194"/>
                  </a:cubicBezTo>
                  <a:cubicBezTo>
                    <a:pt x="384" y="193"/>
                    <a:pt x="382" y="193"/>
                    <a:pt x="380" y="192"/>
                  </a:cubicBezTo>
                  <a:cubicBezTo>
                    <a:pt x="379" y="192"/>
                    <a:pt x="377" y="192"/>
                    <a:pt x="375" y="192"/>
                  </a:cubicBezTo>
                  <a:cubicBezTo>
                    <a:pt x="373" y="192"/>
                    <a:pt x="371" y="192"/>
                    <a:pt x="370" y="193"/>
                  </a:cubicBezTo>
                  <a:cubicBezTo>
                    <a:pt x="368" y="193"/>
                    <a:pt x="366" y="194"/>
                    <a:pt x="365" y="195"/>
                  </a:cubicBezTo>
                  <a:cubicBezTo>
                    <a:pt x="364" y="196"/>
                    <a:pt x="363" y="197"/>
                    <a:pt x="362" y="198"/>
                  </a:cubicBezTo>
                  <a:cubicBezTo>
                    <a:pt x="362" y="199"/>
                    <a:pt x="361" y="200"/>
                    <a:pt x="361" y="202"/>
                  </a:cubicBezTo>
                  <a:cubicBezTo>
                    <a:pt x="361" y="203"/>
                    <a:pt x="362" y="205"/>
                    <a:pt x="362" y="206"/>
                  </a:cubicBezTo>
                  <a:cubicBezTo>
                    <a:pt x="363" y="207"/>
                    <a:pt x="363" y="208"/>
                    <a:pt x="364" y="209"/>
                  </a:cubicBezTo>
                  <a:cubicBezTo>
                    <a:pt x="365" y="210"/>
                    <a:pt x="367" y="211"/>
                    <a:pt x="368" y="211"/>
                  </a:cubicBezTo>
                  <a:cubicBezTo>
                    <a:pt x="369" y="212"/>
                    <a:pt x="371" y="212"/>
                    <a:pt x="372" y="212"/>
                  </a:cubicBezTo>
                  <a:cubicBezTo>
                    <a:pt x="375" y="212"/>
                    <a:pt x="378" y="212"/>
                    <a:pt x="380" y="211"/>
                  </a:cubicBezTo>
                  <a:cubicBezTo>
                    <a:pt x="382" y="210"/>
                    <a:pt x="384" y="208"/>
                    <a:pt x="386" y="206"/>
                  </a:cubicBezTo>
                  <a:cubicBezTo>
                    <a:pt x="386" y="209"/>
                    <a:pt x="386" y="209"/>
                    <a:pt x="386" y="209"/>
                  </a:cubicBezTo>
                  <a:cubicBezTo>
                    <a:pt x="386" y="210"/>
                    <a:pt x="386" y="210"/>
                    <a:pt x="387" y="211"/>
                  </a:cubicBezTo>
                  <a:cubicBezTo>
                    <a:pt x="387" y="211"/>
                    <a:pt x="388" y="212"/>
                    <a:pt x="389" y="212"/>
                  </a:cubicBezTo>
                  <a:cubicBezTo>
                    <a:pt x="390" y="212"/>
                    <a:pt x="390" y="212"/>
                    <a:pt x="391" y="212"/>
                  </a:cubicBezTo>
                  <a:cubicBezTo>
                    <a:pt x="391" y="208"/>
                    <a:pt x="391" y="208"/>
                    <a:pt x="391" y="208"/>
                  </a:cubicBezTo>
                  <a:cubicBezTo>
                    <a:pt x="390" y="208"/>
                    <a:pt x="389" y="207"/>
                    <a:pt x="389" y="206"/>
                  </a:cubicBezTo>
                  <a:close/>
                  <a:moveTo>
                    <a:pt x="385" y="202"/>
                  </a:moveTo>
                  <a:cubicBezTo>
                    <a:pt x="385" y="202"/>
                    <a:pt x="385" y="203"/>
                    <a:pt x="385" y="203"/>
                  </a:cubicBezTo>
                  <a:cubicBezTo>
                    <a:pt x="385" y="203"/>
                    <a:pt x="384" y="204"/>
                    <a:pt x="384" y="204"/>
                  </a:cubicBezTo>
                  <a:cubicBezTo>
                    <a:pt x="383" y="206"/>
                    <a:pt x="381" y="207"/>
                    <a:pt x="380" y="208"/>
                  </a:cubicBezTo>
                  <a:cubicBezTo>
                    <a:pt x="378" y="208"/>
                    <a:pt x="376" y="209"/>
                    <a:pt x="373" y="209"/>
                  </a:cubicBezTo>
                  <a:cubicBezTo>
                    <a:pt x="372" y="209"/>
                    <a:pt x="371" y="209"/>
                    <a:pt x="370" y="208"/>
                  </a:cubicBezTo>
                  <a:cubicBezTo>
                    <a:pt x="369" y="208"/>
                    <a:pt x="368" y="207"/>
                    <a:pt x="368" y="207"/>
                  </a:cubicBezTo>
                  <a:cubicBezTo>
                    <a:pt x="367" y="206"/>
                    <a:pt x="366" y="205"/>
                    <a:pt x="366" y="204"/>
                  </a:cubicBezTo>
                  <a:cubicBezTo>
                    <a:pt x="366" y="204"/>
                    <a:pt x="365" y="203"/>
                    <a:pt x="365" y="202"/>
                  </a:cubicBezTo>
                  <a:cubicBezTo>
                    <a:pt x="365" y="199"/>
                    <a:pt x="366" y="198"/>
                    <a:pt x="368" y="196"/>
                  </a:cubicBezTo>
                  <a:cubicBezTo>
                    <a:pt x="370" y="195"/>
                    <a:pt x="373" y="195"/>
                    <a:pt x="376" y="195"/>
                  </a:cubicBezTo>
                  <a:cubicBezTo>
                    <a:pt x="377" y="195"/>
                    <a:pt x="379" y="195"/>
                    <a:pt x="381" y="195"/>
                  </a:cubicBezTo>
                  <a:cubicBezTo>
                    <a:pt x="382" y="195"/>
                    <a:pt x="384" y="196"/>
                    <a:pt x="385" y="196"/>
                  </a:cubicBezTo>
                  <a:lnTo>
                    <a:pt x="385" y="202"/>
                  </a:lnTo>
                  <a:close/>
                  <a:moveTo>
                    <a:pt x="824" y="19"/>
                  </a:moveTo>
                  <a:cubicBezTo>
                    <a:pt x="823" y="17"/>
                    <a:pt x="821" y="14"/>
                    <a:pt x="819" y="12"/>
                  </a:cubicBezTo>
                  <a:cubicBezTo>
                    <a:pt x="817" y="10"/>
                    <a:pt x="815" y="8"/>
                    <a:pt x="812" y="7"/>
                  </a:cubicBezTo>
                  <a:cubicBezTo>
                    <a:pt x="809" y="6"/>
                    <a:pt x="806" y="6"/>
                    <a:pt x="802" y="6"/>
                  </a:cubicBezTo>
                  <a:cubicBezTo>
                    <a:pt x="799" y="6"/>
                    <a:pt x="796" y="6"/>
                    <a:pt x="793" y="7"/>
                  </a:cubicBezTo>
                  <a:cubicBezTo>
                    <a:pt x="790" y="8"/>
                    <a:pt x="788" y="10"/>
                    <a:pt x="785" y="12"/>
                  </a:cubicBezTo>
                  <a:cubicBezTo>
                    <a:pt x="783" y="14"/>
                    <a:pt x="782" y="17"/>
                    <a:pt x="781" y="19"/>
                  </a:cubicBezTo>
                  <a:cubicBezTo>
                    <a:pt x="779" y="22"/>
                    <a:pt x="779" y="25"/>
                    <a:pt x="779" y="29"/>
                  </a:cubicBezTo>
                  <a:cubicBezTo>
                    <a:pt x="779" y="32"/>
                    <a:pt x="779" y="35"/>
                    <a:pt x="781" y="38"/>
                  </a:cubicBezTo>
                  <a:cubicBezTo>
                    <a:pt x="782" y="41"/>
                    <a:pt x="783" y="43"/>
                    <a:pt x="785" y="45"/>
                  </a:cubicBezTo>
                  <a:cubicBezTo>
                    <a:pt x="788" y="47"/>
                    <a:pt x="790" y="49"/>
                    <a:pt x="793" y="50"/>
                  </a:cubicBezTo>
                  <a:cubicBezTo>
                    <a:pt x="796" y="51"/>
                    <a:pt x="799" y="52"/>
                    <a:pt x="802" y="52"/>
                  </a:cubicBezTo>
                  <a:cubicBezTo>
                    <a:pt x="806" y="52"/>
                    <a:pt x="809" y="51"/>
                    <a:pt x="812" y="50"/>
                  </a:cubicBezTo>
                  <a:cubicBezTo>
                    <a:pt x="815" y="49"/>
                    <a:pt x="817" y="47"/>
                    <a:pt x="819" y="45"/>
                  </a:cubicBezTo>
                  <a:cubicBezTo>
                    <a:pt x="821" y="43"/>
                    <a:pt x="823" y="41"/>
                    <a:pt x="824" y="38"/>
                  </a:cubicBezTo>
                  <a:cubicBezTo>
                    <a:pt x="825" y="35"/>
                    <a:pt x="826" y="32"/>
                    <a:pt x="826" y="29"/>
                  </a:cubicBezTo>
                  <a:cubicBezTo>
                    <a:pt x="826" y="25"/>
                    <a:pt x="825" y="22"/>
                    <a:pt x="824" y="19"/>
                  </a:cubicBezTo>
                  <a:close/>
                  <a:moveTo>
                    <a:pt x="822" y="37"/>
                  </a:moveTo>
                  <a:cubicBezTo>
                    <a:pt x="821" y="40"/>
                    <a:pt x="819" y="42"/>
                    <a:pt x="817" y="44"/>
                  </a:cubicBezTo>
                  <a:cubicBezTo>
                    <a:pt x="815" y="46"/>
                    <a:pt x="813" y="47"/>
                    <a:pt x="811" y="48"/>
                  </a:cubicBezTo>
                  <a:cubicBezTo>
                    <a:pt x="808" y="49"/>
                    <a:pt x="805" y="50"/>
                    <a:pt x="802" y="50"/>
                  </a:cubicBezTo>
                  <a:cubicBezTo>
                    <a:pt x="799" y="50"/>
                    <a:pt x="796" y="49"/>
                    <a:pt x="794" y="48"/>
                  </a:cubicBezTo>
                  <a:cubicBezTo>
                    <a:pt x="791" y="47"/>
                    <a:pt x="789" y="46"/>
                    <a:pt x="787" y="44"/>
                  </a:cubicBezTo>
                  <a:cubicBezTo>
                    <a:pt x="785" y="42"/>
                    <a:pt x="784" y="39"/>
                    <a:pt x="783" y="37"/>
                  </a:cubicBezTo>
                  <a:cubicBezTo>
                    <a:pt x="782" y="34"/>
                    <a:pt x="781" y="32"/>
                    <a:pt x="781" y="29"/>
                  </a:cubicBezTo>
                  <a:cubicBezTo>
                    <a:pt x="781" y="26"/>
                    <a:pt x="782" y="23"/>
                    <a:pt x="783" y="20"/>
                  </a:cubicBezTo>
                  <a:cubicBezTo>
                    <a:pt x="784" y="18"/>
                    <a:pt x="785" y="16"/>
                    <a:pt x="787" y="14"/>
                  </a:cubicBezTo>
                  <a:cubicBezTo>
                    <a:pt x="789" y="12"/>
                    <a:pt x="791" y="10"/>
                    <a:pt x="794" y="9"/>
                  </a:cubicBezTo>
                  <a:cubicBezTo>
                    <a:pt x="796" y="8"/>
                    <a:pt x="799" y="8"/>
                    <a:pt x="802" y="8"/>
                  </a:cubicBezTo>
                  <a:cubicBezTo>
                    <a:pt x="805" y="8"/>
                    <a:pt x="808" y="8"/>
                    <a:pt x="811" y="9"/>
                  </a:cubicBezTo>
                  <a:cubicBezTo>
                    <a:pt x="813" y="10"/>
                    <a:pt x="816" y="12"/>
                    <a:pt x="817" y="14"/>
                  </a:cubicBezTo>
                  <a:cubicBezTo>
                    <a:pt x="819" y="16"/>
                    <a:pt x="821" y="18"/>
                    <a:pt x="822" y="20"/>
                  </a:cubicBezTo>
                  <a:cubicBezTo>
                    <a:pt x="823" y="23"/>
                    <a:pt x="824" y="26"/>
                    <a:pt x="824" y="29"/>
                  </a:cubicBezTo>
                  <a:cubicBezTo>
                    <a:pt x="824" y="32"/>
                    <a:pt x="823" y="35"/>
                    <a:pt x="822" y="37"/>
                  </a:cubicBezTo>
                  <a:close/>
                  <a:moveTo>
                    <a:pt x="812" y="29"/>
                  </a:moveTo>
                  <a:cubicBezTo>
                    <a:pt x="813" y="27"/>
                    <a:pt x="813" y="25"/>
                    <a:pt x="813" y="23"/>
                  </a:cubicBezTo>
                  <a:cubicBezTo>
                    <a:pt x="813" y="22"/>
                    <a:pt x="813" y="21"/>
                    <a:pt x="813" y="20"/>
                  </a:cubicBezTo>
                  <a:cubicBezTo>
                    <a:pt x="812" y="19"/>
                    <a:pt x="812" y="18"/>
                    <a:pt x="811" y="17"/>
                  </a:cubicBezTo>
                  <a:cubicBezTo>
                    <a:pt x="810" y="16"/>
                    <a:pt x="809" y="16"/>
                    <a:pt x="808" y="15"/>
                  </a:cubicBezTo>
                  <a:cubicBezTo>
                    <a:pt x="807" y="14"/>
                    <a:pt x="806" y="14"/>
                    <a:pt x="805" y="14"/>
                  </a:cubicBezTo>
                  <a:cubicBezTo>
                    <a:pt x="793" y="14"/>
                    <a:pt x="793" y="14"/>
                    <a:pt x="793" y="14"/>
                  </a:cubicBezTo>
                  <a:cubicBezTo>
                    <a:pt x="793" y="43"/>
                    <a:pt x="793" y="43"/>
                    <a:pt x="793" y="43"/>
                  </a:cubicBezTo>
                  <a:cubicBezTo>
                    <a:pt x="796" y="43"/>
                    <a:pt x="796" y="43"/>
                    <a:pt x="796" y="43"/>
                  </a:cubicBezTo>
                  <a:cubicBezTo>
                    <a:pt x="796" y="32"/>
                    <a:pt x="796" y="32"/>
                    <a:pt x="796" y="32"/>
                  </a:cubicBezTo>
                  <a:cubicBezTo>
                    <a:pt x="803" y="32"/>
                    <a:pt x="803" y="32"/>
                    <a:pt x="803" y="32"/>
                  </a:cubicBezTo>
                  <a:cubicBezTo>
                    <a:pt x="810" y="43"/>
                    <a:pt x="810" y="43"/>
                    <a:pt x="810" y="43"/>
                  </a:cubicBezTo>
                  <a:cubicBezTo>
                    <a:pt x="814" y="43"/>
                    <a:pt x="814" y="43"/>
                    <a:pt x="814" y="43"/>
                  </a:cubicBezTo>
                  <a:cubicBezTo>
                    <a:pt x="807" y="32"/>
                    <a:pt x="807" y="32"/>
                    <a:pt x="807" y="32"/>
                  </a:cubicBezTo>
                  <a:cubicBezTo>
                    <a:pt x="809" y="32"/>
                    <a:pt x="810" y="31"/>
                    <a:pt x="812" y="29"/>
                  </a:cubicBezTo>
                  <a:close/>
                  <a:moveTo>
                    <a:pt x="796" y="29"/>
                  </a:moveTo>
                  <a:cubicBezTo>
                    <a:pt x="796" y="17"/>
                    <a:pt x="796" y="17"/>
                    <a:pt x="796" y="17"/>
                  </a:cubicBezTo>
                  <a:cubicBezTo>
                    <a:pt x="804" y="17"/>
                    <a:pt x="804" y="17"/>
                    <a:pt x="804" y="17"/>
                  </a:cubicBezTo>
                  <a:cubicBezTo>
                    <a:pt x="806" y="17"/>
                    <a:pt x="807" y="18"/>
                    <a:pt x="808" y="19"/>
                  </a:cubicBezTo>
                  <a:cubicBezTo>
                    <a:pt x="810" y="20"/>
                    <a:pt x="810" y="22"/>
                    <a:pt x="810" y="23"/>
                  </a:cubicBezTo>
                  <a:cubicBezTo>
                    <a:pt x="810" y="25"/>
                    <a:pt x="810" y="27"/>
                    <a:pt x="809" y="28"/>
                  </a:cubicBezTo>
                  <a:cubicBezTo>
                    <a:pt x="808" y="29"/>
                    <a:pt x="806" y="29"/>
                    <a:pt x="805" y="29"/>
                  </a:cubicBezTo>
                  <a:lnTo>
                    <a:pt x="796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EABDB36-05D9-42D2-9C3C-91AAF170298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" r="3481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331F9DE-D3B2-4632-A6F9-1B2ED9292830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98000">
                <a:schemeClr val="accent5">
                  <a:lumMod val="90000"/>
                  <a:lumOff val="10000"/>
                  <a:alpha val="77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EA1C60-F445-4AE1-A529-346E77A53D7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015D540-7945-4713-976C-E095414A0009}"/>
              </a:ext>
            </a:extLst>
          </p:cNvPr>
          <p:cNvGrpSpPr/>
          <p:nvPr/>
        </p:nvGrpSpPr>
        <p:grpSpPr>
          <a:xfrm>
            <a:off x="3484562" y="424656"/>
            <a:ext cx="5222876" cy="6008688"/>
            <a:chOff x="3230563" y="550863"/>
            <a:chExt cx="5222876" cy="6008688"/>
          </a:xfrm>
        </p:grpSpPr>
        <p:sp>
          <p:nvSpPr>
            <p:cNvPr id="14" name="Freeform 20">
              <a:extLst>
                <a:ext uri="{FF2B5EF4-FFF2-40B4-BE49-F238E27FC236}">
                  <a16:creationId xmlns:a16="http://schemas.microsoft.com/office/drawing/2014/main" id="{7B06103D-EC2C-40CE-9B93-759FB0447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563" y="3548063"/>
              <a:ext cx="2611438" cy="3011488"/>
            </a:xfrm>
            <a:custGeom>
              <a:avLst/>
              <a:gdLst>
                <a:gd name="T0" fmla="*/ 0 w 1645"/>
                <a:gd name="T1" fmla="*/ 944 h 1897"/>
                <a:gd name="T2" fmla="*/ 1645 w 1645"/>
                <a:gd name="T3" fmla="*/ 1897 h 1897"/>
                <a:gd name="T4" fmla="*/ 1645 w 1645"/>
                <a:gd name="T5" fmla="*/ 0 h 1897"/>
                <a:gd name="T6" fmla="*/ 0 w 1645"/>
                <a:gd name="T7" fmla="*/ 944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944"/>
                  </a:moveTo>
                  <a:lnTo>
                    <a:pt x="1645" y="1897"/>
                  </a:lnTo>
                  <a:lnTo>
                    <a:pt x="1645" y="0"/>
                  </a:lnTo>
                  <a:lnTo>
                    <a:pt x="0" y="944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">
              <a:extLst>
                <a:ext uri="{FF2B5EF4-FFF2-40B4-BE49-F238E27FC236}">
                  <a16:creationId xmlns:a16="http://schemas.microsoft.com/office/drawing/2014/main" id="{83A2EA24-1787-41FE-8BC6-3E659730E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1" y="3548063"/>
              <a:ext cx="2611438" cy="3011488"/>
            </a:xfrm>
            <a:custGeom>
              <a:avLst/>
              <a:gdLst>
                <a:gd name="T0" fmla="*/ 0 w 1645"/>
                <a:gd name="T1" fmla="*/ 1897 h 1897"/>
                <a:gd name="T2" fmla="*/ 1645 w 1645"/>
                <a:gd name="T3" fmla="*/ 944 h 1897"/>
                <a:gd name="T4" fmla="*/ 0 w 1645"/>
                <a:gd name="T5" fmla="*/ 0 h 1897"/>
                <a:gd name="T6" fmla="*/ 0 w 1645"/>
                <a:gd name="T7" fmla="*/ 1897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1897"/>
                  </a:moveTo>
                  <a:lnTo>
                    <a:pt x="1645" y="944"/>
                  </a:lnTo>
                  <a:lnTo>
                    <a:pt x="0" y="0"/>
                  </a:lnTo>
                  <a:lnTo>
                    <a:pt x="0" y="1897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A02E7B6-309C-4D4B-9B89-B43C8563CD13}"/>
                </a:ext>
              </a:extLst>
            </p:cNvPr>
            <p:cNvGrpSpPr/>
            <p:nvPr/>
          </p:nvGrpSpPr>
          <p:grpSpPr>
            <a:xfrm>
              <a:off x="3230563" y="550863"/>
              <a:ext cx="5222876" cy="4737101"/>
              <a:chOff x="3230563" y="550863"/>
              <a:chExt cx="5222876" cy="4737101"/>
            </a:xfrm>
          </p:grpSpPr>
          <p:sp>
            <p:nvSpPr>
              <p:cNvPr id="17" name="Freeform 18">
                <a:extLst>
                  <a:ext uri="{FF2B5EF4-FFF2-40B4-BE49-F238E27FC236}">
                    <a16:creationId xmlns:a16="http://schemas.microsoft.com/office/drawing/2014/main" id="{C9ED2433-B5E9-4B8A-8754-9374E5E3E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20494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9">
                <a:extLst>
                  <a:ext uri="{FF2B5EF4-FFF2-40B4-BE49-F238E27FC236}">
                    <a16:creationId xmlns:a16="http://schemas.microsoft.com/office/drawing/2014/main" id="{B1158FEF-0D55-4C31-9AFC-6ECEC5248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0494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2">
                <a:extLst>
                  <a:ext uri="{FF2B5EF4-FFF2-40B4-BE49-F238E27FC236}">
                    <a16:creationId xmlns:a16="http://schemas.microsoft.com/office/drawing/2014/main" id="{B77E69F7-884A-4726-B82B-8CF759F38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5508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3">
                <a:extLst>
                  <a:ext uri="{FF2B5EF4-FFF2-40B4-BE49-F238E27FC236}">
                    <a16:creationId xmlns:a16="http://schemas.microsoft.com/office/drawing/2014/main" id="{1E340CE3-B00B-478E-AFD8-F2C06E8E9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5508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4">
                <a:extLst>
                  <a:ext uri="{FF2B5EF4-FFF2-40B4-BE49-F238E27FC236}">
                    <a16:creationId xmlns:a16="http://schemas.microsoft.com/office/drawing/2014/main" id="{38E9ABE8-1C35-42B0-80E4-4A298BCE6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1822451"/>
                <a:ext cx="3006725" cy="3465513"/>
              </a:xfrm>
              <a:custGeom>
                <a:avLst/>
                <a:gdLst>
                  <a:gd name="T0" fmla="*/ 1894 w 1894"/>
                  <a:gd name="T1" fmla="*/ 1630 h 2183"/>
                  <a:gd name="T2" fmla="*/ 947 w 1894"/>
                  <a:gd name="T3" fmla="*/ 2183 h 2183"/>
                  <a:gd name="T4" fmla="*/ 0 w 1894"/>
                  <a:gd name="T5" fmla="*/ 1630 h 2183"/>
                  <a:gd name="T6" fmla="*/ 0 w 1894"/>
                  <a:gd name="T7" fmla="*/ 543 h 2183"/>
                  <a:gd name="T8" fmla="*/ 947 w 1894"/>
                  <a:gd name="T9" fmla="*/ 0 h 2183"/>
                  <a:gd name="T10" fmla="*/ 1894 w 1894"/>
                  <a:gd name="T11" fmla="*/ 543 h 2183"/>
                  <a:gd name="T12" fmla="*/ 1894 w 1894"/>
                  <a:gd name="T13" fmla="*/ 1630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4" h="2183">
                    <a:moveTo>
                      <a:pt x="1894" y="1630"/>
                    </a:moveTo>
                    <a:lnTo>
                      <a:pt x="947" y="2183"/>
                    </a:lnTo>
                    <a:lnTo>
                      <a:pt x="0" y="1630"/>
                    </a:lnTo>
                    <a:lnTo>
                      <a:pt x="0" y="543"/>
                    </a:lnTo>
                    <a:lnTo>
                      <a:pt x="947" y="0"/>
                    </a:lnTo>
                    <a:lnTo>
                      <a:pt x="1894" y="543"/>
                    </a:lnTo>
                    <a:lnTo>
                      <a:pt x="1894" y="1630"/>
                    </a:lnTo>
                    <a:close/>
                  </a:path>
                </a:pathLst>
              </a:custGeom>
              <a:solidFill>
                <a:srgbClr val="FFFFFF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5">
                <a:extLst>
                  <a:ext uri="{FF2B5EF4-FFF2-40B4-BE49-F238E27FC236}">
                    <a16:creationId xmlns:a16="http://schemas.microsoft.com/office/drawing/2014/main" id="{25A9F4CA-57FB-414E-B7D3-81133D1FA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1" y="2790826"/>
                <a:ext cx="1352550" cy="2316163"/>
              </a:xfrm>
              <a:custGeom>
                <a:avLst/>
                <a:gdLst>
                  <a:gd name="T0" fmla="*/ 0 w 852"/>
                  <a:gd name="T1" fmla="*/ 0 h 1459"/>
                  <a:gd name="T2" fmla="*/ 0 w 852"/>
                  <a:gd name="T3" fmla="*/ 972 h 1459"/>
                  <a:gd name="T4" fmla="*/ 852 w 852"/>
                  <a:gd name="T5" fmla="*/ 1459 h 1459"/>
                  <a:gd name="T6" fmla="*/ 852 w 852"/>
                  <a:gd name="T7" fmla="*/ 496 h 1459"/>
                  <a:gd name="T8" fmla="*/ 0 w 852"/>
                  <a:gd name="T9" fmla="*/ 0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2" h="1459">
                    <a:moveTo>
                      <a:pt x="0" y="0"/>
                    </a:moveTo>
                    <a:lnTo>
                      <a:pt x="0" y="972"/>
                    </a:lnTo>
                    <a:lnTo>
                      <a:pt x="852" y="1459"/>
                    </a:lnTo>
                    <a:lnTo>
                      <a:pt x="852" y="4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6">
                <a:extLst>
                  <a:ext uri="{FF2B5EF4-FFF2-40B4-BE49-F238E27FC236}">
                    <a16:creationId xmlns:a16="http://schemas.microsoft.com/office/drawing/2014/main" id="{7207027E-8A43-4E28-8725-D5743C1E0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790826"/>
                <a:ext cx="1350963" cy="2316163"/>
              </a:xfrm>
              <a:custGeom>
                <a:avLst/>
                <a:gdLst>
                  <a:gd name="T0" fmla="*/ 0 w 851"/>
                  <a:gd name="T1" fmla="*/ 496 h 1459"/>
                  <a:gd name="T2" fmla="*/ 0 w 851"/>
                  <a:gd name="T3" fmla="*/ 1459 h 1459"/>
                  <a:gd name="T4" fmla="*/ 851 w 851"/>
                  <a:gd name="T5" fmla="*/ 972 h 1459"/>
                  <a:gd name="T6" fmla="*/ 851 w 851"/>
                  <a:gd name="T7" fmla="*/ 0 h 1459"/>
                  <a:gd name="T8" fmla="*/ 0 w 851"/>
                  <a:gd name="T9" fmla="*/ 496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1" h="1459">
                    <a:moveTo>
                      <a:pt x="0" y="496"/>
                    </a:moveTo>
                    <a:lnTo>
                      <a:pt x="0" y="1459"/>
                    </a:lnTo>
                    <a:lnTo>
                      <a:pt x="851" y="972"/>
                    </a:lnTo>
                    <a:lnTo>
                      <a:pt x="851" y="0"/>
                    </a:lnTo>
                    <a:lnTo>
                      <a:pt x="0" y="496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E274311-3E5F-4F98-A621-31DBF0C2E8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7DB3A1F-752F-4AE9-8DC5-ECEDE2821AF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30" name="Title 12">
            <a:extLst>
              <a:ext uri="{FF2B5EF4-FFF2-40B4-BE49-F238E27FC236}">
                <a16:creationId xmlns:a16="http://schemas.microsoft.com/office/drawing/2014/main" id="{6E20EEEC-867D-4300-8AC9-93EC22AE1A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Welcome!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Message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26132C6-FD84-4020-9CAD-85C02768E547}"/>
              </a:ext>
            </a:extLst>
          </p:cNvPr>
          <p:cNvSpPr/>
          <p:nvPr/>
        </p:nvSpPr>
        <p:spPr>
          <a:xfrm>
            <a:off x="5244084" y="1724971"/>
            <a:ext cx="1625600" cy="16256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D9C5B9A-EE55-41A6-AC08-15698CDBD3FD}"/>
              </a:ext>
            </a:extLst>
          </p:cNvPr>
          <p:cNvSpPr txBox="1"/>
          <p:nvPr/>
        </p:nvSpPr>
        <p:spPr>
          <a:xfrm>
            <a:off x="5322316" y="3610308"/>
            <a:ext cx="1547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</a:t>
            </a:r>
            <a:r>
              <a:rPr lang="en-US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A572EBD-4A31-4AAD-879A-FF1A7B16175F}"/>
              </a:ext>
            </a:extLst>
          </p:cNvPr>
          <p:cNvCxnSpPr>
            <a:cxnSpLocks/>
          </p:cNvCxnSpPr>
          <p:nvPr/>
        </p:nvCxnSpPr>
        <p:spPr>
          <a:xfrm>
            <a:off x="5832977" y="4022791"/>
            <a:ext cx="526047" cy="0"/>
          </a:xfrm>
          <a:prstGeom prst="line">
            <a:avLst/>
          </a:prstGeom>
          <a:ln w="28575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580809E-DD30-4E28-93CA-2FCA6F7551D7}"/>
              </a:ext>
            </a:extLst>
          </p:cNvPr>
          <p:cNvSpPr/>
          <p:nvPr/>
        </p:nvSpPr>
        <p:spPr>
          <a:xfrm>
            <a:off x="0" y="4440584"/>
            <a:ext cx="12191999" cy="191588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F235B5D-1E46-4F71-8308-601E78DAE58C}"/>
              </a:ext>
            </a:extLst>
          </p:cNvPr>
          <p:cNvSpPr/>
          <p:nvPr/>
        </p:nvSpPr>
        <p:spPr>
          <a:xfrm>
            <a:off x="2160612" y="4967640"/>
            <a:ext cx="78707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A2D78F66-2E03-4F84-A884-43CAC1CF2679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0" r="165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A80589B-7FC7-4213-B6A5-8FE93CC791F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82143103-BE0B-489B-94C2-EEC33F893A2B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6416"/>
          <a:stretch/>
        </p:blipFill>
        <p:spPr>
          <a:xfrm>
            <a:off x="0" y="1828800"/>
            <a:ext cx="12192000" cy="274555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88F8322-BE8D-48AA-92F0-96F3C9E11B8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399E299-9BFF-4E7D-840B-8EC4D0AA7FDA}"/>
              </a:ext>
            </a:extLst>
          </p:cNvPr>
          <p:cNvSpPr/>
          <p:nvPr/>
        </p:nvSpPr>
        <p:spPr>
          <a:xfrm>
            <a:off x="5412016" y="5376970"/>
            <a:ext cx="47304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project an image of professionalism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5C4342-2BC8-4396-AF3B-BB39F70AAE3C}"/>
              </a:ext>
            </a:extLst>
          </p:cNvPr>
          <p:cNvSpPr txBox="1"/>
          <p:nvPr/>
        </p:nvSpPr>
        <p:spPr>
          <a:xfrm>
            <a:off x="5412016" y="4647369"/>
            <a:ext cx="2422753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Design </a:t>
            </a:r>
            <a:r>
              <a:rPr lang="en-US" sz="13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Isment</a:t>
            </a:r>
            <a:r>
              <a:rPr lang="en-US" sz="1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</a:t>
            </a:r>
          </a:p>
          <a:p>
            <a:pPr>
              <a:lnSpc>
                <a:spcPts val="2200"/>
              </a:lnSpc>
            </a:pPr>
            <a:r>
              <a:rPr lang="en-US" sz="20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An Image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26B0B9E-583A-4ECF-B7D9-C3D8F53E379F}"/>
              </a:ext>
            </a:extLst>
          </p:cNvPr>
          <p:cNvSpPr/>
          <p:nvPr/>
        </p:nvSpPr>
        <p:spPr>
          <a:xfrm>
            <a:off x="1752600" y="1828800"/>
            <a:ext cx="3409950" cy="43053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4DB71CE-97CC-4F1C-B258-4DD8BA0E812B}"/>
              </a:ext>
            </a:extLst>
          </p:cNvPr>
          <p:cNvGrpSpPr/>
          <p:nvPr/>
        </p:nvGrpSpPr>
        <p:grpSpPr>
          <a:xfrm>
            <a:off x="2248008" y="2363564"/>
            <a:ext cx="2419135" cy="3235773"/>
            <a:chOff x="2276370" y="2353668"/>
            <a:chExt cx="2419135" cy="3235773"/>
          </a:xfrm>
        </p:grpSpPr>
        <p:sp>
          <p:nvSpPr>
            <p:cNvPr id="16" name="AutoShape 17">
              <a:extLst>
                <a:ext uri="{FF2B5EF4-FFF2-40B4-BE49-F238E27FC236}">
                  <a16:creationId xmlns:a16="http://schemas.microsoft.com/office/drawing/2014/main" id="{183AF341-9633-42E0-9E43-80C2FE977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70" y="2353668"/>
              <a:ext cx="1183692" cy="67054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383" y="11316"/>
                  </a:moveTo>
                  <a:cubicBezTo>
                    <a:pt x="6352" y="11293"/>
                    <a:pt x="6334" y="11238"/>
                    <a:pt x="6334" y="11175"/>
                  </a:cubicBezTo>
                  <a:lnTo>
                    <a:pt x="6334" y="7852"/>
                  </a:lnTo>
                  <a:cubicBezTo>
                    <a:pt x="6569" y="7570"/>
                    <a:pt x="6728" y="7101"/>
                    <a:pt x="6728" y="6553"/>
                  </a:cubicBezTo>
                  <a:lnTo>
                    <a:pt x="6728" y="3104"/>
                  </a:lnTo>
                  <a:cubicBezTo>
                    <a:pt x="6728" y="1391"/>
                    <a:pt x="5939" y="0"/>
                    <a:pt x="4969" y="0"/>
                  </a:cubicBezTo>
                  <a:lnTo>
                    <a:pt x="4544" y="0"/>
                  </a:lnTo>
                  <a:cubicBezTo>
                    <a:pt x="3573" y="0"/>
                    <a:pt x="2783" y="1391"/>
                    <a:pt x="2783" y="3104"/>
                  </a:cubicBezTo>
                  <a:lnTo>
                    <a:pt x="2783" y="6553"/>
                  </a:lnTo>
                  <a:cubicBezTo>
                    <a:pt x="2783" y="7093"/>
                    <a:pt x="2938" y="7570"/>
                    <a:pt x="3178" y="7852"/>
                  </a:cubicBezTo>
                  <a:lnTo>
                    <a:pt x="3178" y="11175"/>
                  </a:lnTo>
                  <a:cubicBezTo>
                    <a:pt x="3178" y="11238"/>
                    <a:pt x="3161" y="11284"/>
                    <a:pt x="3129" y="11316"/>
                  </a:cubicBezTo>
                  <a:cubicBezTo>
                    <a:pt x="2863" y="11542"/>
                    <a:pt x="1555" y="12708"/>
                    <a:pt x="345" y="14468"/>
                  </a:cubicBezTo>
                  <a:cubicBezTo>
                    <a:pt x="128" y="14788"/>
                    <a:pt x="0" y="15257"/>
                    <a:pt x="0" y="15758"/>
                  </a:cubicBezTo>
                  <a:lnTo>
                    <a:pt x="0" y="18120"/>
                  </a:lnTo>
                  <a:lnTo>
                    <a:pt x="4300" y="18120"/>
                  </a:lnTo>
                  <a:cubicBezTo>
                    <a:pt x="4384" y="17322"/>
                    <a:pt x="4628" y="16595"/>
                    <a:pt x="4991" y="16071"/>
                  </a:cubicBezTo>
                  <a:cubicBezTo>
                    <a:pt x="6024" y="14569"/>
                    <a:pt x="7119" y="13412"/>
                    <a:pt x="7810" y="12739"/>
                  </a:cubicBezTo>
                  <a:cubicBezTo>
                    <a:pt x="7114" y="11957"/>
                    <a:pt x="6547" y="11457"/>
                    <a:pt x="6383" y="11316"/>
                  </a:cubicBezTo>
                  <a:close/>
                  <a:moveTo>
                    <a:pt x="21241" y="14468"/>
                  </a:moveTo>
                  <a:cubicBezTo>
                    <a:pt x="20030" y="12708"/>
                    <a:pt x="18723" y="11542"/>
                    <a:pt x="18457" y="11316"/>
                  </a:cubicBezTo>
                  <a:cubicBezTo>
                    <a:pt x="18426" y="11293"/>
                    <a:pt x="18408" y="11238"/>
                    <a:pt x="18408" y="11175"/>
                  </a:cubicBezTo>
                  <a:lnTo>
                    <a:pt x="18408" y="7852"/>
                  </a:lnTo>
                  <a:cubicBezTo>
                    <a:pt x="18643" y="7570"/>
                    <a:pt x="18802" y="7101"/>
                    <a:pt x="18802" y="6553"/>
                  </a:cubicBezTo>
                  <a:lnTo>
                    <a:pt x="18802" y="3104"/>
                  </a:lnTo>
                  <a:cubicBezTo>
                    <a:pt x="18802" y="1391"/>
                    <a:pt x="18014" y="0"/>
                    <a:pt x="17043" y="0"/>
                  </a:cubicBezTo>
                  <a:lnTo>
                    <a:pt x="16626" y="0"/>
                  </a:lnTo>
                  <a:cubicBezTo>
                    <a:pt x="15655" y="0"/>
                    <a:pt x="14867" y="1391"/>
                    <a:pt x="14867" y="3104"/>
                  </a:cubicBezTo>
                  <a:lnTo>
                    <a:pt x="14867" y="6553"/>
                  </a:lnTo>
                  <a:cubicBezTo>
                    <a:pt x="14867" y="7093"/>
                    <a:pt x="15022" y="7570"/>
                    <a:pt x="15261" y="7852"/>
                  </a:cubicBezTo>
                  <a:lnTo>
                    <a:pt x="15261" y="11175"/>
                  </a:lnTo>
                  <a:cubicBezTo>
                    <a:pt x="15261" y="11238"/>
                    <a:pt x="15244" y="11284"/>
                    <a:pt x="15212" y="11316"/>
                  </a:cubicBezTo>
                  <a:cubicBezTo>
                    <a:pt x="15048" y="11457"/>
                    <a:pt x="14481" y="11957"/>
                    <a:pt x="13790" y="12739"/>
                  </a:cubicBezTo>
                  <a:cubicBezTo>
                    <a:pt x="14481" y="13412"/>
                    <a:pt x="15576" y="14569"/>
                    <a:pt x="16609" y="16071"/>
                  </a:cubicBezTo>
                  <a:cubicBezTo>
                    <a:pt x="16972" y="16595"/>
                    <a:pt x="17211" y="17322"/>
                    <a:pt x="17300" y="18120"/>
                  </a:cubicBezTo>
                  <a:lnTo>
                    <a:pt x="21600" y="18120"/>
                  </a:lnTo>
                  <a:lnTo>
                    <a:pt x="21600" y="15758"/>
                  </a:lnTo>
                  <a:cubicBezTo>
                    <a:pt x="21587" y="15257"/>
                    <a:pt x="21462" y="14780"/>
                    <a:pt x="21241" y="14468"/>
                  </a:cubicBezTo>
                  <a:close/>
                  <a:moveTo>
                    <a:pt x="12730" y="13490"/>
                  </a:moveTo>
                  <a:cubicBezTo>
                    <a:pt x="12695" y="13458"/>
                    <a:pt x="12673" y="13396"/>
                    <a:pt x="12673" y="13325"/>
                  </a:cubicBezTo>
                  <a:lnTo>
                    <a:pt x="12673" y="9361"/>
                  </a:lnTo>
                  <a:cubicBezTo>
                    <a:pt x="12956" y="9025"/>
                    <a:pt x="13143" y="8462"/>
                    <a:pt x="13143" y="7820"/>
                  </a:cubicBezTo>
                  <a:lnTo>
                    <a:pt x="13143" y="3707"/>
                  </a:lnTo>
                  <a:cubicBezTo>
                    <a:pt x="13143" y="1658"/>
                    <a:pt x="12203" y="0"/>
                    <a:pt x="11042" y="0"/>
                  </a:cubicBezTo>
                  <a:lnTo>
                    <a:pt x="10540" y="0"/>
                  </a:lnTo>
                  <a:cubicBezTo>
                    <a:pt x="9379" y="0"/>
                    <a:pt x="8440" y="1658"/>
                    <a:pt x="8440" y="3707"/>
                  </a:cubicBezTo>
                  <a:lnTo>
                    <a:pt x="8440" y="7820"/>
                  </a:lnTo>
                  <a:cubicBezTo>
                    <a:pt x="8440" y="8462"/>
                    <a:pt x="8626" y="9032"/>
                    <a:pt x="8909" y="9361"/>
                  </a:cubicBezTo>
                  <a:lnTo>
                    <a:pt x="8909" y="13325"/>
                  </a:lnTo>
                  <a:cubicBezTo>
                    <a:pt x="8909" y="13396"/>
                    <a:pt x="8887" y="13458"/>
                    <a:pt x="8851" y="13490"/>
                  </a:cubicBezTo>
                  <a:cubicBezTo>
                    <a:pt x="8532" y="13764"/>
                    <a:pt x="6977" y="15155"/>
                    <a:pt x="5532" y="17243"/>
                  </a:cubicBezTo>
                  <a:cubicBezTo>
                    <a:pt x="5270" y="17619"/>
                    <a:pt x="5119" y="18190"/>
                    <a:pt x="5119" y="18785"/>
                  </a:cubicBezTo>
                  <a:lnTo>
                    <a:pt x="5119" y="21600"/>
                  </a:lnTo>
                  <a:lnTo>
                    <a:pt x="16462" y="21600"/>
                  </a:lnTo>
                  <a:lnTo>
                    <a:pt x="16462" y="18785"/>
                  </a:lnTo>
                  <a:cubicBezTo>
                    <a:pt x="16462" y="18190"/>
                    <a:pt x="16311" y="17619"/>
                    <a:pt x="16050" y="17243"/>
                  </a:cubicBezTo>
                  <a:cubicBezTo>
                    <a:pt x="14605" y="15148"/>
                    <a:pt x="13049" y="13764"/>
                    <a:pt x="12730" y="13490"/>
                  </a:cubicBezTo>
                  <a:close/>
                  <a:moveTo>
                    <a:pt x="12730" y="1349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2CE064B-83C2-4CF6-A429-0A9AAECF3F01}"/>
                </a:ext>
              </a:extLst>
            </p:cNvPr>
            <p:cNvSpPr txBox="1"/>
            <p:nvPr/>
          </p:nvSpPr>
          <p:spPr>
            <a:xfrm>
              <a:off x="2276370" y="3195500"/>
              <a:ext cx="1961935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</a:t>
              </a:r>
            </a:p>
            <a:p>
              <a:r>
                <a:rPr lang="en-US" sz="2500" b="1" spc="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About us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F6C89F-DF31-4968-B2E0-F59F480752E0}"/>
                </a:ext>
              </a:extLst>
            </p:cNvPr>
            <p:cNvCxnSpPr/>
            <p:nvPr/>
          </p:nvCxnSpPr>
          <p:spPr bwMode="auto">
            <a:xfrm>
              <a:off x="2370033" y="4223846"/>
              <a:ext cx="397876" cy="0"/>
            </a:xfrm>
            <a:prstGeom prst="line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4" name="Rectangle 11">
              <a:extLst>
                <a:ext uri="{FF2B5EF4-FFF2-40B4-BE49-F238E27FC236}">
                  <a16:creationId xmlns:a16="http://schemas.microsoft.com/office/drawing/2014/main" id="{EE5B8F23-25D7-47BA-AFAD-542448B7C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0033" y="4424846"/>
              <a:ext cx="2325472" cy="1164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6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spacious feeling. The simplicity suggests strength.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C6A80BD-2CB4-4B1D-B758-CC4858D22DC2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61" b="3286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FFB7B73D-AB1D-47C4-B6CA-E81D88E630F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562350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24FD2AAB-6EF8-444A-879E-4C1A80CE116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4216400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29468E9-C337-4FDE-A05B-EAF3DD89AE03}"/>
              </a:ext>
            </a:extLst>
          </p:cNvPr>
          <p:cNvCxnSpPr/>
          <p:nvPr/>
        </p:nvCxnSpPr>
        <p:spPr>
          <a:xfrm>
            <a:off x="5552123" y="4625330"/>
            <a:ext cx="1087754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Hexagon 39">
            <a:extLst>
              <a:ext uri="{FF2B5EF4-FFF2-40B4-BE49-F238E27FC236}">
                <a16:creationId xmlns:a16="http://schemas.microsoft.com/office/drawing/2014/main" id="{FC088770-ED0C-4988-A63F-ACAF8DEDF2B0}"/>
              </a:ext>
            </a:extLst>
          </p:cNvPr>
          <p:cNvSpPr/>
          <p:nvPr/>
        </p:nvSpPr>
        <p:spPr>
          <a:xfrm>
            <a:off x="5428343" y="2211177"/>
            <a:ext cx="1335314" cy="1151132"/>
          </a:xfrm>
          <a:prstGeom prst="hexagon">
            <a:avLst/>
          </a:prstGeom>
          <a:solidFill>
            <a:schemeClr val="bg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9886349-8511-455E-97E7-155AA1180B2F}"/>
              </a:ext>
            </a:extLst>
          </p:cNvPr>
          <p:cNvGrpSpPr/>
          <p:nvPr/>
        </p:nvGrpSpPr>
        <p:grpSpPr>
          <a:xfrm>
            <a:off x="5823895" y="2497536"/>
            <a:ext cx="544210" cy="578415"/>
            <a:chOff x="6670357" y="2277094"/>
            <a:chExt cx="555626" cy="590551"/>
          </a:xfrm>
          <a:solidFill>
            <a:schemeClr val="accent4"/>
          </a:solidFill>
        </p:grpSpPr>
        <p:sp>
          <p:nvSpPr>
            <p:cNvPr id="42" name="Rectangle 10">
              <a:extLst>
                <a:ext uri="{FF2B5EF4-FFF2-40B4-BE49-F238E27FC236}">
                  <a16:creationId xmlns:a16="http://schemas.microsoft.com/office/drawing/2014/main" id="{840C285E-2A4A-46D1-83F9-19AF1BC97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11">
              <a:extLst>
                <a:ext uri="{FF2B5EF4-FFF2-40B4-BE49-F238E27FC236}">
                  <a16:creationId xmlns:a16="http://schemas.microsoft.com/office/drawing/2014/main" id="{EB9292AE-8EB6-44C7-BA04-B221F13B4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64E2A5C9-7212-43CC-BE70-18AD21CE6A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2781184B-7B90-408D-B9E9-8DACF29FA2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433D5E84-5876-40E4-8F26-71301581E3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222C67E3-FA29-4F6A-8D6C-3CD0DE6EE3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B9882E1C-53BF-4BF9-B227-396856D3EC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id="{1A94F50F-1C7F-4A60-8678-9F9D3B8BD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AE30AF73-9256-43E7-82EA-550AD84555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08A1A23F-B0EA-43F9-9FDB-090AD38FC7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27117058-519D-47A7-8DF2-CA982C694E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28C98B42-5EC5-4299-B5C0-5CA1551474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Oval 62">
            <a:extLst>
              <a:ext uri="{FF2B5EF4-FFF2-40B4-BE49-F238E27FC236}">
                <a16:creationId xmlns:a16="http://schemas.microsoft.com/office/drawing/2014/main" id="{B58CAB67-AABE-49B7-B0F0-7C70722C8EB1}"/>
              </a:ext>
            </a:extLst>
          </p:cNvPr>
          <p:cNvSpPr/>
          <p:nvPr/>
        </p:nvSpPr>
        <p:spPr>
          <a:xfrm>
            <a:off x="838200" y="5382670"/>
            <a:ext cx="540658" cy="5406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65747F6-0D83-44EA-A723-BC309EB16726}"/>
              </a:ext>
            </a:extLst>
          </p:cNvPr>
          <p:cNvSpPr txBox="1"/>
          <p:nvPr/>
        </p:nvSpPr>
        <p:spPr>
          <a:xfrm>
            <a:off x="883556" y="5452942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62" name="Rectangle 9">
            <a:extLst>
              <a:ext uri="{FF2B5EF4-FFF2-40B4-BE49-F238E27FC236}">
                <a16:creationId xmlns:a16="http://schemas.microsoft.com/office/drawing/2014/main" id="{BB4826F0-E4C3-443C-AEAA-B4307DB5C7E9}"/>
              </a:ext>
            </a:extLst>
          </p:cNvPr>
          <p:cNvSpPr>
            <a:spLocks/>
          </p:cNvSpPr>
          <p:nvPr/>
        </p:nvSpPr>
        <p:spPr bwMode="auto">
          <a:xfrm>
            <a:off x="1549504" y="5434311"/>
            <a:ext cx="2105816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D3B8482-4404-4245-947B-19A7AD94B335}"/>
              </a:ext>
            </a:extLst>
          </p:cNvPr>
          <p:cNvSpPr/>
          <p:nvPr/>
        </p:nvSpPr>
        <p:spPr>
          <a:xfrm>
            <a:off x="4634709" y="5382670"/>
            <a:ext cx="540658" cy="540656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9063F19-5400-4734-ADFD-15AEA6182154}"/>
              </a:ext>
            </a:extLst>
          </p:cNvPr>
          <p:cNvSpPr txBox="1"/>
          <p:nvPr/>
        </p:nvSpPr>
        <p:spPr>
          <a:xfrm>
            <a:off x="4680065" y="5452942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67" name="Rectangle 9">
            <a:extLst>
              <a:ext uri="{FF2B5EF4-FFF2-40B4-BE49-F238E27FC236}">
                <a16:creationId xmlns:a16="http://schemas.microsoft.com/office/drawing/2014/main" id="{B5747EDF-52E4-484E-AE23-D72BC9686395}"/>
              </a:ext>
            </a:extLst>
          </p:cNvPr>
          <p:cNvSpPr>
            <a:spLocks/>
          </p:cNvSpPr>
          <p:nvPr/>
        </p:nvSpPr>
        <p:spPr bwMode="auto">
          <a:xfrm>
            <a:off x="5346012" y="5434311"/>
            <a:ext cx="2113307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6F9D73E-1D69-4B27-B5F7-6502011E2D46}"/>
              </a:ext>
            </a:extLst>
          </p:cNvPr>
          <p:cNvSpPr/>
          <p:nvPr/>
        </p:nvSpPr>
        <p:spPr>
          <a:xfrm>
            <a:off x="8438708" y="5382670"/>
            <a:ext cx="540658" cy="54065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B615D9-40FF-4F31-9C26-D16F2556C573}"/>
              </a:ext>
            </a:extLst>
          </p:cNvPr>
          <p:cNvSpPr txBox="1"/>
          <p:nvPr/>
        </p:nvSpPr>
        <p:spPr>
          <a:xfrm>
            <a:off x="8484064" y="5452942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72" name="Rectangle 9">
            <a:extLst>
              <a:ext uri="{FF2B5EF4-FFF2-40B4-BE49-F238E27FC236}">
                <a16:creationId xmlns:a16="http://schemas.microsoft.com/office/drawing/2014/main" id="{974A6681-4CFC-4346-980B-6330D87B9F70}"/>
              </a:ext>
            </a:extLst>
          </p:cNvPr>
          <p:cNvSpPr>
            <a:spLocks/>
          </p:cNvSpPr>
          <p:nvPr/>
        </p:nvSpPr>
        <p:spPr bwMode="auto">
          <a:xfrm>
            <a:off x="9150011" y="5434311"/>
            <a:ext cx="2203789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A0642DDB-A144-4A6F-8D4A-8C057837ECA3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8" r="1666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33" name="Picture Placeholder 232">
            <a:extLst>
              <a:ext uri="{FF2B5EF4-FFF2-40B4-BE49-F238E27FC236}">
                <a16:creationId xmlns:a16="http://schemas.microsoft.com/office/drawing/2014/main" id="{B2EADC20-8EFA-4092-B73B-DDAD71A8F784}"/>
              </a:ext>
            </a:extLst>
          </p:cNvPr>
          <p:cNvPicPr>
            <a:picLocks noGrp="1" noChangeAspect="1"/>
          </p:cNvPicPr>
          <p:nvPr>
            <p:ph type="pic" sz="quarter" idx="7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" b="97"/>
          <a:stretch>
            <a:fillRect/>
          </a:stretch>
        </p:blipFill>
        <p:spPr/>
      </p:pic>
      <p:pic>
        <p:nvPicPr>
          <p:cNvPr id="229" name="Picture Placeholder 228">
            <a:extLst>
              <a:ext uri="{FF2B5EF4-FFF2-40B4-BE49-F238E27FC236}">
                <a16:creationId xmlns:a16="http://schemas.microsoft.com/office/drawing/2014/main" id="{28A02130-9236-4549-AF20-E2022E424A3E}"/>
              </a:ext>
            </a:extLst>
          </p:cNvPr>
          <p:cNvPicPr>
            <a:picLocks noGrp="1" noChangeAspect="1"/>
          </p:cNvPicPr>
          <p:nvPr>
            <p:ph type="pic" sz="quarter" idx="7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3" r="8903"/>
          <a:stretch>
            <a:fillRect/>
          </a:stretch>
        </p:blipFill>
        <p:spPr/>
      </p:pic>
      <p:pic>
        <p:nvPicPr>
          <p:cNvPr id="225" name="Picture Placeholder 224">
            <a:extLst>
              <a:ext uri="{FF2B5EF4-FFF2-40B4-BE49-F238E27FC236}">
                <a16:creationId xmlns:a16="http://schemas.microsoft.com/office/drawing/2014/main" id="{451CD61C-18D2-4835-84F1-61C125F48FDC}"/>
              </a:ext>
            </a:extLst>
          </p:cNvPr>
          <p:cNvPicPr>
            <a:picLocks noGrp="1" noChangeAspect="1"/>
          </p:cNvPicPr>
          <p:nvPr>
            <p:ph type="pic" sz="quarter" idx="7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5" r="16345"/>
          <a:stretch>
            <a:fillRect/>
          </a:stretch>
        </p:blipFill>
        <p:spPr/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A682BA2C-504B-4827-8116-C670ABED4853}"/>
              </a:ext>
            </a:extLst>
          </p:cNvPr>
          <p:cNvSpPr/>
          <p:nvPr/>
        </p:nvSpPr>
        <p:spPr>
          <a:xfrm>
            <a:off x="7204868" y="2589187"/>
            <a:ext cx="386252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A05326-1E5A-423C-AA09-83F9DDC4D775}"/>
              </a:ext>
            </a:extLst>
          </p:cNvPr>
          <p:cNvSpPr/>
          <p:nvPr/>
        </p:nvSpPr>
        <p:spPr>
          <a:xfrm>
            <a:off x="7204868" y="4183382"/>
            <a:ext cx="3862522" cy="14363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740E586-AD84-4E99-B8BC-FC7D0566EF2C}"/>
              </a:ext>
            </a:extLst>
          </p:cNvPr>
          <p:cNvSpPr/>
          <p:nvPr/>
        </p:nvSpPr>
        <p:spPr>
          <a:xfrm>
            <a:off x="7471362" y="4470679"/>
            <a:ext cx="332953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of type and scrambled it to make a type specimen book. It has survived not including versions of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220610-4BAF-498B-A34F-849403D377CB}"/>
              </a:ext>
            </a:extLst>
          </p:cNvPr>
          <p:cNvSpPr/>
          <p:nvPr/>
        </p:nvSpPr>
        <p:spPr>
          <a:xfrm>
            <a:off x="7204868" y="1785963"/>
            <a:ext cx="24561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Team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4217D67A-078C-4C3B-970F-AA4BFB2F4057}"/>
              </a:ext>
            </a:extLst>
          </p:cNvPr>
          <p:cNvSpPr/>
          <p:nvPr/>
        </p:nvSpPr>
        <p:spPr>
          <a:xfrm>
            <a:off x="3066157" y="2536292"/>
            <a:ext cx="2344029" cy="21393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314F43D-0D13-4F34-AF3A-1E35108D91CB}"/>
              </a:ext>
            </a:extLst>
          </p:cNvPr>
          <p:cNvSpPr/>
          <p:nvPr/>
        </p:nvSpPr>
        <p:spPr>
          <a:xfrm>
            <a:off x="6868900" y="2536292"/>
            <a:ext cx="2344029" cy="21393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8B214FB-E491-4C13-8CC8-B41E7EC6FA27}"/>
              </a:ext>
            </a:extLst>
          </p:cNvPr>
          <p:cNvSpPr/>
          <p:nvPr/>
        </p:nvSpPr>
        <p:spPr>
          <a:xfrm>
            <a:off x="4945288" y="1805037"/>
            <a:ext cx="2473435" cy="22574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5A3423B-E703-49DC-85BE-6625DCEABC5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A0544E4A-7328-471A-81C4-E9457A697BD3}"/>
              </a:ext>
            </a:extLst>
          </p:cNvPr>
          <p:cNvPicPr>
            <a:picLocks noGrp="1" noChangeAspect="1"/>
          </p:cNvPicPr>
          <p:nvPr>
            <p:ph type="pic" sz="quarter" idx="7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4" r="19174"/>
          <a:stretch>
            <a:fillRect/>
          </a:stretch>
        </p:blipFill>
        <p:spPr/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0399DD31-2399-4A74-8BEE-9692F22490F9}"/>
              </a:ext>
            </a:extLst>
          </p:cNvPr>
          <p:cNvPicPr>
            <a:picLocks noGrp="1" noChangeAspect="1"/>
          </p:cNvPicPr>
          <p:nvPr>
            <p:ph type="pic" sz="quarter" idx="7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1" r="13451"/>
          <a:stretch>
            <a:fillRect/>
          </a:stretch>
        </p:blipFill>
        <p:spPr/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005F5086-33F7-45B0-8468-8D9D050F7437}"/>
              </a:ext>
            </a:extLst>
          </p:cNvPr>
          <p:cNvSpPr/>
          <p:nvPr/>
        </p:nvSpPr>
        <p:spPr>
          <a:xfrm>
            <a:off x="1280900" y="3726463"/>
            <a:ext cx="2344029" cy="21393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E080B272-D55E-418E-BB4B-3CC805B84485}"/>
              </a:ext>
            </a:extLst>
          </p:cNvPr>
          <p:cNvPicPr>
            <a:picLocks noGrp="1" noChangeAspect="1"/>
          </p:cNvPicPr>
          <p:nvPr>
            <p:ph type="pic" sz="quarter" idx="7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4" r="13464"/>
          <a:stretch>
            <a:fillRect/>
          </a:stretch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D713AFF7-003D-470F-8B2F-B69A2541D1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Creative Portfolio</a:t>
            </a:r>
            <a:endParaRPr lang="en-US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D3F2A1F0-171B-4970-A2A3-C9FF82FF56A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86AF3F0F-FF1A-4EC7-BFD1-B6C8BCF6C5FE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2" r="13482"/>
          <a:stretch>
            <a:fillRect/>
          </a:stretch>
        </p:blipFill>
        <p:spPr/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75832169-8350-46B8-A68F-62FE2A987004}"/>
              </a:ext>
            </a:extLst>
          </p:cNvPr>
          <p:cNvSpPr/>
          <p:nvPr/>
        </p:nvSpPr>
        <p:spPr>
          <a:xfrm>
            <a:off x="8567072" y="3726463"/>
            <a:ext cx="2344029" cy="21393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E005AA-8AD5-4D75-8BAA-5C7DB3F80141}"/>
              </a:ext>
            </a:extLst>
          </p:cNvPr>
          <p:cNvSpPr/>
          <p:nvPr/>
        </p:nvSpPr>
        <p:spPr>
          <a:xfrm>
            <a:off x="4120858" y="4794966"/>
            <a:ext cx="408419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remaining essentially.</a:t>
            </a:r>
          </a:p>
        </p:txBody>
      </p:sp>
      <p:pic>
        <p:nvPicPr>
          <p:cNvPr id="129" name="Picture Placeholder 128">
            <a:extLst>
              <a:ext uri="{FF2B5EF4-FFF2-40B4-BE49-F238E27FC236}">
                <a16:creationId xmlns:a16="http://schemas.microsoft.com/office/drawing/2014/main" id="{9F94ECB9-6D8A-40FB-991B-4FA9D6C77A29}"/>
              </a:ext>
            </a:extLst>
          </p:cNvPr>
          <p:cNvPicPr>
            <a:picLocks noGrp="1" noChangeAspect="1"/>
          </p:cNvPicPr>
          <p:nvPr>
            <p:ph type="pic" sz="quarter" idx="7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2" r="134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FACE4A3E-9ECC-4D4B-A46E-C7E1963A66C4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F6E1F8-09EA-4F38-9EB6-BBAEC885C6B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BE5B2BA-7E2B-4D60-903E-EFE28F55D173}"/>
              </a:ext>
            </a:extLst>
          </p:cNvPr>
          <p:cNvGrpSpPr/>
          <p:nvPr/>
        </p:nvGrpSpPr>
        <p:grpSpPr>
          <a:xfrm>
            <a:off x="2015097" y="2511202"/>
            <a:ext cx="1524000" cy="1451428"/>
            <a:chOff x="3119762" y="2235628"/>
            <a:chExt cx="1524000" cy="1451428"/>
          </a:xfrm>
        </p:grpSpPr>
        <p:graphicFrame>
          <p:nvGraphicFramePr>
            <p:cNvPr id="80" name="Chart 79">
              <a:extLst>
                <a:ext uri="{FF2B5EF4-FFF2-40B4-BE49-F238E27FC236}">
                  <a16:creationId xmlns:a16="http://schemas.microsoft.com/office/drawing/2014/main" id="{5827538B-DBEA-4288-AEAD-81EBF42270F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487270459"/>
                </p:ext>
              </p:extLst>
            </p:nvPr>
          </p:nvGraphicFramePr>
          <p:xfrm>
            <a:off x="3119762" y="2235628"/>
            <a:ext cx="1524000" cy="14514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3A95BFF-1AFD-4632-BF1E-3489645DF25D}"/>
                </a:ext>
              </a:extLst>
            </p:cNvPr>
            <p:cNvSpPr txBox="1"/>
            <p:nvPr/>
          </p:nvSpPr>
          <p:spPr>
            <a:xfrm>
              <a:off x="3538267" y="2799759"/>
              <a:ext cx="6869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</p:grpSp>
      <p:sp>
        <p:nvSpPr>
          <p:cNvPr id="83" name="AutoShape 62">
            <a:extLst>
              <a:ext uri="{FF2B5EF4-FFF2-40B4-BE49-F238E27FC236}">
                <a16:creationId xmlns:a16="http://schemas.microsoft.com/office/drawing/2014/main" id="{7FD82747-A5E6-49EF-A733-BEE27E005CAF}"/>
              </a:ext>
            </a:extLst>
          </p:cNvPr>
          <p:cNvSpPr>
            <a:spLocks/>
          </p:cNvSpPr>
          <p:nvPr/>
        </p:nvSpPr>
        <p:spPr bwMode="auto">
          <a:xfrm>
            <a:off x="2580630" y="4276085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84" name="Rectangle 17">
            <a:extLst>
              <a:ext uri="{FF2B5EF4-FFF2-40B4-BE49-F238E27FC236}">
                <a16:creationId xmlns:a16="http://schemas.microsoft.com/office/drawing/2014/main" id="{3BF98CFE-50AF-4D3C-8988-34DE6323203E}"/>
              </a:ext>
            </a:extLst>
          </p:cNvPr>
          <p:cNvSpPr>
            <a:spLocks/>
          </p:cNvSpPr>
          <p:nvPr/>
        </p:nvSpPr>
        <p:spPr bwMode="auto">
          <a:xfrm>
            <a:off x="1928411" y="5148781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07D4D72-B450-4F60-8F58-03FB8A659EEB}"/>
              </a:ext>
            </a:extLst>
          </p:cNvPr>
          <p:cNvSpPr txBox="1"/>
          <p:nvPr/>
        </p:nvSpPr>
        <p:spPr>
          <a:xfrm>
            <a:off x="2156575" y="4820892"/>
            <a:ext cx="124104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TLTLE TEXT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2D4850EC-2A60-45D6-BF0C-94FD3552AB9B}"/>
              </a:ext>
            </a:extLst>
          </p:cNvPr>
          <p:cNvGrpSpPr/>
          <p:nvPr/>
        </p:nvGrpSpPr>
        <p:grpSpPr>
          <a:xfrm>
            <a:off x="4227699" y="2511202"/>
            <a:ext cx="1524000" cy="1451428"/>
            <a:chOff x="3119762" y="2235628"/>
            <a:chExt cx="1524000" cy="1451428"/>
          </a:xfrm>
        </p:grpSpPr>
        <p:graphicFrame>
          <p:nvGraphicFramePr>
            <p:cNvPr id="77" name="Chart 76">
              <a:extLst>
                <a:ext uri="{FF2B5EF4-FFF2-40B4-BE49-F238E27FC236}">
                  <a16:creationId xmlns:a16="http://schemas.microsoft.com/office/drawing/2014/main" id="{C452AFA0-4D17-457B-88A6-2BF43621AD8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490109692"/>
                </p:ext>
              </p:extLst>
            </p:nvPr>
          </p:nvGraphicFramePr>
          <p:xfrm>
            <a:off x="3119762" y="2235628"/>
            <a:ext cx="1524000" cy="14514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35937F3-20E4-4836-AB00-485122721092}"/>
                </a:ext>
              </a:extLst>
            </p:cNvPr>
            <p:cNvSpPr txBox="1"/>
            <p:nvPr/>
          </p:nvSpPr>
          <p:spPr>
            <a:xfrm>
              <a:off x="3538267" y="2799759"/>
              <a:ext cx="6869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</p:grpSp>
      <p:sp>
        <p:nvSpPr>
          <p:cNvPr id="87" name="AutoShape 9">
            <a:extLst>
              <a:ext uri="{FF2B5EF4-FFF2-40B4-BE49-F238E27FC236}">
                <a16:creationId xmlns:a16="http://schemas.microsoft.com/office/drawing/2014/main" id="{6FF98684-C6BD-481C-9B57-491E1C3EFB46}"/>
              </a:ext>
            </a:extLst>
          </p:cNvPr>
          <p:cNvSpPr>
            <a:spLocks/>
          </p:cNvSpPr>
          <p:nvPr/>
        </p:nvSpPr>
        <p:spPr bwMode="auto">
          <a:xfrm>
            <a:off x="4754245" y="4276085"/>
            <a:ext cx="470909" cy="490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74" name="Chart 73">
            <a:extLst>
              <a:ext uri="{FF2B5EF4-FFF2-40B4-BE49-F238E27FC236}">
                <a16:creationId xmlns:a16="http://schemas.microsoft.com/office/drawing/2014/main" id="{75151C28-24DC-423B-9637-3D5D970904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8616770"/>
              </p:ext>
            </p:extLst>
          </p:nvPr>
        </p:nvGraphicFramePr>
        <p:xfrm>
          <a:off x="6440301" y="2511202"/>
          <a:ext cx="1524000" cy="145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9" name="Rectangle 17">
            <a:extLst>
              <a:ext uri="{FF2B5EF4-FFF2-40B4-BE49-F238E27FC236}">
                <a16:creationId xmlns:a16="http://schemas.microsoft.com/office/drawing/2014/main" id="{43155BD7-8D60-4157-8FE6-D11869136B35}"/>
              </a:ext>
            </a:extLst>
          </p:cNvPr>
          <p:cNvSpPr>
            <a:spLocks/>
          </p:cNvSpPr>
          <p:nvPr/>
        </p:nvSpPr>
        <p:spPr bwMode="auto">
          <a:xfrm>
            <a:off x="4141013" y="5197670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A9499F6-765B-4129-BAEE-F38FE3A9CEE5}"/>
              </a:ext>
            </a:extLst>
          </p:cNvPr>
          <p:cNvSpPr txBox="1"/>
          <p:nvPr/>
        </p:nvSpPr>
        <p:spPr>
          <a:xfrm>
            <a:off x="4369177" y="4820892"/>
            <a:ext cx="124104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TLTLE TEXT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4660DD4-6CF2-4BA8-B0ED-F59B70BE3411}"/>
              </a:ext>
            </a:extLst>
          </p:cNvPr>
          <p:cNvSpPr txBox="1"/>
          <p:nvPr/>
        </p:nvSpPr>
        <p:spPr>
          <a:xfrm>
            <a:off x="6871531" y="3075334"/>
            <a:ext cx="66154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91" name="AutoShape 23">
            <a:extLst>
              <a:ext uri="{FF2B5EF4-FFF2-40B4-BE49-F238E27FC236}">
                <a16:creationId xmlns:a16="http://schemas.microsoft.com/office/drawing/2014/main" id="{8E46D892-A286-465C-B9EE-00D8EE3BE9AC}"/>
              </a:ext>
            </a:extLst>
          </p:cNvPr>
          <p:cNvSpPr>
            <a:spLocks/>
          </p:cNvSpPr>
          <p:nvPr/>
        </p:nvSpPr>
        <p:spPr bwMode="auto">
          <a:xfrm>
            <a:off x="7006222" y="4276085"/>
            <a:ext cx="392158" cy="45542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93" name="Rectangle 17">
            <a:extLst>
              <a:ext uri="{FF2B5EF4-FFF2-40B4-BE49-F238E27FC236}">
                <a16:creationId xmlns:a16="http://schemas.microsoft.com/office/drawing/2014/main" id="{E1F19F6C-6ECE-497F-8AC4-F9543A8127CD}"/>
              </a:ext>
            </a:extLst>
          </p:cNvPr>
          <p:cNvSpPr>
            <a:spLocks/>
          </p:cNvSpPr>
          <p:nvPr/>
        </p:nvSpPr>
        <p:spPr bwMode="auto">
          <a:xfrm>
            <a:off x="6353615" y="5180027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4023763-53D5-453A-BD7A-5EC74C34C12A}"/>
              </a:ext>
            </a:extLst>
          </p:cNvPr>
          <p:cNvSpPr txBox="1"/>
          <p:nvPr/>
        </p:nvSpPr>
        <p:spPr>
          <a:xfrm>
            <a:off x="6581779" y="4820892"/>
            <a:ext cx="124104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TLTLE TEXT</a:t>
            </a:r>
          </a:p>
        </p:txBody>
      </p:sp>
      <p:graphicFrame>
        <p:nvGraphicFramePr>
          <p:cNvPr id="75" name="Chart 74">
            <a:extLst>
              <a:ext uri="{FF2B5EF4-FFF2-40B4-BE49-F238E27FC236}">
                <a16:creationId xmlns:a16="http://schemas.microsoft.com/office/drawing/2014/main" id="{7E68A123-850A-4212-B712-CF746ED598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9208655"/>
              </p:ext>
            </p:extLst>
          </p:nvPr>
        </p:nvGraphicFramePr>
        <p:xfrm>
          <a:off x="8652903" y="2511202"/>
          <a:ext cx="1524000" cy="145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5" name="AutoShape 9">
            <a:extLst>
              <a:ext uri="{FF2B5EF4-FFF2-40B4-BE49-F238E27FC236}">
                <a16:creationId xmlns:a16="http://schemas.microsoft.com/office/drawing/2014/main" id="{3C887605-F5C4-46E4-B4A4-17A85F7CD6E5}"/>
              </a:ext>
            </a:extLst>
          </p:cNvPr>
          <p:cNvSpPr>
            <a:spLocks/>
          </p:cNvSpPr>
          <p:nvPr/>
        </p:nvSpPr>
        <p:spPr bwMode="auto">
          <a:xfrm>
            <a:off x="9179449" y="4276085"/>
            <a:ext cx="470909" cy="490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7" name="Rectangle 17">
            <a:extLst>
              <a:ext uri="{FF2B5EF4-FFF2-40B4-BE49-F238E27FC236}">
                <a16:creationId xmlns:a16="http://schemas.microsoft.com/office/drawing/2014/main" id="{0D35C96C-4AD4-4F52-83AA-9846815FD384}"/>
              </a:ext>
            </a:extLst>
          </p:cNvPr>
          <p:cNvSpPr>
            <a:spLocks/>
          </p:cNvSpPr>
          <p:nvPr/>
        </p:nvSpPr>
        <p:spPr bwMode="auto">
          <a:xfrm>
            <a:off x="8566217" y="5197670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66F1D6A-6648-467D-8553-6FC634ED5391}"/>
              </a:ext>
            </a:extLst>
          </p:cNvPr>
          <p:cNvSpPr txBox="1"/>
          <p:nvPr/>
        </p:nvSpPr>
        <p:spPr>
          <a:xfrm>
            <a:off x="8794381" y="4820892"/>
            <a:ext cx="124104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TLTLE TEXT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9747281-B1C6-444C-899C-BD03A05A9E74}"/>
              </a:ext>
            </a:extLst>
          </p:cNvPr>
          <p:cNvSpPr txBox="1"/>
          <p:nvPr/>
        </p:nvSpPr>
        <p:spPr>
          <a:xfrm>
            <a:off x="9084133" y="3075334"/>
            <a:ext cx="66154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8A845EA-2D27-45A7-A6EC-E45C198EAFA9}"/>
              </a:ext>
            </a:extLst>
          </p:cNvPr>
          <p:cNvGrpSpPr/>
          <p:nvPr/>
        </p:nvGrpSpPr>
        <p:grpSpPr>
          <a:xfrm>
            <a:off x="1500415" y="1567493"/>
            <a:ext cx="9191171" cy="4564855"/>
            <a:chOff x="1723572" y="1625828"/>
            <a:chExt cx="9191171" cy="4564855"/>
          </a:xfrm>
        </p:grpSpPr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614ACA5E-6D18-45B8-A988-F9CE75557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1474" y="1625828"/>
              <a:ext cx="1045426" cy="1787100"/>
            </a:xfrm>
            <a:custGeom>
              <a:avLst/>
              <a:gdLst>
                <a:gd name="T0" fmla="*/ 0 w 490"/>
                <a:gd name="T1" fmla="*/ 911 h 911"/>
                <a:gd name="T2" fmla="*/ 490 w 490"/>
                <a:gd name="T3" fmla="*/ 422 h 911"/>
                <a:gd name="T4" fmla="*/ 0 w 490"/>
                <a:gd name="T5" fmla="*/ 0 h 911"/>
                <a:gd name="T6" fmla="*/ 0 w 490"/>
                <a:gd name="T7" fmla="*/ 911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0" h="911">
                  <a:moveTo>
                    <a:pt x="0" y="911"/>
                  </a:moveTo>
                  <a:lnTo>
                    <a:pt x="490" y="422"/>
                  </a:lnTo>
                  <a:lnTo>
                    <a:pt x="0" y="0"/>
                  </a:lnTo>
                  <a:lnTo>
                    <a:pt x="0" y="9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DC84FA7-3670-43AF-A971-8D370CEEDC02}"/>
                </a:ext>
              </a:extLst>
            </p:cNvPr>
            <p:cNvGrpSpPr/>
            <p:nvPr/>
          </p:nvGrpSpPr>
          <p:grpSpPr>
            <a:xfrm>
              <a:off x="1723572" y="2096634"/>
              <a:ext cx="9191171" cy="4094049"/>
              <a:chOff x="1723572" y="2096634"/>
              <a:chExt cx="9191171" cy="4094049"/>
            </a:xfrm>
          </p:grpSpPr>
          <p:sp>
            <p:nvSpPr>
              <p:cNvPr id="88" name="Rectangle 5">
                <a:extLst>
                  <a:ext uri="{FF2B5EF4-FFF2-40B4-BE49-F238E27FC236}">
                    <a16:creationId xmlns:a16="http://schemas.microsoft.com/office/drawing/2014/main" id="{A4ADA524-7FA7-49AC-9867-99FB93D5F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3572" y="2096634"/>
                <a:ext cx="8288729" cy="84941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Rectangle 7">
                <a:extLst>
                  <a:ext uri="{FF2B5EF4-FFF2-40B4-BE49-F238E27FC236}">
                    <a16:creationId xmlns:a16="http://schemas.microsoft.com/office/drawing/2014/main" id="{B2E29D52-8EF5-4C70-B270-50DBE59B6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9478" y="3483549"/>
                <a:ext cx="5585834" cy="85137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8">
                <a:extLst>
                  <a:ext uri="{FF2B5EF4-FFF2-40B4-BE49-F238E27FC236}">
                    <a16:creationId xmlns:a16="http://schemas.microsoft.com/office/drawing/2014/main" id="{30881477-5685-42FF-AB7B-671B2D5DA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4352" y="3014705"/>
                <a:ext cx="1080648" cy="1787100"/>
              </a:xfrm>
              <a:custGeom>
                <a:avLst/>
                <a:gdLst>
                  <a:gd name="T0" fmla="*/ 0 w 490"/>
                  <a:gd name="T1" fmla="*/ 911 h 911"/>
                  <a:gd name="T2" fmla="*/ 490 w 490"/>
                  <a:gd name="T3" fmla="*/ 422 h 911"/>
                  <a:gd name="T4" fmla="*/ 0 w 490"/>
                  <a:gd name="T5" fmla="*/ 0 h 911"/>
                  <a:gd name="T6" fmla="*/ 0 w 490"/>
                  <a:gd name="T7" fmla="*/ 911 h 9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0" h="911">
                    <a:moveTo>
                      <a:pt x="0" y="911"/>
                    </a:moveTo>
                    <a:lnTo>
                      <a:pt x="490" y="422"/>
                    </a:lnTo>
                    <a:lnTo>
                      <a:pt x="0" y="0"/>
                    </a:lnTo>
                    <a:lnTo>
                      <a:pt x="0" y="91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Rectangle 9">
                <a:extLst>
                  <a:ext uri="{FF2B5EF4-FFF2-40B4-BE49-F238E27FC236}">
                    <a16:creationId xmlns:a16="http://schemas.microsoft.com/office/drawing/2014/main" id="{A4FF0B40-EAB1-4D9A-A9ED-303DDD795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1125" y="4872426"/>
                <a:ext cx="2935590" cy="851374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">
                <a:extLst>
                  <a:ext uri="{FF2B5EF4-FFF2-40B4-BE49-F238E27FC236}">
                    <a16:creationId xmlns:a16="http://schemas.microsoft.com/office/drawing/2014/main" id="{684D91B6-7874-48B9-8B61-49AEFFE51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0062" y="4403583"/>
                <a:ext cx="1204681" cy="1787100"/>
              </a:xfrm>
              <a:custGeom>
                <a:avLst/>
                <a:gdLst>
                  <a:gd name="T0" fmla="*/ 0 w 490"/>
                  <a:gd name="T1" fmla="*/ 911 h 911"/>
                  <a:gd name="T2" fmla="*/ 490 w 490"/>
                  <a:gd name="T3" fmla="*/ 422 h 911"/>
                  <a:gd name="T4" fmla="*/ 0 w 490"/>
                  <a:gd name="T5" fmla="*/ 0 h 911"/>
                  <a:gd name="T6" fmla="*/ 0 w 490"/>
                  <a:gd name="T7" fmla="*/ 911 h 9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0" h="911">
                    <a:moveTo>
                      <a:pt x="0" y="911"/>
                    </a:moveTo>
                    <a:lnTo>
                      <a:pt x="490" y="422"/>
                    </a:lnTo>
                    <a:lnTo>
                      <a:pt x="0" y="0"/>
                    </a:lnTo>
                    <a:lnTo>
                      <a:pt x="0" y="91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AutoShape 62">
                <a:extLst>
                  <a:ext uri="{FF2B5EF4-FFF2-40B4-BE49-F238E27FC236}">
                    <a16:creationId xmlns:a16="http://schemas.microsoft.com/office/drawing/2014/main" id="{E11A240A-A0BF-4F27-B0D1-195C970DE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297" y="2321286"/>
                <a:ext cx="392935" cy="392935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95" name="AutoShape 9">
                <a:extLst>
                  <a:ext uri="{FF2B5EF4-FFF2-40B4-BE49-F238E27FC236}">
                    <a16:creationId xmlns:a16="http://schemas.microsoft.com/office/drawing/2014/main" id="{FCD1BB9D-BF13-427D-BA61-FD9773DC9F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8372" y="3663880"/>
                <a:ext cx="470909" cy="49071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58A420A-CFFD-40EF-B201-75502E45BF3B}"/>
                  </a:ext>
                </a:extLst>
              </p:cNvPr>
              <p:cNvGrpSpPr/>
              <p:nvPr/>
            </p:nvGrpSpPr>
            <p:grpSpPr>
              <a:xfrm>
                <a:off x="7388009" y="5016692"/>
                <a:ext cx="529558" cy="562842"/>
                <a:chOff x="779031" y="3953140"/>
                <a:chExt cx="718412" cy="763566"/>
              </a:xfrm>
              <a:solidFill>
                <a:schemeClr val="bg1"/>
              </a:solidFill>
            </p:grpSpPr>
            <p:sp>
              <p:nvSpPr>
                <p:cNvPr id="97" name="Rectangle 10">
                  <a:extLst>
                    <a:ext uri="{FF2B5EF4-FFF2-40B4-BE49-F238E27FC236}">
                      <a16:creationId xmlns:a16="http://schemas.microsoft.com/office/drawing/2014/main" id="{774FC444-507C-44E5-B1A0-3E7E74E8CE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449" y="3953140"/>
                  <a:ext cx="59526" cy="19499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Rectangle 11">
                  <a:extLst>
                    <a:ext uri="{FF2B5EF4-FFF2-40B4-BE49-F238E27FC236}">
                      <a16:creationId xmlns:a16="http://schemas.microsoft.com/office/drawing/2014/main" id="{6AD86B04-FE17-43A2-B30C-2EAEEE95EC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449" y="4521709"/>
                  <a:ext cx="59526" cy="19499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12">
                  <a:extLst>
                    <a:ext uri="{FF2B5EF4-FFF2-40B4-BE49-F238E27FC236}">
                      <a16:creationId xmlns:a16="http://schemas.microsoft.com/office/drawing/2014/main" id="{56E93A5E-30A9-42D8-B443-763A86E8F1C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9031" y="4193294"/>
                  <a:ext cx="328416" cy="283258"/>
                </a:xfrm>
                <a:custGeom>
                  <a:avLst/>
                  <a:gdLst>
                    <a:gd name="T0" fmla="*/ 22 w 22"/>
                    <a:gd name="T1" fmla="*/ 13 h 19"/>
                    <a:gd name="T2" fmla="*/ 10 w 22"/>
                    <a:gd name="T3" fmla="*/ 13 h 19"/>
                    <a:gd name="T4" fmla="*/ 6 w 22"/>
                    <a:gd name="T5" fmla="*/ 10 h 19"/>
                    <a:gd name="T6" fmla="*/ 10 w 22"/>
                    <a:gd name="T7" fmla="*/ 6 h 19"/>
                    <a:gd name="T8" fmla="*/ 22 w 22"/>
                    <a:gd name="T9" fmla="*/ 6 h 19"/>
                    <a:gd name="T10" fmla="*/ 22 w 22"/>
                    <a:gd name="T11" fmla="*/ 0 h 19"/>
                    <a:gd name="T12" fmla="*/ 10 w 22"/>
                    <a:gd name="T13" fmla="*/ 0 h 19"/>
                    <a:gd name="T14" fmla="*/ 0 w 22"/>
                    <a:gd name="T15" fmla="*/ 10 h 19"/>
                    <a:gd name="T16" fmla="*/ 10 w 22"/>
                    <a:gd name="T17" fmla="*/ 19 h 19"/>
                    <a:gd name="T18" fmla="*/ 22 w 22"/>
                    <a:gd name="T19" fmla="*/ 19 h 19"/>
                    <a:gd name="T20" fmla="*/ 22 w 22"/>
                    <a:gd name="T21" fmla="*/ 13 h 19"/>
                    <a:gd name="T22" fmla="*/ 22 w 22"/>
                    <a:gd name="T23" fmla="*/ 13 h 19"/>
                    <a:gd name="T24" fmla="*/ 22 w 22"/>
                    <a:gd name="T25" fmla="*/ 1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22" y="13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8" y="13"/>
                        <a:pt x="6" y="12"/>
                        <a:pt x="6" y="10"/>
                      </a:cubicBezTo>
                      <a:cubicBezTo>
                        <a:pt x="6" y="8"/>
                        <a:pt x="8" y="6"/>
                        <a:pt x="10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5"/>
                        <a:pt x="4" y="19"/>
                        <a:pt x="10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lnTo>
                        <a:pt x="22" y="13"/>
                      </a:lnTo>
                      <a:close/>
                      <a:moveTo>
                        <a:pt x="22" y="13"/>
                      </a:moveTo>
                      <a:cubicBezTo>
                        <a:pt x="22" y="13"/>
                        <a:pt x="22" y="13"/>
                        <a:pt x="22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13">
                  <a:extLst>
                    <a:ext uri="{FF2B5EF4-FFF2-40B4-BE49-F238E27FC236}">
                      <a16:creationId xmlns:a16="http://schemas.microsoft.com/office/drawing/2014/main" id="{9421145E-BAC5-4BD3-A32E-3127D8EC257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166973" y="4193294"/>
                  <a:ext cx="330470" cy="283258"/>
                </a:xfrm>
                <a:custGeom>
                  <a:avLst/>
                  <a:gdLst>
                    <a:gd name="T0" fmla="*/ 12 w 22"/>
                    <a:gd name="T1" fmla="*/ 0 h 19"/>
                    <a:gd name="T2" fmla="*/ 0 w 22"/>
                    <a:gd name="T3" fmla="*/ 0 h 19"/>
                    <a:gd name="T4" fmla="*/ 0 w 22"/>
                    <a:gd name="T5" fmla="*/ 6 h 19"/>
                    <a:gd name="T6" fmla="*/ 12 w 22"/>
                    <a:gd name="T7" fmla="*/ 6 h 19"/>
                    <a:gd name="T8" fmla="*/ 16 w 22"/>
                    <a:gd name="T9" fmla="*/ 10 h 19"/>
                    <a:gd name="T10" fmla="*/ 12 w 22"/>
                    <a:gd name="T11" fmla="*/ 13 h 19"/>
                    <a:gd name="T12" fmla="*/ 0 w 22"/>
                    <a:gd name="T13" fmla="*/ 13 h 19"/>
                    <a:gd name="T14" fmla="*/ 0 w 22"/>
                    <a:gd name="T15" fmla="*/ 19 h 19"/>
                    <a:gd name="T16" fmla="*/ 12 w 22"/>
                    <a:gd name="T17" fmla="*/ 19 h 19"/>
                    <a:gd name="T18" fmla="*/ 22 w 22"/>
                    <a:gd name="T19" fmla="*/ 10 h 19"/>
                    <a:gd name="T20" fmla="*/ 12 w 22"/>
                    <a:gd name="T21" fmla="*/ 0 h 19"/>
                    <a:gd name="T22" fmla="*/ 12 w 22"/>
                    <a:gd name="T23" fmla="*/ 0 h 19"/>
                    <a:gd name="T24" fmla="*/ 12 w 22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4" y="6"/>
                        <a:pt x="16" y="8"/>
                        <a:pt x="16" y="10"/>
                      </a:cubicBezTo>
                      <a:cubicBezTo>
                        <a:pt x="16" y="12"/>
                        <a:pt x="14" y="13"/>
                        <a:pt x="12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8" y="19"/>
                        <a:pt x="22" y="15"/>
                        <a:pt x="22" y="10"/>
                      </a:cubicBezTo>
                      <a:cubicBezTo>
                        <a:pt x="22" y="4"/>
                        <a:pt x="18" y="0"/>
                        <a:pt x="12" y="0"/>
                      </a:cubicBezTo>
                      <a:close/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 14">
                  <a:extLst>
                    <a:ext uri="{FF2B5EF4-FFF2-40B4-BE49-F238E27FC236}">
                      <a16:creationId xmlns:a16="http://schemas.microsoft.com/office/drawing/2014/main" id="{E653699D-E0B2-4879-8B83-BD408F2DF15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12451" y="4521709"/>
                  <a:ext cx="149841" cy="164207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close/>
                      <a:moveTo>
                        <a:pt x="15" y="80"/>
                      </a:moveTo>
                      <a:lnTo>
                        <a:pt x="15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15">
                  <a:extLst>
                    <a:ext uri="{FF2B5EF4-FFF2-40B4-BE49-F238E27FC236}">
                      <a16:creationId xmlns:a16="http://schemas.microsoft.com/office/drawing/2014/main" id="{896E9B56-615C-40B4-B23D-AC8A0DAE90D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12451" y="4521709"/>
                  <a:ext cx="149841" cy="164207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moveTo>
                        <a:pt x="15" y="80"/>
                      </a:moveTo>
                      <a:lnTo>
                        <a:pt x="15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16">
                  <a:extLst>
                    <a:ext uri="{FF2B5EF4-FFF2-40B4-BE49-F238E27FC236}">
                      <a16:creationId xmlns:a16="http://schemas.microsoft.com/office/drawing/2014/main" id="{3A033B40-4F8F-41BD-BF06-E04442E840C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12131" y="4521709"/>
                  <a:ext cx="149841" cy="164207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close/>
                      <a:moveTo>
                        <a:pt x="59" y="80"/>
                      </a:moveTo>
                      <a:lnTo>
                        <a:pt x="59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17">
                  <a:extLst>
                    <a:ext uri="{FF2B5EF4-FFF2-40B4-BE49-F238E27FC236}">
                      <a16:creationId xmlns:a16="http://schemas.microsoft.com/office/drawing/2014/main" id="{0E0DCFE7-31F4-4F78-B124-48823F598D1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12131" y="4521709"/>
                  <a:ext cx="149841" cy="164207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moveTo>
                        <a:pt x="59" y="80"/>
                      </a:moveTo>
                      <a:lnTo>
                        <a:pt x="59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18">
                  <a:extLst>
                    <a:ext uri="{FF2B5EF4-FFF2-40B4-BE49-F238E27FC236}">
                      <a16:creationId xmlns:a16="http://schemas.microsoft.com/office/drawing/2014/main" id="{C32AD70D-8C18-4D6C-80E3-55E6EB39B0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12131" y="3998297"/>
                  <a:ext cx="149841" cy="149840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close/>
                      <a:moveTo>
                        <a:pt x="59" y="0"/>
                      </a:move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19">
                  <a:extLst>
                    <a:ext uri="{FF2B5EF4-FFF2-40B4-BE49-F238E27FC236}">
                      <a16:creationId xmlns:a16="http://schemas.microsoft.com/office/drawing/2014/main" id="{58D0C221-E126-4ED9-A561-8D70E606CFD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12131" y="3998297"/>
                  <a:ext cx="149841" cy="149840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moveTo>
                        <a:pt x="59" y="0"/>
                      </a:moveTo>
                      <a:lnTo>
                        <a:pt x="59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20">
                  <a:extLst>
                    <a:ext uri="{FF2B5EF4-FFF2-40B4-BE49-F238E27FC236}">
                      <a16:creationId xmlns:a16="http://schemas.microsoft.com/office/drawing/2014/main" id="{C262090C-4DD7-4560-BBA8-7B59C1DBB1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12451" y="3998297"/>
                  <a:ext cx="149841" cy="149840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close/>
                      <a:moveTo>
                        <a:pt x="15" y="0"/>
                      </a:move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21">
                  <a:extLst>
                    <a:ext uri="{FF2B5EF4-FFF2-40B4-BE49-F238E27FC236}">
                      <a16:creationId xmlns:a16="http://schemas.microsoft.com/office/drawing/2014/main" id="{E6BE94F2-4C75-4414-9218-12E6F814938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12451" y="3998297"/>
                  <a:ext cx="149841" cy="149840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moveTo>
                        <a:pt x="15" y="0"/>
                      </a:moveTo>
                      <a:lnTo>
                        <a:pt x="15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EC85EEB-62B8-4A2E-820B-496306BEA9FE}"/>
                  </a:ext>
                </a:extLst>
              </p:cNvPr>
              <p:cNvGrpSpPr/>
              <p:nvPr/>
            </p:nvGrpSpPr>
            <p:grpSpPr>
              <a:xfrm>
                <a:off x="1941297" y="3099314"/>
                <a:ext cx="2422753" cy="1191717"/>
                <a:chOff x="838200" y="5382427"/>
                <a:chExt cx="2422753" cy="1191717"/>
              </a:xfrm>
            </p:grpSpPr>
            <p:sp>
              <p:nvSpPr>
                <p:cNvPr id="110" name="Rectangle 9">
                  <a:extLst>
                    <a:ext uri="{FF2B5EF4-FFF2-40B4-BE49-F238E27FC236}">
                      <a16:creationId xmlns:a16="http://schemas.microsoft.com/office/drawing/2014/main" id="{DDA6FA0E-0A01-4167-B40A-456DC11AF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200" y="6138558"/>
                  <a:ext cx="2293620" cy="4355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000" dirty="0">
                      <a:latin typeface="Montserrat" panose="00000500000000000000" pitchFamily="50" charset="0"/>
                      <a:ea typeface="Open Sans Condensed Light" panose="020B0306030504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This letterhead design is meant to reliability By using simple lorem</a:t>
                  </a:r>
                </a:p>
              </p:txBody>
            </p:sp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F127E3EC-283B-4DA3-BDAD-67087043505E}"/>
                    </a:ext>
                  </a:extLst>
                </p:cNvPr>
                <p:cNvSpPr txBox="1"/>
                <p:nvPr/>
              </p:nvSpPr>
              <p:spPr>
                <a:xfrm>
                  <a:off x="838200" y="5382427"/>
                  <a:ext cx="2422753" cy="6565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200"/>
                    </a:lnSpc>
                  </a:pPr>
                  <a:r>
                    <a:rPr lang="en-US" sz="1300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Design </a:t>
                  </a:r>
                  <a:r>
                    <a:rPr lang="en-US" sz="1300" dirty="0" err="1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Isment</a:t>
                  </a:r>
                  <a:r>
                    <a:rPr lang="en-US" sz="1300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To</a:t>
                  </a:r>
                </a:p>
                <a:p>
                  <a:pPr>
                    <a:lnSpc>
                      <a:spcPts val="2200"/>
                    </a:lnSpc>
                  </a:pPr>
                  <a:r>
                    <a:rPr lang="en-US" sz="2000" dirty="0">
                      <a:solidFill>
                        <a:schemeClr val="accent2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Project An Image</a:t>
                  </a:r>
                </a:p>
              </p:txBody>
            </p:sp>
          </p:grp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59930035-0E19-4759-8380-C5F9856C4DEC}"/>
                  </a:ext>
                </a:extLst>
              </p:cNvPr>
              <p:cNvGrpSpPr/>
              <p:nvPr/>
            </p:nvGrpSpPr>
            <p:grpSpPr>
              <a:xfrm>
                <a:off x="4698372" y="4597856"/>
                <a:ext cx="2422753" cy="1191717"/>
                <a:chOff x="838200" y="5382427"/>
                <a:chExt cx="2422753" cy="1191717"/>
              </a:xfrm>
            </p:grpSpPr>
            <p:sp>
              <p:nvSpPr>
                <p:cNvPr id="113" name="Rectangle 9">
                  <a:extLst>
                    <a:ext uri="{FF2B5EF4-FFF2-40B4-BE49-F238E27FC236}">
                      <a16:creationId xmlns:a16="http://schemas.microsoft.com/office/drawing/2014/main" id="{E4DB118B-5E21-48FF-85E1-56B6832270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200" y="6138558"/>
                  <a:ext cx="2293620" cy="4355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000" dirty="0">
                      <a:latin typeface="Montserrat" panose="00000500000000000000" pitchFamily="50" charset="0"/>
                      <a:ea typeface="Open Sans Condensed Light" panose="020B0306030504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This letterhead design is meant to reliability By using simple lorem</a:t>
                  </a:r>
                </a:p>
              </p:txBody>
            </p:sp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5976E4BE-373A-4FB1-830E-2AC3FC94B794}"/>
                    </a:ext>
                  </a:extLst>
                </p:cNvPr>
                <p:cNvSpPr txBox="1"/>
                <p:nvPr/>
              </p:nvSpPr>
              <p:spPr>
                <a:xfrm>
                  <a:off x="838200" y="5382427"/>
                  <a:ext cx="2422753" cy="6565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200"/>
                    </a:lnSpc>
                  </a:pPr>
                  <a:r>
                    <a:rPr lang="en-US" sz="1300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Design </a:t>
                  </a:r>
                  <a:r>
                    <a:rPr lang="en-US" sz="1300" dirty="0" err="1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Isment</a:t>
                  </a:r>
                  <a:r>
                    <a:rPr lang="en-US" sz="1300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To</a:t>
                  </a:r>
                </a:p>
                <a:p>
                  <a:pPr>
                    <a:lnSpc>
                      <a:spcPts val="2200"/>
                    </a:lnSpc>
                  </a:pPr>
                  <a:r>
                    <a:rPr lang="en-US" sz="2000" dirty="0">
                      <a:solidFill>
                        <a:schemeClr val="accent2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Project An Image</a:t>
                  </a:r>
                </a:p>
              </p:txBody>
            </p:sp>
          </p:grp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AC326E5-AA81-4980-AACA-56F9777D6A0E}"/>
                  </a:ext>
                </a:extLst>
              </p:cNvPr>
              <p:cNvSpPr/>
              <p:nvPr/>
            </p:nvSpPr>
            <p:spPr>
              <a:xfrm>
                <a:off x="2375889" y="2317698"/>
                <a:ext cx="148309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Infographic</a:t>
                </a:r>
                <a:endPara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CAC79E5E-CB69-4173-B3DE-862042DF3BAA}"/>
                  </a:ext>
                </a:extLst>
              </p:cNvPr>
              <p:cNvSpPr/>
              <p:nvPr/>
            </p:nvSpPr>
            <p:spPr>
              <a:xfrm>
                <a:off x="5229101" y="3709181"/>
                <a:ext cx="148309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Infographic</a:t>
                </a:r>
                <a:endPara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E89584F1-74FA-40F8-89B7-BBBAE42E3AED}"/>
                  </a:ext>
                </a:extLst>
              </p:cNvPr>
              <p:cNvSpPr/>
              <p:nvPr/>
            </p:nvSpPr>
            <p:spPr>
              <a:xfrm>
                <a:off x="7946761" y="5098058"/>
                <a:ext cx="148309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Infographic</a:t>
                </a:r>
                <a:endPara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C183ACB2-1E12-4C0B-801C-29A24AE16AFA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D0F68-B88C-4938-B879-528C68D00F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/>
              <a:t>Map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/>
              <a:t>Project Location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0374E30-CDCE-4B8E-8FE4-2CFB37D4A79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80DAFC-7F74-4848-AAE9-5C87D8301A14}"/>
              </a:ext>
            </a:extLst>
          </p:cNvPr>
          <p:cNvSpPr/>
          <p:nvPr/>
        </p:nvSpPr>
        <p:spPr>
          <a:xfrm>
            <a:off x="7220177" y="2992575"/>
            <a:ext cx="2778858" cy="25361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0D60C63-CB00-4F8F-BE5F-CEFCC387CD35}"/>
              </a:ext>
            </a:extLst>
          </p:cNvPr>
          <p:cNvSpPr/>
          <p:nvPr/>
        </p:nvSpPr>
        <p:spPr>
          <a:xfrm>
            <a:off x="7358517" y="3118831"/>
            <a:ext cx="2502180" cy="2283647"/>
          </a:xfrm>
          <a:custGeom>
            <a:avLst/>
            <a:gdLst>
              <a:gd name="connsiteX0" fmla="*/ 0 w 2110645"/>
              <a:gd name="connsiteY0" fmla="*/ 0 h 1926307"/>
              <a:gd name="connsiteX1" fmla="*/ 2110645 w 2110645"/>
              <a:gd name="connsiteY1" fmla="*/ 0 h 1926307"/>
              <a:gd name="connsiteX2" fmla="*/ 2110645 w 2110645"/>
              <a:gd name="connsiteY2" fmla="*/ 1926307 h 1926307"/>
              <a:gd name="connsiteX3" fmla="*/ 0 w 2110645"/>
              <a:gd name="connsiteY3" fmla="*/ 1926307 h 1926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645" h="1926307">
                <a:moveTo>
                  <a:pt x="0" y="0"/>
                </a:moveTo>
                <a:lnTo>
                  <a:pt x="2110645" y="0"/>
                </a:lnTo>
                <a:lnTo>
                  <a:pt x="2110645" y="1926307"/>
                </a:lnTo>
                <a:lnTo>
                  <a:pt x="0" y="19263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4018000-456D-41A4-A1D0-29F4C50D4580}"/>
              </a:ext>
            </a:extLst>
          </p:cNvPr>
          <p:cNvSpPr/>
          <p:nvPr/>
        </p:nvSpPr>
        <p:spPr>
          <a:xfrm>
            <a:off x="2192966" y="2992575"/>
            <a:ext cx="2778858" cy="25361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3AAA384-4429-45A5-A8FD-200180AFF52C}"/>
              </a:ext>
            </a:extLst>
          </p:cNvPr>
          <p:cNvSpPr/>
          <p:nvPr/>
        </p:nvSpPr>
        <p:spPr>
          <a:xfrm>
            <a:off x="2331306" y="3118831"/>
            <a:ext cx="2502180" cy="2283647"/>
          </a:xfrm>
          <a:custGeom>
            <a:avLst/>
            <a:gdLst>
              <a:gd name="connsiteX0" fmla="*/ 0 w 2110645"/>
              <a:gd name="connsiteY0" fmla="*/ 0 h 1926307"/>
              <a:gd name="connsiteX1" fmla="*/ 2110645 w 2110645"/>
              <a:gd name="connsiteY1" fmla="*/ 0 h 1926307"/>
              <a:gd name="connsiteX2" fmla="*/ 2110645 w 2110645"/>
              <a:gd name="connsiteY2" fmla="*/ 1926307 h 1926307"/>
              <a:gd name="connsiteX3" fmla="*/ 0 w 2110645"/>
              <a:gd name="connsiteY3" fmla="*/ 1926307 h 1926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645" h="1926307">
                <a:moveTo>
                  <a:pt x="0" y="0"/>
                </a:moveTo>
                <a:lnTo>
                  <a:pt x="2110645" y="0"/>
                </a:lnTo>
                <a:lnTo>
                  <a:pt x="2110645" y="1926307"/>
                </a:lnTo>
                <a:lnTo>
                  <a:pt x="0" y="192630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159AD7A-E8B1-4FFB-A6E6-42FD9650BA47}"/>
              </a:ext>
            </a:extLst>
          </p:cNvPr>
          <p:cNvSpPr/>
          <p:nvPr/>
        </p:nvSpPr>
        <p:spPr>
          <a:xfrm>
            <a:off x="2537675" y="3719929"/>
            <a:ext cx="208944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took a galley of type remaining essentially.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68D0F0F-4B7F-4FF6-BD39-AA122A6E1259}"/>
              </a:ext>
            </a:extLst>
          </p:cNvPr>
          <p:cNvSpPr/>
          <p:nvPr/>
        </p:nvSpPr>
        <p:spPr>
          <a:xfrm>
            <a:off x="7564886" y="3719929"/>
            <a:ext cx="208944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took a galley of type remaining essentially.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C29A78E-3D79-46FC-86E7-5AE243984D0B}"/>
              </a:ext>
            </a:extLst>
          </p:cNvPr>
          <p:cNvSpPr/>
          <p:nvPr/>
        </p:nvSpPr>
        <p:spPr>
          <a:xfrm>
            <a:off x="4629865" y="2125668"/>
            <a:ext cx="2932270" cy="26761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F428E0D-7D40-462E-B303-77F5B909E38F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7" r="213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7877</TotalTime>
  <Words>358</Words>
  <Application>Microsoft Office PowerPoint</Application>
  <PresentationFormat>Widescreen</PresentationFormat>
  <Paragraphs>75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Lato</vt:lpstr>
      <vt:lpstr>Montserrat</vt:lpstr>
      <vt:lpstr>Montserrat-Regular</vt:lpstr>
      <vt:lpstr>Open Sans Condensed Light</vt:lpstr>
      <vt:lpstr>Roboto</vt:lpstr>
      <vt:lpstr>Office Theme</vt:lpstr>
      <vt:lpstr>PowerPoint Presentation</vt:lpstr>
      <vt:lpstr>Welcome! Message</vt:lpstr>
      <vt:lpstr>About us</vt:lpstr>
      <vt:lpstr>Our Services</vt:lpstr>
      <vt:lpstr>PowerPoint Presentation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1212</cp:revision>
  <dcterms:created xsi:type="dcterms:W3CDTF">2017-07-18T09:08:44Z</dcterms:created>
  <dcterms:modified xsi:type="dcterms:W3CDTF">2017-09-13T04:11:52Z</dcterms:modified>
</cp:coreProperties>
</file>