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9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4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1BB7A1-F76A-4473-81DD-FD1802C40C1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0" y="4350288"/>
            <a:ext cx="12192000" cy="2507712"/>
          </a:xfrm>
          <a:custGeom>
            <a:avLst/>
            <a:gdLst>
              <a:gd name="connsiteX0" fmla="*/ 0 w 12192000"/>
              <a:gd name="connsiteY0" fmla="*/ 0 h 2507712"/>
              <a:gd name="connsiteX1" fmla="*/ 12192000 w 12192000"/>
              <a:gd name="connsiteY1" fmla="*/ 0 h 2507712"/>
              <a:gd name="connsiteX2" fmla="*/ 12192000 w 12192000"/>
              <a:gd name="connsiteY2" fmla="*/ 2507712 h 2507712"/>
              <a:gd name="connsiteX3" fmla="*/ 0 w 12192000"/>
              <a:gd name="connsiteY3" fmla="*/ 2507712 h 250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07712">
                <a:moveTo>
                  <a:pt x="0" y="0"/>
                </a:moveTo>
                <a:lnTo>
                  <a:pt x="12192000" y="0"/>
                </a:lnTo>
                <a:lnTo>
                  <a:pt x="12192000" y="2507712"/>
                </a:lnTo>
                <a:lnTo>
                  <a:pt x="0" y="2507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36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35D11A-B7F8-40F6-8395-C9B1FB93A1D3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203927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E8606E-B181-4052-B13E-5EC97769104F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693781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3A47A56-5B08-4E5A-AA88-A8D5135C52CE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714073" y="2253994"/>
            <a:ext cx="1886858" cy="1886858"/>
          </a:xfrm>
          <a:custGeom>
            <a:avLst/>
            <a:gdLst>
              <a:gd name="connsiteX0" fmla="*/ 943429 w 1886858"/>
              <a:gd name="connsiteY0" fmla="*/ 0 h 1886858"/>
              <a:gd name="connsiteX1" fmla="*/ 1886858 w 1886858"/>
              <a:gd name="connsiteY1" fmla="*/ 943429 h 1886858"/>
              <a:gd name="connsiteX2" fmla="*/ 943429 w 1886858"/>
              <a:gd name="connsiteY2" fmla="*/ 1886858 h 1886858"/>
              <a:gd name="connsiteX3" fmla="*/ 0 w 1886858"/>
              <a:gd name="connsiteY3" fmla="*/ 943429 h 1886858"/>
              <a:gd name="connsiteX4" fmla="*/ 943429 w 1886858"/>
              <a:gd name="connsiteY4" fmla="*/ 0 h 1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8" h="1886858">
                <a:moveTo>
                  <a:pt x="943429" y="0"/>
                </a:moveTo>
                <a:cubicBezTo>
                  <a:pt x="1464470" y="0"/>
                  <a:pt x="1886858" y="422388"/>
                  <a:pt x="1886858" y="943429"/>
                </a:cubicBezTo>
                <a:cubicBezTo>
                  <a:pt x="1886858" y="1464470"/>
                  <a:pt x="1464470" y="1886858"/>
                  <a:pt x="943429" y="1886858"/>
                </a:cubicBezTo>
                <a:cubicBezTo>
                  <a:pt x="422388" y="1886858"/>
                  <a:pt x="0" y="1464470"/>
                  <a:pt x="0" y="943429"/>
                </a:cubicBezTo>
                <a:cubicBezTo>
                  <a:pt x="0" y="422388"/>
                  <a:pt x="422388" y="0"/>
                  <a:pt x="943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1933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BFAA94-41CB-4590-A6C8-7BD266D1A701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103975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09C80D6-AFDD-430F-83E2-9EEBC8014FEC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207949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62F9BE0-39A2-4DA9-8251-4E2BDB7BC49F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814513"/>
            <a:ext cx="12192000" cy="2264001"/>
          </a:xfrm>
          <a:custGeom>
            <a:avLst/>
            <a:gdLst>
              <a:gd name="connsiteX0" fmla="*/ 0 w 12192000"/>
              <a:gd name="connsiteY0" fmla="*/ 0 h 2264001"/>
              <a:gd name="connsiteX1" fmla="*/ 12192000 w 12192000"/>
              <a:gd name="connsiteY1" fmla="*/ 0 h 2264001"/>
              <a:gd name="connsiteX2" fmla="*/ 12192000 w 12192000"/>
              <a:gd name="connsiteY2" fmla="*/ 2264001 h 2264001"/>
              <a:gd name="connsiteX3" fmla="*/ 0 w 12192000"/>
              <a:gd name="connsiteY3" fmla="*/ 2264001 h 226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64001">
                <a:moveTo>
                  <a:pt x="0" y="0"/>
                </a:moveTo>
                <a:lnTo>
                  <a:pt x="12192000" y="0"/>
                </a:lnTo>
                <a:lnTo>
                  <a:pt x="12192000" y="2264001"/>
                </a:lnTo>
                <a:lnTo>
                  <a:pt x="0" y="2264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95A393-2495-4CCE-98C7-BA4950C51EDB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" y="4209144"/>
            <a:ext cx="3984052" cy="2648856"/>
          </a:xfrm>
          <a:custGeom>
            <a:avLst/>
            <a:gdLst>
              <a:gd name="connsiteX0" fmla="*/ 0 w 3984052"/>
              <a:gd name="connsiteY0" fmla="*/ 0 h 2648856"/>
              <a:gd name="connsiteX1" fmla="*/ 3984052 w 3984052"/>
              <a:gd name="connsiteY1" fmla="*/ 0 h 2648856"/>
              <a:gd name="connsiteX2" fmla="*/ 3984052 w 3984052"/>
              <a:gd name="connsiteY2" fmla="*/ 2648856 h 2648856"/>
              <a:gd name="connsiteX3" fmla="*/ 0 w 3984052"/>
              <a:gd name="connsiteY3" fmla="*/ 2648856 h 26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4052" h="2648856">
                <a:moveTo>
                  <a:pt x="0" y="0"/>
                </a:moveTo>
                <a:lnTo>
                  <a:pt x="3984052" y="0"/>
                </a:lnTo>
                <a:lnTo>
                  <a:pt x="3984052" y="2648856"/>
                </a:lnTo>
                <a:lnTo>
                  <a:pt x="0" y="26488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09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5C01E1-EE1C-45B1-9B03-50BF3489AC18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2380342"/>
            <a:ext cx="12192000" cy="3120572"/>
          </a:xfrm>
          <a:custGeom>
            <a:avLst/>
            <a:gdLst>
              <a:gd name="connsiteX0" fmla="*/ 0 w 12192000"/>
              <a:gd name="connsiteY0" fmla="*/ 0 h 3120572"/>
              <a:gd name="connsiteX1" fmla="*/ 12192000 w 12192000"/>
              <a:gd name="connsiteY1" fmla="*/ 0 h 3120572"/>
              <a:gd name="connsiteX2" fmla="*/ 12192000 w 12192000"/>
              <a:gd name="connsiteY2" fmla="*/ 3120572 h 3120572"/>
              <a:gd name="connsiteX3" fmla="*/ 0 w 12192000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20572">
                <a:moveTo>
                  <a:pt x="0" y="0"/>
                </a:moveTo>
                <a:lnTo>
                  <a:pt x="12192000" y="0"/>
                </a:lnTo>
                <a:lnTo>
                  <a:pt x="12192000" y="3120572"/>
                </a:lnTo>
                <a:lnTo>
                  <a:pt x="0" y="3120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60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56785A-8DE3-449A-A810-5ED6C315EB1B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2130336" y="2951916"/>
            <a:ext cx="2554512" cy="2554512"/>
          </a:xfrm>
          <a:custGeom>
            <a:avLst/>
            <a:gdLst>
              <a:gd name="connsiteX0" fmla="*/ 1277256 w 2554512"/>
              <a:gd name="connsiteY0" fmla="*/ 0 h 2554512"/>
              <a:gd name="connsiteX1" fmla="*/ 2554512 w 2554512"/>
              <a:gd name="connsiteY1" fmla="*/ 0 h 2554512"/>
              <a:gd name="connsiteX2" fmla="*/ 2554512 w 2554512"/>
              <a:gd name="connsiteY2" fmla="*/ 1277256 h 2554512"/>
              <a:gd name="connsiteX3" fmla="*/ 1277256 w 2554512"/>
              <a:gd name="connsiteY3" fmla="*/ 2554512 h 2554512"/>
              <a:gd name="connsiteX4" fmla="*/ 0 w 2554512"/>
              <a:gd name="connsiteY4" fmla="*/ 1277256 h 2554512"/>
              <a:gd name="connsiteX5" fmla="*/ 1277256 w 2554512"/>
              <a:gd name="connsiteY5" fmla="*/ 0 h 255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4512" h="2554512">
                <a:moveTo>
                  <a:pt x="1277256" y="0"/>
                </a:moveTo>
                <a:lnTo>
                  <a:pt x="2554512" y="0"/>
                </a:lnTo>
                <a:lnTo>
                  <a:pt x="2554512" y="1277256"/>
                </a:lnTo>
                <a:cubicBezTo>
                  <a:pt x="2554512" y="1982665"/>
                  <a:pt x="1982665" y="2554512"/>
                  <a:pt x="1277256" y="2554512"/>
                </a:cubicBezTo>
                <a:cubicBezTo>
                  <a:pt x="571847" y="2554512"/>
                  <a:pt x="0" y="1982665"/>
                  <a:pt x="0" y="1277256"/>
                </a:cubicBezTo>
                <a:cubicBezTo>
                  <a:pt x="0" y="571847"/>
                  <a:pt x="571847" y="0"/>
                  <a:pt x="12772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34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38EDF7-2FF4-41DF-BAB1-AD914F019A88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4704246"/>
            <a:ext cx="12192000" cy="2153755"/>
          </a:xfrm>
          <a:custGeom>
            <a:avLst/>
            <a:gdLst>
              <a:gd name="connsiteX0" fmla="*/ 0 w 12192000"/>
              <a:gd name="connsiteY0" fmla="*/ 0 h 2153755"/>
              <a:gd name="connsiteX1" fmla="*/ 12192000 w 12192000"/>
              <a:gd name="connsiteY1" fmla="*/ 0 h 2153755"/>
              <a:gd name="connsiteX2" fmla="*/ 12192000 w 12192000"/>
              <a:gd name="connsiteY2" fmla="*/ 2153755 h 2153755"/>
              <a:gd name="connsiteX3" fmla="*/ 0 w 12192000"/>
              <a:gd name="connsiteY3" fmla="*/ 2153755 h 2153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53755">
                <a:moveTo>
                  <a:pt x="0" y="0"/>
                </a:moveTo>
                <a:lnTo>
                  <a:pt x="12192000" y="0"/>
                </a:lnTo>
                <a:lnTo>
                  <a:pt x="12192000" y="2153755"/>
                </a:lnTo>
                <a:lnTo>
                  <a:pt x="0" y="2153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73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4FAE307-D965-4464-BE08-5326C667DAB9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889665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8C974B7-36FF-4CF4-9F1D-DACF508DD88A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7109306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5BA5CBE-9F1B-4597-AC8A-A20F44642FD5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9328949" y="2689961"/>
            <a:ext cx="1975593" cy="1843700"/>
          </a:xfrm>
          <a:custGeom>
            <a:avLst/>
            <a:gdLst>
              <a:gd name="connsiteX0" fmla="*/ 0 w 1975593"/>
              <a:gd name="connsiteY0" fmla="*/ 0 h 1843700"/>
              <a:gd name="connsiteX1" fmla="*/ 1975593 w 1975593"/>
              <a:gd name="connsiteY1" fmla="*/ 0 h 1843700"/>
              <a:gd name="connsiteX2" fmla="*/ 1975593 w 1975593"/>
              <a:gd name="connsiteY2" fmla="*/ 1843700 h 1843700"/>
              <a:gd name="connsiteX3" fmla="*/ 0 w 1975593"/>
              <a:gd name="connsiteY3" fmla="*/ 1843700 h 184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593" h="1843700">
                <a:moveTo>
                  <a:pt x="0" y="0"/>
                </a:moveTo>
                <a:lnTo>
                  <a:pt x="1975593" y="0"/>
                </a:lnTo>
                <a:lnTo>
                  <a:pt x="1975593" y="1843700"/>
                </a:lnTo>
                <a:lnTo>
                  <a:pt x="0" y="184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B307514-1DF7-46AA-A9FF-B97BC5B5DFC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739900"/>
            <a:ext cx="4572000" cy="4254499"/>
          </a:xfrm>
          <a:custGeom>
            <a:avLst/>
            <a:gdLst>
              <a:gd name="connsiteX0" fmla="*/ 0 w 4572000"/>
              <a:gd name="connsiteY0" fmla="*/ 0 h 4254499"/>
              <a:gd name="connsiteX1" fmla="*/ 4572000 w 4572000"/>
              <a:gd name="connsiteY1" fmla="*/ 0 h 4254499"/>
              <a:gd name="connsiteX2" fmla="*/ 4572000 w 4572000"/>
              <a:gd name="connsiteY2" fmla="*/ 4254499 h 4254499"/>
              <a:gd name="connsiteX3" fmla="*/ 0 w 4572000"/>
              <a:gd name="connsiteY3" fmla="*/ 4254499 h 425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254499">
                <a:moveTo>
                  <a:pt x="0" y="0"/>
                </a:moveTo>
                <a:lnTo>
                  <a:pt x="4572000" y="0"/>
                </a:lnTo>
                <a:lnTo>
                  <a:pt x="4572000" y="4254499"/>
                </a:lnTo>
                <a:lnTo>
                  <a:pt x="0" y="42544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22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07AA134-F394-4507-9351-356A30DE4C1E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3644345" y="2050627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8857063-8106-4695-B9AB-D6C1A2D44898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6149617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B90B013-70DE-4DB5-953F-3BE1E50381BB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8654888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ECE5664-EC76-4E4D-90D8-E8ADF6BE7D0E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139073" y="2050626"/>
            <a:ext cx="2398040" cy="1870754"/>
          </a:xfrm>
          <a:custGeom>
            <a:avLst/>
            <a:gdLst>
              <a:gd name="connsiteX0" fmla="*/ 0 w 2398040"/>
              <a:gd name="connsiteY0" fmla="*/ 0 h 1870754"/>
              <a:gd name="connsiteX1" fmla="*/ 2398040 w 2398040"/>
              <a:gd name="connsiteY1" fmla="*/ 0 h 1870754"/>
              <a:gd name="connsiteX2" fmla="*/ 2398040 w 2398040"/>
              <a:gd name="connsiteY2" fmla="*/ 1870754 h 1870754"/>
              <a:gd name="connsiteX3" fmla="*/ 0 w 2398040"/>
              <a:gd name="connsiteY3" fmla="*/ 1870754 h 187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8040" h="1870754">
                <a:moveTo>
                  <a:pt x="0" y="0"/>
                </a:moveTo>
                <a:lnTo>
                  <a:pt x="2398040" y="0"/>
                </a:lnTo>
                <a:lnTo>
                  <a:pt x="2398040" y="1870754"/>
                </a:lnTo>
                <a:lnTo>
                  <a:pt x="0" y="1870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25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F0E594-9528-4818-8E48-63F68E7F937E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3566025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C282E3-395D-42C3-8B47-5D5FEA24224C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6364513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B9EE2C7-8138-4559-A82C-04007DA4B970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9163001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B3A1D62-4E97-4C19-A895-A94F0184B885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767537" y="2672560"/>
            <a:ext cx="2261462" cy="2261462"/>
          </a:xfrm>
          <a:custGeom>
            <a:avLst/>
            <a:gdLst>
              <a:gd name="connsiteX0" fmla="*/ 1130731 w 2261462"/>
              <a:gd name="connsiteY0" fmla="*/ 0 h 2261462"/>
              <a:gd name="connsiteX1" fmla="*/ 2261462 w 2261462"/>
              <a:gd name="connsiteY1" fmla="*/ 1130731 h 2261462"/>
              <a:gd name="connsiteX2" fmla="*/ 1130731 w 2261462"/>
              <a:gd name="connsiteY2" fmla="*/ 2261462 h 2261462"/>
              <a:gd name="connsiteX3" fmla="*/ 0 w 2261462"/>
              <a:gd name="connsiteY3" fmla="*/ 1130731 h 2261462"/>
              <a:gd name="connsiteX4" fmla="*/ 1130731 w 2261462"/>
              <a:gd name="connsiteY4" fmla="*/ 0 h 226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1462" h="2261462">
                <a:moveTo>
                  <a:pt x="1130731" y="0"/>
                </a:moveTo>
                <a:cubicBezTo>
                  <a:pt x="1755216" y="0"/>
                  <a:pt x="2261462" y="506246"/>
                  <a:pt x="2261462" y="1130731"/>
                </a:cubicBezTo>
                <a:cubicBezTo>
                  <a:pt x="2261462" y="1755216"/>
                  <a:pt x="1755216" y="2261462"/>
                  <a:pt x="1130731" y="2261462"/>
                </a:cubicBezTo>
                <a:cubicBezTo>
                  <a:pt x="506246" y="2261462"/>
                  <a:pt x="0" y="1755216"/>
                  <a:pt x="0" y="1130731"/>
                </a:cubicBezTo>
                <a:cubicBezTo>
                  <a:pt x="0" y="506246"/>
                  <a:pt x="506246" y="0"/>
                  <a:pt x="1130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18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82410E-094F-4FCE-ABF6-57940C3D67E7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2989041" y="2499307"/>
            <a:ext cx="1561346" cy="1490864"/>
          </a:xfrm>
          <a:custGeom>
            <a:avLst/>
            <a:gdLst>
              <a:gd name="connsiteX0" fmla="*/ 780673 w 1561346"/>
              <a:gd name="connsiteY0" fmla="*/ 0 h 1490864"/>
              <a:gd name="connsiteX1" fmla="*/ 1561346 w 1561346"/>
              <a:gd name="connsiteY1" fmla="*/ 745432 h 1490864"/>
              <a:gd name="connsiteX2" fmla="*/ 780673 w 1561346"/>
              <a:gd name="connsiteY2" fmla="*/ 1490864 h 1490864"/>
              <a:gd name="connsiteX3" fmla="*/ 0 w 1561346"/>
              <a:gd name="connsiteY3" fmla="*/ 745432 h 1490864"/>
              <a:gd name="connsiteX4" fmla="*/ 780673 w 1561346"/>
              <a:gd name="connsiteY4" fmla="*/ 0 h 14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346" h="1490864">
                <a:moveTo>
                  <a:pt x="780673" y="0"/>
                </a:moveTo>
                <a:cubicBezTo>
                  <a:pt x="1211827" y="0"/>
                  <a:pt x="1561346" y="333741"/>
                  <a:pt x="1561346" y="745432"/>
                </a:cubicBezTo>
                <a:cubicBezTo>
                  <a:pt x="1561346" y="1157123"/>
                  <a:pt x="1211827" y="1490864"/>
                  <a:pt x="780673" y="1490864"/>
                </a:cubicBezTo>
                <a:cubicBezTo>
                  <a:pt x="349519" y="1490864"/>
                  <a:pt x="0" y="1157123"/>
                  <a:pt x="0" y="745432"/>
                </a:cubicBezTo>
                <a:cubicBezTo>
                  <a:pt x="0" y="333741"/>
                  <a:pt x="349519" y="0"/>
                  <a:pt x="7806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3272D5C-AAC7-4000-ACC1-4C9916AB1B4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7641614" y="2499306"/>
            <a:ext cx="1561346" cy="1490864"/>
          </a:xfrm>
          <a:custGeom>
            <a:avLst/>
            <a:gdLst>
              <a:gd name="connsiteX0" fmla="*/ 780673 w 1561346"/>
              <a:gd name="connsiteY0" fmla="*/ 0 h 1490864"/>
              <a:gd name="connsiteX1" fmla="*/ 1561346 w 1561346"/>
              <a:gd name="connsiteY1" fmla="*/ 745432 h 1490864"/>
              <a:gd name="connsiteX2" fmla="*/ 780673 w 1561346"/>
              <a:gd name="connsiteY2" fmla="*/ 1490864 h 1490864"/>
              <a:gd name="connsiteX3" fmla="*/ 0 w 1561346"/>
              <a:gd name="connsiteY3" fmla="*/ 745432 h 1490864"/>
              <a:gd name="connsiteX4" fmla="*/ 780673 w 1561346"/>
              <a:gd name="connsiteY4" fmla="*/ 0 h 14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346" h="1490864">
                <a:moveTo>
                  <a:pt x="780673" y="0"/>
                </a:moveTo>
                <a:cubicBezTo>
                  <a:pt x="1211827" y="0"/>
                  <a:pt x="1561346" y="333741"/>
                  <a:pt x="1561346" y="745432"/>
                </a:cubicBezTo>
                <a:cubicBezTo>
                  <a:pt x="1561346" y="1157123"/>
                  <a:pt x="1211827" y="1490864"/>
                  <a:pt x="780673" y="1490864"/>
                </a:cubicBezTo>
                <a:cubicBezTo>
                  <a:pt x="349519" y="1490864"/>
                  <a:pt x="0" y="1157123"/>
                  <a:pt x="0" y="745432"/>
                </a:cubicBezTo>
                <a:cubicBezTo>
                  <a:pt x="0" y="333741"/>
                  <a:pt x="349519" y="0"/>
                  <a:pt x="7806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2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BB37FBE-8740-4158-A064-1EAF24BA44BD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683973" y="2404639"/>
            <a:ext cx="3405810" cy="3405810"/>
          </a:xfrm>
          <a:custGeom>
            <a:avLst/>
            <a:gdLst>
              <a:gd name="connsiteX0" fmla="*/ 1702905 w 3405810"/>
              <a:gd name="connsiteY0" fmla="*/ 0 h 3405810"/>
              <a:gd name="connsiteX1" fmla="*/ 3405810 w 3405810"/>
              <a:gd name="connsiteY1" fmla="*/ 1702905 h 3405810"/>
              <a:gd name="connsiteX2" fmla="*/ 1702905 w 3405810"/>
              <a:gd name="connsiteY2" fmla="*/ 3405810 h 3405810"/>
              <a:gd name="connsiteX3" fmla="*/ 0 w 3405810"/>
              <a:gd name="connsiteY3" fmla="*/ 1702905 h 3405810"/>
              <a:gd name="connsiteX4" fmla="*/ 1702905 w 3405810"/>
              <a:gd name="connsiteY4" fmla="*/ 0 h 340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5810" h="3405810">
                <a:moveTo>
                  <a:pt x="1702905" y="0"/>
                </a:moveTo>
                <a:cubicBezTo>
                  <a:pt x="2643393" y="0"/>
                  <a:pt x="3405810" y="762417"/>
                  <a:pt x="3405810" y="1702905"/>
                </a:cubicBezTo>
                <a:cubicBezTo>
                  <a:pt x="3405810" y="2643393"/>
                  <a:pt x="2643393" y="3405810"/>
                  <a:pt x="1702905" y="3405810"/>
                </a:cubicBezTo>
                <a:cubicBezTo>
                  <a:pt x="762417" y="3405810"/>
                  <a:pt x="0" y="2643393"/>
                  <a:pt x="0" y="1702905"/>
                </a:cubicBezTo>
                <a:cubicBezTo>
                  <a:pt x="0" y="762417"/>
                  <a:pt x="762417" y="0"/>
                  <a:pt x="17029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84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6171B9-4BCA-49C0-AA43-CE39FA4C43B1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5138081" y="1789714"/>
            <a:ext cx="1915838" cy="1915838"/>
          </a:xfrm>
          <a:custGeom>
            <a:avLst/>
            <a:gdLst>
              <a:gd name="connsiteX0" fmla="*/ 957919 w 1915838"/>
              <a:gd name="connsiteY0" fmla="*/ 0 h 1915838"/>
              <a:gd name="connsiteX1" fmla="*/ 1915838 w 1915838"/>
              <a:gd name="connsiteY1" fmla="*/ 957919 h 1915838"/>
              <a:gd name="connsiteX2" fmla="*/ 957919 w 1915838"/>
              <a:gd name="connsiteY2" fmla="*/ 1915838 h 1915838"/>
              <a:gd name="connsiteX3" fmla="*/ 0 w 1915838"/>
              <a:gd name="connsiteY3" fmla="*/ 957919 h 1915838"/>
              <a:gd name="connsiteX4" fmla="*/ 957919 w 1915838"/>
              <a:gd name="connsiteY4" fmla="*/ 0 h 191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838" h="1915838">
                <a:moveTo>
                  <a:pt x="957919" y="0"/>
                </a:moveTo>
                <a:cubicBezTo>
                  <a:pt x="1486963" y="0"/>
                  <a:pt x="1915838" y="428875"/>
                  <a:pt x="1915838" y="957919"/>
                </a:cubicBezTo>
                <a:cubicBezTo>
                  <a:pt x="1915838" y="1486963"/>
                  <a:pt x="1486963" y="1915838"/>
                  <a:pt x="957919" y="1915838"/>
                </a:cubicBezTo>
                <a:cubicBezTo>
                  <a:pt x="428875" y="1915838"/>
                  <a:pt x="0" y="1486963"/>
                  <a:pt x="0" y="957919"/>
                </a:cubicBezTo>
                <a:cubicBezTo>
                  <a:pt x="0" y="428875"/>
                  <a:pt x="428875" y="0"/>
                  <a:pt x="95791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7395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7CA869-D823-47A1-9401-18715869F7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5216493" y="1814514"/>
            <a:ext cx="3081287" cy="2464337"/>
          </a:xfrm>
          <a:custGeom>
            <a:avLst/>
            <a:gdLst>
              <a:gd name="connsiteX0" fmla="*/ 0 w 3081287"/>
              <a:gd name="connsiteY0" fmla="*/ 0 h 2464337"/>
              <a:gd name="connsiteX1" fmla="*/ 3081287 w 3081287"/>
              <a:gd name="connsiteY1" fmla="*/ 0 h 2464337"/>
              <a:gd name="connsiteX2" fmla="*/ 3081287 w 3081287"/>
              <a:gd name="connsiteY2" fmla="*/ 2464337 h 2464337"/>
              <a:gd name="connsiteX3" fmla="*/ 0 w 3081287"/>
              <a:gd name="connsiteY3" fmla="*/ 2464337 h 246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1287" h="2464337">
                <a:moveTo>
                  <a:pt x="0" y="0"/>
                </a:moveTo>
                <a:lnTo>
                  <a:pt x="3081287" y="0"/>
                </a:lnTo>
                <a:lnTo>
                  <a:pt x="3081287" y="2464337"/>
                </a:lnTo>
                <a:lnTo>
                  <a:pt x="0" y="24643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DF07DF-0132-44F4-9284-F84456785D2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8680079" y="1814514"/>
            <a:ext cx="3081287" cy="2464337"/>
          </a:xfrm>
          <a:custGeom>
            <a:avLst/>
            <a:gdLst>
              <a:gd name="connsiteX0" fmla="*/ 0 w 3081287"/>
              <a:gd name="connsiteY0" fmla="*/ 0 h 2464337"/>
              <a:gd name="connsiteX1" fmla="*/ 3081287 w 3081287"/>
              <a:gd name="connsiteY1" fmla="*/ 0 h 2464337"/>
              <a:gd name="connsiteX2" fmla="*/ 3081287 w 3081287"/>
              <a:gd name="connsiteY2" fmla="*/ 2464337 h 2464337"/>
              <a:gd name="connsiteX3" fmla="*/ 0 w 3081287"/>
              <a:gd name="connsiteY3" fmla="*/ 2464337 h 246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1287" h="2464337">
                <a:moveTo>
                  <a:pt x="0" y="0"/>
                </a:moveTo>
                <a:lnTo>
                  <a:pt x="3081287" y="0"/>
                </a:lnTo>
                <a:lnTo>
                  <a:pt x="3081287" y="2464337"/>
                </a:lnTo>
                <a:lnTo>
                  <a:pt x="0" y="24643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81C9FE-E647-4EAD-9A47-E7D76C332EF0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430635" y="1814513"/>
            <a:ext cx="4403558" cy="4409866"/>
          </a:xfrm>
          <a:custGeom>
            <a:avLst/>
            <a:gdLst>
              <a:gd name="connsiteX0" fmla="*/ 0 w 4403558"/>
              <a:gd name="connsiteY0" fmla="*/ 0 h 4409866"/>
              <a:gd name="connsiteX1" fmla="*/ 4403558 w 4403558"/>
              <a:gd name="connsiteY1" fmla="*/ 0 h 4409866"/>
              <a:gd name="connsiteX2" fmla="*/ 4403558 w 4403558"/>
              <a:gd name="connsiteY2" fmla="*/ 4409866 h 4409866"/>
              <a:gd name="connsiteX3" fmla="*/ 0 w 4403558"/>
              <a:gd name="connsiteY3" fmla="*/ 4409866 h 440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3558" h="4409866">
                <a:moveTo>
                  <a:pt x="0" y="0"/>
                </a:moveTo>
                <a:lnTo>
                  <a:pt x="4403558" y="0"/>
                </a:lnTo>
                <a:lnTo>
                  <a:pt x="4403558" y="4409866"/>
                </a:lnTo>
                <a:lnTo>
                  <a:pt x="0" y="44098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228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CBBBE3-2E05-4DC0-AA67-ACC5A150373C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724054" y="2603702"/>
            <a:ext cx="3932930" cy="2212381"/>
          </a:xfrm>
          <a:custGeom>
            <a:avLst/>
            <a:gdLst>
              <a:gd name="connsiteX0" fmla="*/ 0 w 3932930"/>
              <a:gd name="connsiteY0" fmla="*/ 0 h 2212381"/>
              <a:gd name="connsiteX1" fmla="*/ 3932930 w 3932930"/>
              <a:gd name="connsiteY1" fmla="*/ 0 h 2212381"/>
              <a:gd name="connsiteX2" fmla="*/ 3932930 w 3932930"/>
              <a:gd name="connsiteY2" fmla="*/ 2212381 h 2212381"/>
              <a:gd name="connsiteX3" fmla="*/ 0 w 3932930"/>
              <a:gd name="connsiteY3" fmla="*/ 2212381 h 221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2930" h="2212381">
                <a:moveTo>
                  <a:pt x="0" y="0"/>
                </a:moveTo>
                <a:lnTo>
                  <a:pt x="3932930" y="0"/>
                </a:lnTo>
                <a:lnTo>
                  <a:pt x="3932930" y="2212381"/>
                </a:lnTo>
                <a:lnTo>
                  <a:pt x="0" y="22123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68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04B0B8D-E46F-499B-BEDD-B57BF7CFA09F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683862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8B9D3DD-8A27-4FFC-9E6C-B6487E4B1CC3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7919450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080C701-57B7-4881-A451-BDAD5F223ECD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448275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983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907EE16-89E1-4A6B-9B65-37728AB7F31D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28039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27C5C86-54E3-4C99-BB3D-433768B5A15C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50391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951AC41-BC93-42F7-A951-BDC2A0430C52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5687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15263A7-DC4D-41A5-8780-9F270639D469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9509557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DA9DFBB-CE6D-4E90-B73A-6B82FA58ABC5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7274357" y="1837076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19EF6DF-571F-4018-8C7B-E18DD29399F3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6330928" y="3490341"/>
            <a:ext cx="5292316" cy="2954002"/>
          </a:xfrm>
          <a:custGeom>
            <a:avLst/>
            <a:gdLst>
              <a:gd name="connsiteX0" fmla="*/ 0 w 5292316"/>
              <a:gd name="connsiteY0" fmla="*/ 0 h 2954002"/>
              <a:gd name="connsiteX1" fmla="*/ 5292316 w 5292316"/>
              <a:gd name="connsiteY1" fmla="*/ 0 h 2954002"/>
              <a:gd name="connsiteX2" fmla="*/ 5292316 w 5292316"/>
              <a:gd name="connsiteY2" fmla="*/ 2954002 h 2954002"/>
              <a:gd name="connsiteX3" fmla="*/ 0 w 5292316"/>
              <a:gd name="connsiteY3" fmla="*/ 2954002 h 295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2316" h="2954002">
                <a:moveTo>
                  <a:pt x="0" y="0"/>
                </a:moveTo>
                <a:lnTo>
                  <a:pt x="5292316" y="0"/>
                </a:lnTo>
                <a:lnTo>
                  <a:pt x="5292316" y="2954002"/>
                </a:lnTo>
                <a:lnTo>
                  <a:pt x="0" y="29540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423DBD6-6512-4FF3-B988-73C2AE4DE48B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568757" y="3490341"/>
            <a:ext cx="5641384" cy="2954002"/>
          </a:xfrm>
          <a:custGeom>
            <a:avLst/>
            <a:gdLst>
              <a:gd name="connsiteX0" fmla="*/ 0 w 5641384"/>
              <a:gd name="connsiteY0" fmla="*/ 0 h 2954002"/>
              <a:gd name="connsiteX1" fmla="*/ 5641384 w 5641384"/>
              <a:gd name="connsiteY1" fmla="*/ 0 h 2954002"/>
              <a:gd name="connsiteX2" fmla="*/ 5641384 w 5641384"/>
              <a:gd name="connsiteY2" fmla="*/ 2954002 h 2954002"/>
              <a:gd name="connsiteX3" fmla="*/ 0 w 5641384"/>
              <a:gd name="connsiteY3" fmla="*/ 2954002 h 295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1384" h="2954002">
                <a:moveTo>
                  <a:pt x="0" y="0"/>
                </a:moveTo>
                <a:lnTo>
                  <a:pt x="5641384" y="0"/>
                </a:lnTo>
                <a:lnTo>
                  <a:pt x="5641384" y="2954002"/>
                </a:lnTo>
                <a:lnTo>
                  <a:pt x="0" y="29540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953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1FAB89-169E-4BE4-A512-63BB27E776B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465047" y="2404639"/>
            <a:ext cx="3405810" cy="3405810"/>
          </a:xfrm>
          <a:custGeom>
            <a:avLst/>
            <a:gdLst>
              <a:gd name="connsiteX0" fmla="*/ 1702905 w 3405810"/>
              <a:gd name="connsiteY0" fmla="*/ 0 h 3405810"/>
              <a:gd name="connsiteX1" fmla="*/ 3405810 w 3405810"/>
              <a:gd name="connsiteY1" fmla="*/ 1702905 h 3405810"/>
              <a:gd name="connsiteX2" fmla="*/ 1702905 w 3405810"/>
              <a:gd name="connsiteY2" fmla="*/ 3405810 h 3405810"/>
              <a:gd name="connsiteX3" fmla="*/ 0 w 3405810"/>
              <a:gd name="connsiteY3" fmla="*/ 1702905 h 3405810"/>
              <a:gd name="connsiteX4" fmla="*/ 1702905 w 3405810"/>
              <a:gd name="connsiteY4" fmla="*/ 0 h 340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5810" h="3405810">
                <a:moveTo>
                  <a:pt x="1702905" y="0"/>
                </a:moveTo>
                <a:cubicBezTo>
                  <a:pt x="2643393" y="0"/>
                  <a:pt x="3405810" y="762417"/>
                  <a:pt x="3405810" y="1702905"/>
                </a:cubicBezTo>
                <a:cubicBezTo>
                  <a:pt x="3405810" y="2643393"/>
                  <a:pt x="2643393" y="3405810"/>
                  <a:pt x="1702905" y="3405810"/>
                </a:cubicBezTo>
                <a:cubicBezTo>
                  <a:pt x="762417" y="3405810"/>
                  <a:pt x="0" y="2643393"/>
                  <a:pt x="0" y="1702905"/>
                </a:cubicBezTo>
                <a:cubicBezTo>
                  <a:pt x="0" y="762417"/>
                  <a:pt x="762417" y="0"/>
                  <a:pt x="17029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62BBC02-71AD-4384-9AC3-770AD057FED1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154958" y="2404639"/>
            <a:ext cx="4426858" cy="3664226"/>
          </a:xfrm>
          <a:custGeom>
            <a:avLst/>
            <a:gdLst>
              <a:gd name="connsiteX0" fmla="*/ 0 w 4426858"/>
              <a:gd name="connsiteY0" fmla="*/ 0 h 3664226"/>
              <a:gd name="connsiteX1" fmla="*/ 4426858 w 4426858"/>
              <a:gd name="connsiteY1" fmla="*/ 0 h 3664226"/>
              <a:gd name="connsiteX2" fmla="*/ 4426858 w 4426858"/>
              <a:gd name="connsiteY2" fmla="*/ 3664226 h 3664226"/>
              <a:gd name="connsiteX3" fmla="*/ 0 w 4426858"/>
              <a:gd name="connsiteY3" fmla="*/ 3664226 h 366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6858" h="3664226">
                <a:moveTo>
                  <a:pt x="0" y="0"/>
                </a:moveTo>
                <a:lnTo>
                  <a:pt x="4426858" y="0"/>
                </a:lnTo>
                <a:lnTo>
                  <a:pt x="4426858" y="3664226"/>
                </a:lnTo>
                <a:lnTo>
                  <a:pt x="0" y="3664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240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5D229C-997A-4B31-A165-8A6B260443FB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2318658" y="2915424"/>
            <a:ext cx="2823345" cy="2408279"/>
          </a:xfrm>
          <a:custGeom>
            <a:avLst/>
            <a:gdLst>
              <a:gd name="connsiteX0" fmla="*/ 0 w 2823345"/>
              <a:gd name="connsiteY0" fmla="*/ 0 h 2408279"/>
              <a:gd name="connsiteX1" fmla="*/ 2823345 w 2823345"/>
              <a:gd name="connsiteY1" fmla="*/ 0 h 2408279"/>
              <a:gd name="connsiteX2" fmla="*/ 2823345 w 2823345"/>
              <a:gd name="connsiteY2" fmla="*/ 2408279 h 2408279"/>
              <a:gd name="connsiteX3" fmla="*/ 0 w 2823345"/>
              <a:gd name="connsiteY3" fmla="*/ 2408279 h 240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3345" h="2408279">
                <a:moveTo>
                  <a:pt x="0" y="0"/>
                </a:moveTo>
                <a:lnTo>
                  <a:pt x="2823345" y="0"/>
                </a:lnTo>
                <a:lnTo>
                  <a:pt x="2823345" y="2408279"/>
                </a:lnTo>
                <a:lnTo>
                  <a:pt x="0" y="24082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151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D6577B-8CE7-430C-A40B-6442C0198590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814514"/>
            <a:ext cx="12192000" cy="2864530"/>
          </a:xfrm>
          <a:custGeom>
            <a:avLst/>
            <a:gdLst>
              <a:gd name="connsiteX0" fmla="*/ 0 w 12192000"/>
              <a:gd name="connsiteY0" fmla="*/ 0 h 2864530"/>
              <a:gd name="connsiteX1" fmla="*/ 12192000 w 12192000"/>
              <a:gd name="connsiteY1" fmla="*/ 0 h 2864530"/>
              <a:gd name="connsiteX2" fmla="*/ 12192000 w 12192000"/>
              <a:gd name="connsiteY2" fmla="*/ 2864530 h 2864530"/>
              <a:gd name="connsiteX3" fmla="*/ 0 w 12192000"/>
              <a:gd name="connsiteY3" fmla="*/ 2864530 h 28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64530">
                <a:moveTo>
                  <a:pt x="0" y="0"/>
                </a:moveTo>
                <a:lnTo>
                  <a:pt x="12192000" y="0"/>
                </a:lnTo>
                <a:lnTo>
                  <a:pt x="12192000" y="2864530"/>
                </a:lnTo>
                <a:lnTo>
                  <a:pt x="0" y="28645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599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AFCF87E-5441-4E56-AB89-2246452B96E0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3262275" y="2233613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5295D14-E7CB-4A11-8288-65515902EC3D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6105450" y="4455636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9D3C20F-F862-4310-BBF1-32669AB11DE3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8948624" y="2233613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B1B89A-F07E-4BE0-AD85-6B3133F9029E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419100" y="4455636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07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CE93035-E044-423A-9DE2-08BA5B3F1345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438941" y="2272454"/>
            <a:ext cx="2637183" cy="1716777"/>
          </a:xfrm>
          <a:custGeom>
            <a:avLst/>
            <a:gdLst>
              <a:gd name="connsiteX0" fmla="*/ 0 w 2637183"/>
              <a:gd name="connsiteY0" fmla="*/ 0 h 1716777"/>
              <a:gd name="connsiteX1" fmla="*/ 2637183 w 2637183"/>
              <a:gd name="connsiteY1" fmla="*/ 0 h 1716777"/>
              <a:gd name="connsiteX2" fmla="*/ 2637183 w 2637183"/>
              <a:gd name="connsiteY2" fmla="*/ 1716777 h 1716777"/>
              <a:gd name="connsiteX3" fmla="*/ 0 w 2637183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3" h="1716777">
                <a:moveTo>
                  <a:pt x="0" y="0"/>
                </a:moveTo>
                <a:lnTo>
                  <a:pt x="2637183" y="0"/>
                </a:lnTo>
                <a:lnTo>
                  <a:pt x="2637183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D51D9CD-ECBE-4CDE-AF1D-515BF8A32BE1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115878" y="2272453"/>
            <a:ext cx="2120348" cy="1716777"/>
          </a:xfrm>
          <a:custGeom>
            <a:avLst/>
            <a:gdLst>
              <a:gd name="connsiteX0" fmla="*/ 0 w 2120348"/>
              <a:gd name="connsiteY0" fmla="*/ 0 h 1716777"/>
              <a:gd name="connsiteX1" fmla="*/ 2120348 w 2120348"/>
              <a:gd name="connsiteY1" fmla="*/ 0 h 1716777"/>
              <a:gd name="connsiteX2" fmla="*/ 2120348 w 2120348"/>
              <a:gd name="connsiteY2" fmla="*/ 1716777 h 1716777"/>
              <a:gd name="connsiteX3" fmla="*/ 0 w 2120348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348" h="1716777">
                <a:moveTo>
                  <a:pt x="0" y="0"/>
                </a:moveTo>
                <a:lnTo>
                  <a:pt x="2120348" y="0"/>
                </a:lnTo>
                <a:lnTo>
                  <a:pt x="2120348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8713374-84F5-4388-B6D7-B6119B4ED19F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8275982" y="2272452"/>
            <a:ext cx="2637183" cy="1716777"/>
          </a:xfrm>
          <a:custGeom>
            <a:avLst/>
            <a:gdLst>
              <a:gd name="connsiteX0" fmla="*/ 0 w 2637183"/>
              <a:gd name="connsiteY0" fmla="*/ 0 h 1716777"/>
              <a:gd name="connsiteX1" fmla="*/ 2637183 w 2637183"/>
              <a:gd name="connsiteY1" fmla="*/ 0 h 1716777"/>
              <a:gd name="connsiteX2" fmla="*/ 2637183 w 2637183"/>
              <a:gd name="connsiteY2" fmla="*/ 1716777 h 1716777"/>
              <a:gd name="connsiteX3" fmla="*/ 0 w 2637183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3" h="1716777">
                <a:moveTo>
                  <a:pt x="0" y="0"/>
                </a:moveTo>
                <a:lnTo>
                  <a:pt x="2637183" y="0"/>
                </a:lnTo>
                <a:lnTo>
                  <a:pt x="2637183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3932E00-3ECD-4D25-A3A9-2F5DFBA3D8CB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3438941" y="4034992"/>
            <a:ext cx="2637183" cy="1716777"/>
          </a:xfrm>
          <a:custGeom>
            <a:avLst/>
            <a:gdLst>
              <a:gd name="connsiteX0" fmla="*/ 0 w 2637183"/>
              <a:gd name="connsiteY0" fmla="*/ 0 h 1716777"/>
              <a:gd name="connsiteX1" fmla="*/ 2637183 w 2637183"/>
              <a:gd name="connsiteY1" fmla="*/ 0 h 1716777"/>
              <a:gd name="connsiteX2" fmla="*/ 2637183 w 2637183"/>
              <a:gd name="connsiteY2" fmla="*/ 1716777 h 1716777"/>
              <a:gd name="connsiteX3" fmla="*/ 0 w 2637183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3" h="1716777">
                <a:moveTo>
                  <a:pt x="0" y="0"/>
                </a:moveTo>
                <a:lnTo>
                  <a:pt x="2637183" y="0"/>
                </a:lnTo>
                <a:lnTo>
                  <a:pt x="2637183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1DF4800-AD7A-4CC2-B12B-A967AE34D0BA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6115878" y="4034992"/>
            <a:ext cx="2120348" cy="1716777"/>
          </a:xfrm>
          <a:custGeom>
            <a:avLst/>
            <a:gdLst>
              <a:gd name="connsiteX0" fmla="*/ 0 w 2120348"/>
              <a:gd name="connsiteY0" fmla="*/ 0 h 1716777"/>
              <a:gd name="connsiteX1" fmla="*/ 2120348 w 2120348"/>
              <a:gd name="connsiteY1" fmla="*/ 0 h 1716777"/>
              <a:gd name="connsiteX2" fmla="*/ 2120348 w 2120348"/>
              <a:gd name="connsiteY2" fmla="*/ 1716777 h 1716777"/>
              <a:gd name="connsiteX3" fmla="*/ 0 w 2120348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348" h="1716777">
                <a:moveTo>
                  <a:pt x="0" y="0"/>
                </a:moveTo>
                <a:lnTo>
                  <a:pt x="2120348" y="0"/>
                </a:lnTo>
                <a:lnTo>
                  <a:pt x="2120348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321E7C8B-9EDA-4100-B0AA-EFFE4D9B3EC6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275981" y="4034991"/>
            <a:ext cx="2637183" cy="1716777"/>
          </a:xfrm>
          <a:custGeom>
            <a:avLst/>
            <a:gdLst>
              <a:gd name="connsiteX0" fmla="*/ 0 w 2637183"/>
              <a:gd name="connsiteY0" fmla="*/ 0 h 1716777"/>
              <a:gd name="connsiteX1" fmla="*/ 2637183 w 2637183"/>
              <a:gd name="connsiteY1" fmla="*/ 0 h 1716777"/>
              <a:gd name="connsiteX2" fmla="*/ 2637183 w 2637183"/>
              <a:gd name="connsiteY2" fmla="*/ 1716777 h 1716777"/>
              <a:gd name="connsiteX3" fmla="*/ 0 w 2637183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3" h="1716777">
                <a:moveTo>
                  <a:pt x="0" y="0"/>
                </a:moveTo>
                <a:lnTo>
                  <a:pt x="2637183" y="0"/>
                </a:lnTo>
                <a:lnTo>
                  <a:pt x="2637183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69A860-0DE2-4EBC-94DB-8F93C6EEDF51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1278837" y="2272454"/>
            <a:ext cx="2120348" cy="1716777"/>
          </a:xfrm>
          <a:custGeom>
            <a:avLst/>
            <a:gdLst>
              <a:gd name="connsiteX0" fmla="*/ 0 w 2120348"/>
              <a:gd name="connsiteY0" fmla="*/ 0 h 1716777"/>
              <a:gd name="connsiteX1" fmla="*/ 2120348 w 2120348"/>
              <a:gd name="connsiteY1" fmla="*/ 0 h 1716777"/>
              <a:gd name="connsiteX2" fmla="*/ 2120348 w 2120348"/>
              <a:gd name="connsiteY2" fmla="*/ 1716777 h 1716777"/>
              <a:gd name="connsiteX3" fmla="*/ 0 w 2120348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348" h="1716777">
                <a:moveTo>
                  <a:pt x="0" y="0"/>
                </a:moveTo>
                <a:lnTo>
                  <a:pt x="2120348" y="0"/>
                </a:lnTo>
                <a:lnTo>
                  <a:pt x="2120348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36D4922-F9A4-4019-8581-291E03A9DCF3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278837" y="4034993"/>
            <a:ext cx="2120348" cy="1716777"/>
          </a:xfrm>
          <a:custGeom>
            <a:avLst/>
            <a:gdLst>
              <a:gd name="connsiteX0" fmla="*/ 0 w 2120348"/>
              <a:gd name="connsiteY0" fmla="*/ 0 h 1716777"/>
              <a:gd name="connsiteX1" fmla="*/ 2120348 w 2120348"/>
              <a:gd name="connsiteY1" fmla="*/ 0 h 1716777"/>
              <a:gd name="connsiteX2" fmla="*/ 2120348 w 2120348"/>
              <a:gd name="connsiteY2" fmla="*/ 1716777 h 1716777"/>
              <a:gd name="connsiteX3" fmla="*/ 0 w 2120348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348" h="1716777">
                <a:moveTo>
                  <a:pt x="0" y="0"/>
                </a:moveTo>
                <a:lnTo>
                  <a:pt x="2120348" y="0"/>
                </a:lnTo>
                <a:lnTo>
                  <a:pt x="2120348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384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FEC371-B890-4818-8079-2A120D1D7A8E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938221" y="2058193"/>
            <a:ext cx="3752626" cy="3752626"/>
          </a:xfrm>
          <a:custGeom>
            <a:avLst/>
            <a:gdLst>
              <a:gd name="connsiteX0" fmla="*/ 1876313 w 3752626"/>
              <a:gd name="connsiteY0" fmla="*/ 0 h 3752626"/>
              <a:gd name="connsiteX1" fmla="*/ 3752626 w 3752626"/>
              <a:gd name="connsiteY1" fmla="*/ 1876313 h 3752626"/>
              <a:gd name="connsiteX2" fmla="*/ 1876313 w 3752626"/>
              <a:gd name="connsiteY2" fmla="*/ 3752626 h 3752626"/>
              <a:gd name="connsiteX3" fmla="*/ 0 w 3752626"/>
              <a:gd name="connsiteY3" fmla="*/ 1876313 h 3752626"/>
              <a:gd name="connsiteX4" fmla="*/ 1876313 w 3752626"/>
              <a:gd name="connsiteY4" fmla="*/ 0 h 375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626" h="3752626">
                <a:moveTo>
                  <a:pt x="1876313" y="0"/>
                </a:moveTo>
                <a:cubicBezTo>
                  <a:pt x="2912572" y="0"/>
                  <a:pt x="3752626" y="840054"/>
                  <a:pt x="3752626" y="1876313"/>
                </a:cubicBezTo>
                <a:cubicBezTo>
                  <a:pt x="3752626" y="2912572"/>
                  <a:pt x="2912572" y="3752626"/>
                  <a:pt x="1876313" y="3752626"/>
                </a:cubicBezTo>
                <a:cubicBezTo>
                  <a:pt x="840054" y="3752626"/>
                  <a:pt x="0" y="2912572"/>
                  <a:pt x="0" y="1876313"/>
                </a:cubicBezTo>
                <a:cubicBezTo>
                  <a:pt x="0" y="840054"/>
                  <a:pt x="840054" y="0"/>
                  <a:pt x="18763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6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B902351-8BC7-483B-B428-A8D636AFE4DA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883888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1F595E6-9AED-4877-9C81-B7634B3A7D27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032209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9FFDAD-5B4E-4F65-B562-80C940F3265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735566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8660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EB7992-FA02-4DF7-9F31-BD56E16B1513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810251" y="2"/>
            <a:ext cx="6381750" cy="5974225"/>
          </a:xfrm>
          <a:custGeom>
            <a:avLst/>
            <a:gdLst>
              <a:gd name="connsiteX0" fmla="*/ 193315 w 6381750"/>
              <a:gd name="connsiteY0" fmla="*/ 0 h 5974225"/>
              <a:gd name="connsiteX1" fmla="*/ 6381750 w 6381750"/>
              <a:gd name="connsiteY1" fmla="*/ 0 h 5974225"/>
              <a:gd name="connsiteX2" fmla="*/ 6381750 w 6381750"/>
              <a:gd name="connsiteY2" fmla="*/ 5866116 h 5974225"/>
              <a:gd name="connsiteX3" fmla="*/ 5269011 w 6381750"/>
              <a:gd name="connsiteY3" fmla="*/ 5974225 h 5974225"/>
              <a:gd name="connsiteX4" fmla="*/ 749685 w 6381750"/>
              <a:gd name="connsiteY4" fmla="*/ 3647521 h 5974225"/>
              <a:gd name="connsiteX5" fmla="*/ 0 w 6381750"/>
              <a:gd name="connsiteY5" fmla="*/ 1320816 h 5974225"/>
              <a:gd name="connsiteX6" fmla="*/ 193315 w 6381750"/>
              <a:gd name="connsiteY6" fmla="*/ 0 h 597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4225">
                <a:moveTo>
                  <a:pt x="193315" y="0"/>
                </a:moveTo>
                <a:lnTo>
                  <a:pt x="6381750" y="0"/>
                </a:lnTo>
                <a:cubicBezTo>
                  <a:pt x="6381750" y="0"/>
                  <a:pt x="6381750" y="0"/>
                  <a:pt x="6381750" y="5866116"/>
                </a:cubicBezTo>
                <a:cubicBezTo>
                  <a:pt x="6023410" y="5936622"/>
                  <a:pt x="5650925" y="5974225"/>
                  <a:pt x="5269011" y="5974225"/>
                </a:cubicBezTo>
                <a:cubicBezTo>
                  <a:pt x="3352364" y="5974225"/>
                  <a:pt x="1673825" y="5041193"/>
                  <a:pt x="749685" y="3647521"/>
                </a:cubicBezTo>
                <a:cubicBezTo>
                  <a:pt x="299403" y="2963611"/>
                  <a:pt x="28290" y="2171591"/>
                  <a:pt x="0" y="1320816"/>
                </a:cubicBezTo>
                <a:cubicBezTo>
                  <a:pt x="14145" y="864876"/>
                  <a:pt x="80155" y="423037"/>
                  <a:pt x="19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317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61F61A-78F8-4347-8D30-B072E4037A21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216400" y="1967711"/>
            <a:ext cx="3759200" cy="2552926"/>
          </a:xfrm>
          <a:custGeom>
            <a:avLst/>
            <a:gdLst>
              <a:gd name="connsiteX0" fmla="*/ 0 w 3759200"/>
              <a:gd name="connsiteY0" fmla="*/ 0 h 2552926"/>
              <a:gd name="connsiteX1" fmla="*/ 3759200 w 3759200"/>
              <a:gd name="connsiteY1" fmla="*/ 0 h 2552926"/>
              <a:gd name="connsiteX2" fmla="*/ 3759200 w 3759200"/>
              <a:gd name="connsiteY2" fmla="*/ 2552926 h 2552926"/>
              <a:gd name="connsiteX3" fmla="*/ 0 w 3759200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200" h="2552926">
                <a:moveTo>
                  <a:pt x="0" y="0"/>
                </a:moveTo>
                <a:lnTo>
                  <a:pt x="3759200" y="0"/>
                </a:lnTo>
                <a:lnTo>
                  <a:pt x="3759200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2DF0CC-B1E7-418B-84FC-496A7C4E5732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57030" y="1967711"/>
            <a:ext cx="4034971" cy="2552926"/>
          </a:xfrm>
          <a:custGeom>
            <a:avLst/>
            <a:gdLst>
              <a:gd name="connsiteX0" fmla="*/ 0 w 4034971"/>
              <a:gd name="connsiteY0" fmla="*/ 0 h 2552926"/>
              <a:gd name="connsiteX1" fmla="*/ 4034971 w 4034971"/>
              <a:gd name="connsiteY1" fmla="*/ 0 h 2552926"/>
              <a:gd name="connsiteX2" fmla="*/ 4034971 w 4034971"/>
              <a:gd name="connsiteY2" fmla="*/ 2552926 h 2552926"/>
              <a:gd name="connsiteX3" fmla="*/ 0 w 4034971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71" h="2552926">
                <a:moveTo>
                  <a:pt x="0" y="0"/>
                </a:moveTo>
                <a:lnTo>
                  <a:pt x="4034971" y="0"/>
                </a:lnTo>
                <a:lnTo>
                  <a:pt x="4034971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DAC8EF0-DBA5-4585-BC36-9FDEF08375D7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" y="1967711"/>
            <a:ext cx="4034971" cy="2552926"/>
          </a:xfrm>
          <a:custGeom>
            <a:avLst/>
            <a:gdLst>
              <a:gd name="connsiteX0" fmla="*/ 0 w 4034971"/>
              <a:gd name="connsiteY0" fmla="*/ 0 h 2552926"/>
              <a:gd name="connsiteX1" fmla="*/ 4034971 w 4034971"/>
              <a:gd name="connsiteY1" fmla="*/ 0 h 2552926"/>
              <a:gd name="connsiteX2" fmla="*/ 4034971 w 4034971"/>
              <a:gd name="connsiteY2" fmla="*/ 2552926 h 2552926"/>
              <a:gd name="connsiteX3" fmla="*/ 0 w 4034971"/>
              <a:gd name="connsiteY3" fmla="*/ 2552926 h 255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71" h="2552926">
                <a:moveTo>
                  <a:pt x="0" y="0"/>
                </a:moveTo>
                <a:lnTo>
                  <a:pt x="4034971" y="0"/>
                </a:lnTo>
                <a:lnTo>
                  <a:pt x="4034971" y="2552926"/>
                </a:lnTo>
                <a:lnTo>
                  <a:pt x="0" y="25529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8669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76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  <p:sldLayoutId id="2147483994" r:id="rId18"/>
    <p:sldLayoutId id="2147483995" r:id="rId19"/>
    <p:sldLayoutId id="2147483996" r:id="rId20"/>
    <p:sldLayoutId id="2147483997" r:id="rId21"/>
    <p:sldLayoutId id="2147483998" r:id="rId22"/>
    <p:sldLayoutId id="2147483999" r:id="rId23"/>
    <p:sldLayoutId id="2147484000" r:id="rId24"/>
    <p:sldLayoutId id="2147484001" r:id="rId25"/>
    <p:sldLayoutId id="2147484002" r:id="rId26"/>
    <p:sldLayoutId id="2147484003" r:id="rId27"/>
    <p:sldLayoutId id="2147484004" r:id="rId28"/>
    <p:sldLayoutId id="2147484005" r:id="rId29"/>
    <p:sldLayoutId id="2147484006" r:id="rId30"/>
    <p:sldLayoutId id="2147484007" r:id="rId3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2C129B3-76A0-47C8-B51F-A8A69792776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8" b="20538"/>
          <a:stretch>
            <a:fillRect/>
          </a:stretch>
        </p:blipFill>
        <p:spPr/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9F8ABA9B-155F-4BEA-A2F8-5288DFB35F12}"/>
              </a:ext>
            </a:extLst>
          </p:cNvPr>
          <p:cNvSpPr/>
          <p:nvPr/>
        </p:nvSpPr>
        <p:spPr>
          <a:xfrm>
            <a:off x="0" y="951"/>
            <a:ext cx="12192000" cy="6856099"/>
          </a:xfrm>
          <a:prstGeom prst="rect">
            <a:avLst/>
          </a:prstGeom>
          <a:solidFill>
            <a:schemeClr val="accent6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51F50F-B8FA-4F2B-BEBD-A6EB15477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034AAFF-CCE0-4C02-963C-B4E9A14A269B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4" b="12494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F3C80AD-894F-488A-82C6-2E4BD9E422F4}"/>
              </a:ext>
            </a:extLst>
          </p:cNvPr>
          <p:cNvSpPr>
            <a:spLocks/>
          </p:cNvSpPr>
          <p:nvPr/>
        </p:nvSpPr>
        <p:spPr bwMode="auto">
          <a:xfrm>
            <a:off x="4152810" y="1913888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FD8D605-8A50-4BAB-AA16-52DBAFE9E37F}"/>
              </a:ext>
            </a:extLst>
          </p:cNvPr>
          <p:cNvSpPr>
            <a:spLocks/>
          </p:cNvSpPr>
          <p:nvPr/>
        </p:nvSpPr>
        <p:spPr bwMode="auto">
          <a:xfrm>
            <a:off x="4576852" y="2264725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3A212B-B00D-4B7F-AD4E-4CA66B38A1D7}"/>
              </a:ext>
            </a:extLst>
          </p:cNvPr>
          <p:cNvSpPr>
            <a:spLocks/>
          </p:cNvSpPr>
          <p:nvPr/>
        </p:nvSpPr>
        <p:spPr bwMode="auto">
          <a:xfrm>
            <a:off x="4152810" y="1913888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4A3600-7406-42A1-BAC8-B1DD6F3A4851}"/>
              </a:ext>
            </a:extLst>
          </p:cNvPr>
          <p:cNvSpPr/>
          <p:nvPr/>
        </p:nvSpPr>
        <p:spPr>
          <a:xfrm>
            <a:off x="4353407" y="2581567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1C03023-6531-445D-9975-5B98B0091332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63" b="2156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07E1E9-33A2-4F29-BB6D-5D88F66A28C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9B3BEFF-F96E-408A-B746-882C89139D4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66B536-7C0C-4653-A22D-D3C5D083B6C8}"/>
              </a:ext>
            </a:extLst>
          </p:cNvPr>
          <p:cNvGrpSpPr/>
          <p:nvPr/>
        </p:nvGrpSpPr>
        <p:grpSpPr>
          <a:xfrm>
            <a:off x="5454058" y="3069831"/>
            <a:ext cx="4419285" cy="2099462"/>
            <a:chOff x="5450430" y="2893208"/>
            <a:chExt cx="4419285" cy="209946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923CD-166C-4D98-A0DB-C0DD9A9CCC07}"/>
                </a:ext>
              </a:extLst>
            </p:cNvPr>
            <p:cNvSpPr/>
            <p:nvPr/>
          </p:nvSpPr>
          <p:spPr>
            <a:xfrm>
              <a:off x="5450430" y="3617935"/>
              <a:ext cx="4419285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E74ED73-675E-424D-BDDE-044EC636A5D2}"/>
                </a:ext>
              </a:extLst>
            </p:cNvPr>
            <p:cNvSpPr txBox="1"/>
            <p:nvPr/>
          </p:nvSpPr>
          <p:spPr>
            <a:xfrm>
              <a:off x="5450430" y="2893208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4F90D3A-A7F4-4677-9574-6BF5B5A45E73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46" b="2154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195E0E6-5C22-4403-8B3E-2E4AC963E0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509588"/>
            <a:ext cx="10515600" cy="679450"/>
          </a:xfrm>
        </p:spPr>
        <p:txBody>
          <a:bodyPr>
            <a:noAutofit/>
          </a:bodyPr>
          <a:lstStyle/>
          <a:p>
            <a:r>
              <a:rPr lang="en-US" b="1" dirty="0"/>
              <a:t>About us</a:t>
            </a:r>
          </a:p>
        </p:txBody>
      </p:sp>
      <p:sp>
        <p:nvSpPr>
          <p:cNvPr id="19" name="Subtitle 22">
            <a:extLst>
              <a:ext uri="{FF2B5EF4-FFF2-40B4-BE49-F238E27FC236}">
                <a16:creationId xmlns:a16="http://schemas.microsoft.com/office/drawing/2014/main" id="{F8DA413B-E1E5-4DC3-BB27-303983B228FA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244CE4-97C3-4CA4-9A4B-0DDE1B5AC1C0}"/>
              </a:ext>
            </a:extLst>
          </p:cNvPr>
          <p:cNvCxnSpPr>
            <a:cxnSpLocks/>
          </p:cNvCxnSpPr>
          <p:nvPr/>
        </p:nvCxnSpPr>
        <p:spPr>
          <a:xfrm>
            <a:off x="7120395" y="4963500"/>
            <a:ext cx="0" cy="1441219"/>
          </a:xfrm>
          <a:prstGeom prst="line">
            <a:avLst/>
          </a:prstGeom>
          <a:ln w="28575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50543E3-B902-42FC-A07A-EE67E2BAC844}"/>
              </a:ext>
            </a:extLst>
          </p:cNvPr>
          <p:cNvGrpSpPr/>
          <p:nvPr/>
        </p:nvGrpSpPr>
        <p:grpSpPr>
          <a:xfrm>
            <a:off x="980995" y="5017639"/>
            <a:ext cx="5373914" cy="1263933"/>
            <a:chOff x="980995" y="5017639"/>
            <a:chExt cx="5373914" cy="1263933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1E9B4B0-46D1-43A3-AD44-ADE07BA27781}"/>
                </a:ext>
              </a:extLst>
            </p:cNvPr>
            <p:cNvSpPr/>
            <p:nvPr/>
          </p:nvSpPr>
          <p:spPr>
            <a:xfrm>
              <a:off x="980995" y="5017639"/>
              <a:ext cx="1975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Quality is Value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D5C502F-B9DE-443D-9CAE-194930EC0AA8}"/>
                </a:ext>
              </a:extLst>
            </p:cNvPr>
            <p:cNvSpPr/>
            <p:nvPr/>
          </p:nvSpPr>
          <p:spPr>
            <a:xfrm>
              <a:off x="980995" y="5419798"/>
              <a:ext cx="537391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software like Aldus PageMaker including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5" name="Freeform 34">
            <a:extLst>
              <a:ext uri="{FF2B5EF4-FFF2-40B4-BE49-F238E27FC236}">
                <a16:creationId xmlns:a16="http://schemas.microsoft.com/office/drawing/2014/main" id="{437A1D34-12CA-423C-BA3A-A9BF479BB9C6}"/>
              </a:ext>
            </a:extLst>
          </p:cNvPr>
          <p:cNvSpPr>
            <a:spLocks noEditPoints="1"/>
          </p:cNvSpPr>
          <p:nvPr/>
        </p:nvSpPr>
        <p:spPr bwMode="auto">
          <a:xfrm>
            <a:off x="7885880" y="5164993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983E7B4-7DB5-4B17-B364-3ECF43B88BA3}"/>
              </a:ext>
            </a:extLst>
          </p:cNvPr>
          <p:cNvSpPr/>
          <p:nvPr/>
        </p:nvSpPr>
        <p:spPr>
          <a:xfrm>
            <a:off x="8808705" y="5061181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EE8AC2-DE91-460B-883D-FCEF51FCA678}"/>
              </a:ext>
            </a:extLst>
          </p:cNvPr>
          <p:cNvSpPr txBox="1"/>
          <p:nvPr/>
        </p:nvSpPr>
        <p:spPr>
          <a:xfrm>
            <a:off x="8808705" y="5541449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Autofit/>
          </a:bodyPr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54" name="Subtitle 22">
            <a:extLst>
              <a:ext uri="{FF2B5EF4-FFF2-40B4-BE49-F238E27FC236}">
                <a16:creationId xmlns:a16="http://schemas.microsoft.com/office/drawing/2014/main" id="{A2310F99-EEEF-4181-AB0C-801C5FB8FD6D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9A10644-09AE-4804-A390-F673F40A1D77}"/>
              </a:ext>
            </a:extLst>
          </p:cNvPr>
          <p:cNvSpPr/>
          <p:nvPr/>
        </p:nvSpPr>
        <p:spPr>
          <a:xfrm>
            <a:off x="975660" y="2028443"/>
            <a:ext cx="2438400" cy="25013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F821E43-74DE-405A-BBA5-B18C7781C569}"/>
              </a:ext>
            </a:extLst>
          </p:cNvPr>
          <p:cNvSpPr/>
          <p:nvPr/>
        </p:nvSpPr>
        <p:spPr>
          <a:xfrm>
            <a:off x="3576420" y="2028443"/>
            <a:ext cx="2438400" cy="25013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65681BE-CEFF-48DF-B03F-72AD451C768D}"/>
              </a:ext>
            </a:extLst>
          </p:cNvPr>
          <p:cNvSpPr/>
          <p:nvPr/>
        </p:nvSpPr>
        <p:spPr>
          <a:xfrm>
            <a:off x="6177180" y="2028443"/>
            <a:ext cx="2438400" cy="25013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6CBC51A-51A4-4485-B361-B2406F2E797E}"/>
              </a:ext>
            </a:extLst>
          </p:cNvPr>
          <p:cNvSpPr/>
          <p:nvPr/>
        </p:nvSpPr>
        <p:spPr>
          <a:xfrm>
            <a:off x="8777940" y="2028443"/>
            <a:ext cx="2438400" cy="25013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6C5CE06-D924-446D-8E3D-DA6F460FD942}"/>
              </a:ext>
            </a:extLst>
          </p:cNvPr>
          <p:cNvGrpSpPr/>
          <p:nvPr/>
        </p:nvGrpSpPr>
        <p:grpSpPr>
          <a:xfrm>
            <a:off x="1173805" y="2405793"/>
            <a:ext cx="2042110" cy="1746690"/>
            <a:chOff x="1228676" y="2347393"/>
            <a:chExt cx="2042110" cy="174669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1B2318C-C3D8-4298-AF5C-83838D66A221}"/>
                </a:ext>
              </a:extLst>
            </p:cNvPr>
            <p:cNvGrpSpPr/>
            <p:nvPr/>
          </p:nvGrpSpPr>
          <p:grpSpPr>
            <a:xfrm>
              <a:off x="1847368" y="2347393"/>
              <a:ext cx="804727" cy="804727"/>
              <a:chOff x="838200" y="8423546"/>
              <a:chExt cx="1480930" cy="1480930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168354E-3F33-4D5D-BEED-4A865CB38108}"/>
                  </a:ext>
                </a:extLst>
              </p:cNvPr>
              <p:cNvSpPr/>
              <p:nvPr/>
            </p:nvSpPr>
            <p:spPr>
              <a:xfrm>
                <a:off x="838200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921D5E-7AA4-4D2F-9252-923D9AAB43FA}"/>
                  </a:ext>
                </a:extLst>
              </p:cNvPr>
              <p:cNvSpPr/>
              <p:nvPr/>
            </p:nvSpPr>
            <p:spPr>
              <a:xfrm>
                <a:off x="970821" y="8556167"/>
                <a:ext cx="1215689" cy="12156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Freeform 5">
                <a:extLst>
                  <a:ext uri="{FF2B5EF4-FFF2-40B4-BE49-F238E27FC236}">
                    <a16:creationId xmlns:a16="http://schemas.microsoft.com/office/drawing/2014/main" id="{012CB7CF-6557-4706-9638-539C4AE92E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80654" y="8999305"/>
                <a:ext cx="396023" cy="329413"/>
              </a:xfrm>
              <a:custGeom>
                <a:avLst/>
                <a:gdLst>
                  <a:gd name="T0" fmla="*/ 141 w 143"/>
                  <a:gd name="T1" fmla="*/ 55 h 117"/>
                  <a:gd name="T2" fmla="*/ 77 w 143"/>
                  <a:gd name="T3" fmla="*/ 4 h 117"/>
                  <a:gd name="T4" fmla="*/ 74 w 143"/>
                  <a:gd name="T5" fmla="*/ 1 h 117"/>
                  <a:gd name="T6" fmla="*/ 69 w 143"/>
                  <a:gd name="T7" fmla="*/ 1 h 117"/>
                  <a:gd name="T8" fmla="*/ 51 w 143"/>
                  <a:gd name="T9" fmla="*/ 16 h 117"/>
                  <a:gd name="T10" fmla="*/ 51 w 143"/>
                  <a:gd name="T11" fmla="*/ 10 h 117"/>
                  <a:gd name="T12" fmla="*/ 47 w 143"/>
                  <a:gd name="T13" fmla="*/ 6 h 117"/>
                  <a:gd name="T14" fmla="*/ 33 w 143"/>
                  <a:gd name="T15" fmla="*/ 6 h 117"/>
                  <a:gd name="T16" fmla="*/ 30 w 143"/>
                  <a:gd name="T17" fmla="*/ 10 h 117"/>
                  <a:gd name="T18" fmla="*/ 30 w 143"/>
                  <a:gd name="T19" fmla="*/ 33 h 117"/>
                  <a:gd name="T20" fmla="*/ 2 w 143"/>
                  <a:gd name="T21" fmla="*/ 56 h 117"/>
                  <a:gd name="T22" fmla="*/ 1 w 143"/>
                  <a:gd name="T23" fmla="*/ 61 h 117"/>
                  <a:gd name="T24" fmla="*/ 4 w 143"/>
                  <a:gd name="T25" fmla="*/ 63 h 117"/>
                  <a:gd name="T26" fmla="*/ 6 w 143"/>
                  <a:gd name="T27" fmla="*/ 62 h 117"/>
                  <a:gd name="T28" fmla="*/ 17 w 143"/>
                  <a:gd name="T29" fmla="*/ 53 h 117"/>
                  <a:gd name="T30" fmla="*/ 17 w 143"/>
                  <a:gd name="T31" fmla="*/ 113 h 117"/>
                  <a:gd name="T32" fmla="*/ 21 w 143"/>
                  <a:gd name="T33" fmla="*/ 117 h 117"/>
                  <a:gd name="T34" fmla="*/ 59 w 143"/>
                  <a:gd name="T35" fmla="*/ 117 h 117"/>
                  <a:gd name="T36" fmla="*/ 63 w 143"/>
                  <a:gd name="T37" fmla="*/ 113 h 117"/>
                  <a:gd name="T38" fmla="*/ 63 w 143"/>
                  <a:gd name="T39" fmla="*/ 85 h 117"/>
                  <a:gd name="T40" fmla="*/ 80 w 143"/>
                  <a:gd name="T41" fmla="*/ 85 h 117"/>
                  <a:gd name="T42" fmla="*/ 80 w 143"/>
                  <a:gd name="T43" fmla="*/ 113 h 117"/>
                  <a:gd name="T44" fmla="*/ 84 w 143"/>
                  <a:gd name="T45" fmla="*/ 117 h 117"/>
                  <a:gd name="T46" fmla="*/ 122 w 143"/>
                  <a:gd name="T47" fmla="*/ 117 h 117"/>
                  <a:gd name="T48" fmla="*/ 126 w 143"/>
                  <a:gd name="T49" fmla="*/ 113 h 117"/>
                  <a:gd name="T50" fmla="*/ 126 w 143"/>
                  <a:gd name="T51" fmla="*/ 52 h 117"/>
                  <a:gd name="T52" fmla="*/ 137 w 143"/>
                  <a:gd name="T53" fmla="*/ 61 h 117"/>
                  <a:gd name="T54" fmla="*/ 139 w 143"/>
                  <a:gd name="T55" fmla="*/ 62 h 117"/>
                  <a:gd name="T56" fmla="*/ 142 w 143"/>
                  <a:gd name="T57" fmla="*/ 60 h 117"/>
                  <a:gd name="T58" fmla="*/ 141 w 143"/>
                  <a:gd name="T59" fmla="*/ 55 h 117"/>
                  <a:gd name="T60" fmla="*/ 37 w 143"/>
                  <a:gd name="T61" fmla="*/ 13 h 117"/>
                  <a:gd name="T62" fmla="*/ 43 w 143"/>
                  <a:gd name="T63" fmla="*/ 13 h 117"/>
                  <a:gd name="T64" fmla="*/ 43 w 143"/>
                  <a:gd name="T65" fmla="*/ 22 h 117"/>
                  <a:gd name="T66" fmla="*/ 37 w 143"/>
                  <a:gd name="T67" fmla="*/ 27 h 117"/>
                  <a:gd name="T68" fmla="*/ 37 w 143"/>
                  <a:gd name="T69" fmla="*/ 13 h 117"/>
                  <a:gd name="T70" fmla="*/ 119 w 143"/>
                  <a:gd name="T71" fmla="*/ 47 h 117"/>
                  <a:gd name="T72" fmla="*/ 119 w 143"/>
                  <a:gd name="T73" fmla="*/ 109 h 117"/>
                  <a:gd name="T74" fmla="*/ 87 w 143"/>
                  <a:gd name="T75" fmla="*/ 109 h 117"/>
                  <a:gd name="T76" fmla="*/ 87 w 143"/>
                  <a:gd name="T77" fmla="*/ 81 h 117"/>
                  <a:gd name="T78" fmla="*/ 84 w 143"/>
                  <a:gd name="T79" fmla="*/ 78 h 117"/>
                  <a:gd name="T80" fmla="*/ 59 w 143"/>
                  <a:gd name="T81" fmla="*/ 78 h 117"/>
                  <a:gd name="T82" fmla="*/ 56 w 143"/>
                  <a:gd name="T83" fmla="*/ 81 h 117"/>
                  <a:gd name="T84" fmla="*/ 56 w 143"/>
                  <a:gd name="T85" fmla="*/ 109 h 117"/>
                  <a:gd name="T86" fmla="*/ 24 w 143"/>
                  <a:gd name="T87" fmla="*/ 109 h 117"/>
                  <a:gd name="T88" fmla="*/ 24 w 143"/>
                  <a:gd name="T89" fmla="*/ 47 h 117"/>
                  <a:gd name="T90" fmla="*/ 38 w 143"/>
                  <a:gd name="T91" fmla="*/ 36 h 117"/>
                  <a:gd name="T92" fmla="*/ 72 w 143"/>
                  <a:gd name="T93" fmla="*/ 8 h 117"/>
                  <a:gd name="T94" fmla="*/ 119 w 143"/>
                  <a:gd name="T95" fmla="*/ 47 h 117"/>
                  <a:gd name="T96" fmla="*/ 119 w 143"/>
                  <a:gd name="T97" fmla="*/ 47 h 117"/>
                  <a:gd name="T98" fmla="*/ 119 w 143"/>
                  <a:gd name="T99" fmla="*/ 4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3" h="117">
                    <a:moveTo>
                      <a:pt x="141" y="55"/>
                    </a:moveTo>
                    <a:cubicBezTo>
                      <a:pt x="77" y="4"/>
                      <a:pt x="77" y="4"/>
                      <a:pt x="77" y="4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2" y="0"/>
                      <a:pt x="71" y="0"/>
                      <a:pt x="69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8"/>
                      <a:pt x="49" y="6"/>
                      <a:pt x="47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1" y="6"/>
                      <a:pt x="30" y="8"/>
                      <a:pt x="30" y="10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2" y="62"/>
                      <a:pt x="3" y="63"/>
                      <a:pt x="4" y="63"/>
                    </a:cubicBezTo>
                    <a:cubicBezTo>
                      <a:pt x="5" y="63"/>
                      <a:pt x="5" y="63"/>
                      <a:pt x="6" y="6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5"/>
                      <a:pt x="19" y="117"/>
                      <a:pt x="21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1" y="117"/>
                      <a:pt x="63" y="115"/>
                      <a:pt x="63" y="113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80" y="115"/>
                      <a:pt x="82" y="117"/>
                      <a:pt x="84" y="117"/>
                    </a:cubicBezTo>
                    <a:cubicBezTo>
                      <a:pt x="122" y="117"/>
                      <a:pt x="122" y="117"/>
                      <a:pt x="122" y="117"/>
                    </a:cubicBezTo>
                    <a:cubicBezTo>
                      <a:pt x="124" y="117"/>
                      <a:pt x="126" y="115"/>
                      <a:pt x="126" y="11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37" y="61"/>
                      <a:pt x="137" y="61"/>
                      <a:pt x="137" y="61"/>
                    </a:cubicBezTo>
                    <a:cubicBezTo>
                      <a:pt x="137" y="62"/>
                      <a:pt x="138" y="62"/>
                      <a:pt x="139" y="62"/>
                    </a:cubicBezTo>
                    <a:cubicBezTo>
                      <a:pt x="140" y="62"/>
                      <a:pt x="141" y="61"/>
                      <a:pt x="142" y="60"/>
                    </a:cubicBezTo>
                    <a:cubicBezTo>
                      <a:pt x="143" y="59"/>
                      <a:pt x="143" y="57"/>
                      <a:pt x="141" y="55"/>
                    </a:cubicBezTo>
                    <a:close/>
                    <a:moveTo>
                      <a:pt x="37" y="13"/>
                    </a:move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37" y="27"/>
                      <a:pt x="37" y="27"/>
                      <a:pt x="37" y="27"/>
                    </a:cubicBezTo>
                    <a:lnTo>
                      <a:pt x="37" y="13"/>
                    </a:lnTo>
                    <a:close/>
                    <a:moveTo>
                      <a:pt x="119" y="47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87" y="109"/>
                      <a:pt x="87" y="109"/>
                      <a:pt x="87" y="109"/>
                    </a:cubicBezTo>
                    <a:cubicBezTo>
                      <a:pt x="87" y="81"/>
                      <a:pt x="87" y="81"/>
                      <a:pt x="87" y="81"/>
                    </a:cubicBezTo>
                    <a:cubicBezTo>
                      <a:pt x="87" y="79"/>
                      <a:pt x="86" y="78"/>
                      <a:pt x="84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7" y="78"/>
                      <a:pt x="56" y="79"/>
                      <a:pt x="56" y="81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24" y="109"/>
                      <a:pt x="24" y="109"/>
                      <a:pt x="24" y="109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71" y="9"/>
                      <a:pt x="72" y="8"/>
                    </a:cubicBezTo>
                    <a:lnTo>
                      <a:pt x="119" y="47"/>
                    </a:lnTo>
                    <a:close/>
                    <a:moveTo>
                      <a:pt x="119" y="47"/>
                    </a:moveTo>
                    <a:cubicBezTo>
                      <a:pt x="119" y="47"/>
                      <a:pt x="119" y="47"/>
                      <a:pt x="119" y="4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4AA67D2-CDC4-47F1-9022-EA9FC3C70669}"/>
                </a:ext>
              </a:extLst>
            </p:cNvPr>
            <p:cNvSpPr/>
            <p:nvPr/>
          </p:nvSpPr>
          <p:spPr>
            <a:xfrm>
              <a:off x="1228676" y="3263086"/>
              <a:ext cx="204211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CF0B385-E002-4DB5-8649-2B7FDD5A1B00}"/>
              </a:ext>
            </a:extLst>
          </p:cNvPr>
          <p:cNvGrpSpPr/>
          <p:nvPr/>
        </p:nvGrpSpPr>
        <p:grpSpPr>
          <a:xfrm>
            <a:off x="3774565" y="2405793"/>
            <a:ext cx="2042110" cy="1746690"/>
            <a:chOff x="3523802" y="2347393"/>
            <a:chExt cx="2042110" cy="1746690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BCAD3D7-5BE9-497F-9DAC-9136F1781EC0}"/>
                </a:ext>
              </a:extLst>
            </p:cNvPr>
            <p:cNvGrpSpPr/>
            <p:nvPr/>
          </p:nvGrpSpPr>
          <p:grpSpPr>
            <a:xfrm>
              <a:off x="4142494" y="2347393"/>
              <a:ext cx="804727" cy="804727"/>
              <a:chOff x="3096867" y="8423546"/>
              <a:chExt cx="1480930" cy="148093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682EB17-7500-4BD9-BF3B-E54DF656590D}"/>
                  </a:ext>
                </a:extLst>
              </p:cNvPr>
              <p:cNvSpPr/>
              <p:nvPr/>
            </p:nvSpPr>
            <p:spPr>
              <a:xfrm>
                <a:off x="3096867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77D5FAEA-6E72-47DE-B005-A21A5951830E}"/>
                  </a:ext>
                </a:extLst>
              </p:cNvPr>
              <p:cNvSpPr/>
              <p:nvPr/>
            </p:nvSpPr>
            <p:spPr>
              <a:xfrm>
                <a:off x="3229488" y="8556167"/>
                <a:ext cx="1215689" cy="121568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A79F360A-DAEA-4836-A808-9DC0A5AC0B98}"/>
                  </a:ext>
                </a:extLst>
              </p:cNvPr>
              <p:cNvGrpSpPr/>
              <p:nvPr/>
            </p:nvGrpSpPr>
            <p:grpSpPr>
              <a:xfrm>
                <a:off x="3690441" y="9007888"/>
                <a:ext cx="293782" cy="312247"/>
                <a:chOff x="6670357" y="2277094"/>
                <a:chExt cx="555626" cy="590551"/>
              </a:xfrm>
              <a:solidFill>
                <a:schemeClr val="bg1"/>
              </a:solidFill>
            </p:grpSpPr>
            <p:sp>
              <p:nvSpPr>
                <p:cNvPr id="52" name="Rectangle 10">
                  <a:extLst>
                    <a:ext uri="{FF2B5EF4-FFF2-40B4-BE49-F238E27FC236}">
                      <a16:creationId xmlns:a16="http://schemas.microsoft.com/office/drawing/2014/main" id="{475BB623-E2DB-42E0-ADBE-4ED57D9B9C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277094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Rectangle 11">
                  <a:extLst>
                    <a:ext uri="{FF2B5EF4-FFF2-40B4-BE49-F238E27FC236}">
                      <a16:creationId xmlns:a16="http://schemas.microsoft.com/office/drawing/2014/main" id="{6A317D2A-3559-45D3-9946-9760C0577E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716832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2">
                  <a:extLst>
                    <a:ext uri="{FF2B5EF4-FFF2-40B4-BE49-F238E27FC236}">
                      <a16:creationId xmlns:a16="http://schemas.microsoft.com/office/drawing/2014/main" id="{45D7D5FA-2725-481A-809A-4197908FB8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0357" y="2462832"/>
                  <a:ext cx="254000" cy="219075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">
                  <a:extLst>
                    <a:ext uri="{FF2B5EF4-FFF2-40B4-BE49-F238E27FC236}">
                      <a16:creationId xmlns:a16="http://schemas.microsoft.com/office/drawing/2014/main" id="{70824843-D05C-4307-A085-BEE052490B5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70395" y="2462832"/>
                  <a:ext cx="255588" cy="219075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14">
                  <a:extLst>
                    <a:ext uri="{FF2B5EF4-FFF2-40B4-BE49-F238E27FC236}">
                      <a16:creationId xmlns:a16="http://schemas.microsoft.com/office/drawing/2014/main" id="{5D0864DA-F0F2-4B2F-93C2-4D06F42BE4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5">
                  <a:extLst>
                    <a:ext uri="{FF2B5EF4-FFF2-40B4-BE49-F238E27FC236}">
                      <a16:creationId xmlns:a16="http://schemas.microsoft.com/office/drawing/2014/main" id="{F2F2BC94-3025-4DA7-B107-EB33494801C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6">
                  <a:extLst>
                    <a:ext uri="{FF2B5EF4-FFF2-40B4-BE49-F238E27FC236}">
                      <a16:creationId xmlns:a16="http://schemas.microsoft.com/office/drawing/2014/main" id="{58820689-6644-4F05-9511-7C2503F7716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17">
                  <a:extLst>
                    <a:ext uri="{FF2B5EF4-FFF2-40B4-BE49-F238E27FC236}">
                      <a16:creationId xmlns:a16="http://schemas.microsoft.com/office/drawing/2014/main" id="{1B0C6A28-2EC8-4846-9BF1-46FE0BF9E56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18">
                  <a:extLst>
                    <a:ext uri="{FF2B5EF4-FFF2-40B4-BE49-F238E27FC236}">
                      <a16:creationId xmlns:a16="http://schemas.microsoft.com/office/drawing/2014/main" id="{CC8C53FB-8CCA-48F1-90E4-182502704E1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19">
                  <a:extLst>
                    <a:ext uri="{FF2B5EF4-FFF2-40B4-BE49-F238E27FC236}">
                      <a16:creationId xmlns:a16="http://schemas.microsoft.com/office/drawing/2014/main" id="{AEA055DD-80CC-465C-B99D-957BDA3F82D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20">
                  <a:extLst>
                    <a:ext uri="{FF2B5EF4-FFF2-40B4-BE49-F238E27FC236}">
                      <a16:creationId xmlns:a16="http://schemas.microsoft.com/office/drawing/2014/main" id="{686EAA74-341F-42E4-8C43-1CF58B6793D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21">
                  <a:extLst>
                    <a:ext uri="{FF2B5EF4-FFF2-40B4-BE49-F238E27FC236}">
                      <a16:creationId xmlns:a16="http://schemas.microsoft.com/office/drawing/2014/main" id="{C34EC691-9B96-4406-B8AE-07222996CB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3080458-664C-4EC4-9281-6BD7F8E0FEC7}"/>
                </a:ext>
              </a:extLst>
            </p:cNvPr>
            <p:cNvSpPr/>
            <p:nvPr/>
          </p:nvSpPr>
          <p:spPr>
            <a:xfrm>
              <a:off x="3523802" y="3263086"/>
              <a:ext cx="204211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E61B7D4-2199-4CF8-9458-A087F5498FD7}"/>
              </a:ext>
            </a:extLst>
          </p:cNvPr>
          <p:cNvGrpSpPr/>
          <p:nvPr/>
        </p:nvGrpSpPr>
        <p:grpSpPr>
          <a:xfrm>
            <a:off x="6375325" y="2405793"/>
            <a:ext cx="2042110" cy="1746690"/>
            <a:chOff x="1228676" y="2347393"/>
            <a:chExt cx="2042110" cy="174669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0D425465-FC4A-4BFE-BC92-44BFB803F491}"/>
                </a:ext>
              </a:extLst>
            </p:cNvPr>
            <p:cNvGrpSpPr/>
            <p:nvPr/>
          </p:nvGrpSpPr>
          <p:grpSpPr>
            <a:xfrm>
              <a:off x="1847368" y="2347393"/>
              <a:ext cx="804727" cy="804727"/>
              <a:chOff x="838200" y="8423546"/>
              <a:chExt cx="1480930" cy="1480930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E97FB3B-7594-4742-8582-2F3092E4EB71}"/>
                  </a:ext>
                </a:extLst>
              </p:cNvPr>
              <p:cNvSpPr/>
              <p:nvPr/>
            </p:nvSpPr>
            <p:spPr>
              <a:xfrm>
                <a:off x="838200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E7C0F0F-D0F6-4135-BA38-53ECAF2F9973}"/>
                  </a:ext>
                </a:extLst>
              </p:cNvPr>
              <p:cNvSpPr/>
              <p:nvPr/>
            </p:nvSpPr>
            <p:spPr>
              <a:xfrm>
                <a:off x="970821" y="8556167"/>
                <a:ext cx="1215689" cy="12156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Freeform 5">
                <a:extLst>
                  <a:ext uri="{FF2B5EF4-FFF2-40B4-BE49-F238E27FC236}">
                    <a16:creationId xmlns:a16="http://schemas.microsoft.com/office/drawing/2014/main" id="{2EBA0FDE-589E-484E-9D81-E07319B51A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80654" y="8999305"/>
                <a:ext cx="396023" cy="329413"/>
              </a:xfrm>
              <a:custGeom>
                <a:avLst/>
                <a:gdLst>
                  <a:gd name="T0" fmla="*/ 141 w 143"/>
                  <a:gd name="T1" fmla="*/ 55 h 117"/>
                  <a:gd name="T2" fmla="*/ 77 w 143"/>
                  <a:gd name="T3" fmla="*/ 4 h 117"/>
                  <a:gd name="T4" fmla="*/ 74 w 143"/>
                  <a:gd name="T5" fmla="*/ 1 h 117"/>
                  <a:gd name="T6" fmla="*/ 69 w 143"/>
                  <a:gd name="T7" fmla="*/ 1 h 117"/>
                  <a:gd name="T8" fmla="*/ 51 w 143"/>
                  <a:gd name="T9" fmla="*/ 16 h 117"/>
                  <a:gd name="T10" fmla="*/ 51 w 143"/>
                  <a:gd name="T11" fmla="*/ 10 h 117"/>
                  <a:gd name="T12" fmla="*/ 47 w 143"/>
                  <a:gd name="T13" fmla="*/ 6 h 117"/>
                  <a:gd name="T14" fmla="*/ 33 w 143"/>
                  <a:gd name="T15" fmla="*/ 6 h 117"/>
                  <a:gd name="T16" fmla="*/ 30 w 143"/>
                  <a:gd name="T17" fmla="*/ 10 h 117"/>
                  <a:gd name="T18" fmla="*/ 30 w 143"/>
                  <a:gd name="T19" fmla="*/ 33 h 117"/>
                  <a:gd name="T20" fmla="*/ 2 w 143"/>
                  <a:gd name="T21" fmla="*/ 56 h 117"/>
                  <a:gd name="T22" fmla="*/ 1 w 143"/>
                  <a:gd name="T23" fmla="*/ 61 h 117"/>
                  <a:gd name="T24" fmla="*/ 4 w 143"/>
                  <a:gd name="T25" fmla="*/ 63 h 117"/>
                  <a:gd name="T26" fmla="*/ 6 w 143"/>
                  <a:gd name="T27" fmla="*/ 62 h 117"/>
                  <a:gd name="T28" fmla="*/ 17 w 143"/>
                  <a:gd name="T29" fmla="*/ 53 h 117"/>
                  <a:gd name="T30" fmla="*/ 17 w 143"/>
                  <a:gd name="T31" fmla="*/ 113 h 117"/>
                  <a:gd name="T32" fmla="*/ 21 w 143"/>
                  <a:gd name="T33" fmla="*/ 117 h 117"/>
                  <a:gd name="T34" fmla="*/ 59 w 143"/>
                  <a:gd name="T35" fmla="*/ 117 h 117"/>
                  <a:gd name="T36" fmla="*/ 63 w 143"/>
                  <a:gd name="T37" fmla="*/ 113 h 117"/>
                  <a:gd name="T38" fmla="*/ 63 w 143"/>
                  <a:gd name="T39" fmla="*/ 85 h 117"/>
                  <a:gd name="T40" fmla="*/ 80 w 143"/>
                  <a:gd name="T41" fmla="*/ 85 h 117"/>
                  <a:gd name="T42" fmla="*/ 80 w 143"/>
                  <a:gd name="T43" fmla="*/ 113 h 117"/>
                  <a:gd name="T44" fmla="*/ 84 w 143"/>
                  <a:gd name="T45" fmla="*/ 117 h 117"/>
                  <a:gd name="T46" fmla="*/ 122 w 143"/>
                  <a:gd name="T47" fmla="*/ 117 h 117"/>
                  <a:gd name="T48" fmla="*/ 126 w 143"/>
                  <a:gd name="T49" fmla="*/ 113 h 117"/>
                  <a:gd name="T50" fmla="*/ 126 w 143"/>
                  <a:gd name="T51" fmla="*/ 52 h 117"/>
                  <a:gd name="T52" fmla="*/ 137 w 143"/>
                  <a:gd name="T53" fmla="*/ 61 h 117"/>
                  <a:gd name="T54" fmla="*/ 139 w 143"/>
                  <a:gd name="T55" fmla="*/ 62 h 117"/>
                  <a:gd name="T56" fmla="*/ 142 w 143"/>
                  <a:gd name="T57" fmla="*/ 60 h 117"/>
                  <a:gd name="T58" fmla="*/ 141 w 143"/>
                  <a:gd name="T59" fmla="*/ 55 h 117"/>
                  <a:gd name="T60" fmla="*/ 37 w 143"/>
                  <a:gd name="T61" fmla="*/ 13 h 117"/>
                  <a:gd name="T62" fmla="*/ 43 w 143"/>
                  <a:gd name="T63" fmla="*/ 13 h 117"/>
                  <a:gd name="T64" fmla="*/ 43 w 143"/>
                  <a:gd name="T65" fmla="*/ 22 h 117"/>
                  <a:gd name="T66" fmla="*/ 37 w 143"/>
                  <a:gd name="T67" fmla="*/ 27 h 117"/>
                  <a:gd name="T68" fmla="*/ 37 w 143"/>
                  <a:gd name="T69" fmla="*/ 13 h 117"/>
                  <a:gd name="T70" fmla="*/ 119 w 143"/>
                  <a:gd name="T71" fmla="*/ 47 h 117"/>
                  <a:gd name="T72" fmla="*/ 119 w 143"/>
                  <a:gd name="T73" fmla="*/ 109 h 117"/>
                  <a:gd name="T74" fmla="*/ 87 w 143"/>
                  <a:gd name="T75" fmla="*/ 109 h 117"/>
                  <a:gd name="T76" fmla="*/ 87 w 143"/>
                  <a:gd name="T77" fmla="*/ 81 h 117"/>
                  <a:gd name="T78" fmla="*/ 84 w 143"/>
                  <a:gd name="T79" fmla="*/ 78 h 117"/>
                  <a:gd name="T80" fmla="*/ 59 w 143"/>
                  <a:gd name="T81" fmla="*/ 78 h 117"/>
                  <a:gd name="T82" fmla="*/ 56 w 143"/>
                  <a:gd name="T83" fmla="*/ 81 h 117"/>
                  <a:gd name="T84" fmla="*/ 56 w 143"/>
                  <a:gd name="T85" fmla="*/ 109 h 117"/>
                  <a:gd name="T86" fmla="*/ 24 w 143"/>
                  <a:gd name="T87" fmla="*/ 109 h 117"/>
                  <a:gd name="T88" fmla="*/ 24 w 143"/>
                  <a:gd name="T89" fmla="*/ 47 h 117"/>
                  <a:gd name="T90" fmla="*/ 38 w 143"/>
                  <a:gd name="T91" fmla="*/ 36 h 117"/>
                  <a:gd name="T92" fmla="*/ 72 w 143"/>
                  <a:gd name="T93" fmla="*/ 8 h 117"/>
                  <a:gd name="T94" fmla="*/ 119 w 143"/>
                  <a:gd name="T95" fmla="*/ 47 h 117"/>
                  <a:gd name="T96" fmla="*/ 119 w 143"/>
                  <a:gd name="T97" fmla="*/ 47 h 117"/>
                  <a:gd name="T98" fmla="*/ 119 w 143"/>
                  <a:gd name="T99" fmla="*/ 4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3" h="117">
                    <a:moveTo>
                      <a:pt x="141" y="55"/>
                    </a:moveTo>
                    <a:cubicBezTo>
                      <a:pt x="77" y="4"/>
                      <a:pt x="77" y="4"/>
                      <a:pt x="77" y="4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2" y="0"/>
                      <a:pt x="71" y="0"/>
                      <a:pt x="69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8"/>
                      <a:pt x="49" y="6"/>
                      <a:pt x="47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1" y="6"/>
                      <a:pt x="30" y="8"/>
                      <a:pt x="30" y="10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2" y="62"/>
                      <a:pt x="3" y="63"/>
                      <a:pt x="4" y="63"/>
                    </a:cubicBezTo>
                    <a:cubicBezTo>
                      <a:pt x="5" y="63"/>
                      <a:pt x="5" y="63"/>
                      <a:pt x="6" y="6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5"/>
                      <a:pt x="19" y="117"/>
                      <a:pt x="21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1" y="117"/>
                      <a:pt x="63" y="115"/>
                      <a:pt x="63" y="113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80" y="115"/>
                      <a:pt x="82" y="117"/>
                      <a:pt x="84" y="117"/>
                    </a:cubicBezTo>
                    <a:cubicBezTo>
                      <a:pt x="122" y="117"/>
                      <a:pt x="122" y="117"/>
                      <a:pt x="122" y="117"/>
                    </a:cubicBezTo>
                    <a:cubicBezTo>
                      <a:pt x="124" y="117"/>
                      <a:pt x="126" y="115"/>
                      <a:pt x="126" y="11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37" y="61"/>
                      <a:pt x="137" y="61"/>
                      <a:pt x="137" y="61"/>
                    </a:cubicBezTo>
                    <a:cubicBezTo>
                      <a:pt x="137" y="62"/>
                      <a:pt x="138" y="62"/>
                      <a:pt x="139" y="62"/>
                    </a:cubicBezTo>
                    <a:cubicBezTo>
                      <a:pt x="140" y="62"/>
                      <a:pt x="141" y="61"/>
                      <a:pt x="142" y="60"/>
                    </a:cubicBezTo>
                    <a:cubicBezTo>
                      <a:pt x="143" y="59"/>
                      <a:pt x="143" y="57"/>
                      <a:pt x="141" y="55"/>
                    </a:cubicBezTo>
                    <a:close/>
                    <a:moveTo>
                      <a:pt x="37" y="13"/>
                    </a:move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37" y="27"/>
                      <a:pt x="37" y="27"/>
                      <a:pt x="37" y="27"/>
                    </a:cubicBezTo>
                    <a:lnTo>
                      <a:pt x="37" y="13"/>
                    </a:lnTo>
                    <a:close/>
                    <a:moveTo>
                      <a:pt x="119" y="47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87" y="109"/>
                      <a:pt x="87" y="109"/>
                      <a:pt x="87" y="109"/>
                    </a:cubicBezTo>
                    <a:cubicBezTo>
                      <a:pt x="87" y="81"/>
                      <a:pt x="87" y="81"/>
                      <a:pt x="87" y="81"/>
                    </a:cubicBezTo>
                    <a:cubicBezTo>
                      <a:pt x="87" y="79"/>
                      <a:pt x="86" y="78"/>
                      <a:pt x="84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7" y="78"/>
                      <a:pt x="56" y="79"/>
                      <a:pt x="56" y="81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24" y="109"/>
                      <a:pt x="24" y="109"/>
                      <a:pt x="24" y="109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71" y="9"/>
                      <a:pt x="72" y="8"/>
                    </a:cubicBezTo>
                    <a:lnTo>
                      <a:pt x="119" y="47"/>
                    </a:lnTo>
                    <a:close/>
                    <a:moveTo>
                      <a:pt x="119" y="47"/>
                    </a:moveTo>
                    <a:cubicBezTo>
                      <a:pt x="119" y="47"/>
                      <a:pt x="119" y="47"/>
                      <a:pt x="119" y="4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852CAF6B-4AAB-444C-B6D7-9A7D23479FDE}"/>
                </a:ext>
              </a:extLst>
            </p:cNvPr>
            <p:cNvSpPr/>
            <p:nvPr/>
          </p:nvSpPr>
          <p:spPr>
            <a:xfrm>
              <a:off x="1228676" y="3263086"/>
              <a:ext cx="204211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87166DF-15E7-4D42-BEA4-F8F572BBD13D}"/>
              </a:ext>
            </a:extLst>
          </p:cNvPr>
          <p:cNvGrpSpPr/>
          <p:nvPr/>
        </p:nvGrpSpPr>
        <p:grpSpPr>
          <a:xfrm>
            <a:off x="8976085" y="2405793"/>
            <a:ext cx="2042110" cy="1746690"/>
            <a:chOff x="3523802" y="2347393"/>
            <a:chExt cx="2042110" cy="174669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28F709EC-2349-4FCE-967F-EC4EAF63298B}"/>
                </a:ext>
              </a:extLst>
            </p:cNvPr>
            <p:cNvGrpSpPr/>
            <p:nvPr/>
          </p:nvGrpSpPr>
          <p:grpSpPr>
            <a:xfrm>
              <a:off x="4142494" y="2347393"/>
              <a:ext cx="804727" cy="804727"/>
              <a:chOff x="3096867" y="8423546"/>
              <a:chExt cx="1480930" cy="1480930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01095CC3-7E06-4B4A-9219-CC5F3C1B80E6}"/>
                  </a:ext>
                </a:extLst>
              </p:cNvPr>
              <p:cNvSpPr/>
              <p:nvPr/>
            </p:nvSpPr>
            <p:spPr>
              <a:xfrm>
                <a:off x="3096867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A6E63861-E717-4697-827B-61199CADED69}"/>
                  </a:ext>
                </a:extLst>
              </p:cNvPr>
              <p:cNvSpPr/>
              <p:nvPr/>
            </p:nvSpPr>
            <p:spPr>
              <a:xfrm>
                <a:off x="3229488" y="8556167"/>
                <a:ext cx="1215689" cy="121568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1551266A-761E-4D92-BF87-FFB82A53F376}"/>
                  </a:ext>
                </a:extLst>
              </p:cNvPr>
              <p:cNvGrpSpPr/>
              <p:nvPr/>
            </p:nvGrpSpPr>
            <p:grpSpPr>
              <a:xfrm>
                <a:off x="3690441" y="9007888"/>
                <a:ext cx="293782" cy="312247"/>
                <a:chOff x="6670357" y="2277094"/>
                <a:chExt cx="555626" cy="590551"/>
              </a:xfrm>
              <a:solidFill>
                <a:schemeClr val="bg1"/>
              </a:solidFill>
            </p:grpSpPr>
            <p:sp>
              <p:nvSpPr>
                <p:cNvPr id="88" name="Rectangle 10">
                  <a:extLst>
                    <a:ext uri="{FF2B5EF4-FFF2-40B4-BE49-F238E27FC236}">
                      <a16:creationId xmlns:a16="http://schemas.microsoft.com/office/drawing/2014/main" id="{06DD1766-3B82-4DAA-B1D3-129F398346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277094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Rectangle 11">
                  <a:extLst>
                    <a:ext uri="{FF2B5EF4-FFF2-40B4-BE49-F238E27FC236}">
                      <a16:creationId xmlns:a16="http://schemas.microsoft.com/office/drawing/2014/main" id="{CDC81CEC-8E1A-424F-A3E1-207D6FB23D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716832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12">
                  <a:extLst>
                    <a:ext uri="{FF2B5EF4-FFF2-40B4-BE49-F238E27FC236}">
                      <a16:creationId xmlns:a16="http://schemas.microsoft.com/office/drawing/2014/main" id="{8EA56C87-516F-4E50-8EFD-652F21B1612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0357" y="2462832"/>
                  <a:ext cx="254000" cy="219075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13">
                  <a:extLst>
                    <a:ext uri="{FF2B5EF4-FFF2-40B4-BE49-F238E27FC236}">
                      <a16:creationId xmlns:a16="http://schemas.microsoft.com/office/drawing/2014/main" id="{34282D7C-52A8-4F0E-A752-E979E96085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70395" y="2462832"/>
                  <a:ext cx="255588" cy="219075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14">
                  <a:extLst>
                    <a:ext uri="{FF2B5EF4-FFF2-40B4-BE49-F238E27FC236}">
                      <a16:creationId xmlns:a16="http://schemas.microsoft.com/office/drawing/2014/main" id="{04F963F3-424A-4306-977E-72ECDB5AB3D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15">
                  <a:extLst>
                    <a:ext uri="{FF2B5EF4-FFF2-40B4-BE49-F238E27FC236}">
                      <a16:creationId xmlns:a16="http://schemas.microsoft.com/office/drawing/2014/main" id="{CBA15EF3-ED7C-4141-9369-BF37CFF35F6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16">
                  <a:extLst>
                    <a:ext uri="{FF2B5EF4-FFF2-40B4-BE49-F238E27FC236}">
                      <a16:creationId xmlns:a16="http://schemas.microsoft.com/office/drawing/2014/main" id="{4E8287BD-611E-427F-AD28-FD3EB01474B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17">
                  <a:extLst>
                    <a:ext uri="{FF2B5EF4-FFF2-40B4-BE49-F238E27FC236}">
                      <a16:creationId xmlns:a16="http://schemas.microsoft.com/office/drawing/2014/main" id="{17CC88F9-6A68-49D1-B470-BF364DD82F4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18">
                  <a:extLst>
                    <a:ext uri="{FF2B5EF4-FFF2-40B4-BE49-F238E27FC236}">
                      <a16:creationId xmlns:a16="http://schemas.microsoft.com/office/drawing/2014/main" id="{CD667E1F-4100-40C2-80B6-A642AD3B93C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19">
                  <a:extLst>
                    <a:ext uri="{FF2B5EF4-FFF2-40B4-BE49-F238E27FC236}">
                      <a16:creationId xmlns:a16="http://schemas.microsoft.com/office/drawing/2014/main" id="{5120F2BE-D718-4560-93A8-AFDF1F590C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20">
                  <a:extLst>
                    <a:ext uri="{FF2B5EF4-FFF2-40B4-BE49-F238E27FC236}">
                      <a16:creationId xmlns:a16="http://schemas.microsoft.com/office/drawing/2014/main" id="{8C0B9C7E-D8CD-49E9-A21E-6B9E299114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21">
                  <a:extLst>
                    <a:ext uri="{FF2B5EF4-FFF2-40B4-BE49-F238E27FC236}">
                      <a16:creationId xmlns:a16="http://schemas.microsoft.com/office/drawing/2014/main" id="{63494472-F6D7-4FE5-8415-B7E74EA9171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F5B5639-9A0D-42AE-867D-E2365BD96AA6}"/>
                </a:ext>
              </a:extLst>
            </p:cNvPr>
            <p:cNvSpPr/>
            <p:nvPr/>
          </p:nvSpPr>
          <p:spPr>
            <a:xfrm>
              <a:off x="3523802" y="3263086"/>
              <a:ext cx="204211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97C3308F-D243-4BC8-BB4A-CB8E56F14B0E}"/>
              </a:ext>
            </a:extLst>
          </p:cNvPr>
          <p:cNvSpPr/>
          <p:nvPr/>
        </p:nvSpPr>
        <p:spPr>
          <a:xfrm>
            <a:off x="1536167" y="5090996"/>
            <a:ext cx="91196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</a:t>
            </a: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 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simply dummy text of the printing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6895714-5FC6-4E16-8A56-2310B6BBF74E}"/>
              </a:ext>
            </a:extLst>
          </p:cNvPr>
          <p:cNvGrpSpPr/>
          <p:nvPr/>
        </p:nvGrpSpPr>
        <p:grpSpPr>
          <a:xfrm>
            <a:off x="3604623" y="5042309"/>
            <a:ext cx="2012919" cy="1527388"/>
            <a:chOff x="1853953" y="4607216"/>
            <a:chExt cx="2012919" cy="152738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0B04646-577D-4D67-BDB9-32EE8B4E55CF}"/>
                </a:ext>
              </a:extLst>
            </p:cNvPr>
            <p:cNvGrpSpPr/>
            <p:nvPr/>
          </p:nvGrpSpPr>
          <p:grpSpPr>
            <a:xfrm>
              <a:off x="1853953" y="4607216"/>
              <a:ext cx="2012919" cy="1036761"/>
              <a:chOff x="1247148" y="4142774"/>
              <a:chExt cx="2012919" cy="1036761"/>
            </a:xfrm>
          </p:grpSpPr>
          <p:sp>
            <p:nvSpPr>
              <p:cNvPr id="68" name="Rectangle 9">
                <a:extLst>
                  <a:ext uri="{FF2B5EF4-FFF2-40B4-BE49-F238E27FC236}">
                    <a16:creationId xmlns:a16="http://schemas.microsoft.com/office/drawing/2014/main" id="{F9E28566-DCA3-4F56-897F-CC8029327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148" y="4789022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A062B0A-7D1C-49AB-80AA-556EBA42F5BD}"/>
                  </a:ext>
                </a:extLst>
              </p:cNvPr>
              <p:cNvSpPr txBox="1"/>
              <p:nvPr/>
            </p:nvSpPr>
            <p:spPr>
              <a:xfrm>
                <a:off x="1320746" y="4142774"/>
                <a:ext cx="1865722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b="1" dirty="0" err="1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Sakawi</a:t>
                </a:r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Beda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Post Title Text</a:t>
                </a:r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7A354D05-3958-4756-9854-E49D092BD2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8898" y="4718644"/>
                <a:ext cx="1409419" cy="0"/>
              </a:xfrm>
              <a:prstGeom prst="line">
                <a:avLst/>
              </a:prstGeom>
              <a:ln w="31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CE0B025-9F55-4772-BAD5-8FA0D80B603C}"/>
                </a:ext>
              </a:extLst>
            </p:cNvPr>
            <p:cNvGrpSpPr/>
            <p:nvPr/>
          </p:nvGrpSpPr>
          <p:grpSpPr>
            <a:xfrm>
              <a:off x="2457453" y="5877520"/>
              <a:ext cx="805918" cy="257084"/>
              <a:chOff x="4052943" y="5412792"/>
              <a:chExt cx="958829" cy="305862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4A47027B-DEB8-4B1C-9F4A-CB93AB2AF3D6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7B17D773-AD29-4AF4-B98E-033DB4AB4795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AutoShape 1">
                  <a:extLst>
                    <a:ext uri="{FF2B5EF4-FFF2-40B4-BE49-F238E27FC236}">
                      <a16:creationId xmlns:a16="http://schemas.microsoft.com/office/drawing/2014/main" id="{9DACA4E5-A186-4836-A18F-9596389AF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AFD3FF76-4443-4864-8E86-A8299CCB1DB8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5A877173-E976-4774-A907-9DE714DD6695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AutoShape 21">
                  <a:extLst>
                    <a:ext uri="{FF2B5EF4-FFF2-40B4-BE49-F238E27FC236}">
                      <a16:creationId xmlns:a16="http://schemas.microsoft.com/office/drawing/2014/main" id="{CE662ABA-8B1B-42BF-9BCB-2E2A21BA80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FD08EBB7-6AAF-427E-BE76-12351AA68EFC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2E33D498-5885-4289-9C34-8B5E8C36DEA0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4" name="AutoShape 18">
                  <a:extLst>
                    <a:ext uri="{FF2B5EF4-FFF2-40B4-BE49-F238E27FC236}">
                      <a16:creationId xmlns:a16="http://schemas.microsoft.com/office/drawing/2014/main" id="{815F6531-4E49-4F93-9C12-C7405FB926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902D428-B201-41D7-971F-C06AC1DA4059}"/>
              </a:ext>
            </a:extLst>
          </p:cNvPr>
          <p:cNvGrpSpPr/>
          <p:nvPr/>
        </p:nvGrpSpPr>
        <p:grpSpPr>
          <a:xfrm>
            <a:off x="9354302" y="5042309"/>
            <a:ext cx="2012919" cy="1527388"/>
            <a:chOff x="1853953" y="4607216"/>
            <a:chExt cx="2012919" cy="1527388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1FCA347D-57D1-4768-937B-C81A9917A7CB}"/>
                </a:ext>
              </a:extLst>
            </p:cNvPr>
            <p:cNvGrpSpPr/>
            <p:nvPr/>
          </p:nvGrpSpPr>
          <p:grpSpPr>
            <a:xfrm>
              <a:off x="1853953" y="4607216"/>
              <a:ext cx="2012919" cy="1036761"/>
              <a:chOff x="1247148" y="4142774"/>
              <a:chExt cx="2012919" cy="1036761"/>
            </a:xfrm>
          </p:grpSpPr>
          <p:sp>
            <p:nvSpPr>
              <p:cNvPr id="126" name="Rectangle 9">
                <a:extLst>
                  <a:ext uri="{FF2B5EF4-FFF2-40B4-BE49-F238E27FC236}">
                    <a16:creationId xmlns:a16="http://schemas.microsoft.com/office/drawing/2014/main" id="{4F36F63E-0947-487D-8612-5D1FA5F0B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148" y="4789022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341A137A-4815-4F48-AB92-61920D352F75}"/>
                  </a:ext>
                </a:extLst>
              </p:cNvPr>
              <p:cNvSpPr txBox="1"/>
              <p:nvPr/>
            </p:nvSpPr>
            <p:spPr>
              <a:xfrm>
                <a:off x="1320746" y="4142774"/>
                <a:ext cx="1865722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b="1" dirty="0" err="1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Sakawi</a:t>
                </a:r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Beda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Post Title Text</a:t>
                </a:r>
              </a:p>
            </p:txBody>
          </p: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F4A2CDDE-7266-442B-A2C6-997EAE68B2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8898" y="4718644"/>
                <a:ext cx="1409419" cy="0"/>
              </a:xfrm>
              <a:prstGeom prst="line">
                <a:avLst/>
              </a:prstGeom>
              <a:ln w="317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60DB448A-5AD9-49E2-A5D6-7FCA7DB21E87}"/>
                </a:ext>
              </a:extLst>
            </p:cNvPr>
            <p:cNvGrpSpPr/>
            <p:nvPr/>
          </p:nvGrpSpPr>
          <p:grpSpPr>
            <a:xfrm>
              <a:off x="2457453" y="5877520"/>
              <a:ext cx="805918" cy="257084"/>
              <a:chOff x="4052943" y="5412792"/>
              <a:chExt cx="958829" cy="305862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6AA3D35E-9F26-4120-9FA0-42EAECBE8C97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124" name="Oval 123">
                  <a:extLst>
                    <a:ext uri="{FF2B5EF4-FFF2-40B4-BE49-F238E27FC236}">
                      <a16:creationId xmlns:a16="http://schemas.microsoft.com/office/drawing/2014/main" id="{D843D573-42CA-4553-A708-210D1F2F8BFC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5" name="AutoShape 1">
                  <a:extLst>
                    <a:ext uri="{FF2B5EF4-FFF2-40B4-BE49-F238E27FC236}">
                      <a16:creationId xmlns:a16="http://schemas.microsoft.com/office/drawing/2014/main" id="{A85307E5-24F7-4562-ACC0-A48F298699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7E0F657A-1547-427B-B21D-F909223A3B2A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id="{4129CC00-3442-4515-95B7-27CF8CEAA53B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AutoShape 21">
                  <a:extLst>
                    <a:ext uri="{FF2B5EF4-FFF2-40B4-BE49-F238E27FC236}">
                      <a16:creationId xmlns:a16="http://schemas.microsoft.com/office/drawing/2014/main" id="{CB6FA273-BE65-4F34-ACE0-9D02C4C405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817271DE-8F4B-4926-892A-AC5668F49370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40E5B530-8CBD-4DFE-91DC-57F038D6FB8F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1" name="AutoShape 18">
                  <a:extLst>
                    <a:ext uri="{FF2B5EF4-FFF2-40B4-BE49-F238E27FC236}">
                      <a16:creationId xmlns:a16="http://schemas.microsoft.com/office/drawing/2014/main" id="{B8F68D34-1863-49DB-B5FB-EDCAADE8C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28B42385-B78D-4AE6-8EB7-753A23488316}"/>
              </a:ext>
            </a:extLst>
          </p:cNvPr>
          <p:cNvGrpSpPr/>
          <p:nvPr/>
        </p:nvGrpSpPr>
        <p:grpSpPr>
          <a:xfrm>
            <a:off x="6511128" y="2423660"/>
            <a:ext cx="2012919" cy="1527388"/>
            <a:chOff x="1853953" y="4607216"/>
            <a:chExt cx="2012919" cy="1527388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BB4896A-6FFD-4CE8-A71A-6D289912D5BB}"/>
                </a:ext>
              </a:extLst>
            </p:cNvPr>
            <p:cNvGrpSpPr/>
            <p:nvPr/>
          </p:nvGrpSpPr>
          <p:grpSpPr>
            <a:xfrm>
              <a:off x="1853953" y="4607216"/>
              <a:ext cx="2012919" cy="1036761"/>
              <a:chOff x="1247148" y="4142774"/>
              <a:chExt cx="2012919" cy="1036761"/>
            </a:xfrm>
          </p:grpSpPr>
          <p:sp>
            <p:nvSpPr>
              <p:cNvPr id="151" name="Rectangle 9">
                <a:extLst>
                  <a:ext uri="{FF2B5EF4-FFF2-40B4-BE49-F238E27FC236}">
                    <a16:creationId xmlns:a16="http://schemas.microsoft.com/office/drawing/2014/main" id="{F5C1856A-B353-436D-9D9B-75C018979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148" y="4789022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95B9A134-9126-4BDF-BB51-73552ADB9863}"/>
                  </a:ext>
                </a:extLst>
              </p:cNvPr>
              <p:cNvSpPr txBox="1"/>
              <p:nvPr/>
            </p:nvSpPr>
            <p:spPr>
              <a:xfrm>
                <a:off x="1320746" y="4142774"/>
                <a:ext cx="1865722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b="1" dirty="0" err="1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Sakawi</a:t>
                </a:r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Beda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Post Title Text</a:t>
                </a:r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43028C36-08EB-4D74-A539-8A83352626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8898" y="4718644"/>
                <a:ext cx="1409419" cy="0"/>
              </a:xfrm>
              <a:prstGeom prst="line">
                <a:avLst/>
              </a:prstGeom>
              <a:ln w="31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AB6E86A3-E2BD-4492-BD1D-8E8E54276091}"/>
                </a:ext>
              </a:extLst>
            </p:cNvPr>
            <p:cNvGrpSpPr/>
            <p:nvPr/>
          </p:nvGrpSpPr>
          <p:grpSpPr>
            <a:xfrm>
              <a:off x="2457453" y="5877520"/>
              <a:ext cx="805918" cy="257084"/>
              <a:chOff x="4052943" y="5412792"/>
              <a:chExt cx="958829" cy="305862"/>
            </a:xfrm>
          </p:grpSpPr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BA0B5769-FBB1-41E9-982F-FE0BCF256D87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149" name="Oval 148">
                  <a:extLst>
                    <a:ext uri="{FF2B5EF4-FFF2-40B4-BE49-F238E27FC236}">
                      <a16:creationId xmlns:a16="http://schemas.microsoft.com/office/drawing/2014/main" id="{DFBA47A0-1E82-41A4-AF05-5D2ED4CDDD24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0" name="AutoShape 1">
                  <a:extLst>
                    <a:ext uri="{FF2B5EF4-FFF2-40B4-BE49-F238E27FC236}">
                      <a16:creationId xmlns:a16="http://schemas.microsoft.com/office/drawing/2014/main" id="{936CA18B-B2E6-4FEB-9955-350813AEBD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BFF3CE57-A842-4FB2-A747-33FCDA8643C3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147" name="Oval 146">
                  <a:extLst>
                    <a:ext uri="{FF2B5EF4-FFF2-40B4-BE49-F238E27FC236}">
                      <a16:creationId xmlns:a16="http://schemas.microsoft.com/office/drawing/2014/main" id="{B2498BC1-7420-468E-8F32-BC52D3C91078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8" name="AutoShape 21">
                  <a:extLst>
                    <a:ext uri="{FF2B5EF4-FFF2-40B4-BE49-F238E27FC236}">
                      <a16:creationId xmlns:a16="http://schemas.microsoft.com/office/drawing/2014/main" id="{70BE4EE5-9FB2-4E6B-9E50-5B443EAA0B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6D89A0A2-7FB5-467C-B453-A374379B07D1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145" name="Oval 144">
                  <a:extLst>
                    <a:ext uri="{FF2B5EF4-FFF2-40B4-BE49-F238E27FC236}">
                      <a16:creationId xmlns:a16="http://schemas.microsoft.com/office/drawing/2014/main" id="{234CC062-16E0-4272-9653-5EDA2699C289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6" name="AutoShape 18">
                  <a:extLst>
                    <a:ext uri="{FF2B5EF4-FFF2-40B4-BE49-F238E27FC236}">
                      <a16:creationId xmlns:a16="http://schemas.microsoft.com/office/drawing/2014/main" id="{A4AA2BAE-C148-4BED-AAE0-201F5459AB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EE1F15F-CEB9-4B54-9F09-6603BC24740F}"/>
              </a:ext>
            </a:extLst>
          </p:cNvPr>
          <p:cNvGrpSpPr/>
          <p:nvPr/>
        </p:nvGrpSpPr>
        <p:grpSpPr>
          <a:xfrm>
            <a:off x="419100" y="2423660"/>
            <a:ext cx="2012919" cy="1527388"/>
            <a:chOff x="1853953" y="4607216"/>
            <a:chExt cx="2012919" cy="1527388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C11217C-BB95-44A7-8370-DAA7333077C1}"/>
                </a:ext>
              </a:extLst>
            </p:cNvPr>
            <p:cNvGrpSpPr/>
            <p:nvPr/>
          </p:nvGrpSpPr>
          <p:grpSpPr>
            <a:xfrm>
              <a:off x="1853953" y="4607216"/>
              <a:ext cx="2012919" cy="1036761"/>
              <a:chOff x="1247148" y="4142774"/>
              <a:chExt cx="2012919" cy="1036761"/>
            </a:xfrm>
          </p:grpSpPr>
          <p:sp>
            <p:nvSpPr>
              <p:cNvPr id="90" name="Rectangle 9">
                <a:extLst>
                  <a:ext uri="{FF2B5EF4-FFF2-40B4-BE49-F238E27FC236}">
                    <a16:creationId xmlns:a16="http://schemas.microsoft.com/office/drawing/2014/main" id="{BB96375F-5F62-443A-815D-B8D9A36A3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148" y="4789022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C5739A18-D5AD-4787-AAFE-C9857B43E2C8}"/>
                  </a:ext>
                </a:extLst>
              </p:cNvPr>
              <p:cNvSpPr txBox="1"/>
              <p:nvPr/>
            </p:nvSpPr>
            <p:spPr>
              <a:xfrm>
                <a:off x="1320746" y="4142774"/>
                <a:ext cx="1865722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b="1" dirty="0" err="1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Sakawi</a:t>
                </a:r>
                <a:r>
                  <a:rPr lang="en-US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Beda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Post Title Text</a:t>
                </a:r>
              </a:p>
            </p:txBody>
          </p: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D09833D4-B854-4E62-A3DE-77EBCD9405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8898" y="4718644"/>
                <a:ext cx="1409419" cy="0"/>
              </a:xfrm>
              <a:prstGeom prst="line">
                <a:avLst/>
              </a:prstGeom>
              <a:ln w="31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3325BFC-13AA-4ED2-834F-DFB9EE911F25}"/>
                </a:ext>
              </a:extLst>
            </p:cNvPr>
            <p:cNvGrpSpPr/>
            <p:nvPr/>
          </p:nvGrpSpPr>
          <p:grpSpPr>
            <a:xfrm>
              <a:off x="2457453" y="5877520"/>
              <a:ext cx="805918" cy="257084"/>
              <a:chOff x="4052943" y="5412792"/>
              <a:chExt cx="958829" cy="305862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539D9825-3491-4E8E-BE3F-A4103AC6A15A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EC38CC13-6363-4C78-B919-4189F4CC69C4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AutoShape 1">
                  <a:extLst>
                    <a:ext uri="{FF2B5EF4-FFF2-40B4-BE49-F238E27FC236}">
                      <a16:creationId xmlns:a16="http://schemas.microsoft.com/office/drawing/2014/main" id="{5088A395-E5A0-4B13-8266-2C05A48D3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9FCDE03D-6209-461D-B267-C0C4D0C22A51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DE354E5A-EEC5-4137-B5F1-17957857C9E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AutoShape 21">
                  <a:extLst>
                    <a:ext uri="{FF2B5EF4-FFF2-40B4-BE49-F238E27FC236}">
                      <a16:creationId xmlns:a16="http://schemas.microsoft.com/office/drawing/2014/main" id="{529B7CD4-F9E6-4ED8-BD0B-6F02D70C63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D935F238-302C-4193-AA1E-E9DF680D001C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DF60B467-CCDF-4D81-A6F3-1375DE31E97F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6" name="AutoShape 18">
                  <a:extLst>
                    <a:ext uri="{FF2B5EF4-FFF2-40B4-BE49-F238E27FC236}">
                      <a16:creationId xmlns:a16="http://schemas.microsoft.com/office/drawing/2014/main" id="{729700A6-EBE1-4F47-814A-C9039732A4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9D541C7-F997-4497-B691-BC4D5AD52B22}"/>
              </a:ext>
            </a:extLst>
          </p:cNvPr>
          <p:cNvPicPr>
            <a:picLocks noGrp="1" noChangeAspect="1"/>
          </p:cNvPicPr>
          <p:nvPr>
            <p:ph type="pic" sz="quarter" idx="10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66" b="21766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A9575BB-F874-4626-8014-741918325B49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5" r="10655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775EF9B-7573-4762-B26E-459E72D84CA4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9" r="10629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1C63B21-9409-4088-8C49-62226B40F26D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9" r="106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DAD49C04-82F0-4197-9F2A-9A3AAB54E8AE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3" r="8923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32483DA6-06D4-4C2A-AE79-C19088DF6287}"/>
              </a:ext>
            </a:extLst>
          </p:cNvPr>
          <p:cNvPicPr>
            <a:picLocks noGrp="1" noChangeAspect="1"/>
          </p:cNvPicPr>
          <p:nvPr>
            <p:ph type="pic" sz="quarter" idx="10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4" r="8834"/>
          <a:stretch>
            <a:fillRect/>
          </a:stretch>
        </p:blipFill>
        <p:spPr/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D8601EA-6F29-454B-9614-A811CF3668C0}"/>
              </a:ext>
            </a:extLst>
          </p:cNvPr>
          <p:cNvSpPr/>
          <p:nvPr/>
        </p:nvSpPr>
        <p:spPr>
          <a:xfrm>
            <a:off x="3438940" y="2272453"/>
            <a:ext cx="2637183" cy="1716777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2687506-EB42-492E-B82E-C5D92B4A2155}"/>
              </a:ext>
            </a:extLst>
          </p:cNvPr>
          <p:cNvSpPr/>
          <p:nvPr/>
        </p:nvSpPr>
        <p:spPr>
          <a:xfrm>
            <a:off x="6105939" y="4034991"/>
            <a:ext cx="2120348" cy="1716777"/>
          </a:xfrm>
          <a:prstGeom prst="rect">
            <a:avLst/>
          </a:prstGeom>
          <a:solidFill>
            <a:schemeClr val="tx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9DBDFC5B-70EA-4067-AF62-3F1E23FC27D2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2" r="8872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9FCC2455-C150-4A53-AAB9-B6294CE55330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" b="1051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1014C612-1C53-43A6-A517-CC4DF1AFB540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9" r="6839"/>
          <a:stretch>
            <a:fillRect/>
          </a:stretch>
        </p:blipFill>
        <p:spPr>
          <a:xfrm>
            <a:off x="3438941" y="4034992"/>
            <a:ext cx="2637183" cy="1716777"/>
          </a:xfrm>
        </p:spPr>
      </p:pic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43100401-C17D-4D5C-9234-A9BED0AC028A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0" r="6700"/>
          <a:stretch>
            <a:fillRect/>
          </a:stretch>
        </p:blipFill>
        <p:spPr/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156358E7-62BC-417A-86E5-02178A949F5D}"/>
              </a:ext>
            </a:extLst>
          </p:cNvPr>
          <p:cNvPicPr>
            <a:picLocks noGrp="1" noChangeAspect="1"/>
          </p:cNvPicPr>
          <p:nvPr>
            <p:ph type="pic" sz="quarter" idx="103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r="15286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54154973-A3C6-41D9-A6E1-7871AA19EAF8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4" r="8834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Portfolilo</a:t>
            </a:r>
            <a:endParaRPr lang="en-US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14E76E0-9760-47BA-9198-7A3AD58137F3}"/>
              </a:ext>
            </a:extLst>
          </p:cNvPr>
          <p:cNvSpPr/>
          <p:nvPr/>
        </p:nvSpPr>
        <p:spPr>
          <a:xfrm>
            <a:off x="3697875" y="2571714"/>
            <a:ext cx="211931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software like Aldus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4856524-2A0F-46D1-A398-7E1173183409}"/>
              </a:ext>
            </a:extLst>
          </p:cNvPr>
          <p:cNvSpPr/>
          <p:nvPr/>
        </p:nvSpPr>
        <p:spPr>
          <a:xfrm>
            <a:off x="6106457" y="4334252"/>
            <a:ext cx="211931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software like Aldus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C18D333-2AAA-415D-B63E-A64173767F37}"/>
              </a:ext>
            </a:extLst>
          </p:cNvPr>
          <p:cNvCxnSpPr/>
          <p:nvPr/>
        </p:nvCxnSpPr>
        <p:spPr>
          <a:xfrm>
            <a:off x="2169497" y="3027072"/>
            <a:ext cx="0" cy="75274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44" name="Rectangle 5">
            <a:extLst>
              <a:ext uri="{FF2B5EF4-FFF2-40B4-BE49-F238E27FC236}">
                <a16:creationId xmlns:a16="http://schemas.microsoft.com/office/drawing/2014/main" id="{C95F889D-1681-4F5F-B250-537630D86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8588" y="2803777"/>
            <a:ext cx="1442932" cy="977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6">
            <a:extLst>
              <a:ext uri="{FF2B5EF4-FFF2-40B4-BE49-F238E27FC236}">
                <a16:creationId xmlns:a16="http://schemas.microsoft.com/office/drawing/2014/main" id="{4BF259E3-928B-48A1-87C7-B27D665EC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0513" y="2803777"/>
            <a:ext cx="1429298" cy="977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7">
            <a:extLst>
              <a:ext uri="{FF2B5EF4-FFF2-40B4-BE49-F238E27FC236}">
                <a16:creationId xmlns:a16="http://schemas.microsoft.com/office/drawing/2014/main" id="{D0E1ACDC-2C5B-4821-B38A-4B459D224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8805" y="2803777"/>
            <a:ext cx="1428162" cy="977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5E3EE7D-384A-47D5-A1F0-DD7DF325B685}"/>
              </a:ext>
            </a:extLst>
          </p:cNvPr>
          <p:cNvCxnSpPr/>
          <p:nvPr/>
        </p:nvCxnSpPr>
        <p:spPr>
          <a:xfrm>
            <a:off x="8115879" y="3083803"/>
            <a:ext cx="0" cy="75274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FA42C5BE-7855-4E10-9B8D-13110CB37507}"/>
              </a:ext>
            </a:extLst>
          </p:cNvPr>
          <p:cNvCxnSpPr/>
          <p:nvPr/>
        </p:nvCxnSpPr>
        <p:spPr>
          <a:xfrm>
            <a:off x="10114860" y="3026649"/>
            <a:ext cx="0" cy="75274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8">
            <a:extLst>
              <a:ext uri="{FF2B5EF4-FFF2-40B4-BE49-F238E27FC236}">
                <a16:creationId xmlns:a16="http://schemas.microsoft.com/office/drawing/2014/main" id="{E615BB3E-19C7-4B66-AF85-62F31A1BD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5960" y="2803777"/>
            <a:ext cx="1429298" cy="977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1352D9B-C9E5-4A83-B5AB-788D9C49093B}"/>
              </a:ext>
            </a:extLst>
          </p:cNvPr>
          <p:cNvCxnSpPr/>
          <p:nvPr/>
        </p:nvCxnSpPr>
        <p:spPr>
          <a:xfrm>
            <a:off x="4141016" y="3083803"/>
            <a:ext cx="0" cy="75274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4BB521A-495E-478E-83ED-AB10C338ED0F}"/>
              </a:ext>
            </a:extLst>
          </p:cNvPr>
          <p:cNvCxnSpPr/>
          <p:nvPr/>
        </p:nvCxnSpPr>
        <p:spPr>
          <a:xfrm>
            <a:off x="6129308" y="3069515"/>
            <a:ext cx="0" cy="75274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9">
            <a:extLst>
              <a:ext uri="{FF2B5EF4-FFF2-40B4-BE49-F238E27FC236}">
                <a16:creationId xmlns:a16="http://schemas.microsoft.com/office/drawing/2014/main" id="{19985826-A976-4B6A-A56B-51FAD2D50F33}"/>
              </a:ext>
            </a:extLst>
          </p:cNvPr>
          <p:cNvSpPr>
            <a:spLocks/>
          </p:cNvSpPr>
          <p:nvPr/>
        </p:nvSpPr>
        <p:spPr bwMode="auto">
          <a:xfrm>
            <a:off x="1874364" y="256291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0">
            <a:extLst>
              <a:ext uri="{FF2B5EF4-FFF2-40B4-BE49-F238E27FC236}">
                <a16:creationId xmlns:a16="http://schemas.microsoft.com/office/drawing/2014/main" id="{B6DE8721-40D2-409D-BAA7-7CD9AF8F668F}"/>
              </a:ext>
            </a:extLst>
          </p:cNvPr>
          <p:cNvSpPr>
            <a:spLocks/>
          </p:cNvSpPr>
          <p:nvPr/>
        </p:nvSpPr>
        <p:spPr bwMode="auto">
          <a:xfrm>
            <a:off x="3861519" y="256291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1">
            <a:extLst>
              <a:ext uri="{FF2B5EF4-FFF2-40B4-BE49-F238E27FC236}">
                <a16:creationId xmlns:a16="http://schemas.microsoft.com/office/drawing/2014/main" id="{39FC82CE-A3EE-4822-A031-CC48BE5AE730}"/>
              </a:ext>
            </a:extLst>
          </p:cNvPr>
          <p:cNvSpPr>
            <a:spLocks/>
          </p:cNvSpPr>
          <p:nvPr/>
        </p:nvSpPr>
        <p:spPr bwMode="auto">
          <a:xfrm>
            <a:off x="5849811" y="256291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2">
            <a:extLst>
              <a:ext uri="{FF2B5EF4-FFF2-40B4-BE49-F238E27FC236}">
                <a16:creationId xmlns:a16="http://schemas.microsoft.com/office/drawing/2014/main" id="{E155825A-D394-4445-A644-2F09E8C225B7}"/>
              </a:ext>
            </a:extLst>
          </p:cNvPr>
          <p:cNvSpPr>
            <a:spLocks/>
          </p:cNvSpPr>
          <p:nvPr/>
        </p:nvSpPr>
        <p:spPr bwMode="auto">
          <a:xfrm>
            <a:off x="7836966" y="256291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3">
            <a:extLst>
              <a:ext uri="{FF2B5EF4-FFF2-40B4-BE49-F238E27FC236}">
                <a16:creationId xmlns:a16="http://schemas.microsoft.com/office/drawing/2014/main" id="{45CF5B68-45BF-4BFF-8369-58C9C3756597}"/>
              </a:ext>
            </a:extLst>
          </p:cNvPr>
          <p:cNvSpPr>
            <a:spLocks/>
          </p:cNvSpPr>
          <p:nvPr/>
        </p:nvSpPr>
        <p:spPr bwMode="auto">
          <a:xfrm>
            <a:off x="9825257" y="256291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77BE5C-6059-4D7A-A09A-737C7E2B6207}"/>
              </a:ext>
            </a:extLst>
          </p:cNvPr>
          <p:cNvSpPr/>
          <p:nvPr/>
        </p:nvSpPr>
        <p:spPr>
          <a:xfrm>
            <a:off x="1325836" y="3600563"/>
            <a:ext cx="1734118" cy="19696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17">
            <a:extLst>
              <a:ext uri="{FF2B5EF4-FFF2-40B4-BE49-F238E27FC236}">
                <a16:creationId xmlns:a16="http://schemas.microsoft.com/office/drawing/2014/main" id="{EB3E54B3-09EA-4620-A8A9-C1661967178E}"/>
              </a:ext>
            </a:extLst>
          </p:cNvPr>
          <p:cNvSpPr>
            <a:spLocks noEditPoints="1"/>
          </p:cNvSpPr>
          <p:nvPr/>
        </p:nvSpPr>
        <p:spPr bwMode="auto">
          <a:xfrm>
            <a:off x="1807168" y="3776400"/>
            <a:ext cx="771457" cy="605576"/>
          </a:xfrm>
          <a:custGeom>
            <a:avLst/>
            <a:gdLst>
              <a:gd name="T0" fmla="*/ 405 w 422"/>
              <a:gd name="T1" fmla="*/ 54 h 331"/>
              <a:gd name="T2" fmla="*/ 300 w 422"/>
              <a:gd name="T3" fmla="*/ 54 h 331"/>
              <a:gd name="T4" fmla="*/ 300 w 422"/>
              <a:gd name="T5" fmla="*/ 46 h 331"/>
              <a:gd name="T6" fmla="*/ 254 w 422"/>
              <a:gd name="T7" fmla="*/ 0 h 331"/>
              <a:gd name="T8" fmla="*/ 168 w 422"/>
              <a:gd name="T9" fmla="*/ 0 h 331"/>
              <a:gd name="T10" fmla="*/ 122 w 422"/>
              <a:gd name="T11" fmla="*/ 46 h 331"/>
              <a:gd name="T12" fmla="*/ 122 w 422"/>
              <a:gd name="T13" fmla="*/ 54 h 331"/>
              <a:gd name="T14" fmla="*/ 17 w 422"/>
              <a:gd name="T15" fmla="*/ 54 h 331"/>
              <a:gd name="T16" fmla="*/ 0 w 422"/>
              <a:gd name="T17" fmla="*/ 71 h 331"/>
              <a:gd name="T18" fmla="*/ 0 w 422"/>
              <a:gd name="T19" fmla="*/ 314 h 331"/>
              <a:gd name="T20" fmla="*/ 17 w 422"/>
              <a:gd name="T21" fmla="*/ 331 h 331"/>
              <a:gd name="T22" fmla="*/ 405 w 422"/>
              <a:gd name="T23" fmla="*/ 331 h 331"/>
              <a:gd name="T24" fmla="*/ 422 w 422"/>
              <a:gd name="T25" fmla="*/ 314 h 331"/>
              <a:gd name="T26" fmla="*/ 422 w 422"/>
              <a:gd name="T27" fmla="*/ 71 h 331"/>
              <a:gd name="T28" fmla="*/ 405 w 422"/>
              <a:gd name="T29" fmla="*/ 54 h 331"/>
              <a:gd name="T30" fmla="*/ 168 w 422"/>
              <a:gd name="T31" fmla="*/ 14 h 331"/>
              <a:gd name="T32" fmla="*/ 254 w 422"/>
              <a:gd name="T33" fmla="*/ 14 h 331"/>
              <a:gd name="T34" fmla="*/ 286 w 422"/>
              <a:gd name="T35" fmla="*/ 46 h 331"/>
              <a:gd name="T36" fmla="*/ 286 w 422"/>
              <a:gd name="T37" fmla="*/ 54 h 331"/>
              <a:gd name="T38" fmla="*/ 135 w 422"/>
              <a:gd name="T39" fmla="*/ 54 h 331"/>
              <a:gd name="T40" fmla="*/ 135 w 422"/>
              <a:gd name="T41" fmla="*/ 46 h 331"/>
              <a:gd name="T42" fmla="*/ 168 w 422"/>
              <a:gd name="T43" fmla="*/ 14 h 331"/>
              <a:gd name="T44" fmla="*/ 14 w 422"/>
              <a:gd name="T45" fmla="*/ 71 h 331"/>
              <a:gd name="T46" fmla="*/ 17 w 422"/>
              <a:gd name="T47" fmla="*/ 68 h 331"/>
              <a:gd name="T48" fmla="*/ 405 w 422"/>
              <a:gd name="T49" fmla="*/ 68 h 331"/>
              <a:gd name="T50" fmla="*/ 408 w 422"/>
              <a:gd name="T51" fmla="*/ 71 h 331"/>
              <a:gd name="T52" fmla="*/ 408 w 422"/>
              <a:gd name="T53" fmla="*/ 146 h 331"/>
              <a:gd name="T54" fmla="*/ 348 w 422"/>
              <a:gd name="T55" fmla="*/ 178 h 331"/>
              <a:gd name="T56" fmla="*/ 244 w 422"/>
              <a:gd name="T57" fmla="*/ 205 h 331"/>
              <a:gd name="T58" fmla="*/ 243 w 422"/>
              <a:gd name="T59" fmla="*/ 195 h 331"/>
              <a:gd name="T60" fmla="*/ 211 w 422"/>
              <a:gd name="T61" fmla="*/ 170 h 331"/>
              <a:gd name="T62" fmla="*/ 180 w 422"/>
              <a:gd name="T63" fmla="*/ 195 h 331"/>
              <a:gd name="T64" fmla="*/ 179 w 422"/>
              <a:gd name="T65" fmla="*/ 205 h 331"/>
              <a:gd name="T66" fmla="*/ 73 w 422"/>
              <a:gd name="T67" fmla="*/ 178 h 331"/>
              <a:gd name="T68" fmla="*/ 14 w 422"/>
              <a:gd name="T69" fmla="*/ 146 h 331"/>
              <a:gd name="T70" fmla="*/ 14 w 422"/>
              <a:gd name="T71" fmla="*/ 71 h 331"/>
              <a:gd name="T72" fmla="*/ 237 w 422"/>
              <a:gd name="T73" fmla="*/ 208 h 331"/>
              <a:gd name="T74" fmla="*/ 237 w 422"/>
              <a:gd name="T75" fmla="*/ 232 h 331"/>
              <a:gd name="T76" fmla="*/ 186 w 422"/>
              <a:gd name="T77" fmla="*/ 232 h 331"/>
              <a:gd name="T78" fmla="*/ 186 w 422"/>
              <a:gd name="T79" fmla="*/ 209 h 331"/>
              <a:gd name="T80" fmla="*/ 187 w 422"/>
              <a:gd name="T81" fmla="*/ 197 h 331"/>
              <a:gd name="T82" fmla="*/ 211 w 422"/>
              <a:gd name="T83" fmla="*/ 177 h 331"/>
              <a:gd name="T84" fmla="*/ 236 w 422"/>
              <a:gd name="T85" fmla="*/ 196 h 331"/>
              <a:gd name="T86" fmla="*/ 237 w 422"/>
              <a:gd name="T87" fmla="*/ 208 h 331"/>
              <a:gd name="T88" fmla="*/ 405 w 422"/>
              <a:gd name="T89" fmla="*/ 318 h 331"/>
              <a:gd name="T90" fmla="*/ 17 w 422"/>
              <a:gd name="T91" fmla="*/ 318 h 331"/>
              <a:gd name="T92" fmla="*/ 14 w 422"/>
              <a:gd name="T93" fmla="*/ 314 h 331"/>
              <a:gd name="T94" fmla="*/ 14 w 422"/>
              <a:gd name="T95" fmla="*/ 154 h 331"/>
              <a:gd name="T96" fmla="*/ 71 w 422"/>
              <a:gd name="T97" fmla="*/ 185 h 331"/>
              <a:gd name="T98" fmla="*/ 179 w 422"/>
              <a:gd name="T99" fmla="*/ 212 h 331"/>
              <a:gd name="T100" fmla="*/ 179 w 422"/>
              <a:gd name="T101" fmla="*/ 235 h 331"/>
              <a:gd name="T102" fmla="*/ 182 w 422"/>
              <a:gd name="T103" fmla="*/ 238 h 331"/>
              <a:gd name="T104" fmla="*/ 240 w 422"/>
              <a:gd name="T105" fmla="*/ 238 h 331"/>
              <a:gd name="T106" fmla="*/ 244 w 422"/>
              <a:gd name="T107" fmla="*/ 235 h 331"/>
              <a:gd name="T108" fmla="*/ 244 w 422"/>
              <a:gd name="T109" fmla="*/ 212 h 331"/>
              <a:gd name="T110" fmla="*/ 351 w 422"/>
              <a:gd name="T111" fmla="*/ 185 h 331"/>
              <a:gd name="T112" fmla="*/ 408 w 422"/>
              <a:gd name="T113" fmla="*/ 154 h 331"/>
              <a:gd name="T114" fmla="*/ 408 w 422"/>
              <a:gd name="T115" fmla="*/ 314 h 331"/>
              <a:gd name="T116" fmla="*/ 405 w 422"/>
              <a:gd name="T117" fmla="*/ 318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2" h="331">
                <a:moveTo>
                  <a:pt x="405" y="54"/>
                </a:moveTo>
                <a:cubicBezTo>
                  <a:pt x="300" y="54"/>
                  <a:pt x="300" y="54"/>
                  <a:pt x="300" y="54"/>
                </a:cubicBezTo>
                <a:cubicBezTo>
                  <a:pt x="300" y="46"/>
                  <a:pt x="300" y="46"/>
                  <a:pt x="300" y="46"/>
                </a:cubicBezTo>
                <a:cubicBezTo>
                  <a:pt x="300" y="21"/>
                  <a:pt x="279" y="0"/>
                  <a:pt x="254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42" y="0"/>
                  <a:pt x="122" y="21"/>
                  <a:pt x="122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8" y="54"/>
                  <a:pt x="0" y="62"/>
                  <a:pt x="0" y="71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24"/>
                  <a:pt x="8" y="331"/>
                  <a:pt x="17" y="331"/>
                </a:cubicBezTo>
                <a:cubicBezTo>
                  <a:pt x="405" y="331"/>
                  <a:pt x="405" y="331"/>
                  <a:pt x="405" y="331"/>
                </a:cubicBezTo>
                <a:cubicBezTo>
                  <a:pt x="414" y="331"/>
                  <a:pt x="422" y="324"/>
                  <a:pt x="422" y="314"/>
                </a:cubicBezTo>
                <a:cubicBezTo>
                  <a:pt x="422" y="71"/>
                  <a:pt x="422" y="71"/>
                  <a:pt x="422" y="71"/>
                </a:cubicBezTo>
                <a:cubicBezTo>
                  <a:pt x="422" y="62"/>
                  <a:pt x="414" y="54"/>
                  <a:pt x="405" y="54"/>
                </a:cubicBezTo>
                <a:close/>
                <a:moveTo>
                  <a:pt x="168" y="14"/>
                </a:moveTo>
                <a:cubicBezTo>
                  <a:pt x="254" y="14"/>
                  <a:pt x="254" y="14"/>
                  <a:pt x="254" y="14"/>
                </a:cubicBezTo>
                <a:cubicBezTo>
                  <a:pt x="272" y="14"/>
                  <a:pt x="286" y="29"/>
                  <a:pt x="286" y="46"/>
                </a:cubicBezTo>
                <a:cubicBezTo>
                  <a:pt x="286" y="54"/>
                  <a:pt x="286" y="54"/>
                  <a:pt x="286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5" y="46"/>
                  <a:pt x="135" y="46"/>
                  <a:pt x="135" y="46"/>
                </a:cubicBezTo>
                <a:cubicBezTo>
                  <a:pt x="135" y="29"/>
                  <a:pt x="150" y="14"/>
                  <a:pt x="168" y="14"/>
                </a:cubicBezTo>
                <a:close/>
                <a:moveTo>
                  <a:pt x="14" y="71"/>
                </a:moveTo>
                <a:cubicBezTo>
                  <a:pt x="14" y="69"/>
                  <a:pt x="15" y="68"/>
                  <a:pt x="17" y="68"/>
                </a:cubicBezTo>
                <a:cubicBezTo>
                  <a:pt x="405" y="68"/>
                  <a:pt x="405" y="68"/>
                  <a:pt x="405" y="68"/>
                </a:cubicBezTo>
                <a:cubicBezTo>
                  <a:pt x="407" y="68"/>
                  <a:pt x="408" y="69"/>
                  <a:pt x="408" y="71"/>
                </a:cubicBezTo>
                <a:cubicBezTo>
                  <a:pt x="408" y="146"/>
                  <a:pt x="408" y="146"/>
                  <a:pt x="408" y="146"/>
                </a:cubicBezTo>
                <a:cubicBezTo>
                  <a:pt x="389" y="159"/>
                  <a:pt x="369" y="170"/>
                  <a:pt x="348" y="178"/>
                </a:cubicBezTo>
                <a:cubicBezTo>
                  <a:pt x="315" y="193"/>
                  <a:pt x="280" y="201"/>
                  <a:pt x="244" y="205"/>
                </a:cubicBezTo>
                <a:cubicBezTo>
                  <a:pt x="243" y="195"/>
                  <a:pt x="243" y="195"/>
                  <a:pt x="243" y="195"/>
                </a:cubicBezTo>
                <a:cubicBezTo>
                  <a:pt x="239" y="180"/>
                  <a:pt x="226" y="170"/>
                  <a:pt x="211" y="170"/>
                </a:cubicBezTo>
                <a:cubicBezTo>
                  <a:pt x="196" y="170"/>
                  <a:pt x="183" y="180"/>
                  <a:pt x="180" y="195"/>
                </a:cubicBezTo>
                <a:cubicBezTo>
                  <a:pt x="179" y="205"/>
                  <a:pt x="179" y="205"/>
                  <a:pt x="179" y="205"/>
                </a:cubicBezTo>
                <a:cubicBezTo>
                  <a:pt x="143" y="202"/>
                  <a:pt x="107" y="193"/>
                  <a:pt x="73" y="178"/>
                </a:cubicBezTo>
                <a:cubicBezTo>
                  <a:pt x="52" y="170"/>
                  <a:pt x="33" y="159"/>
                  <a:pt x="14" y="146"/>
                </a:cubicBezTo>
                <a:lnTo>
                  <a:pt x="14" y="71"/>
                </a:lnTo>
                <a:close/>
                <a:moveTo>
                  <a:pt x="237" y="208"/>
                </a:moveTo>
                <a:cubicBezTo>
                  <a:pt x="237" y="232"/>
                  <a:pt x="237" y="232"/>
                  <a:pt x="237" y="232"/>
                </a:cubicBezTo>
                <a:cubicBezTo>
                  <a:pt x="186" y="232"/>
                  <a:pt x="186" y="232"/>
                  <a:pt x="186" y="232"/>
                </a:cubicBezTo>
                <a:cubicBezTo>
                  <a:pt x="186" y="209"/>
                  <a:pt x="186" y="209"/>
                  <a:pt x="186" y="209"/>
                </a:cubicBezTo>
                <a:cubicBezTo>
                  <a:pt x="187" y="197"/>
                  <a:pt x="187" y="197"/>
                  <a:pt x="187" y="197"/>
                </a:cubicBezTo>
                <a:cubicBezTo>
                  <a:pt x="189" y="185"/>
                  <a:pt x="200" y="177"/>
                  <a:pt x="211" y="177"/>
                </a:cubicBezTo>
                <a:cubicBezTo>
                  <a:pt x="223" y="177"/>
                  <a:pt x="233" y="185"/>
                  <a:pt x="236" y="196"/>
                </a:cubicBezTo>
                <a:lnTo>
                  <a:pt x="237" y="208"/>
                </a:lnTo>
                <a:close/>
                <a:moveTo>
                  <a:pt x="405" y="318"/>
                </a:moveTo>
                <a:cubicBezTo>
                  <a:pt x="17" y="318"/>
                  <a:pt x="17" y="318"/>
                  <a:pt x="17" y="318"/>
                </a:cubicBezTo>
                <a:cubicBezTo>
                  <a:pt x="15" y="318"/>
                  <a:pt x="14" y="316"/>
                  <a:pt x="14" y="314"/>
                </a:cubicBezTo>
                <a:cubicBezTo>
                  <a:pt x="14" y="154"/>
                  <a:pt x="14" y="154"/>
                  <a:pt x="14" y="154"/>
                </a:cubicBezTo>
                <a:cubicBezTo>
                  <a:pt x="32" y="166"/>
                  <a:pt x="51" y="176"/>
                  <a:pt x="71" y="185"/>
                </a:cubicBezTo>
                <a:cubicBezTo>
                  <a:pt x="105" y="199"/>
                  <a:pt x="142" y="208"/>
                  <a:pt x="179" y="212"/>
                </a:cubicBezTo>
                <a:cubicBezTo>
                  <a:pt x="179" y="235"/>
                  <a:pt x="179" y="235"/>
                  <a:pt x="179" y="235"/>
                </a:cubicBezTo>
                <a:cubicBezTo>
                  <a:pt x="179" y="237"/>
                  <a:pt x="180" y="238"/>
                  <a:pt x="182" y="238"/>
                </a:cubicBezTo>
                <a:cubicBezTo>
                  <a:pt x="240" y="238"/>
                  <a:pt x="240" y="238"/>
                  <a:pt x="240" y="238"/>
                </a:cubicBezTo>
                <a:cubicBezTo>
                  <a:pt x="242" y="238"/>
                  <a:pt x="244" y="237"/>
                  <a:pt x="244" y="235"/>
                </a:cubicBezTo>
                <a:cubicBezTo>
                  <a:pt x="244" y="212"/>
                  <a:pt x="244" y="212"/>
                  <a:pt x="244" y="212"/>
                </a:cubicBezTo>
                <a:cubicBezTo>
                  <a:pt x="281" y="208"/>
                  <a:pt x="317" y="199"/>
                  <a:pt x="351" y="185"/>
                </a:cubicBezTo>
                <a:cubicBezTo>
                  <a:pt x="371" y="176"/>
                  <a:pt x="390" y="166"/>
                  <a:pt x="408" y="154"/>
                </a:cubicBezTo>
                <a:cubicBezTo>
                  <a:pt x="408" y="314"/>
                  <a:pt x="408" y="314"/>
                  <a:pt x="408" y="314"/>
                </a:cubicBezTo>
                <a:cubicBezTo>
                  <a:pt x="408" y="316"/>
                  <a:pt x="407" y="318"/>
                  <a:pt x="405" y="3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547510C-7153-437D-A4CC-28C36957B628}"/>
              </a:ext>
            </a:extLst>
          </p:cNvPr>
          <p:cNvGrpSpPr/>
          <p:nvPr/>
        </p:nvGrpSpPr>
        <p:grpSpPr>
          <a:xfrm>
            <a:off x="1379630" y="4669892"/>
            <a:ext cx="1626530" cy="724510"/>
            <a:chOff x="1302408" y="4494505"/>
            <a:chExt cx="1626530" cy="724510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CDA524A-4CCF-4E1A-AB59-1A7D5472F30F}"/>
                </a:ext>
              </a:extLst>
            </p:cNvPr>
            <p:cNvSpPr/>
            <p:nvPr/>
          </p:nvSpPr>
          <p:spPr>
            <a:xfrm>
              <a:off x="1398169" y="4494505"/>
              <a:ext cx="143500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HEADING ONE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79C5D0D-2107-42DC-9E9C-65B9AA764408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Contrary to popular belief, Lorem Ipsum is</a:t>
              </a:r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FCF38EC9-9D05-4CA7-9547-BE2359C2191C}"/>
              </a:ext>
            </a:extLst>
          </p:cNvPr>
          <p:cNvSpPr/>
          <p:nvPr/>
        </p:nvSpPr>
        <p:spPr>
          <a:xfrm>
            <a:off x="3277389" y="3600563"/>
            <a:ext cx="1734118" cy="19696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14">
            <a:extLst>
              <a:ext uri="{FF2B5EF4-FFF2-40B4-BE49-F238E27FC236}">
                <a16:creationId xmlns:a16="http://schemas.microsoft.com/office/drawing/2014/main" id="{88974CBF-81FB-40A7-9D5B-91CCFDA4C317}"/>
              </a:ext>
            </a:extLst>
          </p:cNvPr>
          <p:cNvSpPr>
            <a:spLocks noEditPoints="1"/>
          </p:cNvSpPr>
          <p:nvPr/>
        </p:nvSpPr>
        <p:spPr bwMode="auto">
          <a:xfrm>
            <a:off x="3700775" y="3745724"/>
            <a:ext cx="887346" cy="730555"/>
          </a:xfrm>
          <a:custGeom>
            <a:avLst/>
            <a:gdLst>
              <a:gd name="T0" fmla="*/ 460 w 486"/>
              <a:gd name="T1" fmla="*/ 98 h 400"/>
              <a:gd name="T2" fmla="*/ 342 w 486"/>
              <a:gd name="T3" fmla="*/ 0 h 400"/>
              <a:gd name="T4" fmla="*/ 243 w 486"/>
              <a:gd name="T5" fmla="*/ 58 h 400"/>
              <a:gd name="T6" fmla="*/ 144 w 486"/>
              <a:gd name="T7" fmla="*/ 0 h 400"/>
              <a:gd name="T8" fmla="*/ 25 w 486"/>
              <a:gd name="T9" fmla="*/ 98 h 400"/>
              <a:gd name="T10" fmla="*/ 239 w 486"/>
              <a:gd name="T11" fmla="*/ 398 h 400"/>
              <a:gd name="T12" fmla="*/ 243 w 486"/>
              <a:gd name="T13" fmla="*/ 400 h 400"/>
              <a:gd name="T14" fmla="*/ 246 w 486"/>
              <a:gd name="T15" fmla="*/ 398 h 400"/>
              <a:gd name="T16" fmla="*/ 460 w 486"/>
              <a:gd name="T17" fmla="*/ 98 h 400"/>
              <a:gd name="T18" fmla="*/ 243 w 486"/>
              <a:gd name="T19" fmla="*/ 384 h 400"/>
              <a:gd name="T20" fmla="*/ 39 w 486"/>
              <a:gd name="T21" fmla="*/ 102 h 400"/>
              <a:gd name="T22" fmla="*/ 144 w 486"/>
              <a:gd name="T23" fmla="*/ 14 h 400"/>
              <a:gd name="T24" fmla="*/ 237 w 486"/>
              <a:gd name="T25" fmla="*/ 74 h 400"/>
              <a:gd name="T26" fmla="*/ 243 w 486"/>
              <a:gd name="T27" fmla="*/ 83 h 400"/>
              <a:gd name="T28" fmla="*/ 249 w 486"/>
              <a:gd name="T29" fmla="*/ 74 h 400"/>
              <a:gd name="T30" fmla="*/ 342 w 486"/>
              <a:gd name="T31" fmla="*/ 14 h 400"/>
              <a:gd name="T32" fmla="*/ 447 w 486"/>
              <a:gd name="T33" fmla="*/ 102 h 400"/>
              <a:gd name="T34" fmla="*/ 243 w 486"/>
              <a:gd name="T35" fmla="*/ 384 h 400"/>
              <a:gd name="T36" fmla="*/ 144 w 486"/>
              <a:gd name="T37" fmla="*/ 38 h 400"/>
              <a:gd name="T38" fmla="*/ 62 w 486"/>
              <a:gd name="T39" fmla="*/ 107 h 400"/>
              <a:gd name="T40" fmla="*/ 64 w 486"/>
              <a:gd name="T41" fmla="*/ 112 h 400"/>
              <a:gd name="T42" fmla="*/ 65 w 486"/>
              <a:gd name="T43" fmla="*/ 112 h 400"/>
              <a:gd name="T44" fmla="*/ 69 w 486"/>
              <a:gd name="T45" fmla="*/ 109 h 400"/>
              <a:gd name="T46" fmla="*/ 144 w 486"/>
              <a:gd name="T47" fmla="*/ 45 h 400"/>
              <a:gd name="T48" fmla="*/ 147 w 486"/>
              <a:gd name="T49" fmla="*/ 41 h 400"/>
              <a:gd name="T50" fmla="*/ 144 w 486"/>
              <a:gd name="T51" fmla="*/ 3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6" h="400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300A59A-A396-4FFC-ABF1-5915C964943E}"/>
              </a:ext>
            </a:extLst>
          </p:cNvPr>
          <p:cNvGrpSpPr/>
          <p:nvPr/>
        </p:nvGrpSpPr>
        <p:grpSpPr>
          <a:xfrm>
            <a:off x="3331183" y="4700568"/>
            <a:ext cx="1626530" cy="724510"/>
            <a:chOff x="1302408" y="4494505"/>
            <a:chExt cx="1626530" cy="724510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C03735D-14B5-49B3-BD07-3920F9FAEDEC}"/>
                </a:ext>
              </a:extLst>
            </p:cNvPr>
            <p:cNvSpPr/>
            <p:nvPr/>
          </p:nvSpPr>
          <p:spPr>
            <a:xfrm>
              <a:off x="1398169" y="4494505"/>
              <a:ext cx="143500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HEADING ONE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391E65D-AB45-43FD-8535-D0C90609AB64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Contrary to popular belief, Lorem Ipsum is</a:t>
              </a:r>
            </a:p>
          </p:txBody>
        </p:sp>
      </p:grpSp>
      <p:sp>
        <p:nvSpPr>
          <p:cNvPr id="95" name="Rectangle 94">
            <a:extLst>
              <a:ext uri="{FF2B5EF4-FFF2-40B4-BE49-F238E27FC236}">
                <a16:creationId xmlns:a16="http://schemas.microsoft.com/office/drawing/2014/main" id="{4AE5C0D1-F4C3-4E83-8517-1B60DCEC4804}"/>
              </a:ext>
            </a:extLst>
          </p:cNvPr>
          <p:cNvSpPr/>
          <p:nvPr/>
        </p:nvSpPr>
        <p:spPr>
          <a:xfrm>
            <a:off x="5228942" y="3600563"/>
            <a:ext cx="1734118" cy="19696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15">
            <a:extLst>
              <a:ext uri="{FF2B5EF4-FFF2-40B4-BE49-F238E27FC236}">
                <a16:creationId xmlns:a16="http://schemas.microsoft.com/office/drawing/2014/main" id="{1B0323B2-A67E-4C08-B99B-CD6C7FA78A87}"/>
              </a:ext>
            </a:extLst>
          </p:cNvPr>
          <p:cNvSpPr>
            <a:spLocks noEditPoints="1"/>
          </p:cNvSpPr>
          <p:nvPr/>
        </p:nvSpPr>
        <p:spPr bwMode="auto">
          <a:xfrm>
            <a:off x="5783555" y="3737203"/>
            <a:ext cx="635117" cy="764640"/>
          </a:xfrm>
          <a:custGeom>
            <a:avLst/>
            <a:gdLst>
              <a:gd name="T0" fmla="*/ 347 w 559"/>
              <a:gd name="T1" fmla="*/ 673 h 673"/>
              <a:gd name="T2" fmla="*/ 238 w 559"/>
              <a:gd name="T3" fmla="*/ 502 h 673"/>
              <a:gd name="T4" fmla="*/ 74 w 559"/>
              <a:gd name="T5" fmla="*/ 655 h 673"/>
              <a:gd name="T6" fmla="*/ 0 w 559"/>
              <a:gd name="T7" fmla="*/ 0 h 673"/>
              <a:gd name="T8" fmla="*/ 559 w 559"/>
              <a:gd name="T9" fmla="*/ 354 h 673"/>
              <a:gd name="T10" fmla="*/ 354 w 559"/>
              <a:gd name="T11" fmla="*/ 430 h 673"/>
              <a:gd name="T12" fmla="*/ 461 w 559"/>
              <a:gd name="T13" fmla="*/ 587 h 673"/>
              <a:gd name="T14" fmla="*/ 347 w 559"/>
              <a:gd name="T15" fmla="*/ 673 h 673"/>
              <a:gd name="T16" fmla="*/ 243 w 559"/>
              <a:gd name="T17" fmla="*/ 468 h 673"/>
              <a:gd name="T18" fmla="*/ 354 w 559"/>
              <a:gd name="T19" fmla="*/ 640 h 673"/>
              <a:gd name="T20" fmla="*/ 432 w 559"/>
              <a:gd name="T21" fmla="*/ 583 h 673"/>
              <a:gd name="T22" fmla="*/ 318 w 559"/>
              <a:gd name="T23" fmla="*/ 418 h 673"/>
              <a:gd name="T24" fmla="*/ 510 w 559"/>
              <a:gd name="T25" fmla="*/ 348 h 673"/>
              <a:gd name="T26" fmla="*/ 27 w 559"/>
              <a:gd name="T27" fmla="*/ 44 h 673"/>
              <a:gd name="T28" fmla="*/ 91 w 559"/>
              <a:gd name="T29" fmla="*/ 608 h 673"/>
              <a:gd name="T30" fmla="*/ 243 w 559"/>
              <a:gd name="T31" fmla="*/ 468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9" h="673">
                <a:moveTo>
                  <a:pt x="347" y="673"/>
                </a:moveTo>
                <a:lnTo>
                  <a:pt x="238" y="502"/>
                </a:lnTo>
                <a:lnTo>
                  <a:pt x="74" y="655"/>
                </a:lnTo>
                <a:lnTo>
                  <a:pt x="0" y="0"/>
                </a:lnTo>
                <a:lnTo>
                  <a:pt x="559" y="354"/>
                </a:lnTo>
                <a:lnTo>
                  <a:pt x="354" y="430"/>
                </a:lnTo>
                <a:lnTo>
                  <a:pt x="461" y="587"/>
                </a:lnTo>
                <a:lnTo>
                  <a:pt x="347" y="673"/>
                </a:lnTo>
                <a:close/>
                <a:moveTo>
                  <a:pt x="243" y="468"/>
                </a:moveTo>
                <a:lnTo>
                  <a:pt x="354" y="640"/>
                </a:lnTo>
                <a:lnTo>
                  <a:pt x="432" y="583"/>
                </a:lnTo>
                <a:lnTo>
                  <a:pt x="318" y="418"/>
                </a:lnTo>
                <a:lnTo>
                  <a:pt x="510" y="348"/>
                </a:lnTo>
                <a:lnTo>
                  <a:pt x="27" y="44"/>
                </a:lnTo>
                <a:lnTo>
                  <a:pt x="91" y="608"/>
                </a:lnTo>
                <a:lnTo>
                  <a:pt x="243" y="4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3A4F97D-49DF-40D1-AA6F-BAEC9C8381D8}"/>
              </a:ext>
            </a:extLst>
          </p:cNvPr>
          <p:cNvGrpSpPr/>
          <p:nvPr/>
        </p:nvGrpSpPr>
        <p:grpSpPr>
          <a:xfrm>
            <a:off x="5282736" y="4709090"/>
            <a:ext cx="1626530" cy="724510"/>
            <a:chOff x="1302408" y="4494505"/>
            <a:chExt cx="1626530" cy="724510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1E1A5F4-2DE1-4C08-914E-CC375D7F845B}"/>
                </a:ext>
              </a:extLst>
            </p:cNvPr>
            <p:cNvSpPr/>
            <p:nvPr/>
          </p:nvSpPr>
          <p:spPr>
            <a:xfrm>
              <a:off x="1398169" y="4494505"/>
              <a:ext cx="143500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HEADING ONE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60EC4FC-D870-4AD3-B4E5-156E57A268BC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Contrary to popular belief, Lorem Ipsum is</a:t>
              </a:r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7345E6F1-E21F-4BD0-B062-C74304589B31}"/>
              </a:ext>
            </a:extLst>
          </p:cNvPr>
          <p:cNvSpPr/>
          <p:nvPr/>
        </p:nvSpPr>
        <p:spPr>
          <a:xfrm>
            <a:off x="7180494" y="3600563"/>
            <a:ext cx="1734118" cy="19696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16">
            <a:extLst>
              <a:ext uri="{FF2B5EF4-FFF2-40B4-BE49-F238E27FC236}">
                <a16:creationId xmlns:a16="http://schemas.microsoft.com/office/drawing/2014/main" id="{580E32BC-0109-4F9C-9835-2CD3A2230491}"/>
              </a:ext>
            </a:extLst>
          </p:cNvPr>
          <p:cNvSpPr>
            <a:spLocks noEditPoints="1"/>
          </p:cNvSpPr>
          <p:nvPr/>
        </p:nvSpPr>
        <p:spPr bwMode="auto">
          <a:xfrm>
            <a:off x="7673186" y="3741179"/>
            <a:ext cx="748734" cy="748733"/>
          </a:xfrm>
          <a:custGeom>
            <a:avLst/>
            <a:gdLst>
              <a:gd name="T0" fmla="*/ 205 w 410"/>
              <a:gd name="T1" fmla="*/ 265 h 410"/>
              <a:gd name="T2" fmla="*/ 205 w 410"/>
              <a:gd name="T3" fmla="*/ 258 h 410"/>
              <a:gd name="T4" fmla="*/ 258 w 410"/>
              <a:gd name="T5" fmla="*/ 205 h 410"/>
              <a:gd name="T6" fmla="*/ 342 w 410"/>
              <a:gd name="T7" fmla="*/ 150 h 410"/>
              <a:gd name="T8" fmla="*/ 363 w 410"/>
              <a:gd name="T9" fmla="*/ 73 h 410"/>
              <a:gd name="T10" fmla="*/ 263 w 410"/>
              <a:gd name="T11" fmla="*/ 69 h 410"/>
              <a:gd name="T12" fmla="*/ 224 w 410"/>
              <a:gd name="T13" fmla="*/ 0 h 410"/>
              <a:gd name="T14" fmla="*/ 151 w 410"/>
              <a:gd name="T15" fmla="*/ 68 h 410"/>
              <a:gd name="T16" fmla="*/ 73 w 410"/>
              <a:gd name="T17" fmla="*/ 46 h 410"/>
              <a:gd name="T18" fmla="*/ 70 w 410"/>
              <a:gd name="T19" fmla="*/ 146 h 410"/>
              <a:gd name="T20" fmla="*/ 0 w 410"/>
              <a:gd name="T21" fmla="*/ 185 h 410"/>
              <a:gd name="T22" fmla="*/ 68 w 410"/>
              <a:gd name="T23" fmla="*/ 259 h 410"/>
              <a:gd name="T24" fmla="*/ 46 w 410"/>
              <a:gd name="T25" fmla="*/ 336 h 410"/>
              <a:gd name="T26" fmla="*/ 146 w 410"/>
              <a:gd name="T27" fmla="*/ 340 h 410"/>
              <a:gd name="T28" fmla="*/ 186 w 410"/>
              <a:gd name="T29" fmla="*/ 410 h 410"/>
              <a:gd name="T30" fmla="*/ 259 w 410"/>
              <a:gd name="T31" fmla="*/ 342 h 410"/>
              <a:gd name="T32" fmla="*/ 315 w 410"/>
              <a:gd name="T33" fmla="*/ 371 h 410"/>
              <a:gd name="T34" fmla="*/ 366 w 410"/>
              <a:gd name="T35" fmla="*/ 297 h 410"/>
              <a:gd name="T36" fmla="*/ 384 w 410"/>
              <a:gd name="T37" fmla="*/ 253 h 410"/>
              <a:gd name="T38" fmla="*/ 384 w 410"/>
              <a:gd name="T39" fmla="*/ 156 h 410"/>
              <a:gd name="T40" fmla="*/ 337 w 410"/>
              <a:gd name="T41" fmla="*/ 245 h 410"/>
              <a:gd name="T42" fmla="*/ 328 w 410"/>
              <a:gd name="T43" fmla="*/ 269 h 410"/>
              <a:gd name="T44" fmla="*/ 327 w 410"/>
              <a:gd name="T45" fmla="*/ 353 h 410"/>
              <a:gd name="T46" fmla="*/ 270 w 410"/>
              <a:gd name="T47" fmla="*/ 327 h 410"/>
              <a:gd name="T48" fmla="*/ 246 w 410"/>
              <a:gd name="T49" fmla="*/ 338 h 410"/>
              <a:gd name="T50" fmla="*/ 186 w 410"/>
              <a:gd name="T51" fmla="*/ 396 h 410"/>
              <a:gd name="T52" fmla="*/ 158 w 410"/>
              <a:gd name="T53" fmla="*/ 339 h 410"/>
              <a:gd name="T54" fmla="*/ 148 w 410"/>
              <a:gd name="T55" fmla="*/ 326 h 410"/>
              <a:gd name="T56" fmla="*/ 83 w 410"/>
              <a:gd name="T57" fmla="*/ 353 h 410"/>
              <a:gd name="T58" fmla="*/ 83 w 410"/>
              <a:gd name="T59" fmla="*/ 268 h 410"/>
              <a:gd name="T60" fmla="*/ 73 w 410"/>
              <a:gd name="T61" fmla="*/ 245 h 410"/>
              <a:gd name="T62" fmla="*/ 14 w 410"/>
              <a:gd name="T63" fmla="*/ 185 h 410"/>
              <a:gd name="T64" fmla="*/ 74 w 410"/>
              <a:gd name="T65" fmla="*/ 163 h 410"/>
              <a:gd name="T66" fmla="*/ 83 w 410"/>
              <a:gd name="T67" fmla="*/ 140 h 410"/>
              <a:gd name="T68" fmla="*/ 83 w 410"/>
              <a:gd name="T69" fmla="*/ 55 h 410"/>
              <a:gd name="T70" fmla="*/ 149 w 410"/>
              <a:gd name="T71" fmla="*/ 83 h 410"/>
              <a:gd name="T72" fmla="*/ 170 w 410"/>
              <a:gd name="T73" fmla="*/ 27 h 410"/>
              <a:gd name="T74" fmla="*/ 240 w 410"/>
              <a:gd name="T75" fmla="*/ 27 h 410"/>
              <a:gd name="T76" fmla="*/ 251 w 410"/>
              <a:gd name="T77" fmla="*/ 79 h 410"/>
              <a:gd name="T78" fmla="*/ 305 w 410"/>
              <a:gd name="T79" fmla="*/ 54 h 410"/>
              <a:gd name="T80" fmla="*/ 355 w 410"/>
              <a:gd name="T81" fmla="*/ 104 h 410"/>
              <a:gd name="T82" fmla="*/ 331 w 410"/>
              <a:gd name="T83" fmla="*/ 159 h 410"/>
              <a:gd name="T84" fmla="*/ 397 w 410"/>
              <a:gd name="T85" fmla="*/ 185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0" h="410">
                <a:moveTo>
                  <a:pt x="205" y="145"/>
                </a:moveTo>
                <a:cubicBezTo>
                  <a:pt x="172" y="145"/>
                  <a:pt x="145" y="172"/>
                  <a:pt x="145" y="205"/>
                </a:cubicBezTo>
                <a:cubicBezTo>
                  <a:pt x="145" y="238"/>
                  <a:pt x="172" y="265"/>
                  <a:pt x="205" y="265"/>
                </a:cubicBezTo>
                <a:cubicBezTo>
                  <a:pt x="238" y="265"/>
                  <a:pt x="265" y="238"/>
                  <a:pt x="265" y="205"/>
                </a:cubicBezTo>
                <a:cubicBezTo>
                  <a:pt x="265" y="172"/>
                  <a:pt x="238" y="145"/>
                  <a:pt x="205" y="145"/>
                </a:cubicBezTo>
                <a:close/>
                <a:moveTo>
                  <a:pt x="205" y="258"/>
                </a:moveTo>
                <a:cubicBezTo>
                  <a:pt x="176" y="258"/>
                  <a:pt x="152" y="234"/>
                  <a:pt x="152" y="205"/>
                </a:cubicBezTo>
                <a:cubicBezTo>
                  <a:pt x="152" y="176"/>
                  <a:pt x="176" y="152"/>
                  <a:pt x="205" y="152"/>
                </a:cubicBezTo>
                <a:cubicBezTo>
                  <a:pt x="235" y="152"/>
                  <a:pt x="258" y="176"/>
                  <a:pt x="258" y="205"/>
                </a:cubicBezTo>
                <a:cubicBezTo>
                  <a:pt x="258" y="234"/>
                  <a:pt x="235" y="258"/>
                  <a:pt x="205" y="258"/>
                </a:cubicBezTo>
                <a:close/>
                <a:moveTo>
                  <a:pt x="384" y="156"/>
                </a:moveTo>
                <a:cubicBezTo>
                  <a:pt x="342" y="150"/>
                  <a:pt x="342" y="150"/>
                  <a:pt x="342" y="150"/>
                </a:cubicBezTo>
                <a:cubicBezTo>
                  <a:pt x="342" y="148"/>
                  <a:pt x="341" y="147"/>
                  <a:pt x="340" y="145"/>
                </a:cubicBezTo>
                <a:cubicBezTo>
                  <a:pt x="366" y="112"/>
                  <a:pt x="366" y="112"/>
                  <a:pt x="366" y="112"/>
                </a:cubicBezTo>
                <a:cubicBezTo>
                  <a:pt x="374" y="101"/>
                  <a:pt x="373" y="83"/>
                  <a:pt x="363" y="73"/>
                </a:cubicBezTo>
                <a:cubicBezTo>
                  <a:pt x="336" y="46"/>
                  <a:pt x="336" y="46"/>
                  <a:pt x="336" y="46"/>
                </a:cubicBezTo>
                <a:cubicBezTo>
                  <a:pt x="326" y="36"/>
                  <a:pt x="308" y="35"/>
                  <a:pt x="297" y="43"/>
                </a:cubicBezTo>
                <a:cubicBezTo>
                  <a:pt x="263" y="69"/>
                  <a:pt x="263" y="69"/>
                  <a:pt x="263" y="69"/>
                </a:cubicBezTo>
                <a:cubicBezTo>
                  <a:pt x="262" y="69"/>
                  <a:pt x="261" y="68"/>
                  <a:pt x="260" y="68"/>
                </a:cubicBezTo>
                <a:cubicBezTo>
                  <a:pt x="254" y="26"/>
                  <a:pt x="254" y="26"/>
                  <a:pt x="254" y="26"/>
                </a:cubicBezTo>
                <a:cubicBezTo>
                  <a:pt x="252" y="11"/>
                  <a:pt x="239" y="0"/>
                  <a:pt x="224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72" y="0"/>
                  <a:pt x="159" y="11"/>
                  <a:pt x="157" y="2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0" y="68"/>
                  <a:pt x="148" y="69"/>
                  <a:pt x="147" y="69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02" y="35"/>
                  <a:pt x="83" y="36"/>
                  <a:pt x="73" y="46"/>
                </a:cubicBezTo>
                <a:cubicBezTo>
                  <a:pt x="46" y="73"/>
                  <a:pt x="46" y="73"/>
                  <a:pt x="46" y="73"/>
                </a:cubicBezTo>
                <a:cubicBezTo>
                  <a:pt x="36" y="83"/>
                  <a:pt x="35" y="101"/>
                  <a:pt x="44" y="112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69" y="147"/>
                  <a:pt x="69" y="149"/>
                  <a:pt x="68" y="150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11" y="158"/>
                  <a:pt x="0" y="171"/>
                  <a:pt x="0" y="185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38"/>
                  <a:pt x="11" y="251"/>
                  <a:pt x="26" y="253"/>
                </a:cubicBezTo>
                <a:cubicBezTo>
                  <a:pt x="68" y="259"/>
                  <a:pt x="68" y="259"/>
                  <a:pt x="68" y="259"/>
                </a:cubicBezTo>
                <a:cubicBezTo>
                  <a:pt x="68" y="260"/>
                  <a:pt x="69" y="261"/>
                  <a:pt x="69" y="263"/>
                </a:cubicBezTo>
                <a:cubicBezTo>
                  <a:pt x="43" y="297"/>
                  <a:pt x="43" y="297"/>
                  <a:pt x="43" y="297"/>
                </a:cubicBezTo>
                <a:cubicBezTo>
                  <a:pt x="35" y="308"/>
                  <a:pt x="36" y="326"/>
                  <a:pt x="46" y="336"/>
                </a:cubicBezTo>
                <a:cubicBezTo>
                  <a:pt x="73" y="363"/>
                  <a:pt x="73" y="363"/>
                  <a:pt x="73" y="363"/>
                </a:cubicBezTo>
                <a:cubicBezTo>
                  <a:pt x="83" y="373"/>
                  <a:pt x="101" y="374"/>
                  <a:pt x="112" y="366"/>
                </a:cubicBezTo>
                <a:cubicBezTo>
                  <a:pt x="146" y="340"/>
                  <a:pt x="146" y="340"/>
                  <a:pt x="146" y="340"/>
                </a:cubicBezTo>
                <a:cubicBezTo>
                  <a:pt x="147" y="341"/>
                  <a:pt x="149" y="342"/>
                  <a:pt x="151" y="342"/>
                </a:cubicBezTo>
                <a:cubicBezTo>
                  <a:pt x="157" y="384"/>
                  <a:pt x="157" y="384"/>
                  <a:pt x="157" y="384"/>
                </a:cubicBezTo>
                <a:cubicBezTo>
                  <a:pt x="159" y="398"/>
                  <a:pt x="172" y="410"/>
                  <a:pt x="186" y="410"/>
                </a:cubicBezTo>
                <a:cubicBezTo>
                  <a:pt x="224" y="410"/>
                  <a:pt x="224" y="410"/>
                  <a:pt x="224" y="410"/>
                </a:cubicBezTo>
                <a:cubicBezTo>
                  <a:pt x="239" y="410"/>
                  <a:pt x="252" y="398"/>
                  <a:pt x="254" y="384"/>
                </a:cubicBezTo>
                <a:cubicBezTo>
                  <a:pt x="259" y="342"/>
                  <a:pt x="259" y="342"/>
                  <a:pt x="259" y="342"/>
                </a:cubicBezTo>
                <a:cubicBezTo>
                  <a:pt x="261" y="342"/>
                  <a:pt x="263" y="341"/>
                  <a:pt x="265" y="340"/>
                </a:cubicBezTo>
                <a:cubicBezTo>
                  <a:pt x="297" y="365"/>
                  <a:pt x="297" y="365"/>
                  <a:pt x="297" y="365"/>
                </a:cubicBezTo>
                <a:cubicBezTo>
                  <a:pt x="302" y="369"/>
                  <a:pt x="309" y="371"/>
                  <a:pt x="315" y="371"/>
                </a:cubicBezTo>
                <a:cubicBezTo>
                  <a:pt x="324" y="371"/>
                  <a:pt x="331" y="368"/>
                  <a:pt x="337" y="363"/>
                </a:cubicBezTo>
                <a:cubicBezTo>
                  <a:pt x="364" y="336"/>
                  <a:pt x="364" y="336"/>
                  <a:pt x="364" y="336"/>
                </a:cubicBezTo>
                <a:cubicBezTo>
                  <a:pt x="374" y="326"/>
                  <a:pt x="375" y="308"/>
                  <a:pt x="366" y="297"/>
                </a:cubicBezTo>
                <a:cubicBezTo>
                  <a:pt x="341" y="264"/>
                  <a:pt x="341" y="264"/>
                  <a:pt x="341" y="264"/>
                </a:cubicBezTo>
                <a:cubicBezTo>
                  <a:pt x="342" y="262"/>
                  <a:pt x="342" y="260"/>
                  <a:pt x="343" y="258"/>
                </a:cubicBezTo>
                <a:cubicBezTo>
                  <a:pt x="384" y="253"/>
                  <a:pt x="384" y="253"/>
                  <a:pt x="384" y="253"/>
                </a:cubicBezTo>
                <a:cubicBezTo>
                  <a:pt x="399" y="251"/>
                  <a:pt x="410" y="238"/>
                  <a:pt x="410" y="223"/>
                </a:cubicBezTo>
                <a:cubicBezTo>
                  <a:pt x="410" y="185"/>
                  <a:pt x="410" y="185"/>
                  <a:pt x="410" y="185"/>
                </a:cubicBezTo>
                <a:cubicBezTo>
                  <a:pt x="410" y="171"/>
                  <a:pt x="399" y="158"/>
                  <a:pt x="384" y="156"/>
                </a:cubicBezTo>
                <a:close/>
                <a:moveTo>
                  <a:pt x="397" y="223"/>
                </a:moveTo>
                <a:cubicBezTo>
                  <a:pt x="397" y="231"/>
                  <a:pt x="390" y="238"/>
                  <a:pt x="382" y="239"/>
                </a:cubicBezTo>
                <a:cubicBezTo>
                  <a:pt x="337" y="245"/>
                  <a:pt x="337" y="245"/>
                  <a:pt x="337" y="245"/>
                </a:cubicBezTo>
                <a:cubicBezTo>
                  <a:pt x="335" y="246"/>
                  <a:pt x="332" y="247"/>
                  <a:pt x="332" y="250"/>
                </a:cubicBezTo>
                <a:cubicBezTo>
                  <a:pt x="330" y="254"/>
                  <a:pt x="328" y="258"/>
                  <a:pt x="327" y="262"/>
                </a:cubicBezTo>
                <a:cubicBezTo>
                  <a:pt x="326" y="264"/>
                  <a:pt x="326" y="267"/>
                  <a:pt x="328" y="269"/>
                </a:cubicBezTo>
                <a:cubicBezTo>
                  <a:pt x="355" y="305"/>
                  <a:pt x="355" y="305"/>
                  <a:pt x="355" y="305"/>
                </a:cubicBezTo>
                <a:cubicBezTo>
                  <a:pt x="360" y="311"/>
                  <a:pt x="359" y="321"/>
                  <a:pt x="354" y="326"/>
                </a:cubicBezTo>
                <a:cubicBezTo>
                  <a:pt x="327" y="353"/>
                  <a:pt x="327" y="353"/>
                  <a:pt x="327" y="353"/>
                </a:cubicBezTo>
                <a:cubicBezTo>
                  <a:pt x="324" y="356"/>
                  <a:pt x="320" y="358"/>
                  <a:pt x="315" y="358"/>
                </a:cubicBezTo>
                <a:cubicBezTo>
                  <a:pt x="312" y="358"/>
                  <a:pt x="308" y="357"/>
                  <a:pt x="306" y="355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68" y="325"/>
                  <a:pt x="265" y="325"/>
                  <a:pt x="262" y="326"/>
                </a:cubicBezTo>
                <a:cubicBezTo>
                  <a:pt x="259" y="328"/>
                  <a:pt x="255" y="330"/>
                  <a:pt x="251" y="331"/>
                </a:cubicBezTo>
                <a:cubicBezTo>
                  <a:pt x="248" y="332"/>
                  <a:pt x="247" y="335"/>
                  <a:pt x="246" y="338"/>
                </a:cubicBezTo>
                <a:cubicBezTo>
                  <a:pt x="240" y="382"/>
                  <a:pt x="240" y="382"/>
                  <a:pt x="240" y="382"/>
                </a:cubicBezTo>
                <a:cubicBezTo>
                  <a:pt x="239" y="390"/>
                  <a:pt x="232" y="396"/>
                  <a:pt x="224" y="396"/>
                </a:cubicBezTo>
                <a:cubicBezTo>
                  <a:pt x="186" y="396"/>
                  <a:pt x="186" y="396"/>
                  <a:pt x="186" y="396"/>
                </a:cubicBezTo>
                <a:cubicBezTo>
                  <a:pt x="179" y="396"/>
                  <a:pt x="171" y="390"/>
                  <a:pt x="170" y="382"/>
                </a:cubicBezTo>
                <a:cubicBezTo>
                  <a:pt x="164" y="338"/>
                  <a:pt x="164" y="338"/>
                  <a:pt x="164" y="338"/>
                </a:cubicBezTo>
                <a:cubicBezTo>
                  <a:pt x="158" y="339"/>
                  <a:pt x="158" y="339"/>
                  <a:pt x="158" y="339"/>
                </a:cubicBezTo>
                <a:cubicBezTo>
                  <a:pt x="164" y="337"/>
                  <a:pt x="164" y="337"/>
                  <a:pt x="164" y="337"/>
                </a:cubicBezTo>
                <a:cubicBezTo>
                  <a:pt x="164" y="334"/>
                  <a:pt x="162" y="332"/>
                  <a:pt x="160" y="331"/>
                </a:cubicBezTo>
                <a:cubicBezTo>
                  <a:pt x="156" y="329"/>
                  <a:pt x="152" y="328"/>
                  <a:pt x="148" y="326"/>
                </a:cubicBezTo>
                <a:cubicBezTo>
                  <a:pt x="145" y="325"/>
                  <a:pt x="142" y="326"/>
                  <a:pt x="140" y="327"/>
                </a:cubicBezTo>
                <a:cubicBezTo>
                  <a:pt x="104" y="355"/>
                  <a:pt x="104" y="355"/>
                  <a:pt x="104" y="355"/>
                </a:cubicBezTo>
                <a:cubicBezTo>
                  <a:pt x="98" y="359"/>
                  <a:pt x="88" y="359"/>
                  <a:pt x="83" y="353"/>
                </a:cubicBezTo>
                <a:cubicBezTo>
                  <a:pt x="56" y="327"/>
                  <a:pt x="56" y="327"/>
                  <a:pt x="56" y="327"/>
                </a:cubicBezTo>
                <a:cubicBezTo>
                  <a:pt x="50" y="321"/>
                  <a:pt x="50" y="311"/>
                  <a:pt x="54" y="305"/>
                </a:cubicBezTo>
                <a:cubicBezTo>
                  <a:pt x="83" y="268"/>
                  <a:pt x="83" y="268"/>
                  <a:pt x="83" y="268"/>
                </a:cubicBezTo>
                <a:cubicBezTo>
                  <a:pt x="84" y="266"/>
                  <a:pt x="85" y="263"/>
                  <a:pt x="83" y="261"/>
                </a:cubicBezTo>
                <a:cubicBezTo>
                  <a:pt x="82" y="257"/>
                  <a:pt x="80" y="254"/>
                  <a:pt x="79" y="250"/>
                </a:cubicBezTo>
                <a:cubicBezTo>
                  <a:pt x="78" y="247"/>
                  <a:pt x="76" y="246"/>
                  <a:pt x="73" y="245"/>
                </a:cubicBezTo>
                <a:cubicBezTo>
                  <a:pt x="28" y="239"/>
                  <a:pt x="28" y="239"/>
                  <a:pt x="28" y="239"/>
                </a:cubicBezTo>
                <a:cubicBezTo>
                  <a:pt x="20" y="238"/>
                  <a:pt x="14" y="231"/>
                  <a:pt x="14" y="223"/>
                </a:cubicBezTo>
                <a:cubicBezTo>
                  <a:pt x="14" y="185"/>
                  <a:pt x="14" y="185"/>
                  <a:pt x="14" y="185"/>
                </a:cubicBezTo>
                <a:cubicBezTo>
                  <a:pt x="14" y="178"/>
                  <a:pt x="20" y="170"/>
                  <a:pt x="28" y="169"/>
                </a:cubicBezTo>
                <a:cubicBezTo>
                  <a:pt x="71" y="163"/>
                  <a:pt x="71" y="163"/>
                  <a:pt x="71" y="163"/>
                </a:cubicBezTo>
                <a:cubicBezTo>
                  <a:pt x="74" y="163"/>
                  <a:pt x="74" y="163"/>
                  <a:pt x="74" y="163"/>
                </a:cubicBezTo>
                <a:cubicBezTo>
                  <a:pt x="76" y="163"/>
                  <a:pt x="79" y="161"/>
                  <a:pt x="80" y="159"/>
                </a:cubicBezTo>
                <a:cubicBezTo>
                  <a:pt x="81" y="155"/>
                  <a:pt x="82" y="151"/>
                  <a:pt x="84" y="148"/>
                </a:cubicBezTo>
                <a:cubicBezTo>
                  <a:pt x="85" y="146"/>
                  <a:pt x="84" y="142"/>
                  <a:pt x="83" y="140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0" y="98"/>
                  <a:pt x="51" y="88"/>
                  <a:pt x="56" y="82"/>
                </a:cubicBezTo>
                <a:cubicBezTo>
                  <a:pt x="83" y="55"/>
                  <a:pt x="83" y="55"/>
                  <a:pt x="83" y="55"/>
                </a:cubicBezTo>
                <a:cubicBezTo>
                  <a:pt x="88" y="50"/>
                  <a:pt x="98" y="50"/>
                  <a:pt x="104" y="54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4" y="84"/>
                  <a:pt x="146" y="84"/>
                  <a:pt x="149" y="83"/>
                </a:cubicBezTo>
                <a:cubicBezTo>
                  <a:pt x="152" y="82"/>
                  <a:pt x="156" y="80"/>
                  <a:pt x="160" y="79"/>
                </a:cubicBezTo>
                <a:cubicBezTo>
                  <a:pt x="162" y="78"/>
                  <a:pt x="164" y="75"/>
                  <a:pt x="164" y="73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71" y="20"/>
                  <a:pt x="179" y="13"/>
                  <a:pt x="186" y="13"/>
                </a:cubicBezTo>
                <a:cubicBezTo>
                  <a:pt x="224" y="13"/>
                  <a:pt x="224" y="13"/>
                  <a:pt x="224" y="13"/>
                </a:cubicBezTo>
                <a:cubicBezTo>
                  <a:pt x="232" y="13"/>
                  <a:pt x="239" y="20"/>
                  <a:pt x="240" y="27"/>
                </a:cubicBezTo>
                <a:cubicBezTo>
                  <a:pt x="246" y="70"/>
                  <a:pt x="246" y="70"/>
                  <a:pt x="246" y="70"/>
                </a:cubicBezTo>
                <a:cubicBezTo>
                  <a:pt x="247" y="73"/>
                  <a:pt x="247" y="73"/>
                  <a:pt x="247" y="73"/>
                </a:cubicBezTo>
                <a:cubicBezTo>
                  <a:pt x="247" y="76"/>
                  <a:pt x="249" y="78"/>
                  <a:pt x="251" y="79"/>
                </a:cubicBezTo>
                <a:cubicBezTo>
                  <a:pt x="255" y="80"/>
                  <a:pt x="258" y="82"/>
                  <a:pt x="261" y="83"/>
                </a:cubicBezTo>
                <a:cubicBezTo>
                  <a:pt x="264" y="84"/>
                  <a:pt x="267" y="83"/>
                  <a:pt x="270" y="82"/>
                </a:cubicBezTo>
                <a:cubicBezTo>
                  <a:pt x="305" y="54"/>
                  <a:pt x="305" y="54"/>
                  <a:pt x="305" y="54"/>
                </a:cubicBezTo>
                <a:cubicBezTo>
                  <a:pt x="311" y="50"/>
                  <a:pt x="321" y="51"/>
                  <a:pt x="326" y="56"/>
                </a:cubicBezTo>
                <a:cubicBezTo>
                  <a:pt x="353" y="83"/>
                  <a:pt x="353" y="83"/>
                  <a:pt x="353" y="83"/>
                </a:cubicBezTo>
                <a:cubicBezTo>
                  <a:pt x="359" y="88"/>
                  <a:pt x="359" y="98"/>
                  <a:pt x="355" y="104"/>
                </a:cubicBezTo>
                <a:cubicBezTo>
                  <a:pt x="327" y="140"/>
                  <a:pt x="327" y="140"/>
                  <a:pt x="327" y="140"/>
                </a:cubicBezTo>
                <a:cubicBezTo>
                  <a:pt x="325" y="142"/>
                  <a:pt x="325" y="145"/>
                  <a:pt x="326" y="147"/>
                </a:cubicBezTo>
                <a:cubicBezTo>
                  <a:pt x="328" y="151"/>
                  <a:pt x="330" y="155"/>
                  <a:pt x="331" y="159"/>
                </a:cubicBezTo>
                <a:cubicBezTo>
                  <a:pt x="332" y="161"/>
                  <a:pt x="335" y="163"/>
                  <a:pt x="338" y="163"/>
                </a:cubicBezTo>
                <a:cubicBezTo>
                  <a:pt x="382" y="169"/>
                  <a:pt x="382" y="169"/>
                  <a:pt x="382" y="169"/>
                </a:cubicBezTo>
                <a:cubicBezTo>
                  <a:pt x="390" y="170"/>
                  <a:pt x="397" y="178"/>
                  <a:pt x="397" y="185"/>
                </a:cubicBezTo>
                <a:lnTo>
                  <a:pt x="397" y="22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88BC1D5-EA32-424D-8C11-38549999156B}"/>
              </a:ext>
            </a:extLst>
          </p:cNvPr>
          <p:cNvGrpSpPr/>
          <p:nvPr/>
        </p:nvGrpSpPr>
        <p:grpSpPr>
          <a:xfrm>
            <a:off x="7234288" y="4705113"/>
            <a:ext cx="1626530" cy="724510"/>
            <a:chOff x="1302408" y="4494505"/>
            <a:chExt cx="1626530" cy="724510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64D12231-27BB-4A9F-9047-B5B9766D5015}"/>
                </a:ext>
              </a:extLst>
            </p:cNvPr>
            <p:cNvSpPr/>
            <p:nvPr/>
          </p:nvSpPr>
          <p:spPr>
            <a:xfrm>
              <a:off x="1398169" y="4494505"/>
              <a:ext cx="143500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HEADING ONE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D3F51DA-64B6-4355-9EF3-AF9877E4FF60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Contrary to popular belief, Lorem Ipsum is</a:t>
              </a: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724C8050-65CA-4623-9E99-53106E9ADCB5}"/>
              </a:ext>
            </a:extLst>
          </p:cNvPr>
          <p:cNvSpPr/>
          <p:nvPr/>
        </p:nvSpPr>
        <p:spPr>
          <a:xfrm>
            <a:off x="9132046" y="3600563"/>
            <a:ext cx="1734118" cy="19696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577108D-BD46-4B53-AD0B-6C846FFB650D}"/>
              </a:ext>
            </a:extLst>
          </p:cNvPr>
          <p:cNvSpPr txBox="1"/>
          <p:nvPr/>
        </p:nvSpPr>
        <p:spPr>
          <a:xfrm>
            <a:off x="1953719" y="265774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B558D79-6800-4AF8-AD1E-ECA2AFE44987}"/>
              </a:ext>
            </a:extLst>
          </p:cNvPr>
          <p:cNvSpPr txBox="1"/>
          <p:nvPr/>
        </p:nvSpPr>
        <p:spPr>
          <a:xfrm>
            <a:off x="3941444" y="265774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D20E056-7CAB-4AE3-8FF1-C4FD90E60D50}"/>
              </a:ext>
            </a:extLst>
          </p:cNvPr>
          <p:cNvSpPr txBox="1"/>
          <p:nvPr/>
        </p:nvSpPr>
        <p:spPr>
          <a:xfrm>
            <a:off x="5929736" y="265774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A372BFD-EA36-42CD-A915-1151B0A9841D}"/>
              </a:ext>
            </a:extLst>
          </p:cNvPr>
          <p:cNvSpPr txBox="1"/>
          <p:nvPr/>
        </p:nvSpPr>
        <p:spPr>
          <a:xfrm>
            <a:off x="7916307" y="265774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25BCB85-5FEC-4B2D-92A4-0BEC777AD5A3}"/>
              </a:ext>
            </a:extLst>
          </p:cNvPr>
          <p:cNvSpPr txBox="1"/>
          <p:nvPr/>
        </p:nvSpPr>
        <p:spPr>
          <a:xfrm>
            <a:off x="9905182" y="265774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</a:t>
            </a:r>
          </a:p>
        </p:txBody>
      </p:sp>
      <p:sp>
        <p:nvSpPr>
          <p:cNvPr id="73" name="Freeform 18">
            <a:extLst>
              <a:ext uri="{FF2B5EF4-FFF2-40B4-BE49-F238E27FC236}">
                <a16:creationId xmlns:a16="http://schemas.microsoft.com/office/drawing/2014/main" id="{50244361-75A4-48CB-9C20-C7CA21B70C9A}"/>
              </a:ext>
            </a:extLst>
          </p:cNvPr>
          <p:cNvSpPr>
            <a:spLocks noEditPoints="1"/>
          </p:cNvSpPr>
          <p:nvPr/>
        </p:nvSpPr>
        <p:spPr bwMode="auto">
          <a:xfrm>
            <a:off x="9573611" y="3757086"/>
            <a:ext cx="850989" cy="682836"/>
          </a:xfrm>
          <a:custGeom>
            <a:avLst/>
            <a:gdLst>
              <a:gd name="T0" fmla="*/ 315 w 466"/>
              <a:gd name="T1" fmla="*/ 12 h 373"/>
              <a:gd name="T2" fmla="*/ 239 w 466"/>
              <a:gd name="T3" fmla="*/ 75 h 373"/>
              <a:gd name="T4" fmla="*/ 38 w 466"/>
              <a:gd name="T5" fmla="*/ 111 h 373"/>
              <a:gd name="T6" fmla="*/ 0 w 466"/>
              <a:gd name="T7" fmla="*/ 228 h 373"/>
              <a:gd name="T8" fmla="*/ 38 w 466"/>
              <a:gd name="T9" fmla="*/ 263 h 373"/>
              <a:gd name="T10" fmla="*/ 144 w 466"/>
              <a:gd name="T11" fmla="*/ 325 h 373"/>
              <a:gd name="T12" fmla="*/ 239 w 466"/>
              <a:gd name="T13" fmla="*/ 299 h 373"/>
              <a:gd name="T14" fmla="*/ 315 w 466"/>
              <a:gd name="T15" fmla="*/ 362 h 373"/>
              <a:gd name="T16" fmla="*/ 357 w 466"/>
              <a:gd name="T17" fmla="*/ 318 h 373"/>
              <a:gd name="T18" fmla="*/ 334 w 466"/>
              <a:gd name="T19" fmla="*/ 0 h 373"/>
              <a:gd name="T20" fmla="*/ 69 w 466"/>
              <a:gd name="T21" fmla="*/ 251 h 373"/>
              <a:gd name="T22" fmla="*/ 135 w 466"/>
              <a:gd name="T23" fmla="*/ 284 h 373"/>
              <a:gd name="T24" fmla="*/ 197 w 466"/>
              <a:gd name="T25" fmla="*/ 287 h 373"/>
              <a:gd name="T26" fmla="*/ 105 w 466"/>
              <a:gd name="T27" fmla="*/ 261 h 373"/>
              <a:gd name="T28" fmla="*/ 135 w 466"/>
              <a:gd name="T29" fmla="*/ 275 h 373"/>
              <a:gd name="T30" fmla="*/ 339 w 466"/>
              <a:gd name="T31" fmla="*/ 318 h 373"/>
              <a:gd name="T32" fmla="*/ 328 w 466"/>
              <a:gd name="T33" fmla="*/ 351 h 373"/>
              <a:gd name="T34" fmla="*/ 244 w 466"/>
              <a:gd name="T35" fmla="*/ 282 h 373"/>
              <a:gd name="T36" fmla="*/ 49 w 466"/>
              <a:gd name="T37" fmla="*/ 237 h 373"/>
              <a:gd name="T38" fmla="*/ 17 w 466"/>
              <a:gd name="T39" fmla="*/ 228 h 373"/>
              <a:gd name="T40" fmla="*/ 38 w 466"/>
              <a:gd name="T41" fmla="*/ 129 h 373"/>
              <a:gd name="T42" fmla="*/ 50 w 466"/>
              <a:gd name="T43" fmla="*/ 146 h 373"/>
              <a:gd name="T44" fmla="*/ 324 w 466"/>
              <a:gd name="T45" fmla="*/ 29 h 373"/>
              <a:gd name="T46" fmla="*/ 334 w 466"/>
              <a:gd name="T47" fmla="*/ 18 h 373"/>
              <a:gd name="T48" fmla="*/ 339 w 466"/>
              <a:gd name="T49" fmla="*/ 318 h 373"/>
              <a:gd name="T50" fmla="*/ 453 w 466"/>
              <a:gd name="T51" fmla="*/ 114 h 373"/>
              <a:gd name="T52" fmla="*/ 457 w 466"/>
              <a:gd name="T53" fmla="*/ 183 h 373"/>
              <a:gd name="T54" fmla="*/ 456 w 466"/>
              <a:gd name="T55" fmla="*/ 242 h 373"/>
              <a:gd name="T56" fmla="*/ 461 w 466"/>
              <a:gd name="T57" fmla="*/ 238 h 373"/>
              <a:gd name="T58" fmla="*/ 459 w 466"/>
              <a:gd name="T59" fmla="*/ 117 h 373"/>
              <a:gd name="T60" fmla="*/ 386 w 466"/>
              <a:gd name="T61" fmla="*/ 96 h 373"/>
              <a:gd name="T62" fmla="*/ 386 w 466"/>
              <a:gd name="T63" fmla="*/ 269 h 373"/>
              <a:gd name="T64" fmla="*/ 390 w 466"/>
              <a:gd name="T65" fmla="*/ 276 h 373"/>
              <a:gd name="T66" fmla="*/ 417 w 466"/>
              <a:gd name="T67" fmla="*/ 183 h 373"/>
              <a:gd name="T68" fmla="*/ 388 w 466"/>
              <a:gd name="T69" fmla="*/ 9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6" h="373">
                <a:moveTo>
                  <a:pt x="334" y="0"/>
                </a:moveTo>
                <a:cubicBezTo>
                  <a:pt x="328" y="0"/>
                  <a:pt x="321" y="4"/>
                  <a:pt x="315" y="12"/>
                </a:cubicBezTo>
                <a:cubicBezTo>
                  <a:pt x="313" y="14"/>
                  <a:pt x="312" y="16"/>
                  <a:pt x="310" y="19"/>
                </a:cubicBezTo>
                <a:cubicBezTo>
                  <a:pt x="298" y="34"/>
                  <a:pt x="277" y="62"/>
                  <a:pt x="239" y="75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58" y="116"/>
                  <a:pt x="49" y="111"/>
                  <a:pt x="38" y="111"/>
                </a:cubicBezTo>
                <a:cubicBezTo>
                  <a:pt x="20" y="111"/>
                  <a:pt x="0" y="125"/>
                  <a:pt x="0" y="146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49"/>
                  <a:pt x="20" y="263"/>
                  <a:pt x="38" y="263"/>
                </a:cubicBezTo>
                <a:cubicBezTo>
                  <a:pt x="38" y="263"/>
                  <a:pt x="38" y="263"/>
                  <a:pt x="38" y="263"/>
                </a:cubicBezTo>
                <a:cubicBezTo>
                  <a:pt x="44" y="263"/>
                  <a:pt x="49" y="262"/>
                  <a:pt x="53" y="259"/>
                </a:cubicBezTo>
                <a:cubicBezTo>
                  <a:pt x="66" y="298"/>
                  <a:pt x="102" y="325"/>
                  <a:pt x="144" y="325"/>
                </a:cubicBezTo>
                <a:cubicBezTo>
                  <a:pt x="172" y="325"/>
                  <a:pt x="198" y="313"/>
                  <a:pt x="216" y="292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77" y="312"/>
                  <a:pt x="298" y="340"/>
                  <a:pt x="310" y="355"/>
                </a:cubicBezTo>
                <a:cubicBezTo>
                  <a:pt x="312" y="358"/>
                  <a:pt x="313" y="360"/>
                  <a:pt x="315" y="362"/>
                </a:cubicBezTo>
                <a:cubicBezTo>
                  <a:pt x="321" y="369"/>
                  <a:pt x="328" y="373"/>
                  <a:pt x="334" y="373"/>
                </a:cubicBezTo>
                <a:cubicBezTo>
                  <a:pt x="357" y="373"/>
                  <a:pt x="357" y="333"/>
                  <a:pt x="357" y="318"/>
                </a:cubicBezTo>
                <a:cubicBezTo>
                  <a:pt x="357" y="56"/>
                  <a:pt x="357" y="56"/>
                  <a:pt x="357" y="56"/>
                </a:cubicBezTo>
                <a:cubicBezTo>
                  <a:pt x="357" y="41"/>
                  <a:pt x="357" y="0"/>
                  <a:pt x="334" y="0"/>
                </a:cubicBezTo>
                <a:close/>
                <a:moveTo>
                  <a:pt x="144" y="308"/>
                </a:moveTo>
                <a:cubicBezTo>
                  <a:pt x="109" y="308"/>
                  <a:pt x="78" y="284"/>
                  <a:pt x="69" y="251"/>
                </a:cubicBezTo>
                <a:cubicBezTo>
                  <a:pt x="92" y="258"/>
                  <a:pt x="92" y="258"/>
                  <a:pt x="92" y="258"/>
                </a:cubicBezTo>
                <a:cubicBezTo>
                  <a:pt x="100" y="274"/>
                  <a:pt x="116" y="284"/>
                  <a:pt x="135" y="284"/>
                </a:cubicBezTo>
                <a:cubicBezTo>
                  <a:pt x="144" y="284"/>
                  <a:pt x="152" y="281"/>
                  <a:pt x="160" y="277"/>
                </a:cubicBezTo>
                <a:cubicBezTo>
                  <a:pt x="197" y="287"/>
                  <a:pt x="197" y="287"/>
                  <a:pt x="197" y="287"/>
                </a:cubicBezTo>
                <a:cubicBezTo>
                  <a:pt x="183" y="300"/>
                  <a:pt x="164" y="308"/>
                  <a:pt x="144" y="308"/>
                </a:cubicBezTo>
                <a:close/>
                <a:moveTo>
                  <a:pt x="105" y="261"/>
                </a:moveTo>
                <a:cubicBezTo>
                  <a:pt x="147" y="273"/>
                  <a:pt x="147" y="273"/>
                  <a:pt x="147" y="273"/>
                </a:cubicBezTo>
                <a:cubicBezTo>
                  <a:pt x="143" y="274"/>
                  <a:pt x="139" y="275"/>
                  <a:pt x="135" y="275"/>
                </a:cubicBezTo>
                <a:cubicBezTo>
                  <a:pt x="123" y="275"/>
                  <a:pt x="112" y="270"/>
                  <a:pt x="105" y="261"/>
                </a:cubicBezTo>
                <a:close/>
                <a:moveTo>
                  <a:pt x="339" y="318"/>
                </a:moveTo>
                <a:cubicBezTo>
                  <a:pt x="339" y="346"/>
                  <a:pt x="335" y="354"/>
                  <a:pt x="334" y="356"/>
                </a:cubicBezTo>
                <a:cubicBezTo>
                  <a:pt x="333" y="355"/>
                  <a:pt x="331" y="354"/>
                  <a:pt x="328" y="351"/>
                </a:cubicBezTo>
                <a:cubicBezTo>
                  <a:pt x="327" y="349"/>
                  <a:pt x="326" y="347"/>
                  <a:pt x="324" y="345"/>
                </a:cubicBezTo>
                <a:cubicBezTo>
                  <a:pt x="311" y="328"/>
                  <a:pt x="288" y="297"/>
                  <a:pt x="244" y="282"/>
                </a:cubicBezTo>
                <a:cubicBezTo>
                  <a:pt x="50" y="228"/>
                  <a:pt x="50" y="228"/>
                  <a:pt x="50" y="228"/>
                </a:cubicBezTo>
                <a:cubicBezTo>
                  <a:pt x="49" y="237"/>
                  <a:pt x="49" y="237"/>
                  <a:pt x="49" y="237"/>
                </a:cubicBezTo>
                <a:cubicBezTo>
                  <a:pt x="48" y="239"/>
                  <a:pt x="47" y="245"/>
                  <a:pt x="38" y="245"/>
                </a:cubicBezTo>
                <a:cubicBezTo>
                  <a:pt x="30" y="245"/>
                  <a:pt x="17" y="239"/>
                  <a:pt x="17" y="228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7" y="135"/>
                  <a:pt x="30" y="129"/>
                  <a:pt x="38" y="129"/>
                </a:cubicBezTo>
                <a:cubicBezTo>
                  <a:pt x="47" y="129"/>
                  <a:pt x="48" y="135"/>
                  <a:pt x="49" y="137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245" y="92"/>
                  <a:pt x="245" y="92"/>
                  <a:pt x="245" y="92"/>
                </a:cubicBezTo>
                <a:cubicBezTo>
                  <a:pt x="288" y="77"/>
                  <a:pt x="311" y="46"/>
                  <a:pt x="324" y="29"/>
                </a:cubicBezTo>
                <a:cubicBezTo>
                  <a:pt x="326" y="27"/>
                  <a:pt x="327" y="25"/>
                  <a:pt x="328" y="23"/>
                </a:cubicBezTo>
                <a:cubicBezTo>
                  <a:pt x="331" y="20"/>
                  <a:pt x="333" y="19"/>
                  <a:pt x="334" y="18"/>
                </a:cubicBezTo>
                <a:cubicBezTo>
                  <a:pt x="335" y="20"/>
                  <a:pt x="339" y="28"/>
                  <a:pt x="339" y="56"/>
                </a:cubicBezTo>
                <a:lnTo>
                  <a:pt x="339" y="318"/>
                </a:lnTo>
                <a:close/>
                <a:moveTo>
                  <a:pt x="459" y="117"/>
                </a:moveTo>
                <a:cubicBezTo>
                  <a:pt x="458" y="115"/>
                  <a:pt x="456" y="113"/>
                  <a:pt x="453" y="114"/>
                </a:cubicBezTo>
                <a:cubicBezTo>
                  <a:pt x="451" y="114"/>
                  <a:pt x="450" y="117"/>
                  <a:pt x="450" y="119"/>
                </a:cubicBezTo>
                <a:cubicBezTo>
                  <a:pt x="455" y="139"/>
                  <a:pt x="457" y="161"/>
                  <a:pt x="457" y="183"/>
                </a:cubicBezTo>
                <a:cubicBezTo>
                  <a:pt x="457" y="201"/>
                  <a:pt x="456" y="219"/>
                  <a:pt x="452" y="237"/>
                </a:cubicBezTo>
                <a:cubicBezTo>
                  <a:pt x="452" y="239"/>
                  <a:pt x="453" y="241"/>
                  <a:pt x="456" y="242"/>
                </a:cubicBezTo>
                <a:cubicBezTo>
                  <a:pt x="456" y="242"/>
                  <a:pt x="456" y="242"/>
                  <a:pt x="457" y="242"/>
                </a:cubicBezTo>
                <a:cubicBezTo>
                  <a:pt x="459" y="242"/>
                  <a:pt x="460" y="240"/>
                  <a:pt x="461" y="238"/>
                </a:cubicBezTo>
                <a:cubicBezTo>
                  <a:pt x="464" y="220"/>
                  <a:pt x="466" y="202"/>
                  <a:pt x="466" y="183"/>
                </a:cubicBezTo>
                <a:cubicBezTo>
                  <a:pt x="466" y="160"/>
                  <a:pt x="464" y="138"/>
                  <a:pt x="459" y="117"/>
                </a:cubicBezTo>
                <a:close/>
                <a:moveTo>
                  <a:pt x="388" y="90"/>
                </a:moveTo>
                <a:cubicBezTo>
                  <a:pt x="386" y="91"/>
                  <a:pt x="385" y="94"/>
                  <a:pt x="386" y="96"/>
                </a:cubicBezTo>
                <a:cubicBezTo>
                  <a:pt x="400" y="119"/>
                  <a:pt x="408" y="150"/>
                  <a:pt x="408" y="183"/>
                </a:cubicBezTo>
                <a:cubicBezTo>
                  <a:pt x="408" y="215"/>
                  <a:pt x="400" y="246"/>
                  <a:pt x="386" y="269"/>
                </a:cubicBezTo>
                <a:cubicBezTo>
                  <a:pt x="385" y="271"/>
                  <a:pt x="386" y="274"/>
                  <a:pt x="388" y="275"/>
                </a:cubicBezTo>
                <a:cubicBezTo>
                  <a:pt x="389" y="276"/>
                  <a:pt x="389" y="276"/>
                  <a:pt x="390" y="276"/>
                </a:cubicBezTo>
                <a:cubicBezTo>
                  <a:pt x="392" y="276"/>
                  <a:pt x="393" y="275"/>
                  <a:pt x="394" y="274"/>
                </a:cubicBezTo>
                <a:cubicBezTo>
                  <a:pt x="409" y="249"/>
                  <a:pt x="417" y="217"/>
                  <a:pt x="417" y="183"/>
                </a:cubicBezTo>
                <a:cubicBezTo>
                  <a:pt x="417" y="148"/>
                  <a:pt x="409" y="116"/>
                  <a:pt x="394" y="91"/>
                </a:cubicBezTo>
                <a:cubicBezTo>
                  <a:pt x="393" y="89"/>
                  <a:pt x="390" y="89"/>
                  <a:pt x="388" y="9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1C945A4-59F8-4978-A889-46D398107B79}"/>
              </a:ext>
            </a:extLst>
          </p:cNvPr>
          <p:cNvGrpSpPr/>
          <p:nvPr/>
        </p:nvGrpSpPr>
        <p:grpSpPr>
          <a:xfrm>
            <a:off x="9185840" y="4689207"/>
            <a:ext cx="1626530" cy="724510"/>
            <a:chOff x="1302408" y="4494505"/>
            <a:chExt cx="1626530" cy="724510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2B6BD3CB-0F98-4FBE-B157-5447C8D17A44}"/>
                </a:ext>
              </a:extLst>
            </p:cNvPr>
            <p:cNvSpPr/>
            <p:nvPr/>
          </p:nvSpPr>
          <p:spPr>
            <a:xfrm>
              <a:off x="1398169" y="4494505"/>
              <a:ext cx="143500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HEADING ONE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B9C7F4F-A7C7-48E1-9016-471F1B6288C6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Contrary to popular belief, Lorem Ipsum 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b="1" dirty="0"/>
              <a:t>Our Information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2939AD3-2FF9-457C-825E-512A8171D21F}"/>
              </a:ext>
            </a:extLst>
          </p:cNvPr>
          <p:cNvGrpSpPr/>
          <p:nvPr/>
        </p:nvGrpSpPr>
        <p:grpSpPr>
          <a:xfrm>
            <a:off x="924360" y="1788896"/>
            <a:ext cx="10343281" cy="4503232"/>
            <a:chOff x="582648" y="1814518"/>
            <a:chExt cx="10343281" cy="450323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423F925-5A21-426E-9092-B1CE36527BC0}"/>
                </a:ext>
              </a:extLst>
            </p:cNvPr>
            <p:cNvGrpSpPr/>
            <p:nvPr/>
          </p:nvGrpSpPr>
          <p:grpSpPr>
            <a:xfrm>
              <a:off x="8273917" y="1814518"/>
              <a:ext cx="2652012" cy="4503232"/>
              <a:chOff x="7573144" y="1861499"/>
              <a:chExt cx="2652012" cy="4503232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E5C36B1-B2AD-48EB-8E89-4D658BF7BEB3}"/>
                  </a:ext>
                </a:extLst>
              </p:cNvPr>
              <p:cNvGrpSpPr/>
              <p:nvPr/>
            </p:nvGrpSpPr>
            <p:grpSpPr>
              <a:xfrm>
                <a:off x="7685234" y="1861499"/>
                <a:ext cx="2269832" cy="2715858"/>
                <a:chOff x="2859764" y="1920833"/>
                <a:chExt cx="1245046" cy="1489699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94A78489-FE64-48D7-8A84-01A7C67A58CA}"/>
                    </a:ext>
                  </a:extLst>
                </p:cNvPr>
                <p:cNvSpPr/>
                <p:nvPr/>
              </p:nvSpPr>
              <p:spPr>
                <a:xfrm>
                  <a:off x="3166098" y="2593864"/>
                  <a:ext cx="632377" cy="38828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4000" b="1" dirty="0">
                      <a:solidFill>
                        <a:schemeClr val="accent4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75%</a:t>
                  </a:r>
                </a:p>
              </p:txBody>
            </p: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D9D950B9-EEFF-4492-812B-D6BBD5B4AF7C}"/>
                    </a:ext>
                  </a:extLst>
                </p:cNvPr>
                <p:cNvGrpSpPr/>
                <p:nvPr/>
              </p:nvGrpSpPr>
              <p:grpSpPr>
                <a:xfrm>
                  <a:off x="2859764" y="2165486"/>
                  <a:ext cx="1245046" cy="1245046"/>
                  <a:chOff x="6525110" y="2578565"/>
                  <a:chExt cx="1245046" cy="1245046"/>
                </a:xfrm>
              </p:grpSpPr>
              <p:sp>
                <p:nvSpPr>
                  <p:cNvPr id="41" name="Freeform: Shape 40">
                    <a:extLst>
                      <a:ext uri="{FF2B5EF4-FFF2-40B4-BE49-F238E27FC236}">
                        <a16:creationId xmlns:a16="http://schemas.microsoft.com/office/drawing/2014/main" id="{DE7D662A-8EB1-4839-937C-BE2F25EEDDD4}"/>
                      </a:ext>
                    </a:extLst>
                  </p:cNvPr>
                  <p:cNvSpPr/>
                  <p:nvPr/>
                </p:nvSpPr>
                <p:spPr>
                  <a:xfrm>
                    <a:off x="6525110" y="2578565"/>
                    <a:ext cx="1245046" cy="1245046"/>
                  </a:xfrm>
                  <a:custGeom>
                    <a:avLst/>
                    <a:gdLst>
                      <a:gd name="connsiteX0" fmla="*/ 622523 w 1245046"/>
                      <a:gd name="connsiteY0" fmla="*/ 0 h 1245046"/>
                      <a:gd name="connsiteX1" fmla="*/ 1245046 w 1245046"/>
                      <a:gd name="connsiteY1" fmla="*/ 622523 h 1245046"/>
                      <a:gd name="connsiteX2" fmla="*/ 622523 w 1245046"/>
                      <a:gd name="connsiteY2" fmla="*/ 1245046 h 1245046"/>
                      <a:gd name="connsiteX3" fmla="*/ 0 w 1245046"/>
                      <a:gd name="connsiteY3" fmla="*/ 622523 h 1245046"/>
                      <a:gd name="connsiteX4" fmla="*/ 622523 w 1245046"/>
                      <a:gd name="connsiteY4" fmla="*/ 0 h 1245046"/>
                      <a:gd name="connsiteX5" fmla="*/ 622523 w 1245046"/>
                      <a:gd name="connsiteY5" fmla="*/ 176203 h 1245046"/>
                      <a:gd name="connsiteX6" fmla="*/ 176203 w 1245046"/>
                      <a:gd name="connsiteY6" fmla="*/ 622523 h 1245046"/>
                      <a:gd name="connsiteX7" fmla="*/ 622523 w 1245046"/>
                      <a:gd name="connsiteY7" fmla="*/ 1068843 h 1245046"/>
                      <a:gd name="connsiteX8" fmla="*/ 1068843 w 1245046"/>
                      <a:gd name="connsiteY8" fmla="*/ 622523 h 1245046"/>
                      <a:gd name="connsiteX9" fmla="*/ 622523 w 1245046"/>
                      <a:gd name="connsiteY9" fmla="*/ 176203 h 1245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5046" h="1245046">
                        <a:moveTo>
                          <a:pt x="622523" y="0"/>
                        </a:moveTo>
                        <a:cubicBezTo>
                          <a:pt x="966333" y="0"/>
                          <a:pt x="1245046" y="278713"/>
                          <a:pt x="1245046" y="622523"/>
                        </a:cubicBezTo>
                        <a:cubicBezTo>
                          <a:pt x="1245046" y="966333"/>
                          <a:pt x="966333" y="1245046"/>
                          <a:pt x="622523" y="1245046"/>
                        </a:cubicBezTo>
                        <a:cubicBezTo>
                          <a:pt x="278713" y="1245046"/>
                          <a:pt x="0" y="966333"/>
                          <a:pt x="0" y="622523"/>
                        </a:cubicBezTo>
                        <a:cubicBezTo>
                          <a:pt x="0" y="278713"/>
                          <a:pt x="278713" y="0"/>
                          <a:pt x="622523" y="0"/>
                        </a:cubicBezTo>
                        <a:close/>
                        <a:moveTo>
                          <a:pt x="622523" y="176203"/>
                        </a:moveTo>
                        <a:cubicBezTo>
                          <a:pt x="376027" y="176203"/>
                          <a:pt x="176203" y="376027"/>
                          <a:pt x="176203" y="622523"/>
                        </a:cubicBezTo>
                        <a:cubicBezTo>
                          <a:pt x="176203" y="869019"/>
                          <a:pt x="376027" y="1068843"/>
                          <a:pt x="622523" y="1068843"/>
                        </a:cubicBezTo>
                        <a:cubicBezTo>
                          <a:pt x="869019" y="1068843"/>
                          <a:pt x="1068843" y="869019"/>
                          <a:pt x="1068843" y="622523"/>
                        </a:cubicBezTo>
                        <a:cubicBezTo>
                          <a:pt x="1068843" y="376027"/>
                          <a:pt x="869019" y="176203"/>
                          <a:pt x="622523" y="176203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  <a:alpha val="32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2" name="Freeform: Shape 41">
                    <a:extLst>
                      <a:ext uri="{FF2B5EF4-FFF2-40B4-BE49-F238E27FC236}">
                        <a16:creationId xmlns:a16="http://schemas.microsoft.com/office/drawing/2014/main" id="{1747466D-E6E5-477B-A878-6F9FDDC8A702}"/>
                      </a:ext>
                    </a:extLst>
                  </p:cNvPr>
                  <p:cNvSpPr/>
                  <p:nvPr/>
                </p:nvSpPr>
                <p:spPr>
                  <a:xfrm>
                    <a:off x="6525182" y="2578565"/>
                    <a:ext cx="1244903" cy="1245046"/>
                  </a:xfrm>
                  <a:custGeom>
                    <a:avLst/>
                    <a:gdLst>
                      <a:gd name="connsiteX0" fmla="*/ 622523 w 1244903"/>
                      <a:gd name="connsiteY0" fmla="*/ 0 h 1245046"/>
                      <a:gd name="connsiteX1" fmla="*/ 630196 w 1244903"/>
                      <a:gd name="connsiteY1" fmla="*/ 774 h 1245046"/>
                      <a:gd name="connsiteX2" fmla="*/ 630196 w 1244903"/>
                      <a:gd name="connsiteY2" fmla="*/ 176977 h 1245046"/>
                      <a:gd name="connsiteX3" fmla="*/ 622523 w 1244903"/>
                      <a:gd name="connsiteY3" fmla="*/ 176203 h 1245046"/>
                      <a:gd name="connsiteX4" fmla="*/ 176203 w 1244903"/>
                      <a:gd name="connsiteY4" fmla="*/ 622523 h 1245046"/>
                      <a:gd name="connsiteX5" fmla="*/ 622523 w 1244903"/>
                      <a:gd name="connsiteY5" fmla="*/ 1068843 h 1245046"/>
                      <a:gd name="connsiteX6" fmla="*/ 1059775 w 1244903"/>
                      <a:gd name="connsiteY6" fmla="*/ 712472 h 1245046"/>
                      <a:gd name="connsiteX7" fmla="*/ 1068699 w 1244903"/>
                      <a:gd name="connsiteY7" fmla="*/ 623949 h 1245046"/>
                      <a:gd name="connsiteX8" fmla="*/ 1244903 w 1244903"/>
                      <a:gd name="connsiteY8" fmla="*/ 623949 h 1245046"/>
                      <a:gd name="connsiteX9" fmla="*/ 1232399 w 1244903"/>
                      <a:gd name="connsiteY9" fmla="*/ 747983 h 1245046"/>
                      <a:gd name="connsiteX10" fmla="*/ 622523 w 1244903"/>
                      <a:gd name="connsiteY10" fmla="*/ 1245046 h 1245046"/>
                      <a:gd name="connsiteX11" fmla="*/ 0 w 1244903"/>
                      <a:gd name="connsiteY11" fmla="*/ 622523 h 1245046"/>
                      <a:gd name="connsiteX12" fmla="*/ 622523 w 1244903"/>
                      <a:gd name="connsiteY12" fmla="*/ 0 h 1245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44903" h="1245046">
                        <a:moveTo>
                          <a:pt x="622523" y="0"/>
                        </a:moveTo>
                        <a:lnTo>
                          <a:pt x="630196" y="774"/>
                        </a:lnTo>
                        <a:lnTo>
                          <a:pt x="630196" y="176977"/>
                        </a:lnTo>
                        <a:lnTo>
                          <a:pt x="622523" y="176203"/>
                        </a:lnTo>
                        <a:cubicBezTo>
                          <a:pt x="376027" y="176203"/>
                          <a:pt x="176203" y="376027"/>
                          <a:pt x="176203" y="622523"/>
                        </a:cubicBezTo>
                        <a:cubicBezTo>
                          <a:pt x="176203" y="869019"/>
                          <a:pt x="376027" y="1068843"/>
                          <a:pt x="622523" y="1068843"/>
                        </a:cubicBezTo>
                        <a:cubicBezTo>
                          <a:pt x="838207" y="1068843"/>
                          <a:pt x="1018158" y="915853"/>
                          <a:pt x="1059775" y="712472"/>
                        </a:cubicBezTo>
                        <a:lnTo>
                          <a:pt x="1068699" y="623949"/>
                        </a:lnTo>
                        <a:lnTo>
                          <a:pt x="1244903" y="623949"/>
                        </a:lnTo>
                        <a:lnTo>
                          <a:pt x="1232399" y="747983"/>
                        </a:lnTo>
                        <a:cubicBezTo>
                          <a:pt x="1174351" y="1031656"/>
                          <a:pt x="923357" y="1245046"/>
                          <a:pt x="622523" y="1245046"/>
                        </a:cubicBezTo>
                        <a:cubicBezTo>
                          <a:pt x="278713" y="1245046"/>
                          <a:pt x="0" y="966333"/>
                          <a:pt x="0" y="622523"/>
                        </a:cubicBezTo>
                        <a:cubicBezTo>
                          <a:pt x="0" y="278713"/>
                          <a:pt x="278713" y="0"/>
                          <a:pt x="622523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9" name="Freeform 65">
                  <a:extLst>
                    <a:ext uri="{FF2B5EF4-FFF2-40B4-BE49-F238E27FC236}">
                      <a16:creationId xmlns:a16="http://schemas.microsoft.com/office/drawing/2014/main" id="{05273362-A8DC-4367-A33A-8F7FAC96D9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1376" y="1920833"/>
                  <a:ext cx="503292" cy="356133"/>
                </a:xfrm>
                <a:custGeom>
                  <a:avLst/>
                  <a:gdLst>
                    <a:gd name="T0" fmla="*/ 920 w 920"/>
                    <a:gd name="T1" fmla="*/ 0 h 651"/>
                    <a:gd name="T2" fmla="*/ 0 w 920"/>
                    <a:gd name="T3" fmla="*/ 0 h 651"/>
                    <a:gd name="T4" fmla="*/ 0 w 920"/>
                    <a:gd name="T5" fmla="*/ 394 h 651"/>
                    <a:gd name="T6" fmla="*/ 139 w 920"/>
                    <a:gd name="T7" fmla="*/ 394 h 651"/>
                    <a:gd name="T8" fmla="*/ 73 w 920"/>
                    <a:gd name="T9" fmla="*/ 651 h 651"/>
                    <a:gd name="T10" fmla="*/ 345 w 920"/>
                    <a:gd name="T11" fmla="*/ 394 h 651"/>
                    <a:gd name="T12" fmla="*/ 920 w 920"/>
                    <a:gd name="T13" fmla="*/ 394 h 651"/>
                    <a:gd name="T14" fmla="*/ 920 w 920"/>
                    <a:gd name="T15" fmla="*/ 0 h 6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0" h="651">
                      <a:moveTo>
                        <a:pt x="920" y="0"/>
                      </a:moveTo>
                      <a:lnTo>
                        <a:pt x="0" y="0"/>
                      </a:lnTo>
                      <a:lnTo>
                        <a:pt x="0" y="394"/>
                      </a:lnTo>
                      <a:lnTo>
                        <a:pt x="139" y="394"/>
                      </a:lnTo>
                      <a:lnTo>
                        <a:pt x="73" y="651"/>
                      </a:lnTo>
                      <a:lnTo>
                        <a:pt x="345" y="394"/>
                      </a:lnTo>
                      <a:lnTo>
                        <a:pt x="920" y="394"/>
                      </a:lnTo>
                      <a:lnTo>
                        <a:pt x="92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A8D06077-1716-4989-96B7-D81993C596F7}"/>
                    </a:ext>
                  </a:extLst>
                </p:cNvPr>
                <p:cNvSpPr/>
                <p:nvPr/>
              </p:nvSpPr>
              <p:spPr>
                <a:xfrm>
                  <a:off x="3668777" y="1957658"/>
                  <a:ext cx="368490" cy="13505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chemeClr val="bg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75/95%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839101EC-C468-4120-81D0-9C26BBB3377B}"/>
                  </a:ext>
                </a:extLst>
              </p:cNvPr>
              <p:cNvGrpSpPr/>
              <p:nvPr/>
            </p:nvGrpSpPr>
            <p:grpSpPr>
              <a:xfrm>
                <a:off x="7685234" y="4791023"/>
                <a:ext cx="2199740" cy="230832"/>
                <a:chOff x="5467259" y="4271318"/>
                <a:chExt cx="2199740" cy="230832"/>
              </a:xfrm>
            </p:grpSpPr>
            <p:sp>
              <p:nvSpPr>
                <p:cNvPr id="44" name="Rectangle 16">
                  <a:extLst>
                    <a:ext uri="{FF2B5EF4-FFF2-40B4-BE49-F238E27FC236}">
                      <a16:creationId xmlns:a16="http://schemas.microsoft.com/office/drawing/2014/main" id="{6176805B-B5F5-4EC9-8D5C-F406E93FF5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86712" y="4313409"/>
                  <a:ext cx="143866" cy="1466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Rectangle 15">
                  <a:extLst>
                    <a:ext uri="{FF2B5EF4-FFF2-40B4-BE49-F238E27FC236}">
                      <a16:creationId xmlns:a16="http://schemas.microsoft.com/office/drawing/2014/main" id="{2498042F-B97D-4E19-B12B-7F9AB98CD5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7259" y="4313409"/>
                  <a:ext cx="142010" cy="14665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951D20D2-CFE4-472C-BE49-0F015BE853FF}"/>
                    </a:ext>
                  </a:extLst>
                </p:cNvPr>
                <p:cNvSpPr/>
                <p:nvPr/>
              </p:nvSpPr>
              <p:spPr>
                <a:xfrm>
                  <a:off x="5568137" y="4271318"/>
                  <a:ext cx="952505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Color Fact One</a:t>
                  </a: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577B195B-E986-42B8-A415-10A102ABEAD0}"/>
                    </a:ext>
                  </a:extLst>
                </p:cNvPr>
                <p:cNvSpPr/>
                <p:nvPr/>
              </p:nvSpPr>
              <p:spPr>
                <a:xfrm>
                  <a:off x="6698464" y="4271318"/>
                  <a:ext cx="968535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Color Fact Two</a:t>
                  </a:r>
                </a:p>
              </p:txBody>
            </p: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598899C-F030-4F6D-B812-B920B9B63AF5}"/>
                  </a:ext>
                </a:extLst>
              </p:cNvPr>
              <p:cNvSpPr/>
              <p:nvPr/>
            </p:nvSpPr>
            <p:spPr>
              <a:xfrm>
                <a:off x="7573144" y="5254970"/>
                <a:ext cx="2424062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1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IPSUM DOLOR SIT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1F6A7F3-FC8E-4DCC-BF13-92618E025B1B}"/>
                  </a:ext>
                </a:extLst>
              </p:cNvPr>
              <p:cNvSpPr txBox="1"/>
              <p:nvPr/>
            </p:nvSpPr>
            <p:spPr>
              <a:xfrm>
                <a:off x="7573144" y="5656845"/>
                <a:ext cx="26520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3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Contrary to popular belief, to Lorem Ipsum is not simply and random dummy</a:t>
                </a: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57E423-69E9-40B6-A8E9-9163999390AE}"/>
                </a:ext>
              </a:extLst>
            </p:cNvPr>
            <p:cNvSpPr/>
            <p:nvPr/>
          </p:nvSpPr>
          <p:spPr>
            <a:xfrm>
              <a:off x="582648" y="2032233"/>
              <a:ext cx="6779896" cy="42855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E90E183-143E-4845-B5E3-18D89044403F}"/>
                </a:ext>
              </a:extLst>
            </p:cNvPr>
            <p:cNvGrpSpPr/>
            <p:nvPr/>
          </p:nvGrpSpPr>
          <p:grpSpPr>
            <a:xfrm>
              <a:off x="927288" y="2266745"/>
              <a:ext cx="6090617" cy="3816493"/>
              <a:chOff x="-8557142" y="1881653"/>
              <a:chExt cx="6090617" cy="3816493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CEAB8D4D-D5FA-4CEF-8C76-EB95EE31B7FF}"/>
                  </a:ext>
                </a:extLst>
              </p:cNvPr>
              <p:cNvGrpSpPr/>
              <p:nvPr/>
            </p:nvGrpSpPr>
            <p:grpSpPr>
              <a:xfrm>
                <a:off x="-8027542" y="2113692"/>
                <a:ext cx="5561016" cy="3185961"/>
                <a:chOff x="5010150" y="1287463"/>
                <a:chExt cx="5561016" cy="3185961"/>
              </a:xfrm>
            </p:grpSpPr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03510E0E-06E3-4C34-8B35-74059C782A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1287463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9CA4312A-90A4-401A-B870-2074CF4757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1606059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F232BA8F-B86F-47D9-992B-A1228510C1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1924655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BFDA2957-E571-4855-BF33-58A5DC676B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2243251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0C3AAB35-040A-4319-A83C-8B3B3D9E79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2561847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918E1409-005A-4903-97F5-B0B0A08F9F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2880443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62A42A2A-DD2F-49DE-8047-4D53BC3938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3199039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FAB9D9D5-210E-49FA-A902-7209BE71D1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3517635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B53A87A6-59C7-46F5-8CF3-175D118AF6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3836231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>
                  <a:extLst>
                    <a:ext uri="{FF2B5EF4-FFF2-40B4-BE49-F238E27FC236}">
                      <a16:creationId xmlns:a16="http://schemas.microsoft.com/office/drawing/2014/main" id="{A7044928-44AD-4EC0-9EE9-A147C31766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4154827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>
                  <a:extLst>
                    <a:ext uri="{FF2B5EF4-FFF2-40B4-BE49-F238E27FC236}">
                      <a16:creationId xmlns:a16="http://schemas.microsoft.com/office/drawing/2014/main" id="{0D63385D-4A0D-494C-BE30-2937E3C1BD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0150" y="4473424"/>
                  <a:ext cx="5561016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00C0BF89-1C68-451B-8C54-4AA7042DB784}"/>
                  </a:ext>
                </a:extLst>
              </p:cNvPr>
              <p:cNvGrpSpPr/>
              <p:nvPr/>
            </p:nvGrpSpPr>
            <p:grpSpPr>
              <a:xfrm>
                <a:off x="-7836801" y="2116540"/>
                <a:ext cx="5370276" cy="3193777"/>
                <a:chOff x="6421438" y="1816100"/>
                <a:chExt cx="3963988" cy="2357438"/>
              </a:xfrm>
            </p:grpSpPr>
            <p:sp>
              <p:nvSpPr>
                <p:cNvPr id="80" name="Rectangle 30">
                  <a:extLst>
                    <a:ext uri="{FF2B5EF4-FFF2-40B4-BE49-F238E27FC236}">
                      <a16:creationId xmlns:a16="http://schemas.microsoft.com/office/drawing/2014/main" id="{3EC33058-E011-430D-86F6-FA92D22728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07163" y="3162300"/>
                  <a:ext cx="569913" cy="92392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Rectangle 31">
                  <a:extLst>
                    <a:ext uri="{FF2B5EF4-FFF2-40B4-BE49-F238E27FC236}">
                      <a16:creationId xmlns:a16="http://schemas.microsoft.com/office/drawing/2014/main" id="{9BB238E5-4CE0-4AF8-A758-0B8DD240B9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34250" y="2638425"/>
                  <a:ext cx="569913" cy="14478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Rectangle 32">
                  <a:extLst>
                    <a:ext uri="{FF2B5EF4-FFF2-40B4-BE49-F238E27FC236}">
                      <a16:creationId xmlns:a16="http://schemas.microsoft.com/office/drawing/2014/main" id="{60F5981B-0260-449E-AC02-14F5A7787F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61338" y="2981325"/>
                  <a:ext cx="569913" cy="11049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Rectangle 33">
                  <a:extLst>
                    <a:ext uri="{FF2B5EF4-FFF2-40B4-BE49-F238E27FC236}">
                      <a16:creationId xmlns:a16="http://schemas.microsoft.com/office/drawing/2014/main" id="{209AF574-C727-430A-B6A2-79E12C2ACC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88425" y="2043113"/>
                  <a:ext cx="569913" cy="204311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Rectangle 34">
                  <a:extLst>
                    <a:ext uri="{FF2B5EF4-FFF2-40B4-BE49-F238E27FC236}">
                      <a16:creationId xmlns:a16="http://schemas.microsoft.com/office/drawing/2014/main" id="{2232470F-1770-41AA-9E15-5BF3600CFA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13925" y="2501900"/>
                  <a:ext cx="571500" cy="158432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Freeform 35">
                  <a:extLst>
                    <a:ext uri="{FF2B5EF4-FFF2-40B4-BE49-F238E27FC236}">
                      <a16:creationId xmlns:a16="http://schemas.microsoft.com/office/drawing/2014/main" id="{FD56AF87-B929-4D26-AD8B-71C88C5406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1438" y="1816100"/>
                  <a:ext cx="3963988" cy="2357438"/>
                </a:xfrm>
                <a:custGeom>
                  <a:avLst/>
                  <a:gdLst>
                    <a:gd name="T0" fmla="*/ 2497 w 2497"/>
                    <a:gd name="T1" fmla="*/ 1485 h 1485"/>
                    <a:gd name="T2" fmla="*/ 0 w 2497"/>
                    <a:gd name="T3" fmla="*/ 1485 h 1485"/>
                    <a:gd name="T4" fmla="*/ 0 w 2497"/>
                    <a:gd name="T5" fmla="*/ 0 h 14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97" h="1485">
                      <a:moveTo>
                        <a:pt x="2497" y="1485"/>
                      </a:moveTo>
                      <a:lnTo>
                        <a:pt x="0" y="148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flat">
                  <a:solidFill>
                    <a:srgbClr val="A7A9AC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271B92C3-6BB7-4B62-85F6-90886DE977F2}"/>
                  </a:ext>
                </a:extLst>
              </p:cNvPr>
              <p:cNvSpPr/>
              <p:nvPr/>
            </p:nvSpPr>
            <p:spPr>
              <a:xfrm>
                <a:off x="-7648163" y="5374981"/>
                <a:ext cx="627095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2013</a:t>
                </a: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B9C249A0-B65C-4714-935C-C160E68E69D5}"/>
                  </a:ext>
                </a:extLst>
              </p:cNvPr>
              <p:cNvSpPr/>
              <p:nvPr/>
            </p:nvSpPr>
            <p:spPr>
              <a:xfrm>
                <a:off x="-6527653" y="5374981"/>
                <a:ext cx="627095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2014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8AD20E0-FA8D-4A5D-A11E-BDEC49DDBA38}"/>
                  </a:ext>
                </a:extLst>
              </p:cNvPr>
              <p:cNvSpPr/>
              <p:nvPr/>
            </p:nvSpPr>
            <p:spPr>
              <a:xfrm>
                <a:off x="-5407143" y="5374981"/>
                <a:ext cx="627095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2015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73F0E75-66D0-4371-AE4A-8FD094CD4C95}"/>
                  </a:ext>
                </a:extLst>
              </p:cNvPr>
              <p:cNvSpPr/>
              <p:nvPr/>
            </p:nvSpPr>
            <p:spPr>
              <a:xfrm>
                <a:off x="-4286633" y="5374981"/>
                <a:ext cx="627095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2016</a:t>
                </a: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8A79A4A-5230-433E-8295-7544E207BEE8}"/>
                  </a:ext>
                </a:extLst>
              </p:cNvPr>
              <p:cNvSpPr/>
              <p:nvPr/>
            </p:nvSpPr>
            <p:spPr>
              <a:xfrm>
                <a:off x="-3166123" y="5374981"/>
                <a:ext cx="627095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2017</a:t>
                </a: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9DF01345-F40E-4FE8-9EFC-0E36698A9981}"/>
                  </a:ext>
                </a:extLst>
              </p:cNvPr>
              <p:cNvSpPr/>
              <p:nvPr/>
            </p:nvSpPr>
            <p:spPr>
              <a:xfrm>
                <a:off x="-8557142" y="1881653"/>
                <a:ext cx="662764" cy="35868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100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90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80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70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60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50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40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30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10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00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9A262CC-623A-435A-B305-111AAF6D5D54}"/>
              </a:ext>
            </a:extLst>
          </p:cNvPr>
          <p:cNvSpPr/>
          <p:nvPr/>
        </p:nvSpPr>
        <p:spPr>
          <a:xfrm>
            <a:off x="3149600" y="2743201"/>
            <a:ext cx="9042400" cy="25109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355116-8CE2-40DC-B357-9610A78C6F66}"/>
              </a:ext>
            </a:extLst>
          </p:cNvPr>
          <p:cNvSpPr/>
          <p:nvPr/>
        </p:nvSpPr>
        <p:spPr>
          <a:xfrm>
            <a:off x="1665513" y="1785485"/>
            <a:ext cx="4298040" cy="429804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C30933A-5265-4896-8517-BDF0270FB79C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5" r="1808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7100AF5-3A8E-4063-B417-102D676858F0}"/>
              </a:ext>
            </a:extLst>
          </p:cNvPr>
          <p:cNvGrpSpPr/>
          <p:nvPr/>
        </p:nvGrpSpPr>
        <p:grpSpPr>
          <a:xfrm>
            <a:off x="6368778" y="3289984"/>
            <a:ext cx="5373914" cy="1263933"/>
            <a:chOff x="980995" y="5017639"/>
            <a:chExt cx="5373914" cy="1263933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FDB32A3-09E5-40C5-9D18-3E1EA30B77C6}"/>
                </a:ext>
              </a:extLst>
            </p:cNvPr>
            <p:cNvSpPr/>
            <p:nvPr/>
          </p:nvSpPr>
          <p:spPr>
            <a:xfrm>
              <a:off x="980995" y="5017639"/>
              <a:ext cx="1975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Quality is Value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BB16B6D-721D-48AC-9123-2C4B250927E7}"/>
                </a:ext>
              </a:extLst>
            </p:cNvPr>
            <p:cNvSpPr/>
            <p:nvPr/>
          </p:nvSpPr>
          <p:spPr>
            <a:xfrm>
              <a:off x="980995" y="5419798"/>
              <a:ext cx="537391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software like Aldus PageMaker including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12149</TotalTime>
  <Words>388</Words>
  <Application>Microsoft Office PowerPoint</Application>
  <PresentationFormat>Widescreen</PresentationFormat>
  <Paragraphs>101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 us</vt:lpstr>
      <vt:lpstr>Our Services</vt:lpstr>
      <vt:lpstr>Our Team</vt:lpstr>
      <vt:lpstr>Our Portfolilo</vt:lpstr>
      <vt:lpstr>Our Timeline</vt:lpstr>
      <vt:lpstr>Our Information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1947</cp:revision>
  <dcterms:created xsi:type="dcterms:W3CDTF">2017-07-18T09:08:44Z</dcterms:created>
  <dcterms:modified xsi:type="dcterms:W3CDTF">2017-11-15T15:23:31Z</dcterms:modified>
</cp:coreProperties>
</file>