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132" autoAdjust="0"/>
    <p:restoredTop sz="94280" autoAdjust="0"/>
  </p:normalViewPr>
  <p:slideViewPr>
    <p:cSldViewPr snapToGrid="0">
      <p:cViewPr varScale="1">
        <p:scale>
          <a:sx n="72" d="100"/>
          <a:sy n="72" d="100"/>
        </p:scale>
        <p:origin x="57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3/25/2019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3/25/2019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0915650" y="6356351"/>
            <a:ext cx="438150" cy="311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B5B6C50-26F6-4BA7-AAB3-CB02370AB4AF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1691003" y="1997081"/>
            <a:ext cx="3254829" cy="4280552"/>
          </a:xfrm>
          <a:custGeom>
            <a:avLst/>
            <a:gdLst>
              <a:gd name="connsiteX0" fmla="*/ 0 w 3254829"/>
              <a:gd name="connsiteY0" fmla="*/ 0 h 4280552"/>
              <a:gd name="connsiteX1" fmla="*/ 3254829 w 3254829"/>
              <a:gd name="connsiteY1" fmla="*/ 0 h 4280552"/>
              <a:gd name="connsiteX2" fmla="*/ 3254829 w 3254829"/>
              <a:gd name="connsiteY2" fmla="*/ 4280552 h 4280552"/>
              <a:gd name="connsiteX3" fmla="*/ 0 w 3254829"/>
              <a:gd name="connsiteY3" fmla="*/ 4280552 h 4280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4829" h="4280552">
                <a:moveTo>
                  <a:pt x="0" y="0"/>
                </a:moveTo>
                <a:lnTo>
                  <a:pt x="3254829" y="0"/>
                </a:lnTo>
                <a:lnTo>
                  <a:pt x="3254829" y="4280552"/>
                </a:lnTo>
                <a:lnTo>
                  <a:pt x="0" y="42805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835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9C783FD-1174-4D66-967C-4A79FDFAAAA5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4630784" y="2610257"/>
            <a:ext cx="3044952" cy="3044952"/>
          </a:xfrm>
          <a:custGeom>
            <a:avLst/>
            <a:gdLst>
              <a:gd name="connsiteX0" fmla="*/ 1522476 w 3044952"/>
              <a:gd name="connsiteY0" fmla="*/ 0 h 3044952"/>
              <a:gd name="connsiteX1" fmla="*/ 3044952 w 3044952"/>
              <a:gd name="connsiteY1" fmla="*/ 1522476 h 3044952"/>
              <a:gd name="connsiteX2" fmla="*/ 1522476 w 3044952"/>
              <a:gd name="connsiteY2" fmla="*/ 3044952 h 3044952"/>
              <a:gd name="connsiteX3" fmla="*/ 0 w 3044952"/>
              <a:gd name="connsiteY3" fmla="*/ 1522476 h 3044952"/>
              <a:gd name="connsiteX4" fmla="*/ 1522476 w 3044952"/>
              <a:gd name="connsiteY4" fmla="*/ 0 h 3044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44952" h="3044952">
                <a:moveTo>
                  <a:pt x="1522476" y="0"/>
                </a:moveTo>
                <a:cubicBezTo>
                  <a:pt x="2363316" y="0"/>
                  <a:pt x="3044952" y="681636"/>
                  <a:pt x="3044952" y="1522476"/>
                </a:cubicBezTo>
                <a:cubicBezTo>
                  <a:pt x="3044952" y="2363316"/>
                  <a:pt x="2363316" y="3044952"/>
                  <a:pt x="1522476" y="3044952"/>
                </a:cubicBezTo>
                <a:cubicBezTo>
                  <a:pt x="681636" y="3044952"/>
                  <a:pt x="0" y="2363316"/>
                  <a:pt x="0" y="1522476"/>
                </a:cubicBezTo>
                <a:cubicBezTo>
                  <a:pt x="0" y="681636"/>
                  <a:pt x="681636" y="0"/>
                  <a:pt x="152247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8074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001F879-8F27-4060-A246-4F9D342A4572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2474214" y="4442420"/>
            <a:ext cx="1755906" cy="1755906"/>
          </a:xfrm>
          <a:custGeom>
            <a:avLst/>
            <a:gdLst>
              <a:gd name="connsiteX0" fmla="*/ 0 w 1755906"/>
              <a:gd name="connsiteY0" fmla="*/ 0 h 1755906"/>
              <a:gd name="connsiteX1" fmla="*/ 1755906 w 1755906"/>
              <a:gd name="connsiteY1" fmla="*/ 0 h 1755906"/>
              <a:gd name="connsiteX2" fmla="*/ 1755906 w 1755906"/>
              <a:gd name="connsiteY2" fmla="*/ 1755906 h 1755906"/>
              <a:gd name="connsiteX3" fmla="*/ 0 w 1755906"/>
              <a:gd name="connsiteY3" fmla="*/ 1755906 h 1755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5906" h="1755906">
                <a:moveTo>
                  <a:pt x="0" y="0"/>
                </a:moveTo>
                <a:lnTo>
                  <a:pt x="1755906" y="0"/>
                </a:lnTo>
                <a:lnTo>
                  <a:pt x="1755906" y="1755906"/>
                </a:lnTo>
                <a:lnTo>
                  <a:pt x="0" y="175590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9AC8CB9-3A9A-48AB-89F6-9B199CBF1971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6074004" y="4442420"/>
            <a:ext cx="1755906" cy="1755906"/>
          </a:xfrm>
          <a:custGeom>
            <a:avLst/>
            <a:gdLst>
              <a:gd name="connsiteX0" fmla="*/ 0 w 1755906"/>
              <a:gd name="connsiteY0" fmla="*/ 0 h 1755906"/>
              <a:gd name="connsiteX1" fmla="*/ 1755906 w 1755906"/>
              <a:gd name="connsiteY1" fmla="*/ 0 h 1755906"/>
              <a:gd name="connsiteX2" fmla="*/ 1755906 w 1755906"/>
              <a:gd name="connsiteY2" fmla="*/ 1755906 h 1755906"/>
              <a:gd name="connsiteX3" fmla="*/ 0 w 1755906"/>
              <a:gd name="connsiteY3" fmla="*/ 1755906 h 1755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5906" h="1755906">
                <a:moveTo>
                  <a:pt x="0" y="0"/>
                </a:moveTo>
                <a:lnTo>
                  <a:pt x="1755906" y="0"/>
                </a:lnTo>
                <a:lnTo>
                  <a:pt x="1755906" y="1755906"/>
                </a:lnTo>
                <a:lnTo>
                  <a:pt x="0" y="175590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2FB1174-2E0A-4DDF-9E0D-FB97EBA8F479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0" y="1959429"/>
            <a:ext cx="12192000" cy="2272190"/>
          </a:xfrm>
          <a:custGeom>
            <a:avLst/>
            <a:gdLst>
              <a:gd name="connsiteX0" fmla="*/ 0 w 12192000"/>
              <a:gd name="connsiteY0" fmla="*/ 0 h 2272190"/>
              <a:gd name="connsiteX1" fmla="*/ 12192000 w 12192000"/>
              <a:gd name="connsiteY1" fmla="*/ 0 h 2272190"/>
              <a:gd name="connsiteX2" fmla="*/ 12192000 w 12192000"/>
              <a:gd name="connsiteY2" fmla="*/ 2272190 h 2272190"/>
              <a:gd name="connsiteX3" fmla="*/ 0 w 12192000"/>
              <a:gd name="connsiteY3" fmla="*/ 2272190 h 227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272190">
                <a:moveTo>
                  <a:pt x="0" y="0"/>
                </a:moveTo>
                <a:lnTo>
                  <a:pt x="12192000" y="0"/>
                </a:lnTo>
                <a:lnTo>
                  <a:pt x="12192000" y="2272190"/>
                </a:lnTo>
                <a:lnTo>
                  <a:pt x="0" y="22721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8353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6C2FF7C-F9B0-4F74-B5EA-75FAFD3517A8}"/>
              </a:ext>
            </a:extLst>
          </p:cNvPr>
          <p:cNvSpPr/>
          <p:nvPr userDrawn="1"/>
        </p:nvSpPr>
        <p:spPr>
          <a:xfrm>
            <a:off x="0" y="3489"/>
            <a:ext cx="12192000" cy="68560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FA35BA0-8C63-4306-8862-0BDA6D7112FD}"/>
              </a:ext>
            </a:extLst>
          </p:cNvPr>
          <p:cNvSpPr/>
          <p:nvPr userDrawn="1"/>
        </p:nvSpPr>
        <p:spPr>
          <a:xfrm>
            <a:off x="10878231" y="6255432"/>
            <a:ext cx="512988" cy="51298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0200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88F5D1C-CB7D-47CB-84FD-964DE5A84F0A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-1" y="848763"/>
            <a:ext cx="5930587" cy="4278310"/>
          </a:xfrm>
          <a:custGeom>
            <a:avLst/>
            <a:gdLst>
              <a:gd name="connsiteX0" fmla="*/ 0 w 5930587"/>
              <a:gd name="connsiteY0" fmla="*/ 0 h 4278310"/>
              <a:gd name="connsiteX1" fmla="*/ 5930587 w 5930587"/>
              <a:gd name="connsiteY1" fmla="*/ 2139155 h 4278310"/>
              <a:gd name="connsiteX2" fmla="*/ 0 w 5930587"/>
              <a:gd name="connsiteY2" fmla="*/ 4278310 h 4278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930587" h="4278310">
                <a:moveTo>
                  <a:pt x="0" y="0"/>
                </a:moveTo>
                <a:lnTo>
                  <a:pt x="5930587" y="2139155"/>
                </a:lnTo>
                <a:lnTo>
                  <a:pt x="0" y="42783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2BD4C9F4-C91E-403D-9AAC-0F94E73066A2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5007909" y="1901018"/>
            <a:ext cx="2173800" cy="2173800"/>
          </a:xfrm>
          <a:custGeom>
            <a:avLst/>
            <a:gdLst>
              <a:gd name="connsiteX0" fmla="*/ 1086900 w 2173800"/>
              <a:gd name="connsiteY0" fmla="*/ 0 h 2173800"/>
              <a:gd name="connsiteX1" fmla="*/ 2173800 w 2173800"/>
              <a:gd name="connsiteY1" fmla="*/ 1086900 h 2173800"/>
              <a:gd name="connsiteX2" fmla="*/ 1086900 w 2173800"/>
              <a:gd name="connsiteY2" fmla="*/ 2173800 h 2173800"/>
              <a:gd name="connsiteX3" fmla="*/ 0 w 2173800"/>
              <a:gd name="connsiteY3" fmla="*/ 1086900 h 2173800"/>
              <a:gd name="connsiteX4" fmla="*/ 1086900 w 2173800"/>
              <a:gd name="connsiteY4" fmla="*/ 0 h 217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73800" h="2173800">
                <a:moveTo>
                  <a:pt x="1086900" y="0"/>
                </a:moveTo>
                <a:cubicBezTo>
                  <a:pt x="1687178" y="0"/>
                  <a:pt x="2173800" y="486622"/>
                  <a:pt x="2173800" y="1086900"/>
                </a:cubicBezTo>
                <a:cubicBezTo>
                  <a:pt x="2173800" y="1687178"/>
                  <a:pt x="1687178" y="2173800"/>
                  <a:pt x="1086900" y="2173800"/>
                </a:cubicBezTo>
                <a:cubicBezTo>
                  <a:pt x="486622" y="2173800"/>
                  <a:pt x="0" y="1687178"/>
                  <a:pt x="0" y="1086900"/>
                </a:cubicBezTo>
                <a:cubicBezTo>
                  <a:pt x="0" y="486622"/>
                  <a:pt x="486622" y="0"/>
                  <a:pt x="10869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3C5AA70-C420-4B31-82FB-17F121F8E27B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6259033" y="848763"/>
            <a:ext cx="5930587" cy="4278310"/>
          </a:xfrm>
          <a:custGeom>
            <a:avLst/>
            <a:gdLst>
              <a:gd name="connsiteX0" fmla="*/ 5930587 w 5930587"/>
              <a:gd name="connsiteY0" fmla="*/ 0 h 4278310"/>
              <a:gd name="connsiteX1" fmla="*/ 5930587 w 5930587"/>
              <a:gd name="connsiteY1" fmla="*/ 4278310 h 4278310"/>
              <a:gd name="connsiteX2" fmla="*/ 0 w 5930587"/>
              <a:gd name="connsiteY2" fmla="*/ 2139155 h 4278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930587" h="4278310">
                <a:moveTo>
                  <a:pt x="5930587" y="0"/>
                </a:moveTo>
                <a:lnTo>
                  <a:pt x="5930587" y="4278310"/>
                </a:lnTo>
                <a:lnTo>
                  <a:pt x="0" y="21391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836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079E8A6-E928-4EF6-A3BE-9A41DEB49EE0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1332827" y="2296897"/>
            <a:ext cx="9526347" cy="2269285"/>
          </a:xfrm>
          <a:custGeom>
            <a:avLst/>
            <a:gdLst>
              <a:gd name="connsiteX0" fmla="*/ 0 w 9526347"/>
              <a:gd name="connsiteY0" fmla="*/ 0 h 2269285"/>
              <a:gd name="connsiteX1" fmla="*/ 9526347 w 9526347"/>
              <a:gd name="connsiteY1" fmla="*/ 0 h 2269285"/>
              <a:gd name="connsiteX2" fmla="*/ 9526347 w 9526347"/>
              <a:gd name="connsiteY2" fmla="*/ 2269285 h 2269285"/>
              <a:gd name="connsiteX3" fmla="*/ 0 w 9526347"/>
              <a:gd name="connsiteY3" fmla="*/ 2269285 h 2269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26347" h="2269285">
                <a:moveTo>
                  <a:pt x="0" y="0"/>
                </a:moveTo>
                <a:lnTo>
                  <a:pt x="9526347" y="0"/>
                </a:lnTo>
                <a:lnTo>
                  <a:pt x="9526347" y="2269285"/>
                </a:lnTo>
                <a:lnTo>
                  <a:pt x="0" y="2269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9969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3F5B03A-1AAE-42BF-9FA8-2354BA1F74A1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946945" y="1384034"/>
            <a:ext cx="4434705" cy="5473966"/>
          </a:xfrm>
          <a:custGeom>
            <a:avLst/>
            <a:gdLst>
              <a:gd name="connsiteX0" fmla="*/ 2217353 w 4434705"/>
              <a:gd name="connsiteY0" fmla="*/ 0 h 5473966"/>
              <a:gd name="connsiteX1" fmla="*/ 4434705 w 4434705"/>
              <a:gd name="connsiteY1" fmla="*/ 5473966 h 5473966"/>
              <a:gd name="connsiteX2" fmla="*/ 0 w 4434705"/>
              <a:gd name="connsiteY2" fmla="*/ 5473966 h 5473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34705" h="5473966">
                <a:moveTo>
                  <a:pt x="2217353" y="0"/>
                </a:moveTo>
                <a:lnTo>
                  <a:pt x="4434705" y="5473966"/>
                </a:lnTo>
                <a:lnTo>
                  <a:pt x="0" y="54739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B3AC1FC-9A06-4590-BBB2-E8BB58A13FED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0" y="3574"/>
            <a:ext cx="3333750" cy="4330762"/>
          </a:xfrm>
          <a:custGeom>
            <a:avLst/>
            <a:gdLst>
              <a:gd name="connsiteX0" fmla="*/ 0 w 3333750"/>
              <a:gd name="connsiteY0" fmla="*/ 0 h 4330762"/>
              <a:gd name="connsiteX1" fmla="*/ 3333750 w 3333750"/>
              <a:gd name="connsiteY1" fmla="*/ 0 h 4330762"/>
              <a:gd name="connsiteX2" fmla="*/ 1666875 w 3333750"/>
              <a:gd name="connsiteY2" fmla="*/ 4330762 h 4330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33750" h="4330762">
                <a:moveTo>
                  <a:pt x="0" y="0"/>
                </a:moveTo>
                <a:lnTo>
                  <a:pt x="3333750" y="0"/>
                </a:lnTo>
                <a:lnTo>
                  <a:pt x="1666875" y="43307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8252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20A0DA6-3C18-4C86-8C87-F0661A06AA4D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2078374" y="2119179"/>
            <a:ext cx="1549400" cy="1549400"/>
          </a:xfrm>
          <a:custGeom>
            <a:avLst/>
            <a:gdLst>
              <a:gd name="connsiteX0" fmla="*/ 774700 w 1549400"/>
              <a:gd name="connsiteY0" fmla="*/ 0 h 1549400"/>
              <a:gd name="connsiteX1" fmla="*/ 1549400 w 1549400"/>
              <a:gd name="connsiteY1" fmla="*/ 774700 h 1549400"/>
              <a:gd name="connsiteX2" fmla="*/ 774700 w 1549400"/>
              <a:gd name="connsiteY2" fmla="*/ 1549400 h 1549400"/>
              <a:gd name="connsiteX3" fmla="*/ 0 w 1549400"/>
              <a:gd name="connsiteY3" fmla="*/ 774700 h 1549400"/>
              <a:gd name="connsiteX4" fmla="*/ 774700 w 1549400"/>
              <a:gd name="connsiteY4" fmla="*/ 0 h 154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9400" h="1549400">
                <a:moveTo>
                  <a:pt x="774700" y="0"/>
                </a:moveTo>
                <a:cubicBezTo>
                  <a:pt x="1202555" y="0"/>
                  <a:pt x="1549400" y="346845"/>
                  <a:pt x="1549400" y="774700"/>
                </a:cubicBezTo>
                <a:cubicBezTo>
                  <a:pt x="1549400" y="1202555"/>
                  <a:pt x="1202555" y="1549400"/>
                  <a:pt x="774700" y="1549400"/>
                </a:cubicBezTo>
                <a:cubicBezTo>
                  <a:pt x="346845" y="1549400"/>
                  <a:pt x="0" y="1202555"/>
                  <a:pt x="0" y="774700"/>
                </a:cubicBezTo>
                <a:cubicBezTo>
                  <a:pt x="0" y="346845"/>
                  <a:pt x="346845" y="0"/>
                  <a:pt x="774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392A921-2FE4-4E44-B841-FBE5B0495AD9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3260671" y="2119179"/>
            <a:ext cx="1549400" cy="1549400"/>
          </a:xfrm>
          <a:custGeom>
            <a:avLst/>
            <a:gdLst>
              <a:gd name="connsiteX0" fmla="*/ 774700 w 1549400"/>
              <a:gd name="connsiteY0" fmla="*/ 0 h 1549400"/>
              <a:gd name="connsiteX1" fmla="*/ 1549400 w 1549400"/>
              <a:gd name="connsiteY1" fmla="*/ 774700 h 1549400"/>
              <a:gd name="connsiteX2" fmla="*/ 774700 w 1549400"/>
              <a:gd name="connsiteY2" fmla="*/ 1549400 h 1549400"/>
              <a:gd name="connsiteX3" fmla="*/ 0 w 1549400"/>
              <a:gd name="connsiteY3" fmla="*/ 774700 h 1549400"/>
              <a:gd name="connsiteX4" fmla="*/ 774700 w 1549400"/>
              <a:gd name="connsiteY4" fmla="*/ 0 h 154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9400" h="1549400">
                <a:moveTo>
                  <a:pt x="774700" y="0"/>
                </a:moveTo>
                <a:cubicBezTo>
                  <a:pt x="1202555" y="0"/>
                  <a:pt x="1549400" y="346845"/>
                  <a:pt x="1549400" y="774700"/>
                </a:cubicBezTo>
                <a:cubicBezTo>
                  <a:pt x="1549400" y="1202555"/>
                  <a:pt x="1202555" y="1549400"/>
                  <a:pt x="774700" y="1549400"/>
                </a:cubicBezTo>
                <a:cubicBezTo>
                  <a:pt x="346845" y="1549400"/>
                  <a:pt x="0" y="1202555"/>
                  <a:pt x="0" y="774700"/>
                </a:cubicBezTo>
                <a:cubicBezTo>
                  <a:pt x="0" y="346845"/>
                  <a:pt x="346845" y="0"/>
                  <a:pt x="774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FE4705D-0AAD-4DB8-8BF1-5B9263CF7868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4442968" y="2119179"/>
            <a:ext cx="1549400" cy="1549400"/>
          </a:xfrm>
          <a:custGeom>
            <a:avLst/>
            <a:gdLst>
              <a:gd name="connsiteX0" fmla="*/ 774700 w 1549400"/>
              <a:gd name="connsiteY0" fmla="*/ 0 h 1549400"/>
              <a:gd name="connsiteX1" fmla="*/ 1549400 w 1549400"/>
              <a:gd name="connsiteY1" fmla="*/ 774700 h 1549400"/>
              <a:gd name="connsiteX2" fmla="*/ 774700 w 1549400"/>
              <a:gd name="connsiteY2" fmla="*/ 1549400 h 1549400"/>
              <a:gd name="connsiteX3" fmla="*/ 0 w 1549400"/>
              <a:gd name="connsiteY3" fmla="*/ 774700 h 1549400"/>
              <a:gd name="connsiteX4" fmla="*/ 774700 w 1549400"/>
              <a:gd name="connsiteY4" fmla="*/ 0 h 154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9400" h="1549400">
                <a:moveTo>
                  <a:pt x="774700" y="0"/>
                </a:moveTo>
                <a:cubicBezTo>
                  <a:pt x="1202555" y="0"/>
                  <a:pt x="1549400" y="346845"/>
                  <a:pt x="1549400" y="774700"/>
                </a:cubicBezTo>
                <a:cubicBezTo>
                  <a:pt x="1549400" y="1202555"/>
                  <a:pt x="1202555" y="1549400"/>
                  <a:pt x="774700" y="1549400"/>
                </a:cubicBezTo>
                <a:cubicBezTo>
                  <a:pt x="346845" y="1549400"/>
                  <a:pt x="0" y="1202555"/>
                  <a:pt x="0" y="774700"/>
                </a:cubicBezTo>
                <a:cubicBezTo>
                  <a:pt x="0" y="346845"/>
                  <a:pt x="346845" y="0"/>
                  <a:pt x="774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2630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F5B93CE-7115-4FB3-AD2E-3818E5C3A7EA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0" y="2576556"/>
            <a:ext cx="4209143" cy="4281444"/>
          </a:xfrm>
          <a:custGeom>
            <a:avLst/>
            <a:gdLst>
              <a:gd name="connsiteX0" fmla="*/ 2104572 w 4209143"/>
              <a:gd name="connsiteY0" fmla="*/ 0 h 4281444"/>
              <a:gd name="connsiteX1" fmla="*/ 4209143 w 4209143"/>
              <a:gd name="connsiteY1" fmla="*/ 4281444 h 4281444"/>
              <a:gd name="connsiteX2" fmla="*/ 0 w 4209143"/>
              <a:gd name="connsiteY2" fmla="*/ 4281444 h 4281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9143" h="4281444">
                <a:moveTo>
                  <a:pt x="2104572" y="0"/>
                </a:moveTo>
                <a:lnTo>
                  <a:pt x="4209143" y="4281444"/>
                </a:lnTo>
                <a:lnTo>
                  <a:pt x="0" y="42814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0595B5DC-291B-4B00-9D96-81045DA4E599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8578282" y="3723474"/>
            <a:ext cx="3613718" cy="3134526"/>
          </a:xfrm>
          <a:custGeom>
            <a:avLst/>
            <a:gdLst>
              <a:gd name="connsiteX0" fmla="*/ 1806859 w 3613718"/>
              <a:gd name="connsiteY0" fmla="*/ 0 h 3134526"/>
              <a:gd name="connsiteX1" fmla="*/ 3613718 w 3613718"/>
              <a:gd name="connsiteY1" fmla="*/ 3134526 h 3134526"/>
              <a:gd name="connsiteX2" fmla="*/ 0 w 3613718"/>
              <a:gd name="connsiteY2" fmla="*/ 3134526 h 3134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13718" h="3134526">
                <a:moveTo>
                  <a:pt x="1806859" y="0"/>
                </a:moveTo>
                <a:lnTo>
                  <a:pt x="3613718" y="3134526"/>
                </a:lnTo>
                <a:lnTo>
                  <a:pt x="0" y="31345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0732623-4E4C-45E9-8859-9B7FB607EB2B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5660832" y="2576556"/>
            <a:ext cx="4209143" cy="4281444"/>
          </a:xfrm>
          <a:custGeom>
            <a:avLst/>
            <a:gdLst>
              <a:gd name="connsiteX0" fmla="*/ 2104572 w 4209143"/>
              <a:gd name="connsiteY0" fmla="*/ 0 h 4281444"/>
              <a:gd name="connsiteX1" fmla="*/ 4209143 w 4209143"/>
              <a:gd name="connsiteY1" fmla="*/ 4281444 h 4281444"/>
              <a:gd name="connsiteX2" fmla="*/ 0 w 4209143"/>
              <a:gd name="connsiteY2" fmla="*/ 4281444 h 4281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9143" h="4281444">
                <a:moveTo>
                  <a:pt x="2104572" y="0"/>
                </a:moveTo>
                <a:lnTo>
                  <a:pt x="4209143" y="4281444"/>
                </a:lnTo>
                <a:lnTo>
                  <a:pt x="0" y="42814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827210C-0295-4E7B-B858-97F1161EF822}"/>
              </a:ext>
            </a:extLst>
          </p:cNvPr>
          <p:cNvSpPr>
            <a:spLocks noGrp="1"/>
          </p:cNvSpPr>
          <p:nvPr>
            <p:ph type="pic" sz="quarter" idx="70" hasCustomPrompt="1"/>
          </p:nvPr>
        </p:nvSpPr>
        <p:spPr>
          <a:xfrm>
            <a:off x="2917450" y="3723474"/>
            <a:ext cx="3613718" cy="3134526"/>
          </a:xfrm>
          <a:custGeom>
            <a:avLst/>
            <a:gdLst>
              <a:gd name="connsiteX0" fmla="*/ 1806859 w 3613718"/>
              <a:gd name="connsiteY0" fmla="*/ 0 h 3134526"/>
              <a:gd name="connsiteX1" fmla="*/ 3613718 w 3613718"/>
              <a:gd name="connsiteY1" fmla="*/ 3134526 h 3134526"/>
              <a:gd name="connsiteX2" fmla="*/ 0 w 3613718"/>
              <a:gd name="connsiteY2" fmla="*/ 3134526 h 3134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13718" h="3134526">
                <a:moveTo>
                  <a:pt x="1806859" y="0"/>
                </a:moveTo>
                <a:lnTo>
                  <a:pt x="3613718" y="3134526"/>
                </a:lnTo>
                <a:lnTo>
                  <a:pt x="0" y="31345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572666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8FD28CF-3CD7-48EA-9B46-516C8FCF8BE4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1981044" y="2269255"/>
            <a:ext cx="1874838" cy="1622425"/>
          </a:xfrm>
          <a:custGeom>
            <a:avLst/>
            <a:gdLst>
              <a:gd name="connsiteX0" fmla="*/ 469900 w 1874838"/>
              <a:gd name="connsiteY0" fmla="*/ 0 h 1622425"/>
              <a:gd name="connsiteX1" fmla="*/ 1404938 w 1874838"/>
              <a:gd name="connsiteY1" fmla="*/ 0 h 1622425"/>
              <a:gd name="connsiteX2" fmla="*/ 1874838 w 1874838"/>
              <a:gd name="connsiteY2" fmla="*/ 812800 h 1622425"/>
              <a:gd name="connsiteX3" fmla="*/ 1404938 w 1874838"/>
              <a:gd name="connsiteY3" fmla="*/ 1622425 h 1622425"/>
              <a:gd name="connsiteX4" fmla="*/ 469900 w 1874838"/>
              <a:gd name="connsiteY4" fmla="*/ 1622425 h 1622425"/>
              <a:gd name="connsiteX5" fmla="*/ 0 w 1874838"/>
              <a:gd name="connsiteY5" fmla="*/ 812800 h 162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74838" h="1622425">
                <a:moveTo>
                  <a:pt x="469900" y="0"/>
                </a:moveTo>
                <a:lnTo>
                  <a:pt x="1404938" y="0"/>
                </a:lnTo>
                <a:lnTo>
                  <a:pt x="1874838" y="812800"/>
                </a:lnTo>
                <a:lnTo>
                  <a:pt x="1404938" y="1622425"/>
                </a:lnTo>
                <a:lnTo>
                  <a:pt x="469900" y="1622425"/>
                </a:lnTo>
                <a:lnTo>
                  <a:pt x="0" y="812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CEF439C-2EA0-4BE8-BEDE-80313B6F71A0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5158582" y="2205212"/>
            <a:ext cx="1874838" cy="1622425"/>
          </a:xfrm>
          <a:custGeom>
            <a:avLst/>
            <a:gdLst>
              <a:gd name="connsiteX0" fmla="*/ 469900 w 1874838"/>
              <a:gd name="connsiteY0" fmla="*/ 0 h 1622425"/>
              <a:gd name="connsiteX1" fmla="*/ 1404938 w 1874838"/>
              <a:gd name="connsiteY1" fmla="*/ 0 h 1622425"/>
              <a:gd name="connsiteX2" fmla="*/ 1874838 w 1874838"/>
              <a:gd name="connsiteY2" fmla="*/ 812800 h 1622425"/>
              <a:gd name="connsiteX3" fmla="*/ 1404938 w 1874838"/>
              <a:gd name="connsiteY3" fmla="*/ 1622425 h 1622425"/>
              <a:gd name="connsiteX4" fmla="*/ 469900 w 1874838"/>
              <a:gd name="connsiteY4" fmla="*/ 1622425 h 1622425"/>
              <a:gd name="connsiteX5" fmla="*/ 0 w 1874838"/>
              <a:gd name="connsiteY5" fmla="*/ 812800 h 162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74838" h="1622425">
                <a:moveTo>
                  <a:pt x="469900" y="0"/>
                </a:moveTo>
                <a:lnTo>
                  <a:pt x="1404938" y="0"/>
                </a:lnTo>
                <a:lnTo>
                  <a:pt x="1874838" y="812800"/>
                </a:lnTo>
                <a:lnTo>
                  <a:pt x="1404938" y="1622425"/>
                </a:lnTo>
                <a:lnTo>
                  <a:pt x="469900" y="1622425"/>
                </a:lnTo>
                <a:lnTo>
                  <a:pt x="0" y="812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5860AD3B-E331-40B5-84C4-C2234E5A4127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8336120" y="2365330"/>
            <a:ext cx="1874838" cy="1622425"/>
          </a:xfrm>
          <a:custGeom>
            <a:avLst/>
            <a:gdLst>
              <a:gd name="connsiteX0" fmla="*/ 469900 w 1874838"/>
              <a:gd name="connsiteY0" fmla="*/ 0 h 1622425"/>
              <a:gd name="connsiteX1" fmla="*/ 1404938 w 1874838"/>
              <a:gd name="connsiteY1" fmla="*/ 0 h 1622425"/>
              <a:gd name="connsiteX2" fmla="*/ 1874838 w 1874838"/>
              <a:gd name="connsiteY2" fmla="*/ 812800 h 1622425"/>
              <a:gd name="connsiteX3" fmla="*/ 1404938 w 1874838"/>
              <a:gd name="connsiteY3" fmla="*/ 1622425 h 1622425"/>
              <a:gd name="connsiteX4" fmla="*/ 469900 w 1874838"/>
              <a:gd name="connsiteY4" fmla="*/ 1622425 h 1622425"/>
              <a:gd name="connsiteX5" fmla="*/ 0 w 1874838"/>
              <a:gd name="connsiteY5" fmla="*/ 812800 h 162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74838" h="1622425">
                <a:moveTo>
                  <a:pt x="469900" y="0"/>
                </a:moveTo>
                <a:lnTo>
                  <a:pt x="1404938" y="0"/>
                </a:lnTo>
                <a:lnTo>
                  <a:pt x="1874838" y="812800"/>
                </a:lnTo>
                <a:lnTo>
                  <a:pt x="1404938" y="1622425"/>
                </a:lnTo>
                <a:lnTo>
                  <a:pt x="469900" y="1622425"/>
                </a:lnTo>
                <a:lnTo>
                  <a:pt x="0" y="812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4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0FA1E93-87AA-41C3-B333-9C06A63AE9BC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5067301" y="2296888"/>
            <a:ext cx="5922997" cy="4561113"/>
          </a:xfrm>
          <a:custGeom>
            <a:avLst/>
            <a:gdLst>
              <a:gd name="connsiteX0" fmla="*/ 2961499 w 5922997"/>
              <a:gd name="connsiteY0" fmla="*/ 0 h 4561113"/>
              <a:gd name="connsiteX1" fmla="*/ 5922997 w 5922997"/>
              <a:gd name="connsiteY1" fmla="*/ 4561113 h 4561113"/>
              <a:gd name="connsiteX2" fmla="*/ 0 w 5922997"/>
              <a:gd name="connsiteY2" fmla="*/ 4561113 h 4561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922997" h="4561113">
                <a:moveTo>
                  <a:pt x="2961499" y="0"/>
                </a:moveTo>
                <a:lnTo>
                  <a:pt x="5922997" y="4561113"/>
                </a:lnTo>
                <a:lnTo>
                  <a:pt x="0" y="45611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010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247E96B-F45D-4AD2-8A83-6334FDF84BAF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7396163" y="3079750"/>
            <a:ext cx="2030414" cy="2027238"/>
          </a:xfrm>
          <a:custGeom>
            <a:avLst/>
            <a:gdLst>
              <a:gd name="connsiteX0" fmla="*/ 1015207 w 2030414"/>
              <a:gd name="connsiteY0" fmla="*/ 0 h 2027238"/>
              <a:gd name="connsiteX1" fmla="*/ 2030414 w 2030414"/>
              <a:gd name="connsiteY1" fmla="*/ 1013619 h 2027238"/>
              <a:gd name="connsiteX2" fmla="*/ 1015207 w 2030414"/>
              <a:gd name="connsiteY2" fmla="*/ 2027238 h 2027238"/>
              <a:gd name="connsiteX3" fmla="*/ 0 w 2030414"/>
              <a:gd name="connsiteY3" fmla="*/ 1013619 h 2027238"/>
              <a:gd name="connsiteX4" fmla="*/ 1015207 w 2030414"/>
              <a:gd name="connsiteY4" fmla="*/ 0 h 2027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0414" h="2027238">
                <a:moveTo>
                  <a:pt x="1015207" y="0"/>
                </a:moveTo>
                <a:cubicBezTo>
                  <a:pt x="1575890" y="0"/>
                  <a:pt x="2030414" y="453813"/>
                  <a:pt x="2030414" y="1013619"/>
                </a:cubicBezTo>
                <a:cubicBezTo>
                  <a:pt x="2030414" y="1573425"/>
                  <a:pt x="1575890" y="2027238"/>
                  <a:pt x="1015207" y="2027238"/>
                </a:cubicBezTo>
                <a:cubicBezTo>
                  <a:pt x="454524" y="2027238"/>
                  <a:pt x="0" y="1573425"/>
                  <a:pt x="0" y="1013619"/>
                </a:cubicBezTo>
                <a:cubicBezTo>
                  <a:pt x="0" y="453813"/>
                  <a:pt x="454524" y="0"/>
                  <a:pt x="101520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581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7860CC8-FAFD-4757-A90A-82C1D88ECFC2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0" y="-4127"/>
            <a:ext cx="12195175" cy="4546600"/>
          </a:xfrm>
          <a:custGeom>
            <a:avLst/>
            <a:gdLst>
              <a:gd name="connsiteX0" fmla="*/ 0 w 12195175"/>
              <a:gd name="connsiteY0" fmla="*/ 0 h 4546600"/>
              <a:gd name="connsiteX1" fmla="*/ 12195175 w 12195175"/>
              <a:gd name="connsiteY1" fmla="*/ 0 h 4546600"/>
              <a:gd name="connsiteX2" fmla="*/ 12191997 w 12195175"/>
              <a:gd name="connsiteY2" fmla="*/ 1355586 h 4546600"/>
              <a:gd name="connsiteX3" fmla="*/ 9585783 w 12195175"/>
              <a:gd name="connsiteY3" fmla="*/ 1578020 h 4546600"/>
              <a:gd name="connsiteX4" fmla="*/ 8525816 w 12195175"/>
              <a:gd name="connsiteY4" fmla="*/ 2564283 h 4546600"/>
              <a:gd name="connsiteX5" fmla="*/ 5984758 w 12195175"/>
              <a:gd name="connsiteY5" fmla="*/ 4546600 h 4546600"/>
              <a:gd name="connsiteX6" fmla="*/ 3402381 w 12195175"/>
              <a:gd name="connsiteY6" fmla="*/ 2567080 h 4546600"/>
              <a:gd name="connsiteX7" fmla="*/ 2595090 w 12195175"/>
              <a:gd name="connsiteY7" fmla="*/ 1631180 h 4546600"/>
              <a:gd name="connsiteX8" fmla="*/ 0 w 12195175"/>
              <a:gd name="connsiteY8" fmla="*/ 1418539 h 454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5175" h="4546600">
                <a:moveTo>
                  <a:pt x="0" y="0"/>
                </a:moveTo>
                <a:lnTo>
                  <a:pt x="12195175" y="0"/>
                </a:lnTo>
                <a:lnTo>
                  <a:pt x="12191997" y="1355586"/>
                </a:lnTo>
                <a:lnTo>
                  <a:pt x="9585783" y="1578020"/>
                </a:lnTo>
                <a:lnTo>
                  <a:pt x="8525816" y="2564283"/>
                </a:lnTo>
                <a:lnTo>
                  <a:pt x="5984758" y="4546600"/>
                </a:lnTo>
                <a:lnTo>
                  <a:pt x="3402381" y="2567080"/>
                </a:lnTo>
                <a:lnTo>
                  <a:pt x="2595090" y="1631180"/>
                </a:lnTo>
                <a:lnTo>
                  <a:pt x="0" y="141853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484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7BED266-F1AE-47B2-BE2B-4751A4488C75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1" y="-1"/>
            <a:ext cx="12196763" cy="3834539"/>
          </a:xfrm>
          <a:custGeom>
            <a:avLst/>
            <a:gdLst>
              <a:gd name="connsiteX0" fmla="*/ 0 w 12196763"/>
              <a:gd name="connsiteY0" fmla="*/ 0 h 3834539"/>
              <a:gd name="connsiteX1" fmla="*/ 12196763 w 12196763"/>
              <a:gd name="connsiteY1" fmla="*/ 0 h 3834539"/>
              <a:gd name="connsiteX2" fmla="*/ 12196763 w 12196763"/>
              <a:gd name="connsiteY2" fmla="*/ 3148859 h 3834539"/>
              <a:gd name="connsiteX3" fmla="*/ 4785034 w 12196763"/>
              <a:gd name="connsiteY3" fmla="*/ 3121885 h 3834539"/>
              <a:gd name="connsiteX4" fmla="*/ 4685071 w 12196763"/>
              <a:gd name="connsiteY4" fmla="*/ 3084446 h 3834539"/>
              <a:gd name="connsiteX5" fmla="*/ 4412335 w 12196763"/>
              <a:gd name="connsiteY5" fmla="*/ 2916960 h 3834539"/>
              <a:gd name="connsiteX6" fmla="*/ 4292813 w 12196763"/>
              <a:gd name="connsiteY6" fmla="*/ 2830134 h 3834539"/>
              <a:gd name="connsiteX7" fmla="*/ 3929269 w 12196763"/>
              <a:gd name="connsiteY7" fmla="*/ 2537500 h 3834539"/>
              <a:gd name="connsiteX8" fmla="*/ 0 w 12196763"/>
              <a:gd name="connsiteY8" fmla="*/ 1177235 h 3834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6763" h="3834539">
                <a:moveTo>
                  <a:pt x="0" y="0"/>
                </a:moveTo>
                <a:lnTo>
                  <a:pt x="12196763" y="0"/>
                </a:lnTo>
                <a:lnTo>
                  <a:pt x="12196763" y="3148859"/>
                </a:lnTo>
                <a:cubicBezTo>
                  <a:pt x="9031894" y="4466411"/>
                  <a:pt x="5965174" y="3557090"/>
                  <a:pt x="4785034" y="3121885"/>
                </a:cubicBezTo>
                <a:lnTo>
                  <a:pt x="4685071" y="3084446"/>
                </a:lnTo>
                <a:lnTo>
                  <a:pt x="4412335" y="2916960"/>
                </a:lnTo>
                <a:cubicBezTo>
                  <a:pt x="4397395" y="2907312"/>
                  <a:pt x="4352574" y="2875155"/>
                  <a:pt x="4292813" y="2830134"/>
                </a:cubicBezTo>
                <a:cubicBezTo>
                  <a:pt x="3929269" y="2537500"/>
                  <a:pt x="3929269" y="2537500"/>
                  <a:pt x="3929269" y="2537500"/>
                </a:cubicBezTo>
                <a:cubicBezTo>
                  <a:pt x="3017917" y="1900780"/>
                  <a:pt x="1464138" y="1106488"/>
                  <a:pt x="0" y="1177235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931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084E8B6-25FC-417D-BC8F-C7F29BFD2E49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8461095" y="1975925"/>
            <a:ext cx="2365094" cy="2365094"/>
          </a:xfrm>
          <a:custGeom>
            <a:avLst/>
            <a:gdLst>
              <a:gd name="connsiteX0" fmla="*/ 1182547 w 2365094"/>
              <a:gd name="connsiteY0" fmla="*/ 0 h 2365094"/>
              <a:gd name="connsiteX1" fmla="*/ 2365094 w 2365094"/>
              <a:gd name="connsiteY1" fmla="*/ 1182547 h 2365094"/>
              <a:gd name="connsiteX2" fmla="*/ 1182547 w 2365094"/>
              <a:gd name="connsiteY2" fmla="*/ 2365094 h 2365094"/>
              <a:gd name="connsiteX3" fmla="*/ 0 w 2365094"/>
              <a:gd name="connsiteY3" fmla="*/ 1182547 h 2365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5094" h="2365094">
                <a:moveTo>
                  <a:pt x="1182547" y="0"/>
                </a:moveTo>
                <a:lnTo>
                  <a:pt x="2365094" y="1182547"/>
                </a:lnTo>
                <a:lnTo>
                  <a:pt x="1182547" y="2365094"/>
                </a:lnTo>
                <a:lnTo>
                  <a:pt x="0" y="11825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8C6A8C4-FAD6-44D6-A239-93D015AA28D0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6096000" y="1975925"/>
            <a:ext cx="2365094" cy="2365094"/>
          </a:xfrm>
          <a:custGeom>
            <a:avLst/>
            <a:gdLst>
              <a:gd name="connsiteX0" fmla="*/ 1182547 w 2365094"/>
              <a:gd name="connsiteY0" fmla="*/ 0 h 2365094"/>
              <a:gd name="connsiteX1" fmla="*/ 2365094 w 2365094"/>
              <a:gd name="connsiteY1" fmla="*/ 1182547 h 2365094"/>
              <a:gd name="connsiteX2" fmla="*/ 1182547 w 2365094"/>
              <a:gd name="connsiteY2" fmla="*/ 2365094 h 2365094"/>
              <a:gd name="connsiteX3" fmla="*/ 0 w 2365094"/>
              <a:gd name="connsiteY3" fmla="*/ 1182547 h 2365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5094" h="2365094">
                <a:moveTo>
                  <a:pt x="1182547" y="0"/>
                </a:moveTo>
                <a:lnTo>
                  <a:pt x="2365094" y="1182547"/>
                </a:lnTo>
                <a:lnTo>
                  <a:pt x="1182547" y="2365094"/>
                </a:lnTo>
                <a:lnTo>
                  <a:pt x="0" y="11825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15D087E-6E29-4A22-ADDA-23E49BE25F72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3730906" y="1975925"/>
            <a:ext cx="2365094" cy="2365094"/>
          </a:xfrm>
          <a:custGeom>
            <a:avLst/>
            <a:gdLst>
              <a:gd name="connsiteX0" fmla="*/ 1182547 w 2365094"/>
              <a:gd name="connsiteY0" fmla="*/ 0 h 2365094"/>
              <a:gd name="connsiteX1" fmla="*/ 2365094 w 2365094"/>
              <a:gd name="connsiteY1" fmla="*/ 1182547 h 2365094"/>
              <a:gd name="connsiteX2" fmla="*/ 1182547 w 2365094"/>
              <a:gd name="connsiteY2" fmla="*/ 2365094 h 2365094"/>
              <a:gd name="connsiteX3" fmla="*/ 0 w 2365094"/>
              <a:gd name="connsiteY3" fmla="*/ 1182547 h 2365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5094" h="2365094">
                <a:moveTo>
                  <a:pt x="1182547" y="0"/>
                </a:moveTo>
                <a:lnTo>
                  <a:pt x="2365094" y="1182547"/>
                </a:lnTo>
                <a:lnTo>
                  <a:pt x="1182547" y="2365094"/>
                </a:lnTo>
                <a:lnTo>
                  <a:pt x="0" y="11825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FA434411-AD0F-4FBD-B25D-58C9B3B42FD6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1365812" y="1975925"/>
            <a:ext cx="2365094" cy="2365094"/>
          </a:xfrm>
          <a:custGeom>
            <a:avLst/>
            <a:gdLst>
              <a:gd name="connsiteX0" fmla="*/ 1182547 w 2365094"/>
              <a:gd name="connsiteY0" fmla="*/ 0 h 2365094"/>
              <a:gd name="connsiteX1" fmla="*/ 2365094 w 2365094"/>
              <a:gd name="connsiteY1" fmla="*/ 1182547 h 2365094"/>
              <a:gd name="connsiteX2" fmla="*/ 1182547 w 2365094"/>
              <a:gd name="connsiteY2" fmla="*/ 2365094 h 2365094"/>
              <a:gd name="connsiteX3" fmla="*/ 0 w 2365094"/>
              <a:gd name="connsiteY3" fmla="*/ 1182547 h 2365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5094" h="2365094">
                <a:moveTo>
                  <a:pt x="1182547" y="0"/>
                </a:moveTo>
                <a:lnTo>
                  <a:pt x="2365094" y="1182547"/>
                </a:lnTo>
                <a:lnTo>
                  <a:pt x="1182547" y="2365094"/>
                </a:lnTo>
                <a:lnTo>
                  <a:pt x="0" y="11825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398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A2507BD-9CBF-49A8-9058-AC49CB23ADB1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6330951" y="-3175"/>
            <a:ext cx="3236913" cy="2789238"/>
          </a:xfrm>
          <a:custGeom>
            <a:avLst/>
            <a:gdLst>
              <a:gd name="connsiteX0" fmla="*/ 0 w 3236913"/>
              <a:gd name="connsiteY0" fmla="*/ 0 h 2789238"/>
              <a:gd name="connsiteX1" fmla="*/ 3236913 w 3236913"/>
              <a:gd name="connsiteY1" fmla="*/ 0 h 2789238"/>
              <a:gd name="connsiteX2" fmla="*/ 3236913 w 3236913"/>
              <a:gd name="connsiteY2" fmla="*/ 2789238 h 2789238"/>
              <a:gd name="connsiteX3" fmla="*/ 0 w 3236913"/>
              <a:gd name="connsiteY3" fmla="*/ 2789238 h 2789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6913" h="2789238">
                <a:moveTo>
                  <a:pt x="0" y="0"/>
                </a:moveTo>
                <a:lnTo>
                  <a:pt x="3236913" y="0"/>
                </a:lnTo>
                <a:lnTo>
                  <a:pt x="3236913" y="2789238"/>
                </a:lnTo>
                <a:lnTo>
                  <a:pt x="0" y="27892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289E04CB-6467-4793-BE69-7E06F7F52E74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4221163" y="2786063"/>
            <a:ext cx="2109788" cy="2025650"/>
          </a:xfrm>
          <a:custGeom>
            <a:avLst/>
            <a:gdLst>
              <a:gd name="connsiteX0" fmla="*/ 0 w 2109788"/>
              <a:gd name="connsiteY0" fmla="*/ 0 h 2025650"/>
              <a:gd name="connsiteX1" fmla="*/ 2109788 w 2109788"/>
              <a:gd name="connsiteY1" fmla="*/ 0 h 2025650"/>
              <a:gd name="connsiteX2" fmla="*/ 2109788 w 2109788"/>
              <a:gd name="connsiteY2" fmla="*/ 2025650 h 2025650"/>
              <a:gd name="connsiteX3" fmla="*/ 0 w 2109788"/>
              <a:gd name="connsiteY3" fmla="*/ 2025650 h 2025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9788" h="2025650">
                <a:moveTo>
                  <a:pt x="0" y="0"/>
                </a:moveTo>
                <a:lnTo>
                  <a:pt x="2109788" y="0"/>
                </a:lnTo>
                <a:lnTo>
                  <a:pt x="2109788" y="2025650"/>
                </a:lnTo>
                <a:lnTo>
                  <a:pt x="0" y="2025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04EA118-18B3-413B-AA8C-F95636000A07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4418013" y="-3175"/>
            <a:ext cx="7777163" cy="6858000"/>
          </a:xfrm>
          <a:custGeom>
            <a:avLst/>
            <a:gdLst>
              <a:gd name="connsiteX0" fmla="*/ 5297488 w 7777163"/>
              <a:gd name="connsiteY0" fmla="*/ 0 h 6858000"/>
              <a:gd name="connsiteX1" fmla="*/ 7777163 w 7777163"/>
              <a:gd name="connsiteY1" fmla="*/ 0 h 6858000"/>
              <a:gd name="connsiteX2" fmla="*/ 7777163 w 7777163"/>
              <a:gd name="connsiteY2" fmla="*/ 6858000 h 6858000"/>
              <a:gd name="connsiteX3" fmla="*/ 0 w 7777163"/>
              <a:gd name="connsiteY3" fmla="*/ 6858000 h 6858000"/>
              <a:gd name="connsiteX4" fmla="*/ 0 w 7777163"/>
              <a:gd name="connsiteY4" fmla="*/ 5010150 h 6858000"/>
              <a:gd name="connsiteX5" fmla="*/ 2095500 w 7777163"/>
              <a:gd name="connsiteY5" fmla="*/ 5010150 h 6858000"/>
              <a:gd name="connsiteX6" fmla="*/ 2095500 w 7777163"/>
              <a:gd name="connsiteY6" fmla="*/ 2952750 h 6858000"/>
              <a:gd name="connsiteX7" fmla="*/ 5297488 w 7777163"/>
              <a:gd name="connsiteY7" fmla="*/ 29527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77163" h="6858000">
                <a:moveTo>
                  <a:pt x="5297488" y="0"/>
                </a:moveTo>
                <a:lnTo>
                  <a:pt x="7777163" y="0"/>
                </a:lnTo>
                <a:lnTo>
                  <a:pt x="7777163" y="6858000"/>
                </a:lnTo>
                <a:lnTo>
                  <a:pt x="0" y="6858000"/>
                </a:lnTo>
                <a:lnTo>
                  <a:pt x="0" y="5010150"/>
                </a:lnTo>
                <a:lnTo>
                  <a:pt x="2095500" y="5010150"/>
                </a:lnTo>
                <a:lnTo>
                  <a:pt x="2095500" y="2952750"/>
                </a:lnTo>
                <a:lnTo>
                  <a:pt x="5297488" y="29527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4B10D93D-1A38-4B76-ADB5-0BF333242712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2111375" y="4811713"/>
            <a:ext cx="2109788" cy="2038350"/>
          </a:xfrm>
          <a:custGeom>
            <a:avLst/>
            <a:gdLst>
              <a:gd name="connsiteX0" fmla="*/ 0 w 2109788"/>
              <a:gd name="connsiteY0" fmla="*/ 0 h 2038350"/>
              <a:gd name="connsiteX1" fmla="*/ 2109788 w 2109788"/>
              <a:gd name="connsiteY1" fmla="*/ 0 h 2038350"/>
              <a:gd name="connsiteX2" fmla="*/ 2109788 w 2109788"/>
              <a:gd name="connsiteY2" fmla="*/ 2038350 h 2038350"/>
              <a:gd name="connsiteX3" fmla="*/ 0 w 2109788"/>
              <a:gd name="connsiteY3" fmla="*/ 2038350 h 2038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9788" h="2038350">
                <a:moveTo>
                  <a:pt x="0" y="0"/>
                </a:moveTo>
                <a:lnTo>
                  <a:pt x="2109788" y="0"/>
                </a:lnTo>
                <a:lnTo>
                  <a:pt x="2109788" y="2038350"/>
                </a:lnTo>
                <a:lnTo>
                  <a:pt x="0" y="20383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141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00DF3778-80E5-448C-9301-EC18C69F6D82}"/>
              </a:ext>
            </a:extLst>
          </p:cNvPr>
          <p:cNvSpPr/>
          <p:nvPr userDrawn="1"/>
        </p:nvSpPr>
        <p:spPr>
          <a:xfrm>
            <a:off x="10892745" y="6255432"/>
            <a:ext cx="512988" cy="51298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0915650" y="6356351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723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817" r:id="rId13"/>
    <p:sldLayoutId id="2147483818" r:id="rId14"/>
    <p:sldLayoutId id="2147483819" r:id="rId15"/>
    <p:sldLayoutId id="2147483820" r:id="rId16"/>
    <p:sldLayoutId id="2147483821" r:id="rId17"/>
    <p:sldLayoutId id="2147483822" r:id="rId18"/>
    <p:sldLayoutId id="2147483823" r:id="rId19"/>
    <p:sldLayoutId id="2147483824" r:id="rId20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9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BEB47864-1FA6-442D-B369-4D86494CB2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4914" y="2528684"/>
            <a:ext cx="3222172" cy="1800632"/>
          </a:xfrm>
          <a:prstGeom prst="rect">
            <a:avLst/>
          </a:prstGeom>
        </p:spPr>
      </p:pic>
      <p:sp>
        <p:nvSpPr>
          <p:cNvPr id="31" name="Freeform 5">
            <a:extLst>
              <a:ext uri="{FF2B5EF4-FFF2-40B4-BE49-F238E27FC236}">
                <a16:creationId xmlns:a16="http://schemas.microsoft.com/office/drawing/2014/main" id="{C55EC3CC-3E7E-40BB-AF0F-4FE5C3FA2D67}"/>
              </a:ext>
            </a:extLst>
          </p:cNvPr>
          <p:cNvSpPr>
            <a:spLocks noEditPoints="1"/>
          </p:cNvSpPr>
          <p:nvPr/>
        </p:nvSpPr>
        <p:spPr bwMode="auto">
          <a:xfrm>
            <a:off x="0" y="2346326"/>
            <a:ext cx="4211336" cy="4511674"/>
          </a:xfrm>
          <a:custGeom>
            <a:avLst/>
            <a:gdLst>
              <a:gd name="T0" fmla="*/ 3645 w 3689"/>
              <a:gd name="T1" fmla="*/ 149 h 3959"/>
              <a:gd name="T2" fmla="*/ 1166 w 3689"/>
              <a:gd name="T3" fmla="*/ 1584 h 3959"/>
              <a:gd name="T4" fmla="*/ 533 w 3689"/>
              <a:gd name="T5" fmla="*/ 1766 h 3959"/>
              <a:gd name="T6" fmla="*/ 87 w 3689"/>
              <a:gd name="T7" fmla="*/ 2316 h 3959"/>
              <a:gd name="T8" fmla="*/ 114 w 3689"/>
              <a:gd name="T9" fmla="*/ 2352 h 3959"/>
              <a:gd name="T10" fmla="*/ 825 w 3689"/>
              <a:gd name="T11" fmla="*/ 2876 h 3959"/>
              <a:gd name="T12" fmla="*/ 632 w 3689"/>
              <a:gd name="T13" fmla="*/ 3166 h 3959"/>
              <a:gd name="T14" fmla="*/ 845 w 3689"/>
              <a:gd name="T15" fmla="*/ 3353 h 3959"/>
              <a:gd name="T16" fmla="*/ 1089 w 3689"/>
              <a:gd name="T17" fmla="*/ 3104 h 3959"/>
              <a:gd name="T18" fmla="*/ 1713 w 3689"/>
              <a:gd name="T19" fmla="*/ 3731 h 3959"/>
              <a:gd name="T20" fmla="*/ 1774 w 3689"/>
              <a:gd name="T21" fmla="*/ 3745 h 3959"/>
              <a:gd name="T22" fmla="*/ 2280 w 3689"/>
              <a:gd name="T23" fmla="*/ 3254 h 3959"/>
              <a:gd name="T24" fmla="*/ 2797 w 3689"/>
              <a:gd name="T25" fmla="*/ 2229 h 3959"/>
              <a:gd name="T26" fmla="*/ 3675 w 3689"/>
              <a:gd name="T27" fmla="*/ 177 h 3959"/>
              <a:gd name="T28" fmla="*/ 1835 w 3689"/>
              <a:gd name="T29" fmla="*/ 1640 h 3959"/>
              <a:gd name="T30" fmla="*/ 2589 w 3689"/>
              <a:gd name="T31" fmla="*/ 1640 h 3959"/>
              <a:gd name="T32" fmla="*/ 21 w 3689"/>
              <a:gd name="T33" fmla="*/ 3516 h 3959"/>
              <a:gd name="T34" fmla="*/ 634 w 3689"/>
              <a:gd name="T35" fmla="*/ 2914 h 3959"/>
              <a:gd name="T36" fmla="*/ 620 w 3689"/>
              <a:gd name="T37" fmla="*/ 2859 h 3959"/>
              <a:gd name="T38" fmla="*/ 397 w 3689"/>
              <a:gd name="T39" fmla="*/ 2722 h 3959"/>
              <a:gd name="T40" fmla="*/ 1 w 3689"/>
              <a:gd name="T41" fmla="*/ 3143 h 3959"/>
              <a:gd name="T42" fmla="*/ 21 w 3689"/>
              <a:gd name="T43" fmla="*/ 3516 h 3959"/>
              <a:gd name="T44" fmla="*/ 715 w 3689"/>
              <a:gd name="T45" fmla="*/ 3488 h 3959"/>
              <a:gd name="T46" fmla="*/ 512 w 3689"/>
              <a:gd name="T47" fmla="*/ 3316 h 3959"/>
              <a:gd name="T48" fmla="*/ 10 w 3689"/>
              <a:gd name="T49" fmla="*/ 3761 h 3959"/>
              <a:gd name="T50" fmla="*/ 0 w 3689"/>
              <a:gd name="T51" fmla="*/ 3926 h 3959"/>
              <a:gd name="T52" fmla="*/ 192 w 3689"/>
              <a:gd name="T53" fmla="*/ 3959 h 3959"/>
              <a:gd name="T54" fmla="*/ 694 w 3689"/>
              <a:gd name="T55" fmla="*/ 3512 h 3959"/>
              <a:gd name="T56" fmla="*/ 957 w 3689"/>
              <a:gd name="T57" fmla="*/ 3453 h 3959"/>
              <a:gd name="T58" fmla="*/ 905 w 3689"/>
              <a:gd name="T59" fmla="*/ 3448 h 3959"/>
              <a:gd name="T60" fmla="*/ 446 w 3689"/>
              <a:gd name="T61" fmla="*/ 3926 h 3959"/>
              <a:gd name="T62" fmla="*/ 479 w 3689"/>
              <a:gd name="T63" fmla="*/ 3959 h 3959"/>
              <a:gd name="T64" fmla="*/ 827 w 3689"/>
              <a:gd name="T65" fmla="*/ 3949 h 3959"/>
              <a:gd name="T66" fmla="*/ 1080 w 3689"/>
              <a:gd name="T67" fmla="*/ 3647 h 39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689" h="3959">
                <a:moveTo>
                  <a:pt x="3675" y="177"/>
                </a:moveTo>
                <a:cubicBezTo>
                  <a:pt x="3672" y="163"/>
                  <a:pt x="3660" y="151"/>
                  <a:pt x="3645" y="149"/>
                </a:cubicBezTo>
                <a:cubicBezTo>
                  <a:pt x="3606" y="142"/>
                  <a:pt x="2687" y="0"/>
                  <a:pt x="1490" y="1197"/>
                </a:cubicBezTo>
                <a:cubicBezTo>
                  <a:pt x="1489" y="1198"/>
                  <a:pt x="1333" y="1359"/>
                  <a:pt x="1166" y="1584"/>
                </a:cubicBezTo>
                <a:cubicBezTo>
                  <a:pt x="552" y="1754"/>
                  <a:pt x="552" y="1754"/>
                  <a:pt x="552" y="1754"/>
                </a:cubicBezTo>
                <a:cubicBezTo>
                  <a:pt x="544" y="1756"/>
                  <a:pt x="538" y="1761"/>
                  <a:pt x="533" y="1766"/>
                </a:cubicBezTo>
                <a:cubicBezTo>
                  <a:pt x="96" y="2292"/>
                  <a:pt x="96" y="2292"/>
                  <a:pt x="96" y="2292"/>
                </a:cubicBezTo>
                <a:cubicBezTo>
                  <a:pt x="90" y="2299"/>
                  <a:pt x="87" y="2307"/>
                  <a:pt x="87" y="2316"/>
                </a:cubicBezTo>
                <a:cubicBezTo>
                  <a:pt x="87" y="2320"/>
                  <a:pt x="88" y="2323"/>
                  <a:pt x="89" y="2327"/>
                </a:cubicBezTo>
                <a:cubicBezTo>
                  <a:pt x="93" y="2339"/>
                  <a:pt x="102" y="2348"/>
                  <a:pt x="114" y="2352"/>
                </a:cubicBezTo>
                <a:cubicBezTo>
                  <a:pt x="735" y="2532"/>
                  <a:pt x="735" y="2532"/>
                  <a:pt x="735" y="2532"/>
                </a:cubicBezTo>
                <a:cubicBezTo>
                  <a:pt x="729" y="2664"/>
                  <a:pt x="759" y="2780"/>
                  <a:pt x="825" y="2876"/>
                </a:cubicBezTo>
                <a:cubicBezTo>
                  <a:pt x="629" y="3115"/>
                  <a:pt x="629" y="3115"/>
                  <a:pt x="629" y="3115"/>
                </a:cubicBezTo>
                <a:cubicBezTo>
                  <a:pt x="616" y="3130"/>
                  <a:pt x="617" y="3152"/>
                  <a:pt x="632" y="3166"/>
                </a:cubicBezTo>
                <a:cubicBezTo>
                  <a:pt x="819" y="3343"/>
                  <a:pt x="819" y="3343"/>
                  <a:pt x="819" y="3343"/>
                </a:cubicBezTo>
                <a:cubicBezTo>
                  <a:pt x="826" y="3350"/>
                  <a:pt x="835" y="3354"/>
                  <a:pt x="845" y="3353"/>
                </a:cubicBezTo>
                <a:cubicBezTo>
                  <a:pt x="856" y="3353"/>
                  <a:pt x="865" y="3349"/>
                  <a:pt x="872" y="3341"/>
                </a:cubicBezTo>
                <a:cubicBezTo>
                  <a:pt x="1089" y="3104"/>
                  <a:pt x="1089" y="3104"/>
                  <a:pt x="1089" y="3104"/>
                </a:cubicBezTo>
                <a:cubicBezTo>
                  <a:pt x="1144" y="3125"/>
                  <a:pt x="1282" y="3161"/>
                  <a:pt x="1491" y="3122"/>
                </a:cubicBezTo>
                <a:cubicBezTo>
                  <a:pt x="1713" y="3731"/>
                  <a:pt x="1713" y="3731"/>
                  <a:pt x="1713" y="3731"/>
                </a:cubicBezTo>
                <a:cubicBezTo>
                  <a:pt x="1717" y="3743"/>
                  <a:pt x="1727" y="3752"/>
                  <a:pt x="1740" y="3755"/>
                </a:cubicBezTo>
                <a:cubicBezTo>
                  <a:pt x="1752" y="3758"/>
                  <a:pt x="1764" y="3754"/>
                  <a:pt x="1774" y="3745"/>
                </a:cubicBezTo>
                <a:cubicBezTo>
                  <a:pt x="2269" y="3274"/>
                  <a:pt x="2269" y="3274"/>
                  <a:pt x="2269" y="3274"/>
                </a:cubicBezTo>
                <a:cubicBezTo>
                  <a:pt x="2275" y="3268"/>
                  <a:pt x="2279" y="3261"/>
                  <a:pt x="2280" y="3254"/>
                </a:cubicBezTo>
                <a:cubicBezTo>
                  <a:pt x="2391" y="2633"/>
                  <a:pt x="2391" y="2633"/>
                  <a:pt x="2391" y="2633"/>
                </a:cubicBezTo>
                <a:cubicBezTo>
                  <a:pt x="2526" y="2516"/>
                  <a:pt x="2663" y="2380"/>
                  <a:pt x="2797" y="2229"/>
                </a:cubicBezTo>
                <a:cubicBezTo>
                  <a:pt x="3573" y="1357"/>
                  <a:pt x="3689" y="676"/>
                  <a:pt x="3689" y="347"/>
                </a:cubicBezTo>
                <a:cubicBezTo>
                  <a:pt x="3689" y="239"/>
                  <a:pt x="3675" y="180"/>
                  <a:pt x="3675" y="177"/>
                </a:cubicBezTo>
                <a:close/>
                <a:moveTo>
                  <a:pt x="2212" y="2017"/>
                </a:moveTo>
                <a:cubicBezTo>
                  <a:pt x="2004" y="2017"/>
                  <a:pt x="1835" y="1848"/>
                  <a:pt x="1835" y="1640"/>
                </a:cubicBezTo>
                <a:cubicBezTo>
                  <a:pt x="1835" y="1432"/>
                  <a:pt x="2004" y="1263"/>
                  <a:pt x="2212" y="1263"/>
                </a:cubicBezTo>
                <a:cubicBezTo>
                  <a:pt x="2420" y="1263"/>
                  <a:pt x="2589" y="1432"/>
                  <a:pt x="2589" y="1640"/>
                </a:cubicBezTo>
                <a:cubicBezTo>
                  <a:pt x="2589" y="1848"/>
                  <a:pt x="2420" y="2017"/>
                  <a:pt x="2212" y="2017"/>
                </a:cubicBezTo>
                <a:close/>
                <a:moveTo>
                  <a:pt x="21" y="3516"/>
                </a:moveTo>
                <a:cubicBezTo>
                  <a:pt x="34" y="3521"/>
                  <a:pt x="48" y="3518"/>
                  <a:pt x="58" y="3509"/>
                </a:cubicBezTo>
                <a:cubicBezTo>
                  <a:pt x="634" y="2914"/>
                  <a:pt x="634" y="2914"/>
                  <a:pt x="634" y="2914"/>
                </a:cubicBezTo>
                <a:cubicBezTo>
                  <a:pt x="642" y="2906"/>
                  <a:pt x="645" y="2894"/>
                  <a:pt x="642" y="2883"/>
                </a:cubicBezTo>
                <a:cubicBezTo>
                  <a:pt x="639" y="2872"/>
                  <a:pt x="631" y="2863"/>
                  <a:pt x="620" y="2859"/>
                </a:cubicBezTo>
                <a:cubicBezTo>
                  <a:pt x="432" y="2713"/>
                  <a:pt x="432" y="2713"/>
                  <a:pt x="432" y="2713"/>
                </a:cubicBezTo>
                <a:cubicBezTo>
                  <a:pt x="419" y="2709"/>
                  <a:pt x="406" y="2713"/>
                  <a:pt x="397" y="2722"/>
                </a:cubicBezTo>
                <a:cubicBezTo>
                  <a:pt x="10" y="3120"/>
                  <a:pt x="10" y="3120"/>
                  <a:pt x="10" y="3120"/>
                </a:cubicBezTo>
                <a:cubicBezTo>
                  <a:pt x="4" y="3126"/>
                  <a:pt x="1" y="3134"/>
                  <a:pt x="1" y="3143"/>
                </a:cubicBezTo>
                <a:cubicBezTo>
                  <a:pt x="1" y="3485"/>
                  <a:pt x="1" y="3485"/>
                  <a:pt x="1" y="3485"/>
                </a:cubicBezTo>
                <a:cubicBezTo>
                  <a:pt x="1" y="3499"/>
                  <a:pt x="9" y="3511"/>
                  <a:pt x="21" y="3516"/>
                </a:cubicBezTo>
                <a:close/>
                <a:moveTo>
                  <a:pt x="715" y="3489"/>
                </a:moveTo>
                <a:cubicBezTo>
                  <a:pt x="715" y="3488"/>
                  <a:pt x="715" y="3488"/>
                  <a:pt x="715" y="3488"/>
                </a:cubicBezTo>
                <a:cubicBezTo>
                  <a:pt x="715" y="3479"/>
                  <a:pt x="700" y="3470"/>
                  <a:pt x="693" y="3464"/>
                </a:cubicBezTo>
                <a:cubicBezTo>
                  <a:pt x="512" y="3316"/>
                  <a:pt x="512" y="3316"/>
                  <a:pt x="512" y="3316"/>
                </a:cubicBezTo>
                <a:cubicBezTo>
                  <a:pt x="500" y="3305"/>
                  <a:pt x="480" y="3306"/>
                  <a:pt x="468" y="3318"/>
                </a:cubicBezTo>
                <a:cubicBezTo>
                  <a:pt x="10" y="3761"/>
                  <a:pt x="10" y="3761"/>
                  <a:pt x="10" y="3761"/>
                </a:cubicBezTo>
                <a:cubicBezTo>
                  <a:pt x="4" y="3767"/>
                  <a:pt x="0" y="3776"/>
                  <a:pt x="0" y="3785"/>
                </a:cubicBezTo>
                <a:cubicBezTo>
                  <a:pt x="0" y="3926"/>
                  <a:pt x="0" y="3926"/>
                  <a:pt x="0" y="3926"/>
                </a:cubicBezTo>
                <a:cubicBezTo>
                  <a:pt x="0" y="3945"/>
                  <a:pt x="15" y="3959"/>
                  <a:pt x="34" y="3959"/>
                </a:cubicBezTo>
                <a:cubicBezTo>
                  <a:pt x="192" y="3959"/>
                  <a:pt x="192" y="3959"/>
                  <a:pt x="192" y="3959"/>
                </a:cubicBezTo>
                <a:cubicBezTo>
                  <a:pt x="201" y="3959"/>
                  <a:pt x="214" y="3956"/>
                  <a:pt x="220" y="3950"/>
                </a:cubicBezTo>
                <a:cubicBezTo>
                  <a:pt x="694" y="3512"/>
                  <a:pt x="694" y="3512"/>
                  <a:pt x="694" y="3512"/>
                </a:cubicBezTo>
                <a:cubicBezTo>
                  <a:pt x="701" y="3506"/>
                  <a:pt x="715" y="3498"/>
                  <a:pt x="715" y="3489"/>
                </a:cubicBezTo>
                <a:close/>
                <a:moveTo>
                  <a:pt x="957" y="3453"/>
                </a:moveTo>
                <a:cubicBezTo>
                  <a:pt x="951" y="3445"/>
                  <a:pt x="942" y="3439"/>
                  <a:pt x="932" y="3438"/>
                </a:cubicBezTo>
                <a:cubicBezTo>
                  <a:pt x="922" y="3437"/>
                  <a:pt x="912" y="3441"/>
                  <a:pt x="905" y="3448"/>
                </a:cubicBezTo>
                <a:cubicBezTo>
                  <a:pt x="455" y="3903"/>
                  <a:pt x="455" y="3903"/>
                  <a:pt x="455" y="3903"/>
                </a:cubicBezTo>
                <a:cubicBezTo>
                  <a:pt x="449" y="3909"/>
                  <a:pt x="446" y="3918"/>
                  <a:pt x="446" y="3926"/>
                </a:cubicBezTo>
                <a:cubicBezTo>
                  <a:pt x="446" y="3931"/>
                  <a:pt x="447" y="3935"/>
                  <a:pt x="448" y="3939"/>
                </a:cubicBezTo>
                <a:cubicBezTo>
                  <a:pt x="454" y="3952"/>
                  <a:pt x="466" y="3959"/>
                  <a:pt x="479" y="3959"/>
                </a:cubicBezTo>
                <a:cubicBezTo>
                  <a:pt x="803" y="3959"/>
                  <a:pt x="803" y="3959"/>
                  <a:pt x="803" y="3959"/>
                </a:cubicBezTo>
                <a:cubicBezTo>
                  <a:pt x="812" y="3959"/>
                  <a:pt x="821" y="3956"/>
                  <a:pt x="827" y="3949"/>
                </a:cubicBezTo>
                <a:cubicBezTo>
                  <a:pt x="1075" y="3688"/>
                  <a:pt x="1075" y="3688"/>
                  <a:pt x="1075" y="3688"/>
                </a:cubicBezTo>
                <a:cubicBezTo>
                  <a:pt x="1086" y="3677"/>
                  <a:pt x="1088" y="3660"/>
                  <a:pt x="1080" y="3647"/>
                </a:cubicBezTo>
                <a:lnTo>
                  <a:pt x="957" y="3453"/>
                </a:lnTo>
                <a:close/>
              </a:path>
            </a:pathLst>
          </a:custGeom>
          <a:solidFill>
            <a:schemeClr val="bg1">
              <a:alpha val="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42A04829-F7F9-484B-859E-67BFC83BCC4D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83" b="7983"/>
          <a:stretch>
            <a:fillRect/>
          </a:stretch>
        </p:blipFill>
        <p:spPr>
          <a:xfrm>
            <a:off x="0" y="3489"/>
            <a:ext cx="12192000" cy="6856099"/>
          </a:xfr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71773A30-12A7-4724-9C8E-470EE17A05C3}"/>
              </a:ext>
            </a:extLst>
          </p:cNvPr>
          <p:cNvGrpSpPr/>
          <p:nvPr/>
        </p:nvGrpSpPr>
        <p:grpSpPr>
          <a:xfrm rot="16200000">
            <a:off x="7646266" y="2312266"/>
            <a:ext cx="4547331" cy="4544137"/>
            <a:chOff x="249238" y="3254375"/>
            <a:chExt cx="2260601" cy="2259013"/>
          </a:xfrm>
          <a:solidFill>
            <a:srgbClr val="000000">
              <a:alpha val="14902"/>
            </a:srgbClr>
          </a:solidFill>
        </p:grpSpPr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EDA10AAC-AA06-47CC-B0F7-6D017148181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851" y="4738688"/>
              <a:ext cx="1550988" cy="774700"/>
            </a:xfrm>
            <a:custGeom>
              <a:avLst/>
              <a:gdLst>
                <a:gd name="T0" fmla="*/ 660 w 977"/>
                <a:gd name="T1" fmla="*/ 169 h 488"/>
                <a:gd name="T2" fmla="*/ 490 w 977"/>
                <a:gd name="T3" fmla="*/ 0 h 488"/>
                <a:gd name="T4" fmla="*/ 0 w 977"/>
                <a:gd name="T5" fmla="*/ 488 h 488"/>
                <a:gd name="T6" fmla="*/ 977 w 977"/>
                <a:gd name="T7" fmla="*/ 488 h 488"/>
                <a:gd name="T8" fmla="*/ 660 w 977"/>
                <a:gd name="T9" fmla="*/ 169 h 488"/>
                <a:gd name="T10" fmla="*/ 660 w 977"/>
                <a:gd name="T11" fmla="*/ 169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7" h="488">
                  <a:moveTo>
                    <a:pt x="660" y="169"/>
                  </a:moveTo>
                  <a:lnTo>
                    <a:pt x="490" y="0"/>
                  </a:lnTo>
                  <a:lnTo>
                    <a:pt x="0" y="488"/>
                  </a:lnTo>
                  <a:lnTo>
                    <a:pt x="977" y="488"/>
                  </a:lnTo>
                  <a:lnTo>
                    <a:pt x="660" y="169"/>
                  </a:lnTo>
                  <a:lnTo>
                    <a:pt x="660" y="1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2A144E03-8C8C-4400-AF32-EA6D5F41F9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8" y="3254375"/>
              <a:ext cx="773113" cy="1547813"/>
            </a:xfrm>
            <a:custGeom>
              <a:avLst/>
              <a:gdLst>
                <a:gd name="T0" fmla="*/ 317 w 487"/>
                <a:gd name="T1" fmla="*/ 319 h 975"/>
                <a:gd name="T2" fmla="*/ 0 w 487"/>
                <a:gd name="T3" fmla="*/ 0 h 975"/>
                <a:gd name="T4" fmla="*/ 0 w 487"/>
                <a:gd name="T5" fmla="*/ 0 h 975"/>
                <a:gd name="T6" fmla="*/ 0 w 487"/>
                <a:gd name="T7" fmla="*/ 975 h 975"/>
                <a:gd name="T8" fmla="*/ 487 w 487"/>
                <a:gd name="T9" fmla="*/ 488 h 975"/>
                <a:gd name="T10" fmla="*/ 317 w 487"/>
                <a:gd name="T11" fmla="*/ 319 h 975"/>
                <a:gd name="T12" fmla="*/ 317 w 487"/>
                <a:gd name="T13" fmla="*/ 319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7" h="975">
                  <a:moveTo>
                    <a:pt x="317" y="319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975"/>
                  </a:lnTo>
                  <a:lnTo>
                    <a:pt x="487" y="488"/>
                  </a:lnTo>
                  <a:lnTo>
                    <a:pt x="317" y="319"/>
                  </a:lnTo>
                  <a:lnTo>
                    <a:pt x="317" y="3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9761DF30-B8D7-4F6E-9A64-F15CB59D77E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8" y="3254375"/>
              <a:ext cx="2260600" cy="506413"/>
            </a:xfrm>
            <a:custGeom>
              <a:avLst/>
              <a:gdLst>
                <a:gd name="T0" fmla="*/ 1424 w 1424"/>
                <a:gd name="T1" fmla="*/ 0 h 319"/>
                <a:gd name="T2" fmla="*/ 0 w 1424"/>
                <a:gd name="T3" fmla="*/ 0 h 319"/>
                <a:gd name="T4" fmla="*/ 317 w 1424"/>
                <a:gd name="T5" fmla="*/ 319 h 319"/>
                <a:gd name="T6" fmla="*/ 1107 w 1424"/>
                <a:gd name="T7" fmla="*/ 319 h 319"/>
                <a:gd name="T8" fmla="*/ 1424 w 1424"/>
                <a:gd name="T9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4" h="319">
                  <a:moveTo>
                    <a:pt x="1424" y="0"/>
                  </a:moveTo>
                  <a:lnTo>
                    <a:pt x="0" y="0"/>
                  </a:lnTo>
                  <a:lnTo>
                    <a:pt x="317" y="319"/>
                  </a:lnTo>
                  <a:lnTo>
                    <a:pt x="1107" y="319"/>
                  </a:lnTo>
                  <a:lnTo>
                    <a:pt x="14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095FD638-08AF-4E4E-9F87-E3BB581991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6601" y="3254375"/>
              <a:ext cx="503238" cy="2259013"/>
            </a:xfrm>
            <a:custGeom>
              <a:avLst/>
              <a:gdLst>
                <a:gd name="T0" fmla="*/ 0 w 317"/>
                <a:gd name="T1" fmla="*/ 319 h 1423"/>
                <a:gd name="T2" fmla="*/ 0 w 317"/>
                <a:gd name="T3" fmla="*/ 1104 h 1423"/>
                <a:gd name="T4" fmla="*/ 317 w 317"/>
                <a:gd name="T5" fmla="*/ 1423 h 1423"/>
                <a:gd name="T6" fmla="*/ 317 w 317"/>
                <a:gd name="T7" fmla="*/ 0 h 1423"/>
                <a:gd name="T8" fmla="*/ 0 w 317"/>
                <a:gd name="T9" fmla="*/ 319 h 1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7" h="1423">
                  <a:moveTo>
                    <a:pt x="0" y="319"/>
                  </a:moveTo>
                  <a:lnTo>
                    <a:pt x="0" y="1104"/>
                  </a:lnTo>
                  <a:lnTo>
                    <a:pt x="317" y="1423"/>
                  </a:lnTo>
                  <a:lnTo>
                    <a:pt x="317" y="0"/>
                  </a:lnTo>
                  <a:lnTo>
                    <a:pt x="0" y="3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2C221966-BDC3-4452-B919-F1FC5AB949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8" y="3254375"/>
              <a:ext cx="752475" cy="506413"/>
            </a:xfrm>
            <a:custGeom>
              <a:avLst/>
              <a:gdLst>
                <a:gd name="T0" fmla="*/ 0 w 474"/>
                <a:gd name="T1" fmla="*/ 0 h 319"/>
                <a:gd name="T2" fmla="*/ 317 w 474"/>
                <a:gd name="T3" fmla="*/ 319 h 319"/>
                <a:gd name="T4" fmla="*/ 474 w 474"/>
                <a:gd name="T5" fmla="*/ 319 h 319"/>
                <a:gd name="T6" fmla="*/ 157 w 474"/>
                <a:gd name="T7" fmla="*/ 0 h 319"/>
                <a:gd name="T8" fmla="*/ 0 w 474"/>
                <a:gd name="T9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4" h="319">
                  <a:moveTo>
                    <a:pt x="0" y="0"/>
                  </a:moveTo>
                  <a:lnTo>
                    <a:pt x="317" y="319"/>
                  </a:lnTo>
                  <a:lnTo>
                    <a:pt x="474" y="319"/>
                  </a:lnTo>
                  <a:lnTo>
                    <a:pt x="15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9F795306-DBD9-4ADE-ABE2-F6EA930F2A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6601" y="4759325"/>
              <a:ext cx="503238" cy="754063"/>
            </a:xfrm>
            <a:custGeom>
              <a:avLst/>
              <a:gdLst>
                <a:gd name="T0" fmla="*/ 0 w 317"/>
                <a:gd name="T1" fmla="*/ 0 h 475"/>
                <a:gd name="T2" fmla="*/ 0 w 317"/>
                <a:gd name="T3" fmla="*/ 156 h 475"/>
                <a:gd name="T4" fmla="*/ 317 w 317"/>
                <a:gd name="T5" fmla="*/ 475 h 475"/>
                <a:gd name="T6" fmla="*/ 317 w 317"/>
                <a:gd name="T7" fmla="*/ 319 h 475"/>
                <a:gd name="T8" fmla="*/ 0 w 317"/>
                <a:gd name="T9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7" h="475">
                  <a:moveTo>
                    <a:pt x="0" y="0"/>
                  </a:moveTo>
                  <a:lnTo>
                    <a:pt x="0" y="156"/>
                  </a:lnTo>
                  <a:lnTo>
                    <a:pt x="317" y="475"/>
                  </a:lnTo>
                  <a:lnTo>
                    <a:pt x="317" y="31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4DDF9CDF-8EB3-4D77-9760-ADCA42E58DA3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1D5DCBB-88AE-4DD2-842F-FE7A8AF5C67E}"/>
              </a:ext>
            </a:extLst>
          </p:cNvPr>
          <p:cNvSpPr/>
          <p:nvPr/>
        </p:nvSpPr>
        <p:spPr>
          <a:xfrm>
            <a:off x="10878231" y="6255432"/>
            <a:ext cx="512988" cy="51298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EAD7EA-AD23-47A0-AAA6-0E1983F2DA02}"/>
              </a:ext>
            </a:extLst>
          </p:cNvPr>
          <p:cNvSpPr txBox="1"/>
          <p:nvPr/>
        </p:nvSpPr>
        <p:spPr>
          <a:xfrm>
            <a:off x="4956629" y="3075057"/>
            <a:ext cx="22787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 </a:t>
            </a:r>
            <a:r>
              <a:rPr lang="en-US" sz="40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END</a:t>
            </a:r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id="{BF15B91E-DED2-4419-810D-676FCD4AF1F3}"/>
              </a:ext>
            </a:extLst>
          </p:cNvPr>
          <p:cNvSpPr>
            <a:spLocks noEditPoints="1"/>
          </p:cNvSpPr>
          <p:nvPr/>
        </p:nvSpPr>
        <p:spPr bwMode="auto">
          <a:xfrm>
            <a:off x="0" y="2346326"/>
            <a:ext cx="4211336" cy="4511674"/>
          </a:xfrm>
          <a:custGeom>
            <a:avLst/>
            <a:gdLst>
              <a:gd name="T0" fmla="*/ 3645 w 3689"/>
              <a:gd name="T1" fmla="*/ 149 h 3959"/>
              <a:gd name="T2" fmla="*/ 1166 w 3689"/>
              <a:gd name="T3" fmla="*/ 1584 h 3959"/>
              <a:gd name="T4" fmla="*/ 533 w 3689"/>
              <a:gd name="T5" fmla="*/ 1766 h 3959"/>
              <a:gd name="T6" fmla="*/ 87 w 3689"/>
              <a:gd name="T7" fmla="*/ 2316 h 3959"/>
              <a:gd name="T8" fmla="*/ 114 w 3689"/>
              <a:gd name="T9" fmla="*/ 2352 h 3959"/>
              <a:gd name="T10" fmla="*/ 825 w 3689"/>
              <a:gd name="T11" fmla="*/ 2876 h 3959"/>
              <a:gd name="T12" fmla="*/ 632 w 3689"/>
              <a:gd name="T13" fmla="*/ 3166 h 3959"/>
              <a:gd name="T14" fmla="*/ 845 w 3689"/>
              <a:gd name="T15" fmla="*/ 3353 h 3959"/>
              <a:gd name="T16" fmla="*/ 1089 w 3689"/>
              <a:gd name="T17" fmla="*/ 3104 h 3959"/>
              <a:gd name="T18" fmla="*/ 1713 w 3689"/>
              <a:gd name="T19" fmla="*/ 3731 h 3959"/>
              <a:gd name="T20" fmla="*/ 1774 w 3689"/>
              <a:gd name="T21" fmla="*/ 3745 h 3959"/>
              <a:gd name="T22" fmla="*/ 2280 w 3689"/>
              <a:gd name="T23" fmla="*/ 3254 h 3959"/>
              <a:gd name="T24" fmla="*/ 2797 w 3689"/>
              <a:gd name="T25" fmla="*/ 2229 h 3959"/>
              <a:gd name="T26" fmla="*/ 3675 w 3689"/>
              <a:gd name="T27" fmla="*/ 177 h 3959"/>
              <a:gd name="T28" fmla="*/ 1835 w 3689"/>
              <a:gd name="T29" fmla="*/ 1640 h 3959"/>
              <a:gd name="T30" fmla="*/ 2589 w 3689"/>
              <a:gd name="T31" fmla="*/ 1640 h 3959"/>
              <a:gd name="T32" fmla="*/ 21 w 3689"/>
              <a:gd name="T33" fmla="*/ 3516 h 3959"/>
              <a:gd name="T34" fmla="*/ 634 w 3689"/>
              <a:gd name="T35" fmla="*/ 2914 h 3959"/>
              <a:gd name="T36" fmla="*/ 620 w 3689"/>
              <a:gd name="T37" fmla="*/ 2859 h 3959"/>
              <a:gd name="T38" fmla="*/ 397 w 3689"/>
              <a:gd name="T39" fmla="*/ 2722 h 3959"/>
              <a:gd name="T40" fmla="*/ 1 w 3689"/>
              <a:gd name="T41" fmla="*/ 3143 h 3959"/>
              <a:gd name="T42" fmla="*/ 21 w 3689"/>
              <a:gd name="T43" fmla="*/ 3516 h 3959"/>
              <a:gd name="T44" fmla="*/ 715 w 3689"/>
              <a:gd name="T45" fmla="*/ 3488 h 3959"/>
              <a:gd name="T46" fmla="*/ 512 w 3689"/>
              <a:gd name="T47" fmla="*/ 3316 h 3959"/>
              <a:gd name="T48" fmla="*/ 10 w 3689"/>
              <a:gd name="T49" fmla="*/ 3761 h 3959"/>
              <a:gd name="T50" fmla="*/ 0 w 3689"/>
              <a:gd name="T51" fmla="*/ 3926 h 3959"/>
              <a:gd name="T52" fmla="*/ 192 w 3689"/>
              <a:gd name="T53" fmla="*/ 3959 h 3959"/>
              <a:gd name="T54" fmla="*/ 694 w 3689"/>
              <a:gd name="T55" fmla="*/ 3512 h 3959"/>
              <a:gd name="T56" fmla="*/ 957 w 3689"/>
              <a:gd name="T57" fmla="*/ 3453 h 3959"/>
              <a:gd name="T58" fmla="*/ 905 w 3689"/>
              <a:gd name="T59" fmla="*/ 3448 h 3959"/>
              <a:gd name="T60" fmla="*/ 446 w 3689"/>
              <a:gd name="T61" fmla="*/ 3926 h 3959"/>
              <a:gd name="T62" fmla="*/ 479 w 3689"/>
              <a:gd name="T63" fmla="*/ 3959 h 3959"/>
              <a:gd name="T64" fmla="*/ 827 w 3689"/>
              <a:gd name="T65" fmla="*/ 3949 h 3959"/>
              <a:gd name="T66" fmla="*/ 1080 w 3689"/>
              <a:gd name="T67" fmla="*/ 3647 h 39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689" h="3959">
                <a:moveTo>
                  <a:pt x="3675" y="177"/>
                </a:moveTo>
                <a:cubicBezTo>
                  <a:pt x="3672" y="163"/>
                  <a:pt x="3660" y="151"/>
                  <a:pt x="3645" y="149"/>
                </a:cubicBezTo>
                <a:cubicBezTo>
                  <a:pt x="3606" y="142"/>
                  <a:pt x="2687" y="0"/>
                  <a:pt x="1490" y="1197"/>
                </a:cubicBezTo>
                <a:cubicBezTo>
                  <a:pt x="1489" y="1198"/>
                  <a:pt x="1333" y="1359"/>
                  <a:pt x="1166" y="1584"/>
                </a:cubicBezTo>
                <a:cubicBezTo>
                  <a:pt x="552" y="1754"/>
                  <a:pt x="552" y="1754"/>
                  <a:pt x="552" y="1754"/>
                </a:cubicBezTo>
                <a:cubicBezTo>
                  <a:pt x="544" y="1756"/>
                  <a:pt x="538" y="1761"/>
                  <a:pt x="533" y="1766"/>
                </a:cubicBezTo>
                <a:cubicBezTo>
                  <a:pt x="96" y="2292"/>
                  <a:pt x="96" y="2292"/>
                  <a:pt x="96" y="2292"/>
                </a:cubicBezTo>
                <a:cubicBezTo>
                  <a:pt x="90" y="2299"/>
                  <a:pt x="87" y="2307"/>
                  <a:pt x="87" y="2316"/>
                </a:cubicBezTo>
                <a:cubicBezTo>
                  <a:pt x="87" y="2320"/>
                  <a:pt x="88" y="2323"/>
                  <a:pt x="89" y="2327"/>
                </a:cubicBezTo>
                <a:cubicBezTo>
                  <a:pt x="93" y="2339"/>
                  <a:pt x="102" y="2348"/>
                  <a:pt x="114" y="2352"/>
                </a:cubicBezTo>
                <a:cubicBezTo>
                  <a:pt x="735" y="2532"/>
                  <a:pt x="735" y="2532"/>
                  <a:pt x="735" y="2532"/>
                </a:cubicBezTo>
                <a:cubicBezTo>
                  <a:pt x="729" y="2664"/>
                  <a:pt x="759" y="2780"/>
                  <a:pt x="825" y="2876"/>
                </a:cubicBezTo>
                <a:cubicBezTo>
                  <a:pt x="629" y="3115"/>
                  <a:pt x="629" y="3115"/>
                  <a:pt x="629" y="3115"/>
                </a:cubicBezTo>
                <a:cubicBezTo>
                  <a:pt x="616" y="3130"/>
                  <a:pt x="617" y="3152"/>
                  <a:pt x="632" y="3166"/>
                </a:cubicBezTo>
                <a:cubicBezTo>
                  <a:pt x="819" y="3343"/>
                  <a:pt x="819" y="3343"/>
                  <a:pt x="819" y="3343"/>
                </a:cubicBezTo>
                <a:cubicBezTo>
                  <a:pt x="826" y="3350"/>
                  <a:pt x="835" y="3354"/>
                  <a:pt x="845" y="3353"/>
                </a:cubicBezTo>
                <a:cubicBezTo>
                  <a:pt x="856" y="3353"/>
                  <a:pt x="865" y="3349"/>
                  <a:pt x="872" y="3341"/>
                </a:cubicBezTo>
                <a:cubicBezTo>
                  <a:pt x="1089" y="3104"/>
                  <a:pt x="1089" y="3104"/>
                  <a:pt x="1089" y="3104"/>
                </a:cubicBezTo>
                <a:cubicBezTo>
                  <a:pt x="1144" y="3125"/>
                  <a:pt x="1282" y="3161"/>
                  <a:pt x="1491" y="3122"/>
                </a:cubicBezTo>
                <a:cubicBezTo>
                  <a:pt x="1713" y="3731"/>
                  <a:pt x="1713" y="3731"/>
                  <a:pt x="1713" y="3731"/>
                </a:cubicBezTo>
                <a:cubicBezTo>
                  <a:pt x="1717" y="3743"/>
                  <a:pt x="1727" y="3752"/>
                  <a:pt x="1740" y="3755"/>
                </a:cubicBezTo>
                <a:cubicBezTo>
                  <a:pt x="1752" y="3758"/>
                  <a:pt x="1764" y="3754"/>
                  <a:pt x="1774" y="3745"/>
                </a:cubicBezTo>
                <a:cubicBezTo>
                  <a:pt x="2269" y="3274"/>
                  <a:pt x="2269" y="3274"/>
                  <a:pt x="2269" y="3274"/>
                </a:cubicBezTo>
                <a:cubicBezTo>
                  <a:pt x="2275" y="3268"/>
                  <a:pt x="2279" y="3261"/>
                  <a:pt x="2280" y="3254"/>
                </a:cubicBezTo>
                <a:cubicBezTo>
                  <a:pt x="2391" y="2633"/>
                  <a:pt x="2391" y="2633"/>
                  <a:pt x="2391" y="2633"/>
                </a:cubicBezTo>
                <a:cubicBezTo>
                  <a:pt x="2526" y="2516"/>
                  <a:pt x="2663" y="2380"/>
                  <a:pt x="2797" y="2229"/>
                </a:cubicBezTo>
                <a:cubicBezTo>
                  <a:pt x="3573" y="1357"/>
                  <a:pt x="3689" y="676"/>
                  <a:pt x="3689" y="347"/>
                </a:cubicBezTo>
                <a:cubicBezTo>
                  <a:pt x="3689" y="239"/>
                  <a:pt x="3675" y="180"/>
                  <a:pt x="3675" y="177"/>
                </a:cubicBezTo>
                <a:close/>
                <a:moveTo>
                  <a:pt x="2212" y="2017"/>
                </a:moveTo>
                <a:cubicBezTo>
                  <a:pt x="2004" y="2017"/>
                  <a:pt x="1835" y="1848"/>
                  <a:pt x="1835" y="1640"/>
                </a:cubicBezTo>
                <a:cubicBezTo>
                  <a:pt x="1835" y="1432"/>
                  <a:pt x="2004" y="1263"/>
                  <a:pt x="2212" y="1263"/>
                </a:cubicBezTo>
                <a:cubicBezTo>
                  <a:pt x="2420" y="1263"/>
                  <a:pt x="2589" y="1432"/>
                  <a:pt x="2589" y="1640"/>
                </a:cubicBezTo>
                <a:cubicBezTo>
                  <a:pt x="2589" y="1848"/>
                  <a:pt x="2420" y="2017"/>
                  <a:pt x="2212" y="2017"/>
                </a:cubicBezTo>
                <a:close/>
                <a:moveTo>
                  <a:pt x="21" y="3516"/>
                </a:moveTo>
                <a:cubicBezTo>
                  <a:pt x="34" y="3521"/>
                  <a:pt x="48" y="3518"/>
                  <a:pt x="58" y="3509"/>
                </a:cubicBezTo>
                <a:cubicBezTo>
                  <a:pt x="634" y="2914"/>
                  <a:pt x="634" y="2914"/>
                  <a:pt x="634" y="2914"/>
                </a:cubicBezTo>
                <a:cubicBezTo>
                  <a:pt x="642" y="2906"/>
                  <a:pt x="645" y="2894"/>
                  <a:pt x="642" y="2883"/>
                </a:cubicBezTo>
                <a:cubicBezTo>
                  <a:pt x="639" y="2872"/>
                  <a:pt x="631" y="2863"/>
                  <a:pt x="620" y="2859"/>
                </a:cubicBezTo>
                <a:cubicBezTo>
                  <a:pt x="432" y="2713"/>
                  <a:pt x="432" y="2713"/>
                  <a:pt x="432" y="2713"/>
                </a:cubicBezTo>
                <a:cubicBezTo>
                  <a:pt x="419" y="2709"/>
                  <a:pt x="406" y="2713"/>
                  <a:pt x="397" y="2722"/>
                </a:cubicBezTo>
                <a:cubicBezTo>
                  <a:pt x="10" y="3120"/>
                  <a:pt x="10" y="3120"/>
                  <a:pt x="10" y="3120"/>
                </a:cubicBezTo>
                <a:cubicBezTo>
                  <a:pt x="4" y="3126"/>
                  <a:pt x="1" y="3134"/>
                  <a:pt x="1" y="3143"/>
                </a:cubicBezTo>
                <a:cubicBezTo>
                  <a:pt x="1" y="3485"/>
                  <a:pt x="1" y="3485"/>
                  <a:pt x="1" y="3485"/>
                </a:cubicBezTo>
                <a:cubicBezTo>
                  <a:pt x="1" y="3499"/>
                  <a:pt x="9" y="3511"/>
                  <a:pt x="21" y="3516"/>
                </a:cubicBezTo>
                <a:close/>
                <a:moveTo>
                  <a:pt x="715" y="3489"/>
                </a:moveTo>
                <a:cubicBezTo>
                  <a:pt x="715" y="3488"/>
                  <a:pt x="715" y="3488"/>
                  <a:pt x="715" y="3488"/>
                </a:cubicBezTo>
                <a:cubicBezTo>
                  <a:pt x="715" y="3479"/>
                  <a:pt x="700" y="3470"/>
                  <a:pt x="693" y="3464"/>
                </a:cubicBezTo>
                <a:cubicBezTo>
                  <a:pt x="512" y="3316"/>
                  <a:pt x="512" y="3316"/>
                  <a:pt x="512" y="3316"/>
                </a:cubicBezTo>
                <a:cubicBezTo>
                  <a:pt x="500" y="3305"/>
                  <a:pt x="480" y="3306"/>
                  <a:pt x="468" y="3318"/>
                </a:cubicBezTo>
                <a:cubicBezTo>
                  <a:pt x="10" y="3761"/>
                  <a:pt x="10" y="3761"/>
                  <a:pt x="10" y="3761"/>
                </a:cubicBezTo>
                <a:cubicBezTo>
                  <a:pt x="4" y="3767"/>
                  <a:pt x="0" y="3776"/>
                  <a:pt x="0" y="3785"/>
                </a:cubicBezTo>
                <a:cubicBezTo>
                  <a:pt x="0" y="3926"/>
                  <a:pt x="0" y="3926"/>
                  <a:pt x="0" y="3926"/>
                </a:cubicBezTo>
                <a:cubicBezTo>
                  <a:pt x="0" y="3945"/>
                  <a:pt x="15" y="3959"/>
                  <a:pt x="34" y="3959"/>
                </a:cubicBezTo>
                <a:cubicBezTo>
                  <a:pt x="192" y="3959"/>
                  <a:pt x="192" y="3959"/>
                  <a:pt x="192" y="3959"/>
                </a:cubicBezTo>
                <a:cubicBezTo>
                  <a:pt x="201" y="3959"/>
                  <a:pt x="214" y="3956"/>
                  <a:pt x="220" y="3950"/>
                </a:cubicBezTo>
                <a:cubicBezTo>
                  <a:pt x="694" y="3512"/>
                  <a:pt x="694" y="3512"/>
                  <a:pt x="694" y="3512"/>
                </a:cubicBezTo>
                <a:cubicBezTo>
                  <a:pt x="701" y="3506"/>
                  <a:pt x="715" y="3498"/>
                  <a:pt x="715" y="3489"/>
                </a:cubicBezTo>
                <a:close/>
                <a:moveTo>
                  <a:pt x="957" y="3453"/>
                </a:moveTo>
                <a:cubicBezTo>
                  <a:pt x="951" y="3445"/>
                  <a:pt x="942" y="3439"/>
                  <a:pt x="932" y="3438"/>
                </a:cubicBezTo>
                <a:cubicBezTo>
                  <a:pt x="922" y="3437"/>
                  <a:pt x="912" y="3441"/>
                  <a:pt x="905" y="3448"/>
                </a:cubicBezTo>
                <a:cubicBezTo>
                  <a:pt x="455" y="3903"/>
                  <a:pt x="455" y="3903"/>
                  <a:pt x="455" y="3903"/>
                </a:cubicBezTo>
                <a:cubicBezTo>
                  <a:pt x="449" y="3909"/>
                  <a:pt x="446" y="3918"/>
                  <a:pt x="446" y="3926"/>
                </a:cubicBezTo>
                <a:cubicBezTo>
                  <a:pt x="446" y="3931"/>
                  <a:pt x="447" y="3935"/>
                  <a:pt x="448" y="3939"/>
                </a:cubicBezTo>
                <a:cubicBezTo>
                  <a:pt x="454" y="3952"/>
                  <a:pt x="466" y="3959"/>
                  <a:pt x="479" y="3959"/>
                </a:cubicBezTo>
                <a:cubicBezTo>
                  <a:pt x="803" y="3959"/>
                  <a:pt x="803" y="3959"/>
                  <a:pt x="803" y="3959"/>
                </a:cubicBezTo>
                <a:cubicBezTo>
                  <a:pt x="812" y="3959"/>
                  <a:pt x="821" y="3956"/>
                  <a:pt x="827" y="3949"/>
                </a:cubicBezTo>
                <a:cubicBezTo>
                  <a:pt x="1075" y="3688"/>
                  <a:pt x="1075" y="3688"/>
                  <a:pt x="1075" y="3688"/>
                </a:cubicBezTo>
                <a:cubicBezTo>
                  <a:pt x="1086" y="3677"/>
                  <a:pt x="1088" y="3660"/>
                  <a:pt x="1080" y="3647"/>
                </a:cubicBezTo>
                <a:lnTo>
                  <a:pt x="957" y="3453"/>
                </a:lnTo>
                <a:close/>
              </a:path>
            </a:pathLst>
          </a:custGeom>
          <a:solidFill>
            <a:schemeClr val="bg1">
              <a:alpha val="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Placeholder 50">
            <a:extLst>
              <a:ext uri="{FF2B5EF4-FFF2-40B4-BE49-F238E27FC236}">
                <a16:creationId xmlns:a16="http://schemas.microsoft.com/office/drawing/2014/main" id="{18F2429C-9EF3-4D57-929F-0BE4EF91034A}"/>
              </a:ext>
            </a:extLst>
          </p:cNvPr>
          <p:cNvPicPr>
            <a:picLocks noGrp="1" noChangeAspect="1"/>
          </p:cNvPicPr>
          <p:nvPr>
            <p:ph type="pic" sz="quarter" idx="68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17" b="12217"/>
          <a:stretch>
            <a:fillRect/>
          </a:stretch>
        </p:blipFill>
        <p:spPr>
          <a:xfrm>
            <a:off x="0" y="849313"/>
            <a:ext cx="5930900" cy="4278312"/>
          </a:xfrm>
        </p:spPr>
      </p:pic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FE0FFAB7-A190-4E35-9806-F6CD04B9BC33}"/>
              </a:ext>
            </a:extLst>
          </p:cNvPr>
          <p:cNvSpPr/>
          <p:nvPr/>
        </p:nvSpPr>
        <p:spPr>
          <a:xfrm rot="5400000">
            <a:off x="826137" y="22624"/>
            <a:ext cx="4278310" cy="5930587"/>
          </a:xfrm>
          <a:prstGeom prst="triangle">
            <a:avLst/>
          </a:prstGeom>
          <a:solidFill>
            <a:schemeClr val="accent5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3" name="Picture Placeholder 52">
            <a:extLst>
              <a:ext uri="{FF2B5EF4-FFF2-40B4-BE49-F238E27FC236}">
                <a16:creationId xmlns:a16="http://schemas.microsoft.com/office/drawing/2014/main" id="{02239C4D-0847-4D2C-B709-41AFD3ED956D}"/>
              </a:ext>
            </a:extLst>
          </p:cNvPr>
          <p:cNvPicPr>
            <a:picLocks noGrp="1" noChangeAspect="1"/>
          </p:cNvPicPr>
          <p:nvPr>
            <p:ph type="pic" sz="quarter" idx="69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8" r="3768"/>
          <a:stretch>
            <a:fillRect/>
          </a:stretch>
        </p:blipFill>
        <p:spPr/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A80BC4B9-0E77-46C5-B463-8E699BA74AD7}"/>
              </a:ext>
            </a:extLst>
          </p:cNvPr>
          <p:cNvSpPr/>
          <p:nvPr/>
        </p:nvSpPr>
        <p:spPr>
          <a:xfrm>
            <a:off x="4859747" y="1752856"/>
            <a:ext cx="2470122" cy="24701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8" name="Picture Placeholder 67">
            <a:extLst>
              <a:ext uri="{FF2B5EF4-FFF2-40B4-BE49-F238E27FC236}">
                <a16:creationId xmlns:a16="http://schemas.microsoft.com/office/drawing/2014/main" id="{89F4FCCE-6BA2-4E78-B2F6-8FE1480CE1BC}"/>
              </a:ext>
            </a:extLst>
          </p:cNvPr>
          <p:cNvPicPr>
            <a:picLocks noGrp="1" noChangeAspect="1"/>
          </p:cNvPicPr>
          <p:nvPr>
            <p:ph type="pic" sz="quarter" idx="67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27" r="16627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95B2BA0-4515-4B66-8BE1-557AB5B3854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199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3600" b="1" dirty="0"/>
              <a:t>Welcome Message</a:t>
            </a:r>
            <a:endParaRPr lang="en-US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D2483C2F-19DB-463E-9D6F-EBBEFC3497CA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199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32AD963-57E8-4AC9-B04B-6A11B7DD80AA}"/>
              </a:ext>
            </a:extLst>
          </p:cNvPr>
          <p:cNvGrpSpPr/>
          <p:nvPr/>
        </p:nvGrpSpPr>
        <p:grpSpPr>
          <a:xfrm>
            <a:off x="4439987" y="4363735"/>
            <a:ext cx="3231064" cy="470315"/>
            <a:chOff x="4518568" y="3459570"/>
            <a:chExt cx="3231064" cy="470315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240BF769-03AA-4B7A-A0DF-1BF7ADF27154}"/>
                </a:ext>
              </a:extLst>
            </p:cNvPr>
            <p:cNvSpPr txBox="1"/>
            <p:nvPr/>
          </p:nvSpPr>
          <p:spPr>
            <a:xfrm>
              <a:off x="4518568" y="3459570"/>
              <a:ext cx="32310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JOHN DEO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8CCF45B-DA4A-499D-9979-C41E4698339E}"/>
                </a:ext>
              </a:extLst>
            </p:cNvPr>
            <p:cNvSpPr/>
            <p:nvPr/>
          </p:nvSpPr>
          <p:spPr>
            <a:xfrm>
              <a:off x="5800271" y="3871828"/>
              <a:ext cx="667658" cy="58057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66" name="Rectangle 65">
            <a:extLst>
              <a:ext uri="{FF2B5EF4-FFF2-40B4-BE49-F238E27FC236}">
                <a16:creationId xmlns:a16="http://schemas.microsoft.com/office/drawing/2014/main" id="{B501F373-66F2-4707-8AD8-3FC3E41B96DE}"/>
              </a:ext>
            </a:extLst>
          </p:cNvPr>
          <p:cNvSpPr/>
          <p:nvPr/>
        </p:nvSpPr>
        <p:spPr>
          <a:xfrm>
            <a:off x="2270170" y="5132827"/>
            <a:ext cx="765166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>
          <a:xfrm>
            <a:off x="10915650" y="6356351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0" name="Title 29">
            <a:extLst>
              <a:ext uri="{FF2B5EF4-FFF2-40B4-BE49-F238E27FC236}">
                <a16:creationId xmlns:a16="http://schemas.microsoft.com/office/drawing/2014/main" id="{98FB7857-636E-4C7B-B7E7-3ADC860FE4B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About us</a:t>
            </a:r>
            <a:endParaRPr lang="en-US" sz="4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E2206772-6F9D-4B71-8588-B75696C50BA2}"/>
              </a:ext>
            </a:extLst>
          </p:cNvPr>
          <p:cNvPicPr>
            <a:picLocks noGrp="1" noChangeAspect="1"/>
          </p:cNvPicPr>
          <p:nvPr>
            <p:ph type="pic" sz="quarter" idx="67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20" b="28820"/>
          <a:stretch>
            <a:fillRect/>
          </a:stretch>
        </p:blipFill>
        <p:spPr/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0490E0BB-6C03-454C-A242-174DD4255963}"/>
              </a:ext>
            </a:extLst>
          </p:cNvPr>
          <p:cNvSpPr/>
          <p:nvPr/>
        </p:nvSpPr>
        <p:spPr>
          <a:xfrm>
            <a:off x="838201" y="1435122"/>
            <a:ext cx="10352314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55ADEAA4-65CD-4E8D-98FE-3857CC4C531C}"/>
              </a:ext>
            </a:extLst>
          </p:cNvPr>
          <p:cNvSpPr/>
          <p:nvPr/>
        </p:nvSpPr>
        <p:spPr>
          <a:xfrm>
            <a:off x="5187207" y="2579047"/>
            <a:ext cx="1817587" cy="1704983"/>
          </a:xfrm>
          <a:prstGeom prst="rect">
            <a:avLst/>
          </a:prstGeom>
          <a:solidFill>
            <a:schemeClr val="accent3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93DBCD97-0AB2-42F6-A7EA-70CC5B103614}"/>
              </a:ext>
            </a:extLst>
          </p:cNvPr>
          <p:cNvSpPr txBox="1"/>
          <p:nvPr/>
        </p:nvSpPr>
        <p:spPr>
          <a:xfrm>
            <a:off x="5570587" y="3246928"/>
            <a:ext cx="105082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Charities</a:t>
            </a: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B7C68F93-6E8F-46AF-BFB2-409DD8C57A44}"/>
              </a:ext>
            </a:extLst>
          </p:cNvPr>
          <p:cNvSpPr/>
          <p:nvPr/>
        </p:nvSpPr>
        <p:spPr>
          <a:xfrm>
            <a:off x="5310659" y="3495212"/>
            <a:ext cx="1570682" cy="592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meant to your project Lorem text</a:t>
            </a:r>
          </a:p>
        </p:txBody>
      </p:sp>
      <p:sp>
        <p:nvSpPr>
          <p:cNvPr id="142" name="Freeform 8">
            <a:extLst>
              <a:ext uri="{FF2B5EF4-FFF2-40B4-BE49-F238E27FC236}">
                <a16:creationId xmlns:a16="http://schemas.microsoft.com/office/drawing/2014/main" id="{D7C3ADB8-0204-44A6-B37A-388B83F115F1}"/>
              </a:ext>
            </a:extLst>
          </p:cNvPr>
          <p:cNvSpPr>
            <a:spLocks noEditPoints="1"/>
          </p:cNvSpPr>
          <p:nvPr/>
        </p:nvSpPr>
        <p:spPr bwMode="auto">
          <a:xfrm>
            <a:off x="5882418" y="2775395"/>
            <a:ext cx="427164" cy="399745"/>
          </a:xfrm>
          <a:custGeom>
            <a:avLst/>
            <a:gdLst>
              <a:gd name="T0" fmla="*/ 129 w 130"/>
              <a:gd name="T1" fmla="*/ 35 h 120"/>
              <a:gd name="T2" fmla="*/ 94 w 130"/>
              <a:gd name="T3" fmla="*/ 0 h 120"/>
              <a:gd name="T4" fmla="*/ 64 w 130"/>
              <a:gd name="T5" fmla="*/ 17 h 120"/>
              <a:gd name="T6" fmla="*/ 35 w 130"/>
              <a:gd name="T7" fmla="*/ 0 h 120"/>
              <a:gd name="T8" fmla="*/ 0 w 130"/>
              <a:gd name="T9" fmla="*/ 35 h 120"/>
              <a:gd name="T10" fmla="*/ 2 w 130"/>
              <a:gd name="T11" fmla="*/ 49 h 120"/>
              <a:gd name="T12" fmla="*/ 19 w 130"/>
              <a:gd name="T13" fmla="*/ 79 h 120"/>
              <a:gd name="T14" fmla="*/ 64 w 130"/>
              <a:gd name="T15" fmla="*/ 120 h 120"/>
              <a:gd name="T16" fmla="*/ 110 w 130"/>
              <a:gd name="T17" fmla="*/ 79 h 120"/>
              <a:gd name="T18" fmla="*/ 128 w 130"/>
              <a:gd name="T19" fmla="*/ 49 h 120"/>
              <a:gd name="T20" fmla="*/ 129 w 130"/>
              <a:gd name="T21" fmla="*/ 35 h 120"/>
              <a:gd name="T22" fmla="*/ 123 w 130"/>
              <a:gd name="T23" fmla="*/ 48 h 120"/>
              <a:gd name="T24" fmla="*/ 107 w 130"/>
              <a:gd name="T25" fmla="*/ 75 h 120"/>
              <a:gd name="T26" fmla="*/ 64 w 130"/>
              <a:gd name="T27" fmla="*/ 113 h 120"/>
              <a:gd name="T28" fmla="*/ 23 w 130"/>
              <a:gd name="T29" fmla="*/ 75 h 120"/>
              <a:gd name="T30" fmla="*/ 6 w 130"/>
              <a:gd name="T31" fmla="*/ 48 h 120"/>
              <a:gd name="T32" fmla="*/ 5 w 130"/>
              <a:gd name="T33" fmla="*/ 36 h 120"/>
              <a:gd name="T34" fmla="*/ 5 w 130"/>
              <a:gd name="T35" fmla="*/ 36 h 120"/>
              <a:gd name="T36" fmla="*/ 35 w 130"/>
              <a:gd name="T37" fmla="*/ 5 h 120"/>
              <a:gd name="T38" fmla="*/ 62 w 130"/>
              <a:gd name="T39" fmla="*/ 23 h 120"/>
              <a:gd name="T40" fmla="*/ 64 w 130"/>
              <a:gd name="T41" fmla="*/ 29 h 120"/>
              <a:gd name="T42" fmla="*/ 67 w 130"/>
              <a:gd name="T43" fmla="*/ 23 h 120"/>
              <a:gd name="T44" fmla="*/ 94 w 130"/>
              <a:gd name="T45" fmla="*/ 5 h 120"/>
              <a:gd name="T46" fmla="*/ 124 w 130"/>
              <a:gd name="T47" fmla="*/ 36 h 120"/>
              <a:gd name="T48" fmla="*/ 123 w 130"/>
              <a:gd name="T49" fmla="*/ 48 h 120"/>
              <a:gd name="T50" fmla="*/ 123 w 130"/>
              <a:gd name="T51" fmla="*/ 48 h 120"/>
              <a:gd name="T52" fmla="*/ 123 w 130"/>
              <a:gd name="T53" fmla="*/ 4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0" h="120">
                <a:moveTo>
                  <a:pt x="129" y="35"/>
                </a:moveTo>
                <a:cubicBezTo>
                  <a:pt x="127" y="15"/>
                  <a:pt x="113" y="0"/>
                  <a:pt x="94" y="0"/>
                </a:cubicBezTo>
                <a:cubicBezTo>
                  <a:pt x="82" y="0"/>
                  <a:pt x="71" y="6"/>
                  <a:pt x="64" y="17"/>
                </a:cubicBezTo>
                <a:cubicBezTo>
                  <a:pt x="58" y="6"/>
                  <a:pt x="47" y="0"/>
                  <a:pt x="35" y="0"/>
                </a:cubicBezTo>
                <a:cubicBezTo>
                  <a:pt x="17" y="0"/>
                  <a:pt x="2" y="15"/>
                  <a:pt x="0" y="35"/>
                </a:cubicBezTo>
                <a:cubicBezTo>
                  <a:pt x="0" y="36"/>
                  <a:pt x="0" y="41"/>
                  <a:pt x="2" y="49"/>
                </a:cubicBezTo>
                <a:cubicBezTo>
                  <a:pt x="4" y="60"/>
                  <a:pt x="10" y="71"/>
                  <a:pt x="19" y="79"/>
                </a:cubicBezTo>
                <a:cubicBezTo>
                  <a:pt x="64" y="120"/>
                  <a:pt x="64" y="120"/>
                  <a:pt x="64" y="120"/>
                </a:cubicBezTo>
                <a:cubicBezTo>
                  <a:pt x="110" y="79"/>
                  <a:pt x="110" y="79"/>
                  <a:pt x="110" y="79"/>
                </a:cubicBezTo>
                <a:cubicBezTo>
                  <a:pt x="119" y="71"/>
                  <a:pt x="126" y="60"/>
                  <a:pt x="128" y="49"/>
                </a:cubicBezTo>
                <a:cubicBezTo>
                  <a:pt x="130" y="41"/>
                  <a:pt x="129" y="36"/>
                  <a:pt x="129" y="35"/>
                </a:cubicBezTo>
                <a:close/>
                <a:moveTo>
                  <a:pt x="123" y="48"/>
                </a:moveTo>
                <a:cubicBezTo>
                  <a:pt x="121" y="58"/>
                  <a:pt x="115" y="68"/>
                  <a:pt x="107" y="75"/>
                </a:cubicBezTo>
                <a:cubicBezTo>
                  <a:pt x="64" y="113"/>
                  <a:pt x="64" y="113"/>
                  <a:pt x="64" y="113"/>
                </a:cubicBezTo>
                <a:cubicBezTo>
                  <a:pt x="23" y="75"/>
                  <a:pt x="23" y="75"/>
                  <a:pt x="23" y="75"/>
                </a:cubicBezTo>
                <a:cubicBezTo>
                  <a:pt x="14" y="68"/>
                  <a:pt x="9" y="58"/>
                  <a:pt x="6" y="48"/>
                </a:cubicBezTo>
                <a:cubicBezTo>
                  <a:pt x="5" y="40"/>
                  <a:pt x="5" y="36"/>
                  <a:pt x="5" y="36"/>
                </a:cubicBezTo>
                <a:cubicBezTo>
                  <a:pt x="5" y="36"/>
                  <a:pt x="5" y="36"/>
                  <a:pt x="5" y="36"/>
                </a:cubicBezTo>
                <a:cubicBezTo>
                  <a:pt x="7" y="18"/>
                  <a:pt x="20" y="5"/>
                  <a:pt x="35" y="5"/>
                </a:cubicBezTo>
                <a:cubicBezTo>
                  <a:pt x="47" y="5"/>
                  <a:pt x="57" y="12"/>
                  <a:pt x="62" y="23"/>
                </a:cubicBezTo>
                <a:cubicBezTo>
                  <a:pt x="64" y="29"/>
                  <a:pt x="64" y="29"/>
                  <a:pt x="64" y="29"/>
                </a:cubicBezTo>
                <a:cubicBezTo>
                  <a:pt x="67" y="23"/>
                  <a:pt x="67" y="23"/>
                  <a:pt x="67" y="23"/>
                </a:cubicBezTo>
                <a:cubicBezTo>
                  <a:pt x="72" y="12"/>
                  <a:pt x="82" y="5"/>
                  <a:pt x="94" y="5"/>
                </a:cubicBezTo>
                <a:cubicBezTo>
                  <a:pt x="110" y="5"/>
                  <a:pt x="123" y="18"/>
                  <a:pt x="124" y="36"/>
                </a:cubicBezTo>
                <a:cubicBezTo>
                  <a:pt x="124" y="36"/>
                  <a:pt x="125" y="40"/>
                  <a:pt x="123" y="48"/>
                </a:cubicBezTo>
                <a:close/>
                <a:moveTo>
                  <a:pt x="123" y="48"/>
                </a:moveTo>
                <a:cubicBezTo>
                  <a:pt x="123" y="48"/>
                  <a:pt x="123" y="48"/>
                  <a:pt x="123" y="4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Rectangle 9">
            <a:extLst>
              <a:ext uri="{FF2B5EF4-FFF2-40B4-BE49-F238E27FC236}">
                <a16:creationId xmlns:a16="http://schemas.microsoft.com/office/drawing/2014/main" id="{16D65844-79F3-40C0-A8DA-5A4FFA202B32}"/>
              </a:ext>
            </a:extLst>
          </p:cNvPr>
          <p:cNvSpPr>
            <a:spLocks/>
          </p:cNvSpPr>
          <p:nvPr/>
        </p:nvSpPr>
        <p:spPr bwMode="auto">
          <a:xfrm>
            <a:off x="838201" y="4931971"/>
            <a:ext cx="10515600" cy="1444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r>
              <a:rPr lang="en-US" sz="2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Design is meant to project an image </a:t>
            </a: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of professionalism and reliability. By using simple alignments we have created a very </a:t>
            </a:r>
            <a:r>
              <a:rPr lang="en-US" sz="12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spaciousy</a:t>
            </a: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feeling &amp; The simplicity lorem suggests strength and the </a:t>
            </a:r>
            <a:r>
              <a:rPr lang="en-US" sz="12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spaciousn</a:t>
            </a: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contributes to the aesthetics meant to project an image</a:t>
            </a:r>
          </a:p>
          <a:p>
            <a:pPr>
              <a:lnSpc>
                <a:spcPct val="120000"/>
              </a:lnSpc>
            </a:pP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  <a:sym typeface="Montserrat-Regular" charset="0"/>
            </a:endParaRPr>
          </a:p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professionalism and reliability. By using simple alignments we have created a very </a:t>
            </a:r>
            <a:r>
              <a:rPr lang="en-US" sz="12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spaciousy</a:t>
            </a: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feeling &amp; The simplicity ipsum suggests strength and the </a:t>
            </a:r>
            <a:r>
              <a:rPr lang="en-US" sz="12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spaciousn</a:t>
            </a: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contributes to the aesthetics meant to project an image of professionalism</a:t>
            </a:r>
          </a:p>
        </p:txBody>
      </p: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0ECDE82D-CB2C-41B6-B6CE-EF389620DD7B}"/>
              </a:ext>
            </a:extLst>
          </p:cNvPr>
          <p:cNvPicPr>
            <a:picLocks noGrp="1" noChangeAspect="1"/>
          </p:cNvPicPr>
          <p:nvPr>
            <p:ph type="pic" sz="quarter" idx="67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40" r="24340"/>
          <a:stretch>
            <a:fillRect/>
          </a:stretch>
        </p:blipFill>
        <p:spPr/>
      </p:pic>
      <p:sp>
        <p:nvSpPr>
          <p:cNvPr id="26" name="Isosceles Triangle 25">
            <a:extLst>
              <a:ext uri="{FF2B5EF4-FFF2-40B4-BE49-F238E27FC236}">
                <a16:creationId xmlns:a16="http://schemas.microsoft.com/office/drawing/2014/main" id="{E74AE7C9-DD5C-4C7C-B6CD-34788E3266F2}"/>
              </a:ext>
            </a:extLst>
          </p:cNvPr>
          <p:cNvSpPr/>
          <p:nvPr/>
        </p:nvSpPr>
        <p:spPr>
          <a:xfrm rot="10800000">
            <a:off x="0" y="3574"/>
            <a:ext cx="3333750" cy="4330762"/>
          </a:xfrm>
          <a:prstGeom prst="triangle">
            <a:avLst/>
          </a:prstGeom>
          <a:solidFill>
            <a:schemeClr val="accent5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94C5673D-D93B-44C1-B426-18374CF9F5D9}"/>
              </a:ext>
            </a:extLst>
          </p:cNvPr>
          <p:cNvPicPr>
            <a:picLocks noGrp="1" noChangeAspect="1"/>
          </p:cNvPicPr>
          <p:nvPr>
            <p:ph type="pic" sz="quarter" idx="68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87" r="23087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5A9159B-6C7A-4239-9F3C-DAC8CC28BF91}"/>
              </a:ext>
            </a:extLst>
          </p:cNvPr>
          <p:cNvSpPr/>
          <p:nvPr/>
        </p:nvSpPr>
        <p:spPr>
          <a:xfrm>
            <a:off x="5647120" y="575863"/>
            <a:ext cx="312777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Our Services</a:t>
            </a:r>
            <a:endParaRPr lang="en-US" sz="4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88663E5-210A-40CD-AFAE-1C395F6225C0}"/>
              </a:ext>
            </a:extLst>
          </p:cNvPr>
          <p:cNvSpPr/>
          <p:nvPr/>
        </p:nvSpPr>
        <p:spPr>
          <a:xfrm>
            <a:off x="5647120" y="1414716"/>
            <a:ext cx="546821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1500s, when an unknown printer took a galley of type and scrambled it to make a type specimen book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DAFA993-47E4-4B51-A660-591AD820A632}"/>
              </a:ext>
            </a:extLst>
          </p:cNvPr>
          <p:cNvGrpSpPr/>
          <p:nvPr/>
        </p:nvGrpSpPr>
        <p:grpSpPr>
          <a:xfrm>
            <a:off x="5647120" y="2824677"/>
            <a:ext cx="3906703" cy="3077373"/>
            <a:chOff x="5991677" y="2667585"/>
            <a:chExt cx="3906703" cy="3077373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4378E708-21DA-4769-BA9E-DA9811AC4B8B}"/>
                </a:ext>
              </a:extLst>
            </p:cNvPr>
            <p:cNvGrpSpPr/>
            <p:nvPr/>
          </p:nvGrpSpPr>
          <p:grpSpPr>
            <a:xfrm>
              <a:off x="5991677" y="2736151"/>
              <a:ext cx="582768" cy="531704"/>
              <a:chOff x="7320658" y="1132009"/>
              <a:chExt cx="582768" cy="531704"/>
            </a:xfrm>
            <a:solidFill>
              <a:schemeClr val="accent4"/>
            </a:solidFill>
          </p:grpSpPr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ABD22190-423C-4219-91C7-A0D3AACE44EE}"/>
                  </a:ext>
                </a:extLst>
              </p:cNvPr>
              <p:cNvSpPr/>
              <p:nvPr/>
            </p:nvSpPr>
            <p:spPr>
              <a:xfrm>
                <a:off x="7320658" y="1132009"/>
                <a:ext cx="582768" cy="53170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7762DAF1-B026-48F9-B8A2-A4256C7FB996}"/>
                  </a:ext>
                </a:extLst>
              </p:cNvPr>
              <p:cNvSpPr txBox="1"/>
              <p:nvPr/>
            </p:nvSpPr>
            <p:spPr>
              <a:xfrm>
                <a:off x="7384033" y="1197806"/>
                <a:ext cx="456019" cy="400110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Montserrat" panose="00000500000000000000" pitchFamily="50" charset="0"/>
                    <a:ea typeface="Open Sans Condensed" panose="020B0806030504020204" pitchFamily="34" charset="0"/>
                    <a:cs typeface="Open Sans Condensed" panose="020B0806030504020204" pitchFamily="34" charset="0"/>
                  </a:rPr>
                  <a:t>1</a:t>
                </a:r>
              </a:p>
            </p:txBody>
          </p:sp>
        </p:grp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B829D1D7-508A-40CB-AAD2-FCBA326F3E50}"/>
                </a:ext>
              </a:extLst>
            </p:cNvPr>
            <p:cNvSpPr txBox="1"/>
            <p:nvPr/>
          </p:nvSpPr>
          <p:spPr>
            <a:xfrm>
              <a:off x="6741803" y="2667585"/>
              <a:ext cx="1803158" cy="656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2300" dirty="0">
                  <a:solidFill>
                    <a:schemeClr val="accent4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Business</a:t>
              </a:r>
            </a:p>
            <a:p>
              <a:pPr>
                <a:lnSpc>
                  <a:spcPts val="2200"/>
                </a:lnSpc>
              </a:pPr>
              <a:r>
                <a:rPr lang="en-US" sz="2300" dirty="0">
                  <a:solidFill>
                    <a:schemeClr val="accent4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Goal</a:t>
              </a:r>
            </a:p>
          </p:txBody>
        </p:sp>
        <p:sp>
          <p:nvSpPr>
            <p:cNvPr id="35" name="Rectangle 9">
              <a:extLst>
                <a:ext uri="{FF2B5EF4-FFF2-40B4-BE49-F238E27FC236}">
                  <a16:creationId xmlns:a16="http://schemas.microsoft.com/office/drawing/2014/main" id="{BC9A6919-C8DA-420C-BBFA-16ACE212AED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6295" y="3423924"/>
              <a:ext cx="3902085" cy="548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professionalism and reliability. By for  using simple alignments we have created a very of the layout</a:t>
              </a:r>
            </a:p>
          </p:txBody>
        </p:sp>
        <p:sp>
          <p:nvSpPr>
            <p:cNvPr id="36" name="Rectangle 9">
              <a:extLst>
                <a:ext uri="{FF2B5EF4-FFF2-40B4-BE49-F238E27FC236}">
                  <a16:creationId xmlns:a16="http://schemas.microsoft.com/office/drawing/2014/main" id="{56DB340E-0959-41C6-A024-999767506D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1677" y="5196046"/>
              <a:ext cx="3906703" cy="548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professionalism and reliability. By for  using simple alignments we have created a very of the layout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DF2D6FC7-E65E-49B9-A232-0A46C8B1DF17}"/>
                </a:ext>
              </a:extLst>
            </p:cNvPr>
            <p:cNvSpPr txBox="1"/>
            <p:nvPr/>
          </p:nvSpPr>
          <p:spPr>
            <a:xfrm>
              <a:off x="6741803" y="4334498"/>
              <a:ext cx="2002130" cy="656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2300" dirty="0">
                  <a:solidFill>
                    <a:schemeClr val="accent5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About</a:t>
              </a:r>
            </a:p>
            <a:p>
              <a:pPr>
                <a:lnSpc>
                  <a:spcPts val="2200"/>
                </a:lnSpc>
              </a:pPr>
              <a:r>
                <a:rPr lang="en-US" sz="2300" dirty="0" err="1">
                  <a:solidFill>
                    <a:schemeClr val="accent5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Powerplan</a:t>
              </a:r>
              <a:endParaRPr lang="en-US" sz="2300" dirty="0">
                <a:solidFill>
                  <a:schemeClr val="accent5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97D6685B-7AD0-43BC-B98B-12659420C888}"/>
                </a:ext>
              </a:extLst>
            </p:cNvPr>
            <p:cNvGrpSpPr/>
            <p:nvPr/>
          </p:nvGrpSpPr>
          <p:grpSpPr>
            <a:xfrm>
              <a:off x="5991677" y="4396941"/>
              <a:ext cx="582768" cy="531704"/>
              <a:chOff x="7320658" y="2755926"/>
              <a:chExt cx="582768" cy="531704"/>
            </a:xfrm>
            <a:solidFill>
              <a:schemeClr val="accent5"/>
            </a:solidFill>
          </p:grpSpPr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F95D1C63-AB3A-4A16-B55C-318A73F0884B}"/>
                  </a:ext>
                </a:extLst>
              </p:cNvPr>
              <p:cNvSpPr/>
              <p:nvPr/>
            </p:nvSpPr>
            <p:spPr>
              <a:xfrm>
                <a:off x="7320658" y="2755926"/>
                <a:ext cx="582768" cy="53170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A6E20668-BF92-4B7F-BB81-79A61A987AE7}"/>
                  </a:ext>
                </a:extLst>
              </p:cNvPr>
              <p:cNvSpPr txBox="1"/>
              <p:nvPr/>
            </p:nvSpPr>
            <p:spPr>
              <a:xfrm>
                <a:off x="7384033" y="2821723"/>
                <a:ext cx="456019" cy="400110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Montserrat" panose="00000500000000000000" pitchFamily="50" charset="0"/>
                    <a:ea typeface="Open Sans Condensed" panose="020B0806030504020204" pitchFamily="34" charset="0"/>
                    <a:cs typeface="Open Sans Condensed" panose="020B0806030504020204" pitchFamily="34" charset="0"/>
                  </a:rPr>
                  <a:t>2</a:t>
                </a:r>
              </a:p>
            </p:txBody>
          </p:sp>
        </p:grp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8848764-724E-42BD-9C2B-C2A2A9C32398}"/>
              </a:ext>
            </a:extLst>
          </p:cNvPr>
          <p:cNvCxnSpPr/>
          <p:nvPr/>
        </p:nvCxnSpPr>
        <p:spPr>
          <a:xfrm>
            <a:off x="5742245" y="2378974"/>
            <a:ext cx="50881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Picture Placeholder 146">
            <a:extLst>
              <a:ext uri="{FF2B5EF4-FFF2-40B4-BE49-F238E27FC236}">
                <a16:creationId xmlns:a16="http://schemas.microsoft.com/office/drawing/2014/main" id="{CFE8EBA8-2E1C-41CD-925B-89764A94B516}"/>
              </a:ext>
            </a:extLst>
          </p:cNvPr>
          <p:cNvPicPr>
            <a:picLocks noGrp="1" noChangeAspect="1"/>
          </p:cNvPicPr>
          <p:nvPr>
            <p:ph type="pic" sz="quarter" idx="67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85" b="31187"/>
          <a:stretch/>
        </p:blipFill>
        <p:spPr>
          <a:xfrm>
            <a:off x="2078374" y="2119179"/>
            <a:ext cx="1549400" cy="1549400"/>
          </a:xfrm>
        </p:spPr>
      </p:pic>
      <p:pic>
        <p:nvPicPr>
          <p:cNvPr id="149" name="Picture Placeholder 148">
            <a:extLst>
              <a:ext uri="{FF2B5EF4-FFF2-40B4-BE49-F238E27FC236}">
                <a16:creationId xmlns:a16="http://schemas.microsoft.com/office/drawing/2014/main" id="{5339768D-F336-4C4F-9AB4-2365C712D796}"/>
              </a:ext>
            </a:extLst>
          </p:cNvPr>
          <p:cNvPicPr>
            <a:picLocks noGrp="1" noChangeAspect="1"/>
          </p:cNvPicPr>
          <p:nvPr>
            <p:ph type="pic" sz="quarter" idx="69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03" r="16603"/>
          <a:stretch>
            <a:fillRect/>
          </a:stretch>
        </p:blipFill>
        <p:spPr/>
      </p:pic>
      <p:pic>
        <p:nvPicPr>
          <p:cNvPr id="151" name="Picture Placeholder 150">
            <a:extLst>
              <a:ext uri="{FF2B5EF4-FFF2-40B4-BE49-F238E27FC236}">
                <a16:creationId xmlns:a16="http://schemas.microsoft.com/office/drawing/2014/main" id="{DCF6794B-1049-49CD-BB67-9A4C4DA688FA}"/>
              </a:ext>
            </a:extLst>
          </p:cNvPr>
          <p:cNvPicPr>
            <a:picLocks noGrp="1" noChangeAspect="1"/>
          </p:cNvPicPr>
          <p:nvPr>
            <p:ph type="pic" sz="quarter" idx="68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24" r="8824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6A9C4D-FA0B-471D-9138-B2C89F97345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/>
              <a:t>Our</a:t>
            </a:r>
            <a:r>
              <a:rPr lang="en-US" dirty="0"/>
              <a:t> Team</a:t>
            </a:r>
          </a:p>
        </p:txBody>
      </p:sp>
      <p:sp>
        <p:nvSpPr>
          <p:cNvPr id="21" name="Subtitle 20">
            <a:extLst>
              <a:ext uri="{FF2B5EF4-FFF2-40B4-BE49-F238E27FC236}">
                <a16:creationId xmlns:a16="http://schemas.microsoft.com/office/drawing/2014/main" id="{5D9FC5C8-32FB-4F8B-8F7B-56BA0C8591D8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0F3899A-B017-4CDF-B52D-0BAE48DE2B48}"/>
              </a:ext>
            </a:extLst>
          </p:cNvPr>
          <p:cNvGrpSpPr/>
          <p:nvPr/>
        </p:nvGrpSpPr>
        <p:grpSpPr>
          <a:xfrm>
            <a:off x="2078374" y="3887654"/>
            <a:ext cx="3771901" cy="849689"/>
            <a:chOff x="838199" y="3634697"/>
            <a:chExt cx="3771901" cy="849689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0A6A89DE-072E-41A2-BFF6-A8D0D10F4F25}"/>
                </a:ext>
              </a:extLst>
            </p:cNvPr>
            <p:cNvSpPr txBox="1"/>
            <p:nvPr/>
          </p:nvSpPr>
          <p:spPr>
            <a:xfrm>
              <a:off x="838199" y="3634697"/>
              <a:ext cx="2393042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5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Some Text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5B2C9785-C61F-4EA5-A3EA-1AD2EBF635BE}"/>
                </a:ext>
              </a:extLst>
            </p:cNvPr>
            <p:cNvSpPr txBox="1"/>
            <p:nvPr/>
          </p:nvSpPr>
          <p:spPr>
            <a:xfrm>
              <a:off x="838200" y="4207387"/>
              <a:ext cx="37719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spc="400" dirty="0">
                  <a:solidFill>
                    <a:schemeClr val="accent5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WWW.COMPANYABOUTUS.COM</a:t>
              </a:r>
            </a:p>
          </p:txBody>
        </p: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186AD25A-19D3-4885-B5FC-CE50FB71252D}"/>
              </a:ext>
            </a:extLst>
          </p:cNvPr>
          <p:cNvSpPr/>
          <p:nvPr/>
        </p:nvSpPr>
        <p:spPr>
          <a:xfrm>
            <a:off x="2078374" y="5007429"/>
            <a:ext cx="4131366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1500s, when an unknown printer took a galley of type and scrambled it to make a type specimen book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58A768F-62C8-4106-87CB-F2D0BF70713E}"/>
              </a:ext>
            </a:extLst>
          </p:cNvPr>
          <p:cNvCxnSpPr>
            <a:cxnSpLocks/>
          </p:cNvCxnSpPr>
          <p:nvPr/>
        </p:nvCxnSpPr>
        <p:spPr>
          <a:xfrm>
            <a:off x="6876447" y="2017486"/>
            <a:ext cx="0" cy="44944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F831D9D-D21E-4C95-8139-3AB41E1D115D}"/>
              </a:ext>
            </a:extLst>
          </p:cNvPr>
          <p:cNvGrpSpPr/>
          <p:nvPr/>
        </p:nvGrpSpPr>
        <p:grpSpPr>
          <a:xfrm>
            <a:off x="6876447" y="3491719"/>
            <a:ext cx="3121480" cy="1545975"/>
            <a:chOff x="5636272" y="3461454"/>
            <a:chExt cx="3121480" cy="1545975"/>
          </a:xfrm>
        </p:grpSpPr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ED8E4414-583D-44E0-82EA-2809C8340104}"/>
                </a:ext>
              </a:extLst>
            </p:cNvPr>
            <p:cNvCxnSpPr>
              <a:cxnSpLocks/>
            </p:cNvCxnSpPr>
            <p:nvPr/>
          </p:nvCxnSpPr>
          <p:spPr>
            <a:xfrm>
              <a:off x="5636272" y="3461454"/>
              <a:ext cx="312148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F757EED9-51DD-4FA1-B575-4464F5C4CC2B}"/>
                </a:ext>
              </a:extLst>
            </p:cNvPr>
            <p:cNvCxnSpPr>
              <a:cxnSpLocks/>
            </p:cNvCxnSpPr>
            <p:nvPr/>
          </p:nvCxnSpPr>
          <p:spPr>
            <a:xfrm>
              <a:off x="5636272" y="5007429"/>
              <a:ext cx="312148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7B1790B0-343E-4072-85BA-0EBE81DDFD24}"/>
              </a:ext>
            </a:extLst>
          </p:cNvPr>
          <p:cNvSpPr/>
          <p:nvPr/>
        </p:nvSpPr>
        <p:spPr>
          <a:xfrm>
            <a:off x="6783621" y="1945745"/>
            <a:ext cx="185652" cy="18565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556BF4A4-887C-4182-857A-1BA4370FB958}"/>
              </a:ext>
            </a:extLst>
          </p:cNvPr>
          <p:cNvSpPr/>
          <p:nvPr/>
        </p:nvSpPr>
        <p:spPr>
          <a:xfrm>
            <a:off x="6783621" y="6379669"/>
            <a:ext cx="185652" cy="18565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FFD6605-C05A-4FF8-87B9-F549FCA498AF}"/>
              </a:ext>
            </a:extLst>
          </p:cNvPr>
          <p:cNvGrpSpPr/>
          <p:nvPr/>
        </p:nvGrpSpPr>
        <p:grpSpPr>
          <a:xfrm>
            <a:off x="7234034" y="2096410"/>
            <a:ext cx="2750091" cy="921189"/>
            <a:chOff x="5993859" y="2096410"/>
            <a:chExt cx="2750091" cy="921189"/>
          </a:xfrm>
        </p:grpSpPr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9345BB85-7F59-47B2-BAD8-44B92A826410}"/>
                </a:ext>
              </a:extLst>
            </p:cNvPr>
            <p:cNvGrpSpPr/>
            <p:nvPr/>
          </p:nvGrpSpPr>
          <p:grpSpPr>
            <a:xfrm>
              <a:off x="6096122" y="2727434"/>
              <a:ext cx="1068437" cy="290165"/>
              <a:chOff x="5899707" y="2229364"/>
              <a:chExt cx="812243" cy="220588"/>
            </a:xfrm>
          </p:grpSpPr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474F2965-C6AA-4262-885D-EA2D023047B5}"/>
                  </a:ext>
                </a:extLst>
              </p:cNvPr>
              <p:cNvSpPr/>
              <p:nvPr/>
            </p:nvSpPr>
            <p:spPr>
              <a:xfrm>
                <a:off x="5899707" y="2229364"/>
                <a:ext cx="812243" cy="220588"/>
              </a:xfrm>
              <a:prstGeom prst="rect">
                <a:avLst/>
              </a:prstGeom>
              <a:noFill/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101" name="Group 100">
                <a:extLst>
                  <a:ext uri="{FF2B5EF4-FFF2-40B4-BE49-F238E27FC236}">
                    <a16:creationId xmlns:a16="http://schemas.microsoft.com/office/drawing/2014/main" id="{73F6EC82-D364-4D16-9D4D-89E0CFD9A8B2}"/>
                  </a:ext>
                </a:extLst>
              </p:cNvPr>
              <p:cNvGrpSpPr/>
              <p:nvPr/>
            </p:nvGrpSpPr>
            <p:grpSpPr>
              <a:xfrm>
                <a:off x="6042303" y="2271001"/>
                <a:ext cx="527051" cy="137313"/>
                <a:chOff x="1871822" y="5616406"/>
                <a:chExt cx="610631" cy="159087"/>
              </a:xfrm>
            </p:grpSpPr>
            <p:grpSp>
              <p:nvGrpSpPr>
                <p:cNvPr id="102" name="Group 101">
                  <a:extLst>
                    <a:ext uri="{FF2B5EF4-FFF2-40B4-BE49-F238E27FC236}">
                      <a16:creationId xmlns:a16="http://schemas.microsoft.com/office/drawing/2014/main" id="{DC2AD991-6FBF-45DB-BE68-C55B4B3D4E15}"/>
                    </a:ext>
                  </a:extLst>
                </p:cNvPr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109" name="Oval 108">
                    <a:extLst>
                      <a:ext uri="{FF2B5EF4-FFF2-40B4-BE49-F238E27FC236}">
                        <a16:creationId xmlns:a16="http://schemas.microsoft.com/office/drawing/2014/main" id="{A2FDA442-BED4-4B65-BECB-8FBFD4D34615}"/>
                      </a:ext>
                    </a:extLst>
                  </p:cNvPr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10" name="AutoShape 1">
                    <a:extLst>
                      <a:ext uri="{FF2B5EF4-FFF2-40B4-BE49-F238E27FC236}">
                        <a16:creationId xmlns:a16="http://schemas.microsoft.com/office/drawing/2014/main" id="{C41C1885-8239-422A-8F47-101009628D0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3" name="Group 102">
                  <a:extLst>
                    <a:ext uri="{FF2B5EF4-FFF2-40B4-BE49-F238E27FC236}">
                      <a16:creationId xmlns:a16="http://schemas.microsoft.com/office/drawing/2014/main" id="{7390D03A-05D3-4C44-BA9D-FE3FC50CA3F0}"/>
                    </a:ext>
                  </a:extLst>
                </p:cNvPr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107" name="Oval 106">
                    <a:extLst>
                      <a:ext uri="{FF2B5EF4-FFF2-40B4-BE49-F238E27FC236}">
                        <a16:creationId xmlns:a16="http://schemas.microsoft.com/office/drawing/2014/main" id="{3A786E38-1468-43A1-8D2F-ADEDF8F6AB2A}"/>
                      </a:ext>
                    </a:extLst>
                  </p:cNvPr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08" name="AutoShape 21">
                    <a:extLst>
                      <a:ext uri="{FF2B5EF4-FFF2-40B4-BE49-F238E27FC236}">
                        <a16:creationId xmlns:a16="http://schemas.microsoft.com/office/drawing/2014/main" id="{5E5D59D4-C538-48EC-950A-C0548330999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4" name="Group 103">
                  <a:extLst>
                    <a:ext uri="{FF2B5EF4-FFF2-40B4-BE49-F238E27FC236}">
                      <a16:creationId xmlns:a16="http://schemas.microsoft.com/office/drawing/2014/main" id="{F288A0B1-8B97-4473-B5E8-E2A3CE3F78B0}"/>
                    </a:ext>
                  </a:extLst>
                </p:cNvPr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105" name="Oval 104">
                    <a:extLst>
                      <a:ext uri="{FF2B5EF4-FFF2-40B4-BE49-F238E27FC236}">
                        <a16:creationId xmlns:a16="http://schemas.microsoft.com/office/drawing/2014/main" id="{35A126F2-4E17-4D5E-92A1-368DF71B00A4}"/>
                      </a:ext>
                    </a:extLst>
                  </p:cNvPr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06" name="AutoShape 18">
                    <a:extLst>
                      <a:ext uri="{FF2B5EF4-FFF2-40B4-BE49-F238E27FC236}">
                        <a16:creationId xmlns:a16="http://schemas.microsoft.com/office/drawing/2014/main" id="{62C3D4D5-76BC-442A-91FB-A30C39EE549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3317D523-E794-4B5D-AF2E-2ED25A534DC0}"/>
                </a:ext>
              </a:extLst>
            </p:cNvPr>
            <p:cNvSpPr txBox="1"/>
            <p:nvPr/>
          </p:nvSpPr>
          <p:spPr>
            <a:xfrm>
              <a:off x="5993859" y="2096410"/>
              <a:ext cx="163249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accent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Dr. Jacky Chan</a:t>
              </a:r>
            </a:p>
          </p:txBody>
        </p:sp>
        <p:sp>
          <p:nvSpPr>
            <p:cNvPr id="99" name="Rectangle 9">
              <a:extLst>
                <a:ext uri="{FF2B5EF4-FFF2-40B4-BE49-F238E27FC236}">
                  <a16:creationId xmlns:a16="http://schemas.microsoft.com/office/drawing/2014/main" id="{85DDD837-852D-4B42-B8CB-DBE1BC15CB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8005" y="2433217"/>
              <a:ext cx="2645945" cy="1675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200"/>
                </a:lnSpc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lorem ipsum your </a:t>
              </a:r>
              <a:r>
                <a:rPr lang="en-US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mejurity</a:t>
              </a: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 to lorem to text dummy 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718416C-563D-4B7F-9308-1E33ED16F37D}"/>
              </a:ext>
            </a:extLst>
          </p:cNvPr>
          <p:cNvGrpSpPr/>
          <p:nvPr/>
        </p:nvGrpSpPr>
        <p:grpSpPr>
          <a:xfrm>
            <a:off x="7234034" y="3776092"/>
            <a:ext cx="2750091" cy="921189"/>
            <a:chOff x="5993859" y="3776092"/>
            <a:chExt cx="2750091" cy="921189"/>
          </a:xfrm>
        </p:grpSpPr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A5FDF420-0B3E-41CB-89D6-C323D011D4B6}"/>
                </a:ext>
              </a:extLst>
            </p:cNvPr>
            <p:cNvGrpSpPr/>
            <p:nvPr/>
          </p:nvGrpSpPr>
          <p:grpSpPr>
            <a:xfrm>
              <a:off x="6096122" y="4407116"/>
              <a:ext cx="1068437" cy="290165"/>
              <a:chOff x="5899707" y="2229364"/>
              <a:chExt cx="812243" cy="220588"/>
            </a:xfrm>
          </p:grpSpPr>
          <p:sp>
            <p:nvSpPr>
              <p:cNvPr id="115" name="Rectangle 114">
                <a:extLst>
                  <a:ext uri="{FF2B5EF4-FFF2-40B4-BE49-F238E27FC236}">
                    <a16:creationId xmlns:a16="http://schemas.microsoft.com/office/drawing/2014/main" id="{5D620731-78A7-46ED-AAB0-52B7B0F33B73}"/>
                  </a:ext>
                </a:extLst>
              </p:cNvPr>
              <p:cNvSpPr/>
              <p:nvPr/>
            </p:nvSpPr>
            <p:spPr>
              <a:xfrm>
                <a:off x="5899707" y="2229364"/>
                <a:ext cx="812243" cy="220588"/>
              </a:xfrm>
              <a:prstGeom prst="rect">
                <a:avLst/>
              </a:prstGeom>
              <a:noFill/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116" name="Group 115">
                <a:extLst>
                  <a:ext uri="{FF2B5EF4-FFF2-40B4-BE49-F238E27FC236}">
                    <a16:creationId xmlns:a16="http://schemas.microsoft.com/office/drawing/2014/main" id="{E0F7AE9C-7108-46D8-B981-FE7765159838}"/>
                  </a:ext>
                </a:extLst>
              </p:cNvPr>
              <p:cNvGrpSpPr/>
              <p:nvPr/>
            </p:nvGrpSpPr>
            <p:grpSpPr>
              <a:xfrm>
                <a:off x="6042303" y="2271001"/>
                <a:ext cx="527051" cy="137313"/>
                <a:chOff x="1871822" y="5616406"/>
                <a:chExt cx="610631" cy="159087"/>
              </a:xfrm>
            </p:grpSpPr>
            <p:grpSp>
              <p:nvGrpSpPr>
                <p:cNvPr id="117" name="Group 116">
                  <a:extLst>
                    <a:ext uri="{FF2B5EF4-FFF2-40B4-BE49-F238E27FC236}">
                      <a16:creationId xmlns:a16="http://schemas.microsoft.com/office/drawing/2014/main" id="{996AB1EE-5CD6-4082-A6F5-4CC8B33B4AFF}"/>
                    </a:ext>
                  </a:extLst>
                </p:cNvPr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124" name="Oval 123">
                    <a:extLst>
                      <a:ext uri="{FF2B5EF4-FFF2-40B4-BE49-F238E27FC236}">
                        <a16:creationId xmlns:a16="http://schemas.microsoft.com/office/drawing/2014/main" id="{B916BA9D-B79D-424A-B436-724EB7CE37ED}"/>
                      </a:ext>
                    </a:extLst>
                  </p:cNvPr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25" name="AutoShape 1">
                    <a:extLst>
                      <a:ext uri="{FF2B5EF4-FFF2-40B4-BE49-F238E27FC236}">
                        <a16:creationId xmlns:a16="http://schemas.microsoft.com/office/drawing/2014/main" id="{D9C85AF1-C15C-4B24-8F50-C797122B156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18" name="Group 117">
                  <a:extLst>
                    <a:ext uri="{FF2B5EF4-FFF2-40B4-BE49-F238E27FC236}">
                      <a16:creationId xmlns:a16="http://schemas.microsoft.com/office/drawing/2014/main" id="{525FA394-539A-4F26-AB79-30AEA766F24B}"/>
                    </a:ext>
                  </a:extLst>
                </p:cNvPr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122" name="Oval 121">
                    <a:extLst>
                      <a:ext uri="{FF2B5EF4-FFF2-40B4-BE49-F238E27FC236}">
                        <a16:creationId xmlns:a16="http://schemas.microsoft.com/office/drawing/2014/main" id="{15749C33-BBE0-49B9-8095-7A13FE7235C5}"/>
                      </a:ext>
                    </a:extLst>
                  </p:cNvPr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23" name="AutoShape 21">
                    <a:extLst>
                      <a:ext uri="{FF2B5EF4-FFF2-40B4-BE49-F238E27FC236}">
                        <a16:creationId xmlns:a16="http://schemas.microsoft.com/office/drawing/2014/main" id="{0F2F255A-BCBC-4BB6-9696-482755E8339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19" name="Group 118">
                  <a:extLst>
                    <a:ext uri="{FF2B5EF4-FFF2-40B4-BE49-F238E27FC236}">
                      <a16:creationId xmlns:a16="http://schemas.microsoft.com/office/drawing/2014/main" id="{302D630F-A7A9-4996-9002-8752B615E543}"/>
                    </a:ext>
                  </a:extLst>
                </p:cNvPr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120" name="Oval 119">
                    <a:extLst>
                      <a:ext uri="{FF2B5EF4-FFF2-40B4-BE49-F238E27FC236}">
                        <a16:creationId xmlns:a16="http://schemas.microsoft.com/office/drawing/2014/main" id="{F2B6D217-8F76-44C7-AB0C-0E21FB86D376}"/>
                      </a:ext>
                    </a:extLst>
                  </p:cNvPr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21" name="AutoShape 18">
                    <a:extLst>
                      <a:ext uri="{FF2B5EF4-FFF2-40B4-BE49-F238E27FC236}">
                        <a16:creationId xmlns:a16="http://schemas.microsoft.com/office/drawing/2014/main" id="{D56FDD52-5976-4952-97D9-31788B4A590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5840AD40-83C5-46AA-B00A-5CC32ACAFEF8}"/>
                </a:ext>
              </a:extLst>
            </p:cNvPr>
            <p:cNvSpPr txBox="1"/>
            <p:nvPr/>
          </p:nvSpPr>
          <p:spPr>
            <a:xfrm>
              <a:off x="5993859" y="3776092"/>
              <a:ext cx="163249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accent3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Dr. </a:t>
              </a:r>
              <a:r>
                <a:rPr lang="en-US" sz="1400" b="1" dirty="0" err="1">
                  <a:solidFill>
                    <a:schemeClr val="accent3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Selela</a:t>
              </a:r>
              <a:r>
                <a:rPr lang="en-US" sz="1400" b="1" dirty="0">
                  <a:solidFill>
                    <a:schemeClr val="accent3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Gomez</a:t>
              </a:r>
            </a:p>
          </p:txBody>
        </p:sp>
        <p:sp>
          <p:nvSpPr>
            <p:cNvPr id="114" name="Rectangle 9">
              <a:extLst>
                <a:ext uri="{FF2B5EF4-FFF2-40B4-BE49-F238E27FC236}">
                  <a16:creationId xmlns:a16="http://schemas.microsoft.com/office/drawing/2014/main" id="{0BF176E4-17C0-4837-8BB3-0F325F940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8005" y="4112899"/>
              <a:ext cx="2645945" cy="1675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200"/>
                </a:lnSpc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lorem ipsum your </a:t>
              </a:r>
              <a:r>
                <a:rPr lang="en-US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mejurity</a:t>
              </a: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 to lorem to text dummy 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E5343B6-2BD3-4B72-9D7C-3DB301BB086D}"/>
              </a:ext>
            </a:extLst>
          </p:cNvPr>
          <p:cNvGrpSpPr/>
          <p:nvPr/>
        </p:nvGrpSpPr>
        <p:grpSpPr>
          <a:xfrm>
            <a:off x="7234034" y="5455773"/>
            <a:ext cx="2750091" cy="921189"/>
            <a:chOff x="5993859" y="5455773"/>
            <a:chExt cx="2750091" cy="921189"/>
          </a:xfrm>
        </p:grpSpPr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F9129E7D-F1A5-4FB0-AC79-AFEA927F5956}"/>
                </a:ext>
              </a:extLst>
            </p:cNvPr>
            <p:cNvGrpSpPr/>
            <p:nvPr/>
          </p:nvGrpSpPr>
          <p:grpSpPr>
            <a:xfrm>
              <a:off x="6096122" y="6086797"/>
              <a:ext cx="1068437" cy="290165"/>
              <a:chOff x="5899707" y="2229364"/>
              <a:chExt cx="812243" cy="220588"/>
            </a:xfrm>
          </p:grpSpPr>
          <p:sp>
            <p:nvSpPr>
              <p:cNvPr id="130" name="Rectangle 129">
                <a:extLst>
                  <a:ext uri="{FF2B5EF4-FFF2-40B4-BE49-F238E27FC236}">
                    <a16:creationId xmlns:a16="http://schemas.microsoft.com/office/drawing/2014/main" id="{1DC1091B-8DBF-406E-8BC0-DA49766164BE}"/>
                  </a:ext>
                </a:extLst>
              </p:cNvPr>
              <p:cNvSpPr/>
              <p:nvPr/>
            </p:nvSpPr>
            <p:spPr>
              <a:xfrm>
                <a:off x="5899707" y="2229364"/>
                <a:ext cx="812243" cy="220588"/>
              </a:xfrm>
              <a:prstGeom prst="rect">
                <a:avLst/>
              </a:prstGeom>
              <a:noFill/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131" name="Group 130">
                <a:extLst>
                  <a:ext uri="{FF2B5EF4-FFF2-40B4-BE49-F238E27FC236}">
                    <a16:creationId xmlns:a16="http://schemas.microsoft.com/office/drawing/2014/main" id="{43F5EF6A-C1C4-4BD4-933C-46078D780035}"/>
                  </a:ext>
                </a:extLst>
              </p:cNvPr>
              <p:cNvGrpSpPr/>
              <p:nvPr/>
            </p:nvGrpSpPr>
            <p:grpSpPr>
              <a:xfrm>
                <a:off x="6042303" y="2271001"/>
                <a:ext cx="527051" cy="137313"/>
                <a:chOff x="1871822" y="5616406"/>
                <a:chExt cx="610631" cy="159087"/>
              </a:xfrm>
            </p:grpSpPr>
            <p:grpSp>
              <p:nvGrpSpPr>
                <p:cNvPr id="132" name="Group 131">
                  <a:extLst>
                    <a:ext uri="{FF2B5EF4-FFF2-40B4-BE49-F238E27FC236}">
                      <a16:creationId xmlns:a16="http://schemas.microsoft.com/office/drawing/2014/main" id="{A2A4AD79-9420-4DC0-B55A-11B66FBA25C8}"/>
                    </a:ext>
                  </a:extLst>
                </p:cNvPr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139" name="Oval 138">
                    <a:extLst>
                      <a:ext uri="{FF2B5EF4-FFF2-40B4-BE49-F238E27FC236}">
                        <a16:creationId xmlns:a16="http://schemas.microsoft.com/office/drawing/2014/main" id="{9E41BF59-8B45-4E18-90FB-F801CE5D67DD}"/>
                      </a:ext>
                    </a:extLst>
                  </p:cNvPr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40" name="AutoShape 1">
                    <a:extLst>
                      <a:ext uri="{FF2B5EF4-FFF2-40B4-BE49-F238E27FC236}">
                        <a16:creationId xmlns:a16="http://schemas.microsoft.com/office/drawing/2014/main" id="{C58388FC-1DF3-4F2A-B9B7-94901B624E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33" name="Group 132">
                  <a:extLst>
                    <a:ext uri="{FF2B5EF4-FFF2-40B4-BE49-F238E27FC236}">
                      <a16:creationId xmlns:a16="http://schemas.microsoft.com/office/drawing/2014/main" id="{F7A744B5-4EE8-4342-9E3B-AED4F89FCA0A}"/>
                    </a:ext>
                  </a:extLst>
                </p:cNvPr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137" name="Oval 136">
                    <a:extLst>
                      <a:ext uri="{FF2B5EF4-FFF2-40B4-BE49-F238E27FC236}">
                        <a16:creationId xmlns:a16="http://schemas.microsoft.com/office/drawing/2014/main" id="{6AB07EAC-5773-4AA1-B9BF-AA6F12662F9A}"/>
                      </a:ext>
                    </a:extLst>
                  </p:cNvPr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38" name="AutoShape 21">
                    <a:extLst>
                      <a:ext uri="{FF2B5EF4-FFF2-40B4-BE49-F238E27FC236}">
                        <a16:creationId xmlns:a16="http://schemas.microsoft.com/office/drawing/2014/main" id="{A5DAB81D-ECF9-4C15-ADD7-F998B4510E4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34" name="Group 133">
                  <a:extLst>
                    <a:ext uri="{FF2B5EF4-FFF2-40B4-BE49-F238E27FC236}">
                      <a16:creationId xmlns:a16="http://schemas.microsoft.com/office/drawing/2014/main" id="{F74A3430-3C8B-41A0-AD0E-A9E76D7ABCA6}"/>
                    </a:ext>
                  </a:extLst>
                </p:cNvPr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135" name="Oval 134">
                    <a:extLst>
                      <a:ext uri="{FF2B5EF4-FFF2-40B4-BE49-F238E27FC236}">
                        <a16:creationId xmlns:a16="http://schemas.microsoft.com/office/drawing/2014/main" id="{B80767A9-739B-4677-A203-B96023E59AAA}"/>
                      </a:ext>
                    </a:extLst>
                  </p:cNvPr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36" name="AutoShape 18">
                    <a:extLst>
                      <a:ext uri="{FF2B5EF4-FFF2-40B4-BE49-F238E27FC236}">
                        <a16:creationId xmlns:a16="http://schemas.microsoft.com/office/drawing/2014/main" id="{3FE07FE3-233D-42F0-974E-A5879D03783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64D681CE-91BA-4037-8A9C-76F9E179ACE7}"/>
                </a:ext>
              </a:extLst>
            </p:cNvPr>
            <p:cNvSpPr txBox="1"/>
            <p:nvPr/>
          </p:nvSpPr>
          <p:spPr>
            <a:xfrm>
              <a:off x="5993859" y="5455773"/>
              <a:ext cx="163249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accent4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Dr. Jacky Chan</a:t>
              </a:r>
            </a:p>
          </p:txBody>
        </p:sp>
        <p:sp>
          <p:nvSpPr>
            <p:cNvPr id="129" name="Rectangle 9">
              <a:extLst>
                <a:ext uri="{FF2B5EF4-FFF2-40B4-BE49-F238E27FC236}">
                  <a16:creationId xmlns:a16="http://schemas.microsoft.com/office/drawing/2014/main" id="{AE3731AE-15B7-42DA-9D2B-86A2A2EFE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8005" y="5792580"/>
              <a:ext cx="2645945" cy="1675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200"/>
                </a:lnSpc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lorem ipsum your </a:t>
              </a:r>
              <a:r>
                <a:rPr lang="en-US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mejurity</a:t>
              </a: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 to lorem to text dummy </a:t>
              </a:r>
            </a:p>
          </p:txBody>
        </p:sp>
      </p:grpSp>
      <p:sp>
        <p:nvSpPr>
          <p:cNvPr id="141" name="Oval 140">
            <a:extLst>
              <a:ext uri="{FF2B5EF4-FFF2-40B4-BE49-F238E27FC236}">
                <a16:creationId xmlns:a16="http://schemas.microsoft.com/office/drawing/2014/main" id="{8593A35D-A90B-43AE-9989-0F77F084AFC5}"/>
              </a:ext>
            </a:extLst>
          </p:cNvPr>
          <p:cNvSpPr/>
          <p:nvPr/>
        </p:nvSpPr>
        <p:spPr>
          <a:xfrm>
            <a:off x="9927974" y="3401650"/>
            <a:ext cx="185652" cy="18565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Oval 141">
            <a:extLst>
              <a:ext uri="{FF2B5EF4-FFF2-40B4-BE49-F238E27FC236}">
                <a16:creationId xmlns:a16="http://schemas.microsoft.com/office/drawing/2014/main" id="{1460CA6C-C795-4618-8570-E5FBD3DD9FF2}"/>
              </a:ext>
            </a:extLst>
          </p:cNvPr>
          <p:cNvSpPr/>
          <p:nvPr/>
        </p:nvSpPr>
        <p:spPr>
          <a:xfrm>
            <a:off x="9927974" y="4939842"/>
            <a:ext cx="185652" cy="18565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D4D2C23B-95D2-4A7A-A14A-D523D9D8547D}"/>
              </a:ext>
            </a:extLst>
          </p:cNvPr>
          <p:cNvSpPr/>
          <p:nvPr/>
        </p:nvSpPr>
        <p:spPr>
          <a:xfrm>
            <a:off x="6783621" y="3380545"/>
            <a:ext cx="185652" cy="18565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Oval 143">
            <a:extLst>
              <a:ext uri="{FF2B5EF4-FFF2-40B4-BE49-F238E27FC236}">
                <a16:creationId xmlns:a16="http://schemas.microsoft.com/office/drawing/2014/main" id="{E924B449-1BBD-41A6-BBE2-C5ED65EF01C8}"/>
              </a:ext>
            </a:extLst>
          </p:cNvPr>
          <p:cNvSpPr/>
          <p:nvPr/>
        </p:nvSpPr>
        <p:spPr>
          <a:xfrm>
            <a:off x="6783621" y="4936716"/>
            <a:ext cx="185652" cy="18565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Placeholder 34">
            <a:extLst>
              <a:ext uri="{FF2B5EF4-FFF2-40B4-BE49-F238E27FC236}">
                <a16:creationId xmlns:a16="http://schemas.microsoft.com/office/drawing/2014/main" id="{509E46F7-2CBF-4848-9758-0EDBC0C9480B}"/>
              </a:ext>
            </a:extLst>
          </p:cNvPr>
          <p:cNvPicPr>
            <a:picLocks noGrp="1" noChangeAspect="1"/>
          </p:cNvPicPr>
          <p:nvPr>
            <p:ph type="pic" sz="quarter" idx="6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86" r="11586"/>
          <a:stretch>
            <a:fillRect/>
          </a:stretch>
        </p:blipFill>
        <p:spPr/>
      </p:pic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57D8F85D-8EF4-4252-8E1D-9DB53A1BD88B}"/>
              </a:ext>
            </a:extLst>
          </p:cNvPr>
          <p:cNvPicPr>
            <a:picLocks noGrp="1" noChangeAspect="1"/>
          </p:cNvPicPr>
          <p:nvPr>
            <p:ph type="pic" sz="quarter" idx="68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35" r="17235"/>
          <a:stretch>
            <a:fillRect/>
          </a:stretch>
        </p:blipFill>
        <p:spPr/>
      </p:pic>
      <p:sp>
        <p:nvSpPr>
          <p:cNvPr id="25" name="Isosceles Triangle 24">
            <a:extLst>
              <a:ext uri="{FF2B5EF4-FFF2-40B4-BE49-F238E27FC236}">
                <a16:creationId xmlns:a16="http://schemas.microsoft.com/office/drawing/2014/main" id="{5E54A594-B90D-42A2-B64B-8B3D01A7AA81}"/>
              </a:ext>
            </a:extLst>
          </p:cNvPr>
          <p:cNvSpPr/>
          <p:nvPr/>
        </p:nvSpPr>
        <p:spPr>
          <a:xfrm>
            <a:off x="8578282" y="3723474"/>
            <a:ext cx="3613718" cy="3134526"/>
          </a:xfrm>
          <a:prstGeom prst="triangle">
            <a:avLst/>
          </a:prstGeom>
          <a:solidFill>
            <a:schemeClr val="accent6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Placeholder 30">
            <a:extLst>
              <a:ext uri="{FF2B5EF4-FFF2-40B4-BE49-F238E27FC236}">
                <a16:creationId xmlns:a16="http://schemas.microsoft.com/office/drawing/2014/main" id="{3BE37932-1BCA-434E-9D6F-8E50ED19992E}"/>
              </a:ext>
            </a:extLst>
          </p:cNvPr>
          <p:cNvPicPr>
            <a:picLocks noGrp="1" noChangeAspect="1"/>
          </p:cNvPicPr>
          <p:nvPr>
            <p:ph type="pic" sz="quarter" idx="70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13" r="11513"/>
          <a:stretch>
            <a:fillRect/>
          </a:stretch>
        </p:blipFill>
        <p:spPr/>
      </p:pic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F5F64276-BA1F-4F3B-8CFA-3226D60A07C4}"/>
              </a:ext>
            </a:extLst>
          </p:cNvPr>
          <p:cNvPicPr>
            <a:picLocks noGrp="1" noChangeAspect="1"/>
          </p:cNvPicPr>
          <p:nvPr>
            <p:ph type="pic" sz="quarter" idx="67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35" r="17235"/>
          <a:stretch>
            <a:fillRect/>
          </a:stretch>
        </p:blipFill>
        <p:spPr/>
      </p:pic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88F4255B-5BC5-4333-82EB-E0BAB395DFC3}"/>
              </a:ext>
            </a:extLst>
          </p:cNvPr>
          <p:cNvSpPr/>
          <p:nvPr/>
        </p:nvSpPr>
        <p:spPr>
          <a:xfrm>
            <a:off x="2917450" y="3723474"/>
            <a:ext cx="3613718" cy="3134526"/>
          </a:xfrm>
          <a:prstGeom prst="triangle">
            <a:avLst/>
          </a:prstGeom>
          <a:solidFill>
            <a:schemeClr val="accent5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6" name="Title 25">
            <a:extLst>
              <a:ext uri="{FF2B5EF4-FFF2-40B4-BE49-F238E27FC236}">
                <a16:creationId xmlns:a16="http://schemas.microsoft.com/office/drawing/2014/main" id="{9539C6F9-494B-4BD8-81D0-952E59F93B3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199" y="481013"/>
            <a:ext cx="10515600" cy="6794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Our Port folio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F1F43E9-8423-4D2B-90B0-079131D4203B}"/>
              </a:ext>
            </a:extLst>
          </p:cNvPr>
          <p:cNvSpPr/>
          <p:nvPr/>
        </p:nvSpPr>
        <p:spPr>
          <a:xfrm>
            <a:off x="2270169" y="1350095"/>
            <a:ext cx="765166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Placeholder 37">
            <a:extLst>
              <a:ext uri="{FF2B5EF4-FFF2-40B4-BE49-F238E27FC236}">
                <a16:creationId xmlns:a16="http://schemas.microsoft.com/office/drawing/2014/main" id="{72F6E420-D346-4D80-AAE0-741A7269D170}"/>
              </a:ext>
            </a:extLst>
          </p:cNvPr>
          <p:cNvPicPr>
            <a:picLocks noGrp="1" noChangeAspect="1"/>
          </p:cNvPicPr>
          <p:nvPr>
            <p:ph type="pic" sz="quarter" idx="6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81" r="11481"/>
          <a:stretch>
            <a:fillRect/>
          </a:stretch>
        </p:blipFill>
        <p:spPr/>
      </p:pic>
      <p:pic>
        <p:nvPicPr>
          <p:cNvPr id="43" name="Picture Placeholder 42">
            <a:extLst>
              <a:ext uri="{FF2B5EF4-FFF2-40B4-BE49-F238E27FC236}">
                <a16:creationId xmlns:a16="http://schemas.microsoft.com/office/drawing/2014/main" id="{B8ACF995-6F22-4268-AF04-920A466DF951}"/>
              </a:ext>
            </a:extLst>
          </p:cNvPr>
          <p:cNvPicPr>
            <a:picLocks noGrp="1" noChangeAspect="1"/>
          </p:cNvPicPr>
          <p:nvPr>
            <p:ph type="pic" sz="quarter" idx="68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81" r="11481"/>
          <a:stretch>
            <a:fillRect/>
          </a:stretch>
        </p:blipFill>
        <p:spPr/>
      </p:pic>
      <p:pic>
        <p:nvPicPr>
          <p:cNvPr id="47" name="Picture Placeholder 46">
            <a:extLst>
              <a:ext uri="{FF2B5EF4-FFF2-40B4-BE49-F238E27FC236}">
                <a16:creationId xmlns:a16="http://schemas.microsoft.com/office/drawing/2014/main" id="{77D221BF-CE37-4EAC-85A0-A963FF7E9B8B}"/>
              </a:ext>
            </a:extLst>
          </p:cNvPr>
          <p:cNvPicPr>
            <a:picLocks noGrp="1" noChangeAspect="1"/>
          </p:cNvPicPr>
          <p:nvPr>
            <p:ph type="pic" sz="quarter" idx="69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81" r="11481"/>
          <a:stretch>
            <a:fillRect/>
          </a:stretch>
        </p:blipFill>
        <p:spPr/>
      </p:pic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F5987D-55D8-49AC-A8B4-E94A6358D030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Timeline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1A85149C-2A2D-446F-8CB1-8320BC41E0BA}"/>
              </a:ext>
            </a:extLst>
          </p:cNvPr>
          <p:cNvSpPr>
            <a:spLocks/>
          </p:cNvSpPr>
          <p:nvPr/>
        </p:nvSpPr>
        <p:spPr bwMode="auto">
          <a:xfrm>
            <a:off x="5959475" y="2373313"/>
            <a:ext cx="0" cy="5562600"/>
          </a:xfrm>
          <a:custGeom>
            <a:avLst/>
            <a:gdLst>
              <a:gd name="T0" fmla="*/ 0 h 3504"/>
              <a:gd name="T1" fmla="*/ 3504 h 3504"/>
              <a:gd name="T2" fmla="*/ 0 h 350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504">
                <a:moveTo>
                  <a:pt x="0" y="0"/>
                </a:moveTo>
                <a:lnTo>
                  <a:pt x="0" y="350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F79549E9-E06E-4581-A00A-30A5D7ADD82D}"/>
              </a:ext>
            </a:extLst>
          </p:cNvPr>
          <p:cNvSpPr>
            <a:spLocks noEditPoints="1"/>
          </p:cNvSpPr>
          <p:nvPr/>
        </p:nvSpPr>
        <p:spPr bwMode="auto">
          <a:xfrm>
            <a:off x="1865156" y="2169242"/>
            <a:ext cx="2106613" cy="1822450"/>
          </a:xfrm>
          <a:custGeom>
            <a:avLst/>
            <a:gdLst>
              <a:gd name="T0" fmla="*/ 996 w 1327"/>
              <a:gd name="T1" fmla="*/ 1148 h 1148"/>
              <a:gd name="T2" fmla="*/ 331 w 1327"/>
              <a:gd name="T3" fmla="*/ 1148 h 1148"/>
              <a:gd name="T4" fmla="*/ 0 w 1327"/>
              <a:gd name="T5" fmla="*/ 575 h 1148"/>
              <a:gd name="T6" fmla="*/ 2 w 1327"/>
              <a:gd name="T7" fmla="*/ 571 h 1148"/>
              <a:gd name="T8" fmla="*/ 331 w 1327"/>
              <a:gd name="T9" fmla="*/ 0 h 1148"/>
              <a:gd name="T10" fmla="*/ 996 w 1327"/>
              <a:gd name="T11" fmla="*/ 0 h 1148"/>
              <a:gd name="T12" fmla="*/ 1327 w 1327"/>
              <a:gd name="T13" fmla="*/ 575 h 1148"/>
              <a:gd name="T14" fmla="*/ 1325 w 1327"/>
              <a:gd name="T15" fmla="*/ 579 h 1148"/>
              <a:gd name="T16" fmla="*/ 996 w 1327"/>
              <a:gd name="T17" fmla="*/ 1148 h 1148"/>
              <a:gd name="T18" fmla="*/ 340 w 1327"/>
              <a:gd name="T19" fmla="*/ 1133 h 1148"/>
              <a:gd name="T20" fmla="*/ 987 w 1327"/>
              <a:gd name="T21" fmla="*/ 1133 h 1148"/>
              <a:gd name="T22" fmla="*/ 1310 w 1327"/>
              <a:gd name="T23" fmla="*/ 575 h 1148"/>
              <a:gd name="T24" fmla="*/ 987 w 1327"/>
              <a:gd name="T25" fmla="*/ 15 h 1148"/>
              <a:gd name="T26" fmla="*/ 340 w 1327"/>
              <a:gd name="T27" fmla="*/ 15 h 1148"/>
              <a:gd name="T28" fmla="*/ 17 w 1327"/>
              <a:gd name="T29" fmla="*/ 575 h 1148"/>
              <a:gd name="T30" fmla="*/ 340 w 1327"/>
              <a:gd name="T31" fmla="*/ 1133 h 1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327" h="1148">
                <a:moveTo>
                  <a:pt x="996" y="1148"/>
                </a:moveTo>
                <a:lnTo>
                  <a:pt x="331" y="1148"/>
                </a:lnTo>
                <a:lnTo>
                  <a:pt x="0" y="575"/>
                </a:lnTo>
                <a:lnTo>
                  <a:pt x="2" y="571"/>
                </a:lnTo>
                <a:lnTo>
                  <a:pt x="331" y="0"/>
                </a:lnTo>
                <a:lnTo>
                  <a:pt x="996" y="0"/>
                </a:lnTo>
                <a:lnTo>
                  <a:pt x="1327" y="575"/>
                </a:lnTo>
                <a:lnTo>
                  <a:pt x="1325" y="579"/>
                </a:lnTo>
                <a:lnTo>
                  <a:pt x="996" y="1148"/>
                </a:lnTo>
                <a:close/>
                <a:moveTo>
                  <a:pt x="340" y="1133"/>
                </a:moveTo>
                <a:lnTo>
                  <a:pt x="987" y="1133"/>
                </a:lnTo>
                <a:lnTo>
                  <a:pt x="1310" y="575"/>
                </a:lnTo>
                <a:lnTo>
                  <a:pt x="987" y="15"/>
                </a:lnTo>
                <a:lnTo>
                  <a:pt x="340" y="15"/>
                </a:lnTo>
                <a:lnTo>
                  <a:pt x="17" y="575"/>
                </a:lnTo>
                <a:lnTo>
                  <a:pt x="340" y="11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6">
            <a:extLst>
              <a:ext uri="{FF2B5EF4-FFF2-40B4-BE49-F238E27FC236}">
                <a16:creationId xmlns:a16="http://schemas.microsoft.com/office/drawing/2014/main" id="{6E0A752D-1D3E-433C-9247-8E3C12D08151}"/>
              </a:ext>
            </a:extLst>
          </p:cNvPr>
          <p:cNvSpPr>
            <a:spLocks noEditPoints="1"/>
          </p:cNvSpPr>
          <p:nvPr/>
        </p:nvSpPr>
        <p:spPr bwMode="auto">
          <a:xfrm>
            <a:off x="5042694" y="2105199"/>
            <a:ext cx="2106613" cy="1822450"/>
          </a:xfrm>
          <a:custGeom>
            <a:avLst/>
            <a:gdLst>
              <a:gd name="T0" fmla="*/ 996 w 1327"/>
              <a:gd name="T1" fmla="*/ 1148 h 1148"/>
              <a:gd name="T2" fmla="*/ 331 w 1327"/>
              <a:gd name="T3" fmla="*/ 1148 h 1148"/>
              <a:gd name="T4" fmla="*/ 0 w 1327"/>
              <a:gd name="T5" fmla="*/ 575 h 1148"/>
              <a:gd name="T6" fmla="*/ 2 w 1327"/>
              <a:gd name="T7" fmla="*/ 571 h 1148"/>
              <a:gd name="T8" fmla="*/ 331 w 1327"/>
              <a:gd name="T9" fmla="*/ 0 h 1148"/>
              <a:gd name="T10" fmla="*/ 996 w 1327"/>
              <a:gd name="T11" fmla="*/ 0 h 1148"/>
              <a:gd name="T12" fmla="*/ 1327 w 1327"/>
              <a:gd name="T13" fmla="*/ 575 h 1148"/>
              <a:gd name="T14" fmla="*/ 1325 w 1327"/>
              <a:gd name="T15" fmla="*/ 579 h 1148"/>
              <a:gd name="T16" fmla="*/ 996 w 1327"/>
              <a:gd name="T17" fmla="*/ 1148 h 1148"/>
              <a:gd name="T18" fmla="*/ 340 w 1327"/>
              <a:gd name="T19" fmla="*/ 1133 h 1148"/>
              <a:gd name="T20" fmla="*/ 987 w 1327"/>
              <a:gd name="T21" fmla="*/ 1133 h 1148"/>
              <a:gd name="T22" fmla="*/ 1310 w 1327"/>
              <a:gd name="T23" fmla="*/ 575 h 1148"/>
              <a:gd name="T24" fmla="*/ 987 w 1327"/>
              <a:gd name="T25" fmla="*/ 15 h 1148"/>
              <a:gd name="T26" fmla="*/ 340 w 1327"/>
              <a:gd name="T27" fmla="*/ 15 h 1148"/>
              <a:gd name="T28" fmla="*/ 17 w 1327"/>
              <a:gd name="T29" fmla="*/ 575 h 1148"/>
              <a:gd name="T30" fmla="*/ 340 w 1327"/>
              <a:gd name="T31" fmla="*/ 1133 h 1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327" h="1148">
                <a:moveTo>
                  <a:pt x="996" y="1148"/>
                </a:moveTo>
                <a:lnTo>
                  <a:pt x="331" y="1148"/>
                </a:lnTo>
                <a:lnTo>
                  <a:pt x="0" y="575"/>
                </a:lnTo>
                <a:lnTo>
                  <a:pt x="2" y="571"/>
                </a:lnTo>
                <a:lnTo>
                  <a:pt x="331" y="0"/>
                </a:lnTo>
                <a:lnTo>
                  <a:pt x="996" y="0"/>
                </a:lnTo>
                <a:lnTo>
                  <a:pt x="1327" y="575"/>
                </a:lnTo>
                <a:lnTo>
                  <a:pt x="1325" y="579"/>
                </a:lnTo>
                <a:lnTo>
                  <a:pt x="996" y="1148"/>
                </a:lnTo>
                <a:close/>
                <a:moveTo>
                  <a:pt x="340" y="1133"/>
                </a:moveTo>
                <a:lnTo>
                  <a:pt x="987" y="1133"/>
                </a:lnTo>
                <a:lnTo>
                  <a:pt x="1310" y="575"/>
                </a:lnTo>
                <a:lnTo>
                  <a:pt x="987" y="15"/>
                </a:lnTo>
                <a:lnTo>
                  <a:pt x="340" y="15"/>
                </a:lnTo>
                <a:lnTo>
                  <a:pt x="17" y="575"/>
                </a:lnTo>
                <a:lnTo>
                  <a:pt x="340" y="11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6">
            <a:extLst>
              <a:ext uri="{FF2B5EF4-FFF2-40B4-BE49-F238E27FC236}">
                <a16:creationId xmlns:a16="http://schemas.microsoft.com/office/drawing/2014/main" id="{F8656993-6A1D-47F9-B447-4DE8363D086D}"/>
              </a:ext>
            </a:extLst>
          </p:cNvPr>
          <p:cNvSpPr>
            <a:spLocks noEditPoints="1"/>
          </p:cNvSpPr>
          <p:nvPr/>
        </p:nvSpPr>
        <p:spPr bwMode="auto">
          <a:xfrm>
            <a:off x="8220232" y="2265317"/>
            <a:ext cx="2106613" cy="1822450"/>
          </a:xfrm>
          <a:custGeom>
            <a:avLst/>
            <a:gdLst>
              <a:gd name="T0" fmla="*/ 996 w 1327"/>
              <a:gd name="T1" fmla="*/ 1148 h 1148"/>
              <a:gd name="T2" fmla="*/ 331 w 1327"/>
              <a:gd name="T3" fmla="*/ 1148 h 1148"/>
              <a:gd name="T4" fmla="*/ 0 w 1327"/>
              <a:gd name="T5" fmla="*/ 575 h 1148"/>
              <a:gd name="T6" fmla="*/ 2 w 1327"/>
              <a:gd name="T7" fmla="*/ 571 h 1148"/>
              <a:gd name="T8" fmla="*/ 331 w 1327"/>
              <a:gd name="T9" fmla="*/ 0 h 1148"/>
              <a:gd name="T10" fmla="*/ 996 w 1327"/>
              <a:gd name="T11" fmla="*/ 0 h 1148"/>
              <a:gd name="T12" fmla="*/ 1327 w 1327"/>
              <a:gd name="T13" fmla="*/ 575 h 1148"/>
              <a:gd name="T14" fmla="*/ 1325 w 1327"/>
              <a:gd name="T15" fmla="*/ 579 h 1148"/>
              <a:gd name="T16" fmla="*/ 996 w 1327"/>
              <a:gd name="T17" fmla="*/ 1148 h 1148"/>
              <a:gd name="T18" fmla="*/ 340 w 1327"/>
              <a:gd name="T19" fmla="*/ 1133 h 1148"/>
              <a:gd name="T20" fmla="*/ 987 w 1327"/>
              <a:gd name="T21" fmla="*/ 1133 h 1148"/>
              <a:gd name="T22" fmla="*/ 1310 w 1327"/>
              <a:gd name="T23" fmla="*/ 575 h 1148"/>
              <a:gd name="T24" fmla="*/ 987 w 1327"/>
              <a:gd name="T25" fmla="*/ 15 h 1148"/>
              <a:gd name="T26" fmla="*/ 340 w 1327"/>
              <a:gd name="T27" fmla="*/ 15 h 1148"/>
              <a:gd name="T28" fmla="*/ 17 w 1327"/>
              <a:gd name="T29" fmla="*/ 575 h 1148"/>
              <a:gd name="T30" fmla="*/ 340 w 1327"/>
              <a:gd name="T31" fmla="*/ 1133 h 1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327" h="1148">
                <a:moveTo>
                  <a:pt x="996" y="1148"/>
                </a:moveTo>
                <a:lnTo>
                  <a:pt x="331" y="1148"/>
                </a:lnTo>
                <a:lnTo>
                  <a:pt x="0" y="575"/>
                </a:lnTo>
                <a:lnTo>
                  <a:pt x="2" y="571"/>
                </a:lnTo>
                <a:lnTo>
                  <a:pt x="331" y="0"/>
                </a:lnTo>
                <a:lnTo>
                  <a:pt x="996" y="0"/>
                </a:lnTo>
                <a:lnTo>
                  <a:pt x="1327" y="575"/>
                </a:lnTo>
                <a:lnTo>
                  <a:pt x="1325" y="579"/>
                </a:lnTo>
                <a:lnTo>
                  <a:pt x="996" y="1148"/>
                </a:lnTo>
                <a:close/>
                <a:moveTo>
                  <a:pt x="340" y="1133"/>
                </a:moveTo>
                <a:lnTo>
                  <a:pt x="987" y="1133"/>
                </a:lnTo>
                <a:lnTo>
                  <a:pt x="1310" y="575"/>
                </a:lnTo>
                <a:lnTo>
                  <a:pt x="987" y="15"/>
                </a:lnTo>
                <a:lnTo>
                  <a:pt x="340" y="15"/>
                </a:lnTo>
                <a:lnTo>
                  <a:pt x="17" y="575"/>
                </a:lnTo>
                <a:lnTo>
                  <a:pt x="340" y="11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52409C6-9E7D-4DD9-BA68-4C1A3E482D3C}"/>
              </a:ext>
            </a:extLst>
          </p:cNvPr>
          <p:cNvCxnSpPr/>
          <p:nvPr/>
        </p:nvCxnSpPr>
        <p:spPr>
          <a:xfrm>
            <a:off x="0" y="6182179"/>
            <a:ext cx="12192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 10">
            <a:extLst>
              <a:ext uri="{FF2B5EF4-FFF2-40B4-BE49-F238E27FC236}">
                <a16:creationId xmlns:a16="http://schemas.microsoft.com/office/drawing/2014/main" id="{790E8595-4A7C-4F0E-91AE-73A2E757028B}"/>
              </a:ext>
            </a:extLst>
          </p:cNvPr>
          <p:cNvSpPr>
            <a:spLocks noEditPoints="1"/>
          </p:cNvSpPr>
          <p:nvPr/>
        </p:nvSpPr>
        <p:spPr bwMode="auto">
          <a:xfrm>
            <a:off x="2574133" y="5881348"/>
            <a:ext cx="604837" cy="601662"/>
          </a:xfrm>
          <a:custGeom>
            <a:avLst/>
            <a:gdLst>
              <a:gd name="T0" fmla="*/ 1346 w 1532"/>
              <a:gd name="T1" fmla="*/ 587 h 1532"/>
              <a:gd name="T2" fmla="*/ 1366 w 1532"/>
              <a:gd name="T3" fmla="*/ 394 h 1532"/>
              <a:gd name="T4" fmla="*/ 1260 w 1532"/>
              <a:gd name="T5" fmla="*/ 177 h 1532"/>
              <a:gd name="T6" fmla="*/ 1139 w 1532"/>
              <a:gd name="T7" fmla="*/ 167 h 1532"/>
              <a:gd name="T8" fmla="*/ 942 w 1532"/>
              <a:gd name="T9" fmla="*/ 186 h 1532"/>
              <a:gd name="T10" fmla="*/ 830 w 1532"/>
              <a:gd name="T11" fmla="*/ 0 h 1532"/>
              <a:gd name="T12" fmla="*/ 602 w 1532"/>
              <a:gd name="T13" fmla="*/ 79 h 1532"/>
              <a:gd name="T14" fmla="*/ 480 w 1532"/>
              <a:gd name="T15" fmla="*/ 232 h 1532"/>
              <a:gd name="T16" fmla="*/ 337 w 1532"/>
              <a:gd name="T17" fmla="*/ 151 h 1532"/>
              <a:gd name="T18" fmla="*/ 174 w 1532"/>
              <a:gd name="T19" fmla="*/ 274 h 1532"/>
              <a:gd name="T20" fmla="*/ 228 w 1532"/>
              <a:gd name="T21" fmla="*/ 486 h 1532"/>
              <a:gd name="T22" fmla="*/ 79 w 1532"/>
              <a:gd name="T23" fmla="*/ 609 h 1532"/>
              <a:gd name="T24" fmla="*/ 0 w 1532"/>
              <a:gd name="T25" fmla="*/ 837 h 1532"/>
              <a:gd name="T26" fmla="*/ 188 w 1532"/>
              <a:gd name="T27" fmla="*/ 949 h 1532"/>
              <a:gd name="T28" fmla="*/ 169 w 1532"/>
              <a:gd name="T29" fmla="*/ 1141 h 1532"/>
              <a:gd name="T30" fmla="*/ 274 w 1532"/>
              <a:gd name="T31" fmla="*/ 1358 h 1532"/>
              <a:gd name="T32" fmla="*/ 396 w 1532"/>
              <a:gd name="T33" fmla="*/ 1368 h 1532"/>
              <a:gd name="T34" fmla="*/ 587 w 1532"/>
              <a:gd name="T35" fmla="*/ 1346 h 1532"/>
              <a:gd name="T36" fmla="*/ 698 w 1532"/>
              <a:gd name="T37" fmla="*/ 1532 h 1532"/>
              <a:gd name="T38" fmla="*/ 927 w 1532"/>
              <a:gd name="T39" fmla="*/ 1453 h 1532"/>
              <a:gd name="T40" fmla="*/ 1049 w 1532"/>
              <a:gd name="T41" fmla="*/ 1302 h 1532"/>
              <a:gd name="T42" fmla="*/ 1193 w 1532"/>
              <a:gd name="T43" fmla="*/ 1383 h 1532"/>
              <a:gd name="T44" fmla="*/ 1355 w 1532"/>
              <a:gd name="T45" fmla="*/ 1260 h 1532"/>
              <a:gd name="T46" fmla="*/ 1302 w 1532"/>
              <a:gd name="T47" fmla="*/ 1049 h 1532"/>
              <a:gd name="T48" fmla="*/ 1453 w 1532"/>
              <a:gd name="T49" fmla="*/ 927 h 1532"/>
              <a:gd name="T50" fmla="*/ 1532 w 1532"/>
              <a:gd name="T51" fmla="*/ 699 h 1532"/>
              <a:gd name="T52" fmla="*/ 1446 w 1532"/>
              <a:gd name="T53" fmla="*/ 834 h 1532"/>
              <a:gd name="T54" fmla="*/ 1305 w 1532"/>
              <a:gd name="T55" fmla="*/ 864 h 1532"/>
              <a:gd name="T56" fmla="*/ 1214 w 1532"/>
              <a:gd name="T57" fmla="*/ 1030 h 1532"/>
              <a:gd name="T58" fmla="*/ 1295 w 1532"/>
              <a:gd name="T59" fmla="*/ 1189 h 1532"/>
              <a:gd name="T60" fmla="*/ 1199 w 1532"/>
              <a:gd name="T61" fmla="*/ 1295 h 1532"/>
              <a:gd name="T62" fmla="*/ 1188 w 1532"/>
              <a:gd name="T63" fmla="*/ 1296 h 1532"/>
              <a:gd name="T64" fmla="*/ 1030 w 1532"/>
              <a:gd name="T65" fmla="*/ 1215 h 1532"/>
              <a:gd name="T66" fmla="*/ 864 w 1532"/>
              <a:gd name="T67" fmla="*/ 1305 h 1532"/>
              <a:gd name="T68" fmla="*/ 833 w 1532"/>
              <a:gd name="T69" fmla="*/ 1446 h 1532"/>
              <a:gd name="T70" fmla="*/ 690 w 1532"/>
              <a:gd name="T71" fmla="*/ 1439 h 1532"/>
              <a:gd name="T72" fmla="*/ 636 w 1532"/>
              <a:gd name="T73" fmla="*/ 1270 h 1532"/>
              <a:gd name="T74" fmla="*/ 483 w 1532"/>
              <a:gd name="T75" fmla="*/ 1211 h 1532"/>
              <a:gd name="T76" fmla="*/ 346 w 1532"/>
              <a:gd name="T77" fmla="*/ 1299 h 1532"/>
              <a:gd name="T78" fmla="*/ 335 w 1532"/>
              <a:gd name="T79" fmla="*/ 1298 h 1532"/>
              <a:gd name="T80" fmla="*/ 239 w 1532"/>
              <a:gd name="T81" fmla="*/ 1191 h 1532"/>
              <a:gd name="T82" fmla="*/ 320 w 1532"/>
              <a:gd name="T83" fmla="*/ 1034 h 1532"/>
              <a:gd name="T84" fmla="*/ 229 w 1532"/>
              <a:gd name="T85" fmla="*/ 868 h 1532"/>
              <a:gd name="T86" fmla="*/ 86 w 1532"/>
              <a:gd name="T87" fmla="*/ 837 h 1532"/>
              <a:gd name="T88" fmla="*/ 93 w 1532"/>
              <a:gd name="T89" fmla="*/ 694 h 1532"/>
              <a:gd name="T90" fmla="*/ 262 w 1532"/>
              <a:gd name="T91" fmla="*/ 639 h 1532"/>
              <a:gd name="T92" fmla="*/ 314 w 1532"/>
              <a:gd name="T93" fmla="*/ 458 h 1532"/>
              <a:gd name="T94" fmla="*/ 236 w 1532"/>
              <a:gd name="T95" fmla="*/ 335 h 1532"/>
              <a:gd name="T96" fmla="*/ 337 w 1532"/>
              <a:gd name="T97" fmla="*/ 237 h 1532"/>
              <a:gd name="T98" fmla="*/ 452 w 1532"/>
              <a:gd name="T99" fmla="*/ 318 h 1532"/>
              <a:gd name="T100" fmla="*/ 633 w 1532"/>
              <a:gd name="T101" fmla="*/ 263 h 1532"/>
              <a:gd name="T102" fmla="*/ 688 w 1532"/>
              <a:gd name="T103" fmla="*/ 93 h 1532"/>
              <a:gd name="T104" fmla="*/ 831 w 1532"/>
              <a:gd name="T105" fmla="*/ 86 h 1532"/>
              <a:gd name="T106" fmla="*/ 862 w 1532"/>
              <a:gd name="T107" fmla="*/ 227 h 1532"/>
              <a:gd name="T108" fmla="*/ 1031 w 1532"/>
              <a:gd name="T109" fmla="*/ 318 h 1532"/>
              <a:gd name="T110" fmla="*/ 1188 w 1532"/>
              <a:gd name="T111" fmla="*/ 237 h 1532"/>
              <a:gd name="T112" fmla="*/ 1199 w 1532"/>
              <a:gd name="T113" fmla="*/ 238 h 1532"/>
              <a:gd name="T114" fmla="*/ 1296 w 1532"/>
              <a:gd name="T115" fmla="*/ 344 h 1532"/>
              <a:gd name="T116" fmla="*/ 1215 w 1532"/>
              <a:gd name="T117" fmla="*/ 502 h 1532"/>
              <a:gd name="T118" fmla="*/ 1305 w 1532"/>
              <a:gd name="T119" fmla="*/ 668 h 1532"/>
              <a:gd name="T120" fmla="*/ 1446 w 1532"/>
              <a:gd name="T121" fmla="*/ 699 h 1532"/>
              <a:gd name="T122" fmla="*/ 1446 w 1532"/>
              <a:gd name="T123" fmla="*/ 834 h 1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32" h="1532">
                <a:moveTo>
                  <a:pt x="1453" y="605"/>
                </a:moveTo>
                <a:cubicBezTo>
                  <a:pt x="1346" y="587"/>
                  <a:pt x="1346" y="587"/>
                  <a:pt x="1346" y="587"/>
                </a:cubicBezTo>
                <a:cubicBezTo>
                  <a:pt x="1335" y="551"/>
                  <a:pt x="1320" y="516"/>
                  <a:pt x="1303" y="483"/>
                </a:cubicBezTo>
                <a:cubicBezTo>
                  <a:pt x="1366" y="394"/>
                  <a:pt x="1366" y="394"/>
                  <a:pt x="1366" y="394"/>
                </a:cubicBezTo>
                <a:cubicBezTo>
                  <a:pt x="1393" y="357"/>
                  <a:pt x="1389" y="305"/>
                  <a:pt x="1356" y="272"/>
                </a:cubicBezTo>
                <a:cubicBezTo>
                  <a:pt x="1260" y="177"/>
                  <a:pt x="1260" y="177"/>
                  <a:pt x="1260" y="177"/>
                </a:cubicBezTo>
                <a:cubicBezTo>
                  <a:pt x="1243" y="159"/>
                  <a:pt x="1219" y="149"/>
                  <a:pt x="1194" y="149"/>
                </a:cubicBezTo>
                <a:cubicBezTo>
                  <a:pt x="1174" y="149"/>
                  <a:pt x="1155" y="155"/>
                  <a:pt x="1139" y="167"/>
                </a:cubicBezTo>
                <a:cubicBezTo>
                  <a:pt x="1050" y="230"/>
                  <a:pt x="1050" y="230"/>
                  <a:pt x="1050" y="230"/>
                </a:cubicBezTo>
                <a:cubicBezTo>
                  <a:pt x="1015" y="212"/>
                  <a:pt x="979" y="197"/>
                  <a:pt x="942" y="186"/>
                </a:cubicBezTo>
                <a:cubicBezTo>
                  <a:pt x="924" y="79"/>
                  <a:pt x="924" y="79"/>
                  <a:pt x="924" y="79"/>
                </a:cubicBezTo>
                <a:cubicBezTo>
                  <a:pt x="916" y="34"/>
                  <a:pt x="877" y="0"/>
                  <a:pt x="830" y="0"/>
                </a:cubicBezTo>
                <a:cubicBezTo>
                  <a:pt x="696" y="0"/>
                  <a:pt x="696" y="0"/>
                  <a:pt x="696" y="0"/>
                </a:cubicBezTo>
                <a:cubicBezTo>
                  <a:pt x="649" y="0"/>
                  <a:pt x="610" y="34"/>
                  <a:pt x="602" y="79"/>
                </a:cubicBezTo>
                <a:cubicBezTo>
                  <a:pt x="584" y="188"/>
                  <a:pt x="584" y="188"/>
                  <a:pt x="584" y="188"/>
                </a:cubicBezTo>
                <a:cubicBezTo>
                  <a:pt x="548" y="199"/>
                  <a:pt x="513" y="214"/>
                  <a:pt x="480" y="232"/>
                </a:cubicBezTo>
                <a:cubicBezTo>
                  <a:pt x="392" y="169"/>
                  <a:pt x="392" y="169"/>
                  <a:pt x="392" y="169"/>
                </a:cubicBezTo>
                <a:cubicBezTo>
                  <a:pt x="376" y="157"/>
                  <a:pt x="356" y="151"/>
                  <a:pt x="337" y="151"/>
                </a:cubicBezTo>
                <a:cubicBezTo>
                  <a:pt x="311" y="151"/>
                  <a:pt x="287" y="161"/>
                  <a:pt x="270" y="179"/>
                </a:cubicBezTo>
                <a:cubicBezTo>
                  <a:pt x="174" y="274"/>
                  <a:pt x="174" y="274"/>
                  <a:pt x="174" y="274"/>
                </a:cubicBezTo>
                <a:cubicBezTo>
                  <a:pt x="141" y="307"/>
                  <a:pt x="137" y="358"/>
                  <a:pt x="164" y="396"/>
                </a:cubicBezTo>
                <a:cubicBezTo>
                  <a:pt x="228" y="486"/>
                  <a:pt x="228" y="486"/>
                  <a:pt x="228" y="486"/>
                </a:cubicBezTo>
                <a:cubicBezTo>
                  <a:pt x="210" y="520"/>
                  <a:pt x="196" y="555"/>
                  <a:pt x="185" y="591"/>
                </a:cubicBezTo>
                <a:cubicBezTo>
                  <a:pt x="79" y="609"/>
                  <a:pt x="79" y="609"/>
                  <a:pt x="79" y="609"/>
                </a:cubicBezTo>
                <a:cubicBezTo>
                  <a:pt x="33" y="616"/>
                  <a:pt x="0" y="656"/>
                  <a:pt x="0" y="702"/>
                </a:cubicBezTo>
                <a:cubicBezTo>
                  <a:pt x="0" y="837"/>
                  <a:pt x="0" y="837"/>
                  <a:pt x="0" y="837"/>
                </a:cubicBezTo>
                <a:cubicBezTo>
                  <a:pt x="0" y="883"/>
                  <a:pt x="33" y="923"/>
                  <a:pt x="79" y="930"/>
                </a:cubicBezTo>
                <a:cubicBezTo>
                  <a:pt x="188" y="949"/>
                  <a:pt x="188" y="949"/>
                  <a:pt x="188" y="949"/>
                </a:cubicBezTo>
                <a:cubicBezTo>
                  <a:pt x="199" y="985"/>
                  <a:pt x="214" y="1020"/>
                  <a:pt x="232" y="1053"/>
                </a:cubicBezTo>
                <a:cubicBezTo>
                  <a:pt x="169" y="1141"/>
                  <a:pt x="169" y="1141"/>
                  <a:pt x="169" y="1141"/>
                </a:cubicBezTo>
                <a:cubicBezTo>
                  <a:pt x="142" y="1178"/>
                  <a:pt x="146" y="1230"/>
                  <a:pt x="179" y="1262"/>
                </a:cubicBezTo>
                <a:cubicBezTo>
                  <a:pt x="274" y="1358"/>
                  <a:pt x="274" y="1358"/>
                  <a:pt x="274" y="1358"/>
                </a:cubicBezTo>
                <a:cubicBezTo>
                  <a:pt x="292" y="1376"/>
                  <a:pt x="316" y="1386"/>
                  <a:pt x="341" y="1386"/>
                </a:cubicBezTo>
                <a:cubicBezTo>
                  <a:pt x="361" y="1386"/>
                  <a:pt x="380" y="1380"/>
                  <a:pt x="396" y="1368"/>
                </a:cubicBezTo>
                <a:cubicBezTo>
                  <a:pt x="486" y="1304"/>
                  <a:pt x="486" y="1304"/>
                  <a:pt x="486" y="1304"/>
                </a:cubicBezTo>
                <a:cubicBezTo>
                  <a:pt x="518" y="1321"/>
                  <a:pt x="552" y="1335"/>
                  <a:pt x="587" y="1346"/>
                </a:cubicBezTo>
                <a:cubicBezTo>
                  <a:pt x="605" y="1453"/>
                  <a:pt x="605" y="1453"/>
                  <a:pt x="605" y="1453"/>
                </a:cubicBezTo>
                <a:cubicBezTo>
                  <a:pt x="612" y="1499"/>
                  <a:pt x="652" y="1532"/>
                  <a:pt x="698" y="1532"/>
                </a:cubicBezTo>
                <a:cubicBezTo>
                  <a:pt x="833" y="1532"/>
                  <a:pt x="833" y="1532"/>
                  <a:pt x="833" y="1532"/>
                </a:cubicBezTo>
                <a:cubicBezTo>
                  <a:pt x="880" y="1532"/>
                  <a:pt x="919" y="1499"/>
                  <a:pt x="927" y="1453"/>
                </a:cubicBezTo>
                <a:cubicBezTo>
                  <a:pt x="945" y="1346"/>
                  <a:pt x="945" y="1346"/>
                  <a:pt x="945" y="1346"/>
                </a:cubicBezTo>
                <a:cubicBezTo>
                  <a:pt x="981" y="1334"/>
                  <a:pt x="1016" y="1320"/>
                  <a:pt x="1049" y="1302"/>
                </a:cubicBezTo>
                <a:cubicBezTo>
                  <a:pt x="1138" y="1366"/>
                  <a:pt x="1138" y="1366"/>
                  <a:pt x="1138" y="1366"/>
                </a:cubicBezTo>
                <a:cubicBezTo>
                  <a:pt x="1154" y="1377"/>
                  <a:pt x="1173" y="1383"/>
                  <a:pt x="1193" y="1383"/>
                </a:cubicBezTo>
                <a:cubicBezTo>
                  <a:pt x="1218" y="1383"/>
                  <a:pt x="1242" y="1373"/>
                  <a:pt x="1260" y="1356"/>
                </a:cubicBezTo>
                <a:cubicBezTo>
                  <a:pt x="1355" y="1260"/>
                  <a:pt x="1355" y="1260"/>
                  <a:pt x="1355" y="1260"/>
                </a:cubicBezTo>
                <a:cubicBezTo>
                  <a:pt x="1388" y="1228"/>
                  <a:pt x="1392" y="1176"/>
                  <a:pt x="1365" y="1138"/>
                </a:cubicBezTo>
                <a:cubicBezTo>
                  <a:pt x="1302" y="1049"/>
                  <a:pt x="1302" y="1049"/>
                  <a:pt x="1302" y="1049"/>
                </a:cubicBezTo>
                <a:cubicBezTo>
                  <a:pt x="1320" y="1016"/>
                  <a:pt x="1334" y="981"/>
                  <a:pt x="1345" y="945"/>
                </a:cubicBezTo>
                <a:cubicBezTo>
                  <a:pt x="1453" y="927"/>
                  <a:pt x="1453" y="927"/>
                  <a:pt x="1453" y="927"/>
                </a:cubicBezTo>
                <a:cubicBezTo>
                  <a:pt x="1499" y="919"/>
                  <a:pt x="1532" y="880"/>
                  <a:pt x="1532" y="834"/>
                </a:cubicBezTo>
                <a:cubicBezTo>
                  <a:pt x="1532" y="699"/>
                  <a:pt x="1532" y="699"/>
                  <a:pt x="1532" y="699"/>
                </a:cubicBezTo>
                <a:cubicBezTo>
                  <a:pt x="1532" y="653"/>
                  <a:pt x="1499" y="613"/>
                  <a:pt x="1453" y="605"/>
                </a:cubicBezTo>
                <a:close/>
                <a:moveTo>
                  <a:pt x="1446" y="834"/>
                </a:moveTo>
                <a:cubicBezTo>
                  <a:pt x="1446" y="838"/>
                  <a:pt x="1443" y="841"/>
                  <a:pt x="1439" y="842"/>
                </a:cubicBezTo>
                <a:cubicBezTo>
                  <a:pt x="1305" y="864"/>
                  <a:pt x="1305" y="864"/>
                  <a:pt x="1305" y="864"/>
                </a:cubicBezTo>
                <a:cubicBezTo>
                  <a:pt x="1288" y="867"/>
                  <a:pt x="1274" y="880"/>
                  <a:pt x="1270" y="896"/>
                </a:cubicBezTo>
                <a:cubicBezTo>
                  <a:pt x="1258" y="943"/>
                  <a:pt x="1239" y="988"/>
                  <a:pt x="1214" y="1030"/>
                </a:cubicBezTo>
                <a:cubicBezTo>
                  <a:pt x="1206" y="1045"/>
                  <a:pt x="1206" y="1063"/>
                  <a:pt x="1216" y="1077"/>
                </a:cubicBezTo>
                <a:cubicBezTo>
                  <a:pt x="1295" y="1189"/>
                  <a:pt x="1295" y="1189"/>
                  <a:pt x="1295" y="1189"/>
                </a:cubicBezTo>
                <a:cubicBezTo>
                  <a:pt x="1298" y="1192"/>
                  <a:pt x="1297" y="1197"/>
                  <a:pt x="1294" y="1199"/>
                </a:cubicBezTo>
                <a:cubicBezTo>
                  <a:pt x="1199" y="1295"/>
                  <a:pt x="1199" y="1295"/>
                  <a:pt x="1199" y="1295"/>
                </a:cubicBezTo>
                <a:cubicBezTo>
                  <a:pt x="1197" y="1297"/>
                  <a:pt x="1195" y="1297"/>
                  <a:pt x="1193" y="1297"/>
                </a:cubicBezTo>
                <a:cubicBezTo>
                  <a:pt x="1191" y="1297"/>
                  <a:pt x="1189" y="1297"/>
                  <a:pt x="1188" y="1296"/>
                </a:cubicBezTo>
                <a:cubicBezTo>
                  <a:pt x="1077" y="1217"/>
                  <a:pt x="1077" y="1217"/>
                  <a:pt x="1077" y="1217"/>
                </a:cubicBezTo>
                <a:cubicBezTo>
                  <a:pt x="1063" y="1207"/>
                  <a:pt x="1045" y="1206"/>
                  <a:pt x="1030" y="1215"/>
                </a:cubicBezTo>
                <a:cubicBezTo>
                  <a:pt x="988" y="1240"/>
                  <a:pt x="943" y="1258"/>
                  <a:pt x="896" y="1270"/>
                </a:cubicBezTo>
                <a:cubicBezTo>
                  <a:pt x="879" y="1275"/>
                  <a:pt x="867" y="1288"/>
                  <a:pt x="864" y="1305"/>
                </a:cubicBezTo>
                <a:cubicBezTo>
                  <a:pt x="842" y="1439"/>
                  <a:pt x="842" y="1439"/>
                  <a:pt x="842" y="1439"/>
                </a:cubicBezTo>
                <a:cubicBezTo>
                  <a:pt x="841" y="1444"/>
                  <a:pt x="837" y="1446"/>
                  <a:pt x="833" y="1446"/>
                </a:cubicBezTo>
                <a:cubicBezTo>
                  <a:pt x="699" y="1446"/>
                  <a:pt x="699" y="1446"/>
                  <a:pt x="699" y="1446"/>
                </a:cubicBezTo>
                <a:cubicBezTo>
                  <a:pt x="694" y="1446"/>
                  <a:pt x="691" y="1444"/>
                  <a:pt x="690" y="1439"/>
                </a:cubicBezTo>
                <a:cubicBezTo>
                  <a:pt x="668" y="1305"/>
                  <a:pt x="668" y="1305"/>
                  <a:pt x="668" y="1305"/>
                </a:cubicBezTo>
                <a:cubicBezTo>
                  <a:pt x="665" y="1288"/>
                  <a:pt x="652" y="1275"/>
                  <a:pt x="636" y="1270"/>
                </a:cubicBezTo>
                <a:cubicBezTo>
                  <a:pt x="590" y="1259"/>
                  <a:pt x="546" y="1240"/>
                  <a:pt x="505" y="1217"/>
                </a:cubicBezTo>
                <a:cubicBezTo>
                  <a:pt x="498" y="1213"/>
                  <a:pt x="491" y="1211"/>
                  <a:pt x="483" y="1211"/>
                </a:cubicBezTo>
                <a:cubicBezTo>
                  <a:pt x="475" y="1211"/>
                  <a:pt x="466" y="1213"/>
                  <a:pt x="458" y="1219"/>
                </a:cubicBezTo>
                <a:cubicBezTo>
                  <a:pt x="346" y="1299"/>
                  <a:pt x="346" y="1299"/>
                  <a:pt x="346" y="1299"/>
                </a:cubicBezTo>
                <a:cubicBezTo>
                  <a:pt x="345" y="1300"/>
                  <a:pt x="343" y="1300"/>
                  <a:pt x="341" y="1300"/>
                </a:cubicBezTo>
                <a:cubicBezTo>
                  <a:pt x="340" y="1300"/>
                  <a:pt x="338" y="1300"/>
                  <a:pt x="335" y="1298"/>
                </a:cubicBezTo>
                <a:cubicBezTo>
                  <a:pt x="240" y="1202"/>
                  <a:pt x="240" y="1202"/>
                  <a:pt x="240" y="1202"/>
                </a:cubicBezTo>
                <a:cubicBezTo>
                  <a:pt x="237" y="1199"/>
                  <a:pt x="237" y="1195"/>
                  <a:pt x="239" y="1191"/>
                </a:cubicBezTo>
                <a:cubicBezTo>
                  <a:pt x="318" y="1081"/>
                  <a:pt x="318" y="1081"/>
                  <a:pt x="318" y="1081"/>
                </a:cubicBezTo>
                <a:cubicBezTo>
                  <a:pt x="328" y="1067"/>
                  <a:pt x="328" y="1048"/>
                  <a:pt x="320" y="1034"/>
                </a:cubicBezTo>
                <a:cubicBezTo>
                  <a:pt x="295" y="992"/>
                  <a:pt x="276" y="947"/>
                  <a:pt x="263" y="900"/>
                </a:cubicBezTo>
                <a:cubicBezTo>
                  <a:pt x="259" y="884"/>
                  <a:pt x="245" y="871"/>
                  <a:pt x="229" y="868"/>
                </a:cubicBezTo>
                <a:cubicBezTo>
                  <a:pt x="93" y="845"/>
                  <a:pt x="93" y="845"/>
                  <a:pt x="93" y="845"/>
                </a:cubicBezTo>
                <a:cubicBezTo>
                  <a:pt x="89" y="845"/>
                  <a:pt x="86" y="841"/>
                  <a:pt x="86" y="837"/>
                </a:cubicBezTo>
                <a:cubicBezTo>
                  <a:pt x="86" y="702"/>
                  <a:pt x="86" y="702"/>
                  <a:pt x="86" y="702"/>
                </a:cubicBezTo>
                <a:cubicBezTo>
                  <a:pt x="86" y="698"/>
                  <a:pt x="89" y="694"/>
                  <a:pt x="93" y="694"/>
                </a:cubicBezTo>
                <a:cubicBezTo>
                  <a:pt x="227" y="671"/>
                  <a:pt x="227" y="671"/>
                  <a:pt x="227" y="671"/>
                </a:cubicBezTo>
                <a:cubicBezTo>
                  <a:pt x="244" y="669"/>
                  <a:pt x="258" y="656"/>
                  <a:pt x="262" y="639"/>
                </a:cubicBezTo>
                <a:cubicBezTo>
                  <a:pt x="274" y="592"/>
                  <a:pt x="292" y="547"/>
                  <a:pt x="316" y="505"/>
                </a:cubicBezTo>
                <a:cubicBezTo>
                  <a:pt x="325" y="490"/>
                  <a:pt x="324" y="472"/>
                  <a:pt x="314" y="458"/>
                </a:cubicBezTo>
                <a:cubicBezTo>
                  <a:pt x="235" y="346"/>
                  <a:pt x="235" y="346"/>
                  <a:pt x="235" y="346"/>
                </a:cubicBezTo>
                <a:cubicBezTo>
                  <a:pt x="232" y="343"/>
                  <a:pt x="233" y="338"/>
                  <a:pt x="236" y="335"/>
                </a:cubicBezTo>
                <a:cubicBezTo>
                  <a:pt x="331" y="240"/>
                  <a:pt x="331" y="240"/>
                  <a:pt x="331" y="240"/>
                </a:cubicBezTo>
                <a:cubicBezTo>
                  <a:pt x="333" y="238"/>
                  <a:pt x="335" y="237"/>
                  <a:pt x="337" y="237"/>
                </a:cubicBezTo>
                <a:cubicBezTo>
                  <a:pt x="339" y="237"/>
                  <a:pt x="340" y="238"/>
                  <a:pt x="342" y="239"/>
                </a:cubicBezTo>
                <a:cubicBezTo>
                  <a:pt x="452" y="318"/>
                  <a:pt x="452" y="318"/>
                  <a:pt x="452" y="318"/>
                </a:cubicBezTo>
                <a:cubicBezTo>
                  <a:pt x="466" y="328"/>
                  <a:pt x="485" y="328"/>
                  <a:pt x="500" y="320"/>
                </a:cubicBezTo>
                <a:cubicBezTo>
                  <a:pt x="541" y="295"/>
                  <a:pt x="586" y="276"/>
                  <a:pt x="633" y="263"/>
                </a:cubicBezTo>
                <a:cubicBezTo>
                  <a:pt x="650" y="259"/>
                  <a:pt x="662" y="245"/>
                  <a:pt x="665" y="229"/>
                </a:cubicBezTo>
                <a:cubicBezTo>
                  <a:pt x="688" y="93"/>
                  <a:pt x="688" y="93"/>
                  <a:pt x="688" y="93"/>
                </a:cubicBezTo>
                <a:cubicBezTo>
                  <a:pt x="689" y="89"/>
                  <a:pt x="692" y="86"/>
                  <a:pt x="696" y="86"/>
                </a:cubicBezTo>
                <a:cubicBezTo>
                  <a:pt x="831" y="86"/>
                  <a:pt x="831" y="86"/>
                  <a:pt x="831" y="86"/>
                </a:cubicBezTo>
                <a:cubicBezTo>
                  <a:pt x="835" y="86"/>
                  <a:pt x="839" y="89"/>
                  <a:pt x="839" y="93"/>
                </a:cubicBezTo>
                <a:cubicBezTo>
                  <a:pt x="862" y="227"/>
                  <a:pt x="862" y="227"/>
                  <a:pt x="862" y="227"/>
                </a:cubicBezTo>
                <a:cubicBezTo>
                  <a:pt x="865" y="244"/>
                  <a:pt x="877" y="258"/>
                  <a:pt x="894" y="262"/>
                </a:cubicBezTo>
                <a:cubicBezTo>
                  <a:pt x="942" y="274"/>
                  <a:pt x="988" y="293"/>
                  <a:pt x="1031" y="318"/>
                </a:cubicBezTo>
                <a:cubicBezTo>
                  <a:pt x="1046" y="327"/>
                  <a:pt x="1064" y="326"/>
                  <a:pt x="1078" y="316"/>
                </a:cubicBezTo>
                <a:cubicBezTo>
                  <a:pt x="1188" y="237"/>
                  <a:pt x="1188" y="237"/>
                  <a:pt x="1188" y="237"/>
                </a:cubicBezTo>
                <a:cubicBezTo>
                  <a:pt x="1190" y="236"/>
                  <a:pt x="1192" y="235"/>
                  <a:pt x="1193" y="235"/>
                </a:cubicBezTo>
                <a:cubicBezTo>
                  <a:pt x="1195" y="235"/>
                  <a:pt x="1197" y="236"/>
                  <a:pt x="1199" y="238"/>
                </a:cubicBezTo>
                <a:cubicBezTo>
                  <a:pt x="1295" y="333"/>
                  <a:pt x="1295" y="333"/>
                  <a:pt x="1295" y="333"/>
                </a:cubicBezTo>
                <a:cubicBezTo>
                  <a:pt x="1298" y="336"/>
                  <a:pt x="1298" y="341"/>
                  <a:pt x="1296" y="344"/>
                </a:cubicBezTo>
                <a:cubicBezTo>
                  <a:pt x="1217" y="455"/>
                  <a:pt x="1217" y="455"/>
                  <a:pt x="1217" y="455"/>
                </a:cubicBezTo>
                <a:cubicBezTo>
                  <a:pt x="1207" y="469"/>
                  <a:pt x="1206" y="487"/>
                  <a:pt x="1215" y="502"/>
                </a:cubicBezTo>
                <a:cubicBezTo>
                  <a:pt x="1240" y="544"/>
                  <a:pt x="1258" y="589"/>
                  <a:pt x="1270" y="636"/>
                </a:cubicBezTo>
                <a:cubicBezTo>
                  <a:pt x="1275" y="653"/>
                  <a:pt x="1288" y="665"/>
                  <a:pt x="1305" y="668"/>
                </a:cubicBezTo>
                <a:cubicBezTo>
                  <a:pt x="1439" y="691"/>
                  <a:pt x="1439" y="691"/>
                  <a:pt x="1439" y="691"/>
                </a:cubicBezTo>
                <a:cubicBezTo>
                  <a:pt x="1444" y="691"/>
                  <a:pt x="1446" y="695"/>
                  <a:pt x="1446" y="699"/>
                </a:cubicBezTo>
                <a:cubicBezTo>
                  <a:pt x="1446" y="834"/>
                  <a:pt x="1446" y="834"/>
                  <a:pt x="1446" y="834"/>
                </a:cubicBezTo>
                <a:close/>
                <a:moveTo>
                  <a:pt x="1446" y="834"/>
                </a:moveTo>
                <a:cubicBezTo>
                  <a:pt x="1446" y="834"/>
                  <a:pt x="1446" y="834"/>
                  <a:pt x="1446" y="834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11">
            <a:extLst>
              <a:ext uri="{FF2B5EF4-FFF2-40B4-BE49-F238E27FC236}">
                <a16:creationId xmlns:a16="http://schemas.microsoft.com/office/drawing/2014/main" id="{F30F709C-285C-409E-A8E8-A84CF530B003}"/>
              </a:ext>
            </a:extLst>
          </p:cNvPr>
          <p:cNvSpPr>
            <a:spLocks noEditPoints="1"/>
          </p:cNvSpPr>
          <p:nvPr/>
        </p:nvSpPr>
        <p:spPr bwMode="auto">
          <a:xfrm>
            <a:off x="2745583" y="6052798"/>
            <a:ext cx="261937" cy="260350"/>
          </a:xfrm>
          <a:custGeom>
            <a:avLst/>
            <a:gdLst>
              <a:gd name="T0" fmla="*/ 330 w 661"/>
              <a:gd name="T1" fmla="*/ 0 h 661"/>
              <a:gd name="T2" fmla="*/ 0 w 661"/>
              <a:gd name="T3" fmla="*/ 330 h 661"/>
              <a:gd name="T4" fmla="*/ 330 w 661"/>
              <a:gd name="T5" fmla="*/ 661 h 661"/>
              <a:gd name="T6" fmla="*/ 661 w 661"/>
              <a:gd name="T7" fmla="*/ 330 h 661"/>
              <a:gd name="T8" fmla="*/ 330 w 661"/>
              <a:gd name="T9" fmla="*/ 0 h 661"/>
              <a:gd name="T10" fmla="*/ 330 w 661"/>
              <a:gd name="T11" fmla="*/ 574 h 661"/>
              <a:gd name="T12" fmla="*/ 86 w 661"/>
              <a:gd name="T13" fmla="*/ 330 h 661"/>
              <a:gd name="T14" fmla="*/ 330 w 661"/>
              <a:gd name="T15" fmla="*/ 86 h 661"/>
              <a:gd name="T16" fmla="*/ 574 w 661"/>
              <a:gd name="T17" fmla="*/ 330 h 661"/>
              <a:gd name="T18" fmla="*/ 330 w 661"/>
              <a:gd name="T19" fmla="*/ 574 h 661"/>
              <a:gd name="T20" fmla="*/ 330 w 661"/>
              <a:gd name="T21" fmla="*/ 574 h 661"/>
              <a:gd name="T22" fmla="*/ 330 w 661"/>
              <a:gd name="T23" fmla="*/ 574 h 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61" h="661">
                <a:moveTo>
                  <a:pt x="330" y="0"/>
                </a:moveTo>
                <a:cubicBezTo>
                  <a:pt x="148" y="0"/>
                  <a:pt x="0" y="148"/>
                  <a:pt x="0" y="330"/>
                </a:cubicBezTo>
                <a:cubicBezTo>
                  <a:pt x="0" y="513"/>
                  <a:pt x="148" y="661"/>
                  <a:pt x="330" y="661"/>
                </a:cubicBezTo>
                <a:cubicBezTo>
                  <a:pt x="512" y="661"/>
                  <a:pt x="661" y="513"/>
                  <a:pt x="661" y="330"/>
                </a:cubicBezTo>
                <a:cubicBezTo>
                  <a:pt x="661" y="148"/>
                  <a:pt x="512" y="0"/>
                  <a:pt x="330" y="0"/>
                </a:cubicBezTo>
                <a:close/>
                <a:moveTo>
                  <a:pt x="330" y="574"/>
                </a:moveTo>
                <a:cubicBezTo>
                  <a:pt x="195" y="574"/>
                  <a:pt x="86" y="465"/>
                  <a:pt x="86" y="330"/>
                </a:cubicBezTo>
                <a:cubicBezTo>
                  <a:pt x="86" y="195"/>
                  <a:pt x="195" y="86"/>
                  <a:pt x="330" y="86"/>
                </a:cubicBezTo>
                <a:cubicBezTo>
                  <a:pt x="465" y="86"/>
                  <a:pt x="574" y="195"/>
                  <a:pt x="574" y="330"/>
                </a:cubicBezTo>
                <a:cubicBezTo>
                  <a:pt x="574" y="465"/>
                  <a:pt x="465" y="574"/>
                  <a:pt x="330" y="574"/>
                </a:cubicBezTo>
                <a:close/>
                <a:moveTo>
                  <a:pt x="330" y="574"/>
                </a:moveTo>
                <a:cubicBezTo>
                  <a:pt x="330" y="574"/>
                  <a:pt x="330" y="574"/>
                  <a:pt x="330" y="574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Oval 12">
            <a:extLst>
              <a:ext uri="{FF2B5EF4-FFF2-40B4-BE49-F238E27FC236}">
                <a16:creationId xmlns:a16="http://schemas.microsoft.com/office/drawing/2014/main" id="{F088C4D2-A05F-4157-9B92-5AE445D985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8920" y="6082960"/>
            <a:ext cx="196850" cy="1968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10">
            <a:extLst>
              <a:ext uri="{FF2B5EF4-FFF2-40B4-BE49-F238E27FC236}">
                <a16:creationId xmlns:a16="http://schemas.microsoft.com/office/drawing/2014/main" id="{1BA9BE73-4306-4C46-BED8-3F7BE4510EA5}"/>
              </a:ext>
            </a:extLst>
          </p:cNvPr>
          <p:cNvSpPr>
            <a:spLocks noEditPoints="1"/>
          </p:cNvSpPr>
          <p:nvPr/>
        </p:nvSpPr>
        <p:spPr bwMode="auto">
          <a:xfrm>
            <a:off x="5772626" y="5881348"/>
            <a:ext cx="604837" cy="601662"/>
          </a:xfrm>
          <a:custGeom>
            <a:avLst/>
            <a:gdLst>
              <a:gd name="T0" fmla="*/ 1346 w 1532"/>
              <a:gd name="T1" fmla="*/ 587 h 1532"/>
              <a:gd name="T2" fmla="*/ 1366 w 1532"/>
              <a:gd name="T3" fmla="*/ 394 h 1532"/>
              <a:gd name="T4" fmla="*/ 1260 w 1532"/>
              <a:gd name="T5" fmla="*/ 177 h 1532"/>
              <a:gd name="T6" fmla="*/ 1139 w 1532"/>
              <a:gd name="T7" fmla="*/ 167 h 1532"/>
              <a:gd name="T8" fmla="*/ 942 w 1532"/>
              <a:gd name="T9" fmla="*/ 186 h 1532"/>
              <a:gd name="T10" fmla="*/ 830 w 1532"/>
              <a:gd name="T11" fmla="*/ 0 h 1532"/>
              <a:gd name="T12" fmla="*/ 602 w 1532"/>
              <a:gd name="T13" fmla="*/ 79 h 1532"/>
              <a:gd name="T14" fmla="*/ 480 w 1532"/>
              <a:gd name="T15" fmla="*/ 232 h 1532"/>
              <a:gd name="T16" fmla="*/ 337 w 1532"/>
              <a:gd name="T17" fmla="*/ 151 h 1532"/>
              <a:gd name="T18" fmla="*/ 174 w 1532"/>
              <a:gd name="T19" fmla="*/ 274 h 1532"/>
              <a:gd name="T20" fmla="*/ 228 w 1532"/>
              <a:gd name="T21" fmla="*/ 486 h 1532"/>
              <a:gd name="T22" fmla="*/ 79 w 1532"/>
              <a:gd name="T23" fmla="*/ 609 h 1532"/>
              <a:gd name="T24" fmla="*/ 0 w 1532"/>
              <a:gd name="T25" fmla="*/ 837 h 1532"/>
              <a:gd name="T26" fmla="*/ 188 w 1532"/>
              <a:gd name="T27" fmla="*/ 949 h 1532"/>
              <a:gd name="T28" fmla="*/ 169 w 1532"/>
              <a:gd name="T29" fmla="*/ 1141 h 1532"/>
              <a:gd name="T30" fmla="*/ 274 w 1532"/>
              <a:gd name="T31" fmla="*/ 1358 h 1532"/>
              <a:gd name="T32" fmla="*/ 396 w 1532"/>
              <a:gd name="T33" fmla="*/ 1368 h 1532"/>
              <a:gd name="T34" fmla="*/ 587 w 1532"/>
              <a:gd name="T35" fmla="*/ 1346 h 1532"/>
              <a:gd name="T36" fmla="*/ 698 w 1532"/>
              <a:gd name="T37" fmla="*/ 1532 h 1532"/>
              <a:gd name="T38" fmla="*/ 927 w 1532"/>
              <a:gd name="T39" fmla="*/ 1453 h 1532"/>
              <a:gd name="T40" fmla="*/ 1049 w 1532"/>
              <a:gd name="T41" fmla="*/ 1302 h 1532"/>
              <a:gd name="T42" fmla="*/ 1193 w 1532"/>
              <a:gd name="T43" fmla="*/ 1383 h 1532"/>
              <a:gd name="T44" fmla="*/ 1355 w 1532"/>
              <a:gd name="T45" fmla="*/ 1260 h 1532"/>
              <a:gd name="T46" fmla="*/ 1302 w 1532"/>
              <a:gd name="T47" fmla="*/ 1049 h 1532"/>
              <a:gd name="T48" fmla="*/ 1453 w 1532"/>
              <a:gd name="T49" fmla="*/ 927 h 1532"/>
              <a:gd name="T50" fmla="*/ 1532 w 1532"/>
              <a:gd name="T51" fmla="*/ 699 h 1532"/>
              <a:gd name="T52" fmla="*/ 1446 w 1532"/>
              <a:gd name="T53" fmla="*/ 834 h 1532"/>
              <a:gd name="T54" fmla="*/ 1305 w 1532"/>
              <a:gd name="T55" fmla="*/ 864 h 1532"/>
              <a:gd name="T56" fmla="*/ 1214 w 1532"/>
              <a:gd name="T57" fmla="*/ 1030 h 1532"/>
              <a:gd name="T58" fmla="*/ 1295 w 1532"/>
              <a:gd name="T59" fmla="*/ 1189 h 1532"/>
              <a:gd name="T60" fmla="*/ 1199 w 1532"/>
              <a:gd name="T61" fmla="*/ 1295 h 1532"/>
              <a:gd name="T62" fmla="*/ 1188 w 1532"/>
              <a:gd name="T63" fmla="*/ 1296 h 1532"/>
              <a:gd name="T64" fmla="*/ 1030 w 1532"/>
              <a:gd name="T65" fmla="*/ 1215 h 1532"/>
              <a:gd name="T66" fmla="*/ 864 w 1532"/>
              <a:gd name="T67" fmla="*/ 1305 h 1532"/>
              <a:gd name="T68" fmla="*/ 833 w 1532"/>
              <a:gd name="T69" fmla="*/ 1446 h 1532"/>
              <a:gd name="T70" fmla="*/ 690 w 1532"/>
              <a:gd name="T71" fmla="*/ 1439 h 1532"/>
              <a:gd name="T72" fmla="*/ 636 w 1532"/>
              <a:gd name="T73" fmla="*/ 1270 h 1532"/>
              <a:gd name="T74" fmla="*/ 483 w 1532"/>
              <a:gd name="T75" fmla="*/ 1211 h 1532"/>
              <a:gd name="T76" fmla="*/ 346 w 1532"/>
              <a:gd name="T77" fmla="*/ 1299 h 1532"/>
              <a:gd name="T78" fmla="*/ 335 w 1532"/>
              <a:gd name="T79" fmla="*/ 1298 h 1532"/>
              <a:gd name="T80" fmla="*/ 239 w 1532"/>
              <a:gd name="T81" fmla="*/ 1191 h 1532"/>
              <a:gd name="T82" fmla="*/ 320 w 1532"/>
              <a:gd name="T83" fmla="*/ 1034 h 1532"/>
              <a:gd name="T84" fmla="*/ 229 w 1532"/>
              <a:gd name="T85" fmla="*/ 868 h 1532"/>
              <a:gd name="T86" fmla="*/ 86 w 1532"/>
              <a:gd name="T87" fmla="*/ 837 h 1532"/>
              <a:gd name="T88" fmla="*/ 93 w 1532"/>
              <a:gd name="T89" fmla="*/ 694 h 1532"/>
              <a:gd name="T90" fmla="*/ 262 w 1532"/>
              <a:gd name="T91" fmla="*/ 639 h 1532"/>
              <a:gd name="T92" fmla="*/ 314 w 1532"/>
              <a:gd name="T93" fmla="*/ 458 h 1532"/>
              <a:gd name="T94" fmla="*/ 236 w 1532"/>
              <a:gd name="T95" fmla="*/ 335 h 1532"/>
              <a:gd name="T96" fmla="*/ 337 w 1532"/>
              <a:gd name="T97" fmla="*/ 237 h 1532"/>
              <a:gd name="T98" fmla="*/ 452 w 1532"/>
              <a:gd name="T99" fmla="*/ 318 h 1532"/>
              <a:gd name="T100" fmla="*/ 633 w 1532"/>
              <a:gd name="T101" fmla="*/ 263 h 1532"/>
              <a:gd name="T102" fmla="*/ 688 w 1532"/>
              <a:gd name="T103" fmla="*/ 93 h 1532"/>
              <a:gd name="T104" fmla="*/ 831 w 1532"/>
              <a:gd name="T105" fmla="*/ 86 h 1532"/>
              <a:gd name="T106" fmla="*/ 862 w 1532"/>
              <a:gd name="T107" fmla="*/ 227 h 1532"/>
              <a:gd name="T108" fmla="*/ 1031 w 1532"/>
              <a:gd name="T109" fmla="*/ 318 h 1532"/>
              <a:gd name="T110" fmla="*/ 1188 w 1532"/>
              <a:gd name="T111" fmla="*/ 237 h 1532"/>
              <a:gd name="T112" fmla="*/ 1199 w 1532"/>
              <a:gd name="T113" fmla="*/ 238 h 1532"/>
              <a:gd name="T114" fmla="*/ 1296 w 1532"/>
              <a:gd name="T115" fmla="*/ 344 h 1532"/>
              <a:gd name="T116" fmla="*/ 1215 w 1532"/>
              <a:gd name="T117" fmla="*/ 502 h 1532"/>
              <a:gd name="T118" fmla="*/ 1305 w 1532"/>
              <a:gd name="T119" fmla="*/ 668 h 1532"/>
              <a:gd name="T120" fmla="*/ 1446 w 1532"/>
              <a:gd name="T121" fmla="*/ 699 h 1532"/>
              <a:gd name="T122" fmla="*/ 1446 w 1532"/>
              <a:gd name="T123" fmla="*/ 834 h 1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32" h="1532">
                <a:moveTo>
                  <a:pt x="1453" y="605"/>
                </a:moveTo>
                <a:cubicBezTo>
                  <a:pt x="1346" y="587"/>
                  <a:pt x="1346" y="587"/>
                  <a:pt x="1346" y="587"/>
                </a:cubicBezTo>
                <a:cubicBezTo>
                  <a:pt x="1335" y="551"/>
                  <a:pt x="1320" y="516"/>
                  <a:pt x="1303" y="483"/>
                </a:cubicBezTo>
                <a:cubicBezTo>
                  <a:pt x="1366" y="394"/>
                  <a:pt x="1366" y="394"/>
                  <a:pt x="1366" y="394"/>
                </a:cubicBezTo>
                <a:cubicBezTo>
                  <a:pt x="1393" y="357"/>
                  <a:pt x="1389" y="305"/>
                  <a:pt x="1356" y="272"/>
                </a:cubicBezTo>
                <a:cubicBezTo>
                  <a:pt x="1260" y="177"/>
                  <a:pt x="1260" y="177"/>
                  <a:pt x="1260" y="177"/>
                </a:cubicBezTo>
                <a:cubicBezTo>
                  <a:pt x="1243" y="159"/>
                  <a:pt x="1219" y="149"/>
                  <a:pt x="1194" y="149"/>
                </a:cubicBezTo>
                <a:cubicBezTo>
                  <a:pt x="1174" y="149"/>
                  <a:pt x="1155" y="155"/>
                  <a:pt x="1139" y="167"/>
                </a:cubicBezTo>
                <a:cubicBezTo>
                  <a:pt x="1050" y="230"/>
                  <a:pt x="1050" y="230"/>
                  <a:pt x="1050" y="230"/>
                </a:cubicBezTo>
                <a:cubicBezTo>
                  <a:pt x="1015" y="212"/>
                  <a:pt x="979" y="197"/>
                  <a:pt x="942" y="186"/>
                </a:cubicBezTo>
                <a:cubicBezTo>
                  <a:pt x="924" y="79"/>
                  <a:pt x="924" y="79"/>
                  <a:pt x="924" y="79"/>
                </a:cubicBezTo>
                <a:cubicBezTo>
                  <a:pt x="916" y="34"/>
                  <a:pt x="877" y="0"/>
                  <a:pt x="830" y="0"/>
                </a:cubicBezTo>
                <a:cubicBezTo>
                  <a:pt x="696" y="0"/>
                  <a:pt x="696" y="0"/>
                  <a:pt x="696" y="0"/>
                </a:cubicBezTo>
                <a:cubicBezTo>
                  <a:pt x="649" y="0"/>
                  <a:pt x="610" y="34"/>
                  <a:pt x="602" y="79"/>
                </a:cubicBezTo>
                <a:cubicBezTo>
                  <a:pt x="584" y="188"/>
                  <a:pt x="584" y="188"/>
                  <a:pt x="584" y="188"/>
                </a:cubicBezTo>
                <a:cubicBezTo>
                  <a:pt x="548" y="199"/>
                  <a:pt x="513" y="214"/>
                  <a:pt x="480" y="232"/>
                </a:cubicBezTo>
                <a:cubicBezTo>
                  <a:pt x="392" y="169"/>
                  <a:pt x="392" y="169"/>
                  <a:pt x="392" y="169"/>
                </a:cubicBezTo>
                <a:cubicBezTo>
                  <a:pt x="376" y="157"/>
                  <a:pt x="356" y="151"/>
                  <a:pt x="337" y="151"/>
                </a:cubicBezTo>
                <a:cubicBezTo>
                  <a:pt x="311" y="151"/>
                  <a:pt x="287" y="161"/>
                  <a:pt x="270" y="179"/>
                </a:cubicBezTo>
                <a:cubicBezTo>
                  <a:pt x="174" y="274"/>
                  <a:pt x="174" y="274"/>
                  <a:pt x="174" y="274"/>
                </a:cubicBezTo>
                <a:cubicBezTo>
                  <a:pt x="141" y="307"/>
                  <a:pt x="137" y="358"/>
                  <a:pt x="164" y="396"/>
                </a:cubicBezTo>
                <a:cubicBezTo>
                  <a:pt x="228" y="486"/>
                  <a:pt x="228" y="486"/>
                  <a:pt x="228" y="486"/>
                </a:cubicBezTo>
                <a:cubicBezTo>
                  <a:pt x="210" y="520"/>
                  <a:pt x="196" y="555"/>
                  <a:pt x="185" y="591"/>
                </a:cubicBezTo>
                <a:cubicBezTo>
                  <a:pt x="79" y="609"/>
                  <a:pt x="79" y="609"/>
                  <a:pt x="79" y="609"/>
                </a:cubicBezTo>
                <a:cubicBezTo>
                  <a:pt x="33" y="616"/>
                  <a:pt x="0" y="656"/>
                  <a:pt x="0" y="702"/>
                </a:cubicBezTo>
                <a:cubicBezTo>
                  <a:pt x="0" y="837"/>
                  <a:pt x="0" y="837"/>
                  <a:pt x="0" y="837"/>
                </a:cubicBezTo>
                <a:cubicBezTo>
                  <a:pt x="0" y="883"/>
                  <a:pt x="33" y="923"/>
                  <a:pt x="79" y="930"/>
                </a:cubicBezTo>
                <a:cubicBezTo>
                  <a:pt x="188" y="949"/>
                  <a:pt x="188" y="949"/>
                  <a:pt x="188" y="949"/>
                </a:cubicBezTo>
                <a:cubicBezTo>
                  <a:pt x="199" y="985"/>
                  <a:pt x="214" y="1020"/>
                  <a:pt x="232" y="1053"/>
                </a:cubicBezTo>
                <a:cubicBezTo>
                  <a:pt x="169" y="1141"/>
                  <a:pt x="169" y="1141"/>
                  <a:pt x="169" y="1141"/>
                </a:cubicBezTo>
                <a:cubicBezTo>
                  <a:pt x="142" y="1178"/>
                  <a:pt x="146" y="1230"/>
                  <a:pt x="179" y="1262"/>
                </a:cubicBezTo>
                <a:cubicBezTo>
                  <a:pt x="274" y="1358"/>
                  <a:pt x="274" y="1358"/>
                  <a:pt x="274" y="1358"/>
                </a:cubicBezTo>
                <a:cubicBezTo>
                  <a:pt x="292" y="1376"/>
                  <a:pt x="316" y="1386"/>
                  <a:pt x="341" y="1386"/>
                </a:cubicBezTo>
                <a:cubicBezTo>
                  <a:pt x="361" y="1386"/>
                  <a:pt x="380" y="1380"/>
                  <a:pt x="396" y="1368"/>
                </a:cubicBezTo>
                <a:cubicBezTo>
                  <a:pt x="486" y="1304"/>
                  <a:pt x="486" y="1304"/>
                  <a:pt x="486" y="1304"/>
                </a:cubicBezTo>
                <a:cubicBezTo>
                  <a:pt x="518" y="1321"/>
                  <a:pt x="552" y="1335"/>
                  <a:pt x="587" y="1346"/>
                </a:cubicBezTo>
                <a:cubicBezTo>
                  <a:pt x="605" y="1453"/>
                  <a:pt x="605" y="1453"/>
                  <a:pt x="605" y="1453"/>
                </a:cubicBezTo>
                <a:cubicBezTo>
                  <a:pt x="612" y="1499"/>
                  <a:pt x="652" y="1532"/>
                  <a:pt x="698" y="1532"/>
                </a:cubicBezTo>
                <a:cubicBezTo>
                  <a:pt x="833" y="1532"/>
                  <a:pt x="833" y="1532"/>
                  <a:pt x="833" y="1532"/>
                </a:cubicBezTo>
                <a:cubicBezTo>
                  <a:pt x="880" y="1532"/>
                  <a:pt x="919" y="1499"/>
                  <a:pt x="927" y="1453"/>
                </a:cubicBezTo>
                <a:cubicBezTo>
                  <a:pt x="945" y="1346"/>
                  <a:pt x="945" y="1346"/>
                  <a:pt x="945" y="1346"/>
                </a:cubicBezTo>
                <a:cubicBezTo>
                  <a:pt x="981" y="1334"/>
                  <a:pt x="1016" y="1320"/>
                  <a:pt x="1049" y="1302"/>
                </a:cubicBezTo>
                <a:cubicBezTo>
                  <a:pt x="1138" y="1366"/>
                  <a:pt x="1138" y="1366"/>
                  <a:pt x="1138" y="1366"/>
                </a:cubicBezTo>
                <a:cubicBezTo>
                  <a:pt x="1154" y="1377"/>
                  <a:pt x="1173" y="1383"/>
                  <a:pt x="1193" y="1383"/>
                </a:cubicBezTo>
                <a:cubicBezTo>
                  <a:pt x="1218" y="1383"/>
                  <a:pt x="1242" y="1373"/>
                  <a:pt x="1260" y="1356"/>
                </a:cubicBezTo>
                <a:cubicBezTo>
                  <a:pt x="1355" y="1260"/>
                  <a:pt x="1355" y="1260"/>
                  <a:pt x="1355" y="1260"/>
                </a:cubicBezTo>
                <a:cubicBezTo>
                  <a:pt x="1388" y="1228"/>
                  <a:pt x="1392" y="1176"/>
                  <a:pt x="1365" y="1138"/>
                </a:cubicBezTo>
                <a:cubicBezTo>
                  <a:pt x="1302" y="1049"/>
                  <a:pt x="1302" y="1049"/>
                  <a:pt x="1302" y="1049"/>
                </a:cubicBezTo>
                <a:cubicBezTo>
                  <a:pt x="1320" y="1016"/>
                  <a:pt x="1334" y="981"/>
                  <a:pt x="1345" y="945"/>
                </a:cubicBezTo>
                <a:cubicBezTo>
                  <a:pt x="1453" y="927"/>
                  <a:pt x="1453" y="927"/>
                  <a:pt x="1453" y="927"/>
                </a:cubicBezTo>
                <a:cubicBezTo>
                  <a:pt x="1499" y="919"/>
                  <a:pt x="1532" y="880"/>
                  <a:pt x="1532" y="834"/>
                </a:cubicBezTo>
                <a:cubicBezTo>
                  <a:pt x="1532" y="699"/>
                  <a:pt x="1532" y="699"/>
                  <a:pt x="1532" y="699"/>
                </a:cubicBezTo>
                <a:cubicBezTo>
                  <a:pt x="1532" y="653"/>
                  <a:pt x="1499" y="613"/>
                  <a:pt x="1453" y="605"/>
                </a:cubicBezTo>
                <a:close/>
                <a:moveTo>
                  <a:pt x="1446" y="834"/>
                </a:moveTo>
                <a:cubicBezTo>
                  <a:pt x="1446" y="838"/>
                  <a:pt x="1443" y="841"/>
                  <a:pt x="1439" y="842"/>
                </a:cubicBezTo>
                <a:cubicBezTo>
                  <a:pt x="1305" y="864"/>
                  <a:pt x="1305" y="864"/>
                  <a:pt x="1305" y="864"/>
                </a:cubicBezTo>
                <a:cubicBezTo>
                  <a:pt x="1288" y="867"/>
                  <a:pt x="1274" y="880"/>
                  <a:pt x="1270" y="896"/>
                </a:cubicBezTo>
                <a:cubicBezTo>
                  <a:pt x="1258" y="943"/>
                  <a:pt x="1239" y="988"/>
                  <a:pt x="1214" y="1030"/>
                </a:cubicBezTo>
                <a:cubicBezTo>
                  <a:pt x="1206" y="1045"/>
                  <a:pt x="1206" y="1063"/>
                  <a:pt x="1216" y="1077"/>
                </a:cubicBezTo>
                <a:cubicBezTo>
                  <a:pt x="1295" y="1189"/>
                  <a:pt x="1295" y="1189"/>
                  <a:pt x="1295" y="1189"/>
                </a:cubicBezTo>
                <a:cubicBezTo>
                  <a:pt x="1298" y="1192"/>
                  <a:pt x="1297" y="1197"/>
                  <a:pt x="1294" y="1199"/>
                </a:cubicBezTo>
                <a:cubicBezTo>
                  <a:pt x="1199" y="1295"/>
                  <a:pt x="1199" y="1295"/>
                  <a:pt x="1199" y="1295"/>
                </a:cubicBezTo>
                <a:cubicBezTo>
                  <a:pt x="1197" y="1297"/>
                  <a:pt x="1195" y="1297"/>
                  <a:pt x="1193" y="1297"/>
                </a:cubicBezTo>
                <a:cubicBezTo>
                  <a:pt x="1191" y="1297"/>
                  <a:pt x="1189" y="1297"/>
                  <a:pt x="1188" y="1296"/>
                </a:cubicBezTo>
                <a:cubicBezTo>
                  <a:pt x="1077" y="1217"/>
                  <a:pt x="1077" y="1217"/>
                  <a:pt x="1077" y="1217"/>
                </a:cubicBezTo>
                <a:cubicBezTo>
                  <a:pt x="1063" y="1207"/>
                  <a:pt x="1045" y="1206"/>
                  <a:pt x="1030" y="1215"/>
                </a:cubicBezTo>
                <a:cubicBezTo>
                  <a:pt x="988" y="1240"/>
                  <a:pt x="943" y="1258"/>
                  <a:pt x="896" y="1270"/>
                </a:cubicBezTo>
                <a:cubicBezTo>
                  <a:pt x="879" y="1275"/>
                  <a:pt x="867" y="1288"/>
                  <a:pt x="864" y="1305"/>
                </a:cubicBezTo>
                <a:cubicBezTo>
                  <a:pt x="842" y="1439"/>
                  <a:pt x="842" y="1439"/>
                  <a:pt x="842" y="1439"/>
                </a:cubicBezTo>
                <a:cubicBezTo>
                  <a:pt x="841" y="1444"/>
                  <a:pt x="837" y="1446"/>
                  <a:pt x="833" y="1446"/>
                </a:cubicBezTo>
                <a:cubicBezTo>
                  <a:pt x="699" y="1446"/>
                  <a:pt x="699" y="1446"/>
                  <a:pt x="699" y="1446"/>
                </a:cubicBezTo>
                <a:cubicBezTo>
                  <a:pt x="694" y="1446"/>
                  <a:pt x="691" y="1444"/>
                  <a:pt x="690" y="1439"/>
                </a:cubicBezTo>
                <a:cubicBezTo>
                  <a:pt x="668" y="1305"/>
                  <a:pt x="668" y="1305"/>
                  <a:pt x="668" y="1305"/>
                </a:cubicBezTo>
                <a:cubicBezTo>
                  <a:pt x="665" y="1288"/>
                  <a:pt x="652" y="1275"/>
                  <a:pt x="636" y="1270"/>
                </a:cubicBezTo>
                <a:cubicBezTo>
                  <a:pt x="590" y="1259"/>
                  <a:pt x="546" y="1240"/>
                  <a:pt x="505" y="1217"/>
                </a:cubicBezTo>
                <a:cubicBezTo>
                  <a:pt x="498" y="1213"/>
                  <a:pt x="491" y="1211"/>
                  <a:pt x="483" y="1211"/>
                </a:cubicBezTo>
                <a:cubicBezTo>
                  <a:pt x="475" y="1211"/>
                  <a:pt x="466" y="1213"/>
                  <a:pt x="458" y="1219"/>
                </a:cubicBezTo>
                <a:cubicBezTo>
                  <a:pt x="346" y="1299"/>
                  <a:pt x="346" y="1299"/>
                  <a:pt x="346" y="1299"/>
                </a:cubicBezTo>
                <a:cubicBezTo>
                  <a:pt x="345" y="1300"/>
                  <a:pt x="343" y="1300"/>
                  <a:pt x="341" y="1300"/>
                </a:cubicBezTo>
                <a:cubicBezTo>
                  <a:pt x="340" y="1300"/>
                  <a:pt x="338" y="1300"/>
                  <a:pt x="335" y="1298"/>
                </a:cubicBezTo>
                <a:cubicBezTo>
                  <a:pt x="240" y="1202"/>
                  <a:pt x="240" y="1202"/>
                  <a:pt x="240" y="1202"/>
                </a:cubicBezTo>
                <a:cubicBezTo>
                  <a:pt x="237" y="1199"/>
                  <a:pt x="237" y="1195"/>
                  <a:pt x="239" y="1191"/>
                </a:cubicBezTo>
                <a:cubicBezTo>
                  <a:pt x="318" y="1081"/>
                  <a:pt x="318" y="1081"/>
                  <a:pt x="318" y="1081"/>
                </a:cubicBezTo>
                <a:cubicBezTo>
                  <a:pt x="328" y="1067"/>
                  <a:pt x="328" y="1048"/>
                  <a:pt x="320" y="1034"/>
                </a:cubicBezTo>
                <a:cubicBezTo>
                  <a:pt x="295" y="992"/>
                  <a:pt x="276" y="947"/>
                  <a:pt x="263" y="900"/>
                </a:cubicBezTo>
                <a:cubicBezTo>
                  <a:pt x="259" y="884"/>
                  <a:pt x="245" y="871"/>
                  <a:pt x="229" y="868"/>
                </a:cubicBezTo>
                <a:cubicBezTo>
                  <a:pt x="93" y="845"/>
                  <a:pt x="93" y="845"/>
                  <a:pt x="93" y="845"/>
                </a:cubicBezTo>
                <a:cubicBezTo>
                  <a:pt x="89" y="845"/>
                  <a:pt x="86" y="841"/>
                  <a:pt x="86" y="837"/>
                </a:cubicBezTo>
                <a:cubicBezTo>
                  <a:pt x="86" y="702"/>
                  <a:pt x="86" y="702"/>
                  <a:pt x="86" y="702"/>
                </a:cubicBezTo>
                <a:cubicBezTo>
                  <a:pt x="86" y="698"/>
                  <a:pt x="89" y="694"/>
                  <a:pt x="93" y="694"/>
                </a:cubicBezTo>
                <a:cubicBezTo>
                  <a:pt x="227" y="671"/>
                  <a:pt x="227" y="671"/>
                  <a:pt x="227" y="671"/>
                </a:cubicBezTo>
                <a:cubicBezTo>
                  <a:pt x="244" y="669"/>
                  <a:pt x="258" y="656"/>
                  <a:pt x="262" y="639"/>
                </a:cubicBezTo>
                <a:cubicBezTo>
                  <a:pt x="274" y="592"/>
                  <a:pt x="292" y="547"/>
                  <a:pt x="316" y="505"/>
                </a:cubicBezTo>
                <a:cubicBezTo>
                  <a:pt x="325" y="490"/>
                  <a:pt x="324" y="472"/>
                  <a:pt x="314" y="458"/>
                </a:cubicBezTo>
                <a:cubicBezTo>
                  <a:pt x="235" y="346"/>
                  <a:pt x="235" y="346"/>
                  <a:pt x="235" y="346"/>
                </a:cubicBezTo>
                <a:cubicBezTo>
                  <a:pt x="232" y="343"/>
                  <a:pt x="233" y="338"/>
                  <a:pt x="236" y="335"/>
                </a:cubicBezTo>
                <a:cubicBezTo>
                  <a:pt x="331" y="240"/>
                  <a:pt x="331" y="240"/>
                  <a:pt x="331" y="240"/>
                </a:cubicBezTo>
                <a:cubicBezTo>
                  <a:pt x="333" y="238"/>
                  <a:pt x="335" y="237"/>
                  <a:pt x="337" y="237"/>
                </a:cubicBezTo>
                <a:cubicBezTo>
                  <a:pt x="339" y="237"/>
                  <a:pt x="340" y="238"/>
                  <a:pt x="342" y="239"/>
                </a:cubicBezTo>
                <a:cubicBezTo>
                  <a:pt x="452" y="318"/>
                  <a:pt x="452" y="318"/>
                  <a:pt x="452" y="318"/>
                </a:cubicBezTo>
                <a:cubicBezTo>
                  <a:pt x="466" y="328"/>
                  <a:pt x="485" y="328"/>
                  <a:pt x="500" y="320"/>
                </a:cubicBezTo>
                <a:cubicBezTo>
                  <a:pt x="541" y="295"/>
                  <a:pt x="586" y="276"/>
                  <a:pt x="633" y="263"/>
                </a:cubicBezTo>
                <a:cubicBezTo>
                  <a:pt x="650" y="259"/>
                  <a:pt x="662" y="245"/>
                  <a:pt x="665" y="229"/>
                </a:cubicBezTo>
                <a:cubicBezTo>
                  <a:pt x="688" y="93"/>
                  <a:pt x="688" y="93"/>
                  <a:pt x="688" y="93"/>
                </a:cubicBezTo>
                <a:cubicBezTo>
                  <a:pt x="689" y="89"/>
                  <a:pt x="692" y="86"/>
                  <a:pt x="696" y="86"/>
                </a:cubicBezTo>
                <a:cubicBezTo>
                  <a:pt x="831" y="86"/>
                  <a:pt x="831" y="86"/>
                  <a:pt x="831" y="86"/>
                </a:cubicBezTo>
                <a:cubicBezTo>
                  <a:pt x="835" y="86"/>
                  <a:pt x="839" y="89"/>
                  <a:pt x="839" y="93"/>
                </a:cubicBezTo>
                <a:cubicBezTo>
                  <a:pt x="862" y="227"/>
                  <a:pt x="862" y="227"/>
                  <a:pt x="862" y="227"/>
                </a:cubicBezTo>
                <a:cubicBezTo>
                  <a:pt x="865" y="244"/>
                  <a:pt x="877" y="258"/>
                  <a:pt x="894" y="262"/>
                </a:cubicBezTo>
                <a:cubicBezTo>
                  <a:pt x="942" y="274"/>
                  <a:pt x="988" y="293"/>
                  <a:pt x="1031" y="318"/>
                </a:cubicBezTo>
                <a:cubicBezTo>
                  <a:pt x="1046" y="327"/>
                  <a:pt x="1064" y="326"/>
                  <a:pt x="1078" y="316"/>
                </a:cubicBezTo>
                <a:cubicBezTo>
                  <a:pt x="1188" y="237"/>
                  <a:pt x="1188" y="237"/>
                  <a:pt x="1188" y="237"/>
                </a:cubicBezTo>
                <a:cubicBezTo>
                  <a:pt x="1190" y="236"/>
                  <a:pt x="1192" y="235"/>
                  <a:pt x="1193" y="235"/>
                </a:cubicBezTo>
                <a:cubicBezTo>
                  <a:pt x="1195" y="235"/>
                  <a:pt x="1197" y="236"/>
                  <a:pt x="1199" y="238"/>
                </a:cubicBezTo>
                <a:cubicBezTo>
                  <a:pt x="1295" y="333"/>
                  <a:pt x="1295" y="333"/>
                  <a:pt x="1295" y="333"/>
                </a:cubicBezTo>
                <a:cubicBezTo>
                  <a:pt x="1298" y="336"/>
                  <a:pt x="1298" y="341"/>
                  <a:pt x="1296" y="344"/>
                </a:cubicBezTo>
                <a:cubicBezTo>
                  <a:pt x="1217" y="455"/>
                  <a:pt x="1217" y="455"/>
                  <a:pt x="1217" y="455"/>
                </a:cubicBezTo>
                <a:cubicBezTo>
                  <a:pt x="1207" y="469"/>
                  <a:pt x="1206" y="487"/>
                  <a:pt x="1215" y="502"/>
                </a:cubicBezTo>
                <a:cubicBezTo>
                  <a:pt x="1240" y="544"/>
                  <a:pt x="1258" y="589"/>
                  <a:pt x="1270" y="636"/>
                </a:cubicBezTo>
                <a:cubicBezTo>
                  <a:pt x="1275" y="653"/>
                  <a:pt x="1288" y="665"/>
                  <a:pt x="1305" y="668"/>
                </a:cubicBezTo>
                <a:cubicBezTo>
                  <a:pt x="1439" y="691"/>
                  <a:pt x="1439" y="691"/>
                  <a:pt x="1439" y="691"/>
                </a:cubicBezTo>
                <a:cubicBezTo>
                  <a:pt x="1444" y="691"/>
                  <a:pt x="1446" y="695"/>
                  <a:pt x="1446" y="699"/>
                </a:cubicBezTo>
                <a:cubicBezTo>
                  <a:pt x="1446" y="834"/>
                  <a:pt x="1446" y="834"/>
                  <a:pt x="1446" y="834"/>
                </a:cubicBezTo>
                <a:close/>
                <a:moveTo>
                  <a:pt x="1446" y="834"/>
                </a:moveTo>
                <a:cubicBezTo>
                  <a:pt x="1446" y="834"/>
                  <a:pt x="1446" y="834"/>
                  <a:pt x="1446" y="834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11">
            <a:extLst>
              <a:ext uri="{FF2B5EF4-FFF2-40B4-BE49-F238E27FC236}">
                <a16:creationId xmlns:a16="http://schemas.microsoft.com/office/drawing/2014/main" id="{357520E2-D51A-48B4-B027-7253B60E93C8}"/>
              </a:ext>
            </a:extLst>
          </p:cNvPr>
          <p:cNvSpPr>
            <a:spLocks noEditPoints="1"/>
          </p:cNvSpPr>
          <p:nvPr/>
        </p:nvSpPr>
        <p:spPr bwMode="auto">
          <a:xfrm>
            <a:off x="5944076" y="6052798"/>
            <a:ext cx="261937" cy="260350"/>
          </a:xfrm>
          <a:custGeom>
            <a:avLst/>
            <a:gdLst>
              <a:gd name="T0" fmla="*/ 330 w 661"/>
              <a:gd name="T1" fmla="*/ 0 h 661"/>
              <a:gd name="T2" fmla="*/ 0 w 661"/>
              <a:gd name="T3" fmla="*/ 330 h 661"/>
              <a:gd name="T4" fmla="*/ 330 w 661"/>
              <a:gd name="T5" fmla="*/ 661 h 661"/>
              <a:gd name="T6" fmla="*/ 661 w 661"/>
              <a:gd name="T7" fmla="*/ 330 h 661"/>
              <a:gd name="T8" fmla="*/ 330 w 661"/>
              <a:gd name="T9" fmla="*/ 0 h 661"/>
              <a:gd name="T10" fmla="*/ 330 w 661"/>
              <a:gd name="T11" fmla="*/ 574 h 661"/>
              <a:gd name="T12" fmla="*/ 86 w 661"/>
              <a:gd name="T13" fmla="*/ 330 h 661"/>
              <a:gd name="T14" fmla="*/ 330 w 661"/>
              <a:gd name="T15" fmla="*/ 86 h 661"/>
              <a:gd name="T16" fmla="*/ 574 w 661"/>
              <a:gd name="T17" fmla="*/ 330 h 661"/>
              <a:gd name="T18" fmla="*/ 330 w 661"/>
              <a:gd name="T19" fmla="*/ 574 h 661"/>
              <a:gd name="T20" fmla="*/ 330 w 661"/>
              <a:gd name="T21" fmla="*/ 574 h 661"/>
              <a:gd name="T22" fmla="*/ 330 w 661"/>
              <a:gd name="T23" fmla="*/ 574 h 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61" h="661">
                <a:moveTo>
                  <a:pt x="330" y="0"/>
                </a:moveTo>
                <a:cubicBezTo>
                  <a:pt x="148" y="0"/>
                  <a:pt x="0" y="148"/>
                  <a:pt x="0" y="330"/>
                </a:cubicBezTo>
                <a:cubicBezTo>
                  <a:pt x="0" y="513"/>
                  <a:pt x="148" y="661"/>
                  <a:pt x="330" y="661"/>
                </a:cubicBezTo>
                <a:cubicBezTo>
                  <a:pt x="512" y="661"/>
                  <a:pt x="661" y="513"/>
                  <a:pt x="661" y="330"/>
                </a:cubicBezTo>
                <a:cubicBezTo>
                  <a:pt x="661" y="148"/>
                  <a:pt x="512" y="0"/>
                  <a:pt x="330" y="0"/>
                </a:cubicBezTo>
                <a:close/>
                <a:moveTo>
                  <a:pt x="330" y="574"/>
                </a:moveTo>
                <a:cubicBezTo>
                  <a:pt x="195" y="574"/>
                  <a:pt x="86" y="465"/>
                  <a:pt x="86" y="330"/>
                </a:cubicBezTo>
                <a:cubicBezTo>
                  <a:pt x="86" y="195"/>
                  <a:pt x="195" y="86"/>
                  <a:pt x="330" y="86"/>
                </a:cubicBezTo>
                <a:cubicBezTo>
                  <a:pt x="465" y="86"/>
                  <a:pt x="574" y="195"/>
                  <a:pt x="574" y="330"/>
                </a:cubicBezTo>
                <a:cubicBezTo>
                  <a:pt x="574" y="465"/>
                  <a:pt x="465" y="574"/>
                  <a:pt x="330" y="574"/>
                </a:cubicBezTo>
                <a:close/>
                <a:moveTo>
                  <a:pt x="330" y="574"/>
                </a:moveTo>
                <a:cubicBezTo>
                  <a:pt x="330" y="574"/>
                  <a:pt x="330" y="574"/>
                  <a:pt x="330" y="574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Oval 12">
            <a:extLst>
              <a:ext uri="{FF2B5EF4-FFF2-40B4-BE49-F238E27FC236}">
                <a16:creationId xmlns:a16="http://schemas.microsoft.com/office/drawing/2014/main" id="{F2C579D5-347C-4088-9E86-AF0BFBBA37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7413" y="6082960"/>
            <a:ext cx="196850" cy="1968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10">
            <a:extLst>
              <a:ext uri="{FF2B5EF4-FFF2-40B4-BE49-F238E27FC236}">
                <a16:creationId xmlns:a16="http://schemas.microsoft.com/office/drawing/2014/main" id="{6C9AE018-07BA-4FA7-936B-874837500C21}"/>
              </a:ext>
            </a:extLst>
          </p:cNvPr>
          <p:cNvSpPr>
            <a:spLocks noEditPoints="1"/>
          </p:cNvSpPr>
          <p:nvPr/>
        </p:nvSpPr>
        <p:spPr bwMode="auto">
          <a:xfrm>
            <a:off x="8971119" y="5881348"/>
            <a:ext cx="604837" cy="601662"/>
          </a:xfrm>
          <a:custGeom>
            <a:avLst/>
            <a:gdLst>
              <a:gd name="T0" fmla="*/ 1346 w 1532"/>
              <a:gd name="T1" fmla="*/ 587 h 1532"/>
              <a:gd name="T2" fmla="*/ 1366 w 1532"/>
              <a:gd name="T3" fmla="*/ 394 h 1532"/>
              <a:gd name="T4" fmla="*/ 1260 w 1532"/>
              <a:gd name="T5" fmla="*/ 177 h 1532"/>
              <a:gd name="T6" fmla="*/ 1139 w 1532"/>
              <a:gd name="T7" fmla="*/ 167 h 1532"/>
              <a:gd name="T8" fmla="*/ 942 w 1532"/>
              <a:gd name="T9" fmla="*/ 186 h 1532"/>
              <a:gd name="T10" fmla="*/ 830 w 1532"/>
              <a:gd name="T11" fmla="*/ 0 h 1532"/>
              <a:gd name="T12" fmla="*/ 602 w 1532"/>
              <a:gd name="T13" fmla="*/ 79 h 1532"/>
              <a:gd name="T14" fmla="*/ 480 w 1532"/>
              <a:gd name="T15" fmla="*/ 232 h 1532"/>
              <a:gd name="T16" fmla="*/ 337 w 1532"/>
              <a:gd name="T17" fmla="*/ 151 h 1532"/>
              <a:gd name="T18" fmla="*/ 174 w 1532"/>
              <a:gd name="T19" fmla="*/ 274 h 1532"/>
              <a:gd name="T20" fmla="*/ 228 w 1532"/>
              <a:gd name="T21" fmla="*/ 486 h 1532"/>
              <a:gd name="T22" fmla="*/ 79 w 1532"/>
              <a:gd name="T23" fmla="*/ 609 h 1532"/>
              <a:gd name="T24" fmla="*/ 0 w 1532"/>
              <a:gd name="T25" fmla="*/ 837 h 1532"/>
              <a:gd name="T26" fmla="*/ 188 w 1532"/>
              <a:gd name="T27" fmla="*/ 949 h 1532"/>
              <a:gd name="T28" fmla="*/ 169 w 1532"/>
              <a:gd name="T29" fmla="*/ 1141 h 1532"/>
              <a:gd name="T30" fmla="*/ 274 w 1532"/>
              <a:gd name="T31" fmla="*/ 1358 h 1532"/>
              <a:gd name="T32" fmla="*/ 396 w 1532"/>
              <a:gd name="T33" fmla="*/ 1368 h 1532"/>
              <a:gd name="T34" fmla="*/ 587 w 1532"/>
              <a:gd name="T35" fmla="*/ 1346 h 1532"/>
              <a:gd name="T36" fmla="*/ 698 w 1532"/>
              <a:gd name="T37" fmla="*/ 1532 h 1532"/>
              <a:gd name="T38" fmla="*/ 927 w 1532"/>
              <a:gd name="T39" fmla="*/ 1453 h 1532"/>
              <a:gd name="T40" fmla="*/ 1049 w 1532"/>
              <a:gd name="T41" fmla="*/ 1302 h 1532"/>
              <a:gd name="T42" fmla="*/ 1193 w 1532"/>
              <a:gd name="T43" fmla="*/ 1383 h 1532"/>
              <a:gd name="T44" fmla="*/ 1355 w 1532"/>
              <a:gd name="T45" fmla="*/ 1260 h 1532"/>
              <a:gd name="T46" fmla="*/ 1302 w 1532"/>
              <a:gd name="T47" fmla="*/ 1049 h 1532"/>
              <a:gd name="T48" fmla="*/ 1453 w 1532"/>
              <a:gd name="T49" fmla="*/ 927 h 1532"/>
              <a:gd name="T50" fmla="*/ 1532 w 1532"/>
              <a:gd name="T51" fmla="*/ 699 h 1532"/>
              <a:gd name="T52" fmla="*/ 1446 w 1532"/>
              <a:gd name="T53" fmla="*/ 834 h 1532"/>
              <a:gd name="T54" fmla="*/ 1305 w 1532"/>
              <a:gd name="T55" fmla="*/ 864 h 1532"/>
              <a:gd name="T56" fmla="*/ 1214 w 1532"/>
              <a:gd name="T57" fmla="*/ 1030 h 1532"/>
              <a:gd name="T58" fmla="*/ 1295 w 1532"/>
              <a:gd name="T59" fmla="*/ 1189 h 1532"/>
              <a:gd name="T60" fmla="*/ 1199 w 1532"/>
              <a:gd name="T61" fmla="*/ 1295 h 1532"/>
              <a:gd name="T62" fmla="*/ 1188 w 1532"/>
              <a:gd name="T63" fmla="*/ 1296 h 1532"/>
              <a:gd name="T64" fmla="*/ 1030 w 1532"/>
              <a:gd name="T65" fmla="*/ 1215 h 1532"/>
              <a:gd name="T66" fmla="*/ 864 w 1532"/>
              <a:gd name="T67" fmla="*/ 1305 h 1532"/>
              <a:gd name="T68" fmla="*/ 833 w 1532"/>
              <a:gd name="T69" fmla="*/ 1446 h 1532"/>
              <a:gd name="T70" fmla="*/ 690 w 1532"/>
              <a:gd name="T71" fmla="*/ 1439 h 1532"/>
              <a:gd name="T72" fmla="*/ 636 w 1532"/>
              <a:gd name="T73" fmla="*/ 1270 h 1532"/>
              <a:gd name="T74" fmla="*/ 483 w 1532"/>
              <a:gd name="T75" fmla="*/ 1211 h 1532"/>
              <a:gd name="T76" fmla="*/ 346 w 1532"/>
              <a:gd name="T77" fmla="*/ 1299 h 1532"/>
              <a:gd name="T78" fmla="*/ 335 w 1532"/>
              <a:gd name="T79" fmla="*/ 1298 h 1532"/>
              <a:gd name="T80" fmla="*/ 239 w 1532"/>
              <a:gd name="T81" fmla="*/ 1191 h 1532"/>
              <a:gd name="T82" fmla="*/ 320 w 1532"/>
              <a:gd name="T83" fmla="*/ 1034 h 1532"/>
              <a:gd name="T84" fmla="*/ 229 w 1532"/>
              <a:gd name="T85" fmla="*/ 868 h 1532"/>
              <a:gd name="T86" fmla="*/ 86 w 1532"/>
              <a:gd name="T87" fmla="*/ 837 h 1532"/>
              <a:gd name="T88" fmla="*/ 93 w 1532"/>
              <a:gd name="T89" fmla="*/ 694 h 1532"/>
              <a:gd name="T90" fmla="*/ 262 w 1532"/>
              <a:gd name="T91" fmla="*/ 639 h 1532"/>
              <a:gd name="T92" fmla="*/ 314 w 1532"/>
              <a:gd name="T93" fmla="*/ 458 h 1532"/>
              <a:gd name="T94" fmla="*/ 236 w 1532"/>
              <a:gd name="T95" fmla="*/ 335 h 1532"/>
              <a:gd name="T96" fmla="*/ 337 w 1532"/>
              <a:gd name="T97" fmla="*/ 237 h 1532"/>
              <a:gd name="T98" fmla="*/ 452 w 1532"/>
              <a:gd name="T99" fmla="*/ 318 h 1532"/>
              <a:gd name="T100" fmla="*/ 633 w 1532"/>
              <a:gd name="T101" fmla="*/ 263 h 1532"/>
              <a:gd name="T102" fmla="*/ 688 w 1532"/>
              <a:gd name="T103" fmla="*/ 93 h 1532"/>
              <a:gd name="T104" fmla="*/ 831 w 1532"/>
              <a:gd name="T105" fmla="*/ 86 h 1532"/>
              <a:gd name="T106" fmla="*/ 862 w 1532"/>
              <a:gd name="T107" fmla="*/ 227 h 1532"/>
              <a:gd name="T108" fmla="*/ 1031 w 1532"/>
              <a:gd name="T109" fmla="*/ 318 h 1532"/>
              <a:gd name="T110" fmla="*/ 1188 w 1532"/>
              <a:gd name="T111" fmla="*/ 237 h 1532"/>
              <a:gd name="T112" fmla="*/ 1199 w 1532"/>
              <a:gd name="T113" fmla="*/ 238 h 1532"/>
              <a:gd name="T114" fmla="*/ 1296 w 1532"/>
              <a:gd name="T115" fmla="*/ 344 h 1532"/>
              <a:gd name="T116" fmla="*/ 1215 w 1532"/>
              <a:gd name="T117" fmla="*/ 502 h 1532"/>
              <a:gd name="T118" fmla="*/ 1305 w 1532"/>
              <a:gd name="T119" fmla="*/ 668 h 1532"/>
              <a:gd name="T120" fmla="*/ 1446 w 1532"/>
              <a:gd name="T121" fmla="*/ 699 h 1532"/>
              <a:gd name="T122" fmla="*/ 1446 w 1532"/>
              <a:gd name="T123" fmla="*/ 834 h 1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32" h="1532">
                <a:moveTo>
                  <a:pt x="1453" y="605"/>
                </a:moveTo>
                <a:cubicBezTo>
                  <a:pt x="1346" y="587"/>
                  <a:pt x="1346" y="587"/>
                  <a:pt x="1346" y="587"/>
                </a:cubicBezTo>
                <a:cubicBezTo>
                  <a:pt x="1335" y="551"/>
                  <a:pt x="1320" y="516"/>
                  <a:pt x="1303" y="483"/>
                </a:cubicBezTo>
                <a:cubicBezTo>
                  <a:pt x="1366" y="394"/>
                  <a:pt x="1366" y="394"/>
                  <a:pt x="1366" y="394"/>
                </a:cubicBezTo>
                <a:cubicBezTo>
                  <a:pt x="1393" y="357"/>
                  <a:pt x="1389" y="305"/>
                  <a:pt x="1356" y="272"/>
                </a:cubicBezTo>
                <a:cubicBezTo>
                  <a:pt x="1260" y="177"/>
                  <a:pt x="1260" y="177"/>
                  <a:pt x="1260" y="177"/>
                </a:cubicBezTo>
                <a:cubicBezTo>
                  <a:pt x="1243" y="159"/>
                  <a:pt x="1219" y="149"/>
                  <a:pt x="1194" y="149"/>
                </a:cubicBezTo>
                <a:cubicBezTo>
                  <a:pt x="1174" y="149"/>
                  <a:pt x="1155" y="155"/>
                  <a:pt x="1139" y="167"/>
                </a:cubicBezTo>
                <a:cubicBezTo>
                  <a:pt x="1050" y="230"/>
                  <a:pt x="1050" y="230"/>
                  <a:pt x="1050" y="230"/>
                </a:cubicBezTo>
                <a:cubicBezTo>
                  <a:pt x="1015" y="212"/>
                  <a:pt x="979" y="197"/>
                  <a:pt x="942" y="186"/>
                </a:cubicBezTo>
                <a:cubicBezTo>
                  <a:pt x="924" y="79"/>
                  <a:pt x="924" y="79"/>
                  <a:pt x="924" y="79"/>
                </a:cubicBezTo>
                <a:cubicBezTo>
                  <a:pt x="916" y="34"/>
                  <a:pt x="877" y="0"/>
                  <a:pt x="830" y="0"/>
                </a:cubicBezTo>
                <a:cubicBezTo>
                  <a:pt x="696" y="0"/>
                  <a:pt x="696" y="0"/>
                  <a:pt x="696" y="0"/>
                </a:cubicBezTo>
                <a:cubicBezTo>
                  <a:pt x="649" y="0"/>
                  <a:pt x="610" y="34"/>
                  <a:pt x="602" y="79"/>
                </a:cubicBezTo>
                <a:cubicBezTo>
                  <a:pt x="584" y="188"/>
                  <a:pt x="584" y="188"/>
                  <a:pt x="584" y="188"/>
                </a:cubicBezTo>
                <a:cubicBezTo>
                  <a:pt x="548" y="199"/>
                  <a:pt x="513" y="214"/>
                  <a:pt x="480" y="232"/>
                </a:cubicBezTo>
                <a:cubicBezTo>
                  <a:pt x="392" y="169"/>
                  <a:pt x="392" y="169"/>
                  <a:pt x="392" y="169"/>
                </a:cubicBezTo>
                <a:cubicBezTo>
                  <a:pt x="376" y="157"/>
                  <a:pt x="356" y="151"/>
                  <a:pt x="337" y="151"/>
                </a:cubicBezTo>
                <a:cubicBezTo>
                  <a:pt x="311" y="151"/>
                  <a:pt x="287" y="161"/>
                  <a:pt x="270" y="179"/>
                </a:cubicBezTo>
                <a:cubicBezTo>
                  <a:pt x="174" y="274"/>
                  <a:pt x="174" y="274"/>
                  <a:pt x="174" y="274"/>
                </a:cubicBezTo>
                <a:cubicBezTo>
                  <a:pt x="141" y="307"/>
                  <a:pt x="137" y="358"/>
                  <a:pt x="164" y="396"/>
                </a:cubicBezTo>
                <a:cubicBezTo>
                  <a:pt x="228" y="486"/>
                  <a:pt x="228" y="486"/>
                  <a:pt x="228" y="486"/>
                </a:cubicBezTo>
                <a:cubicBezTo>
                  <a:pt x="210" y="520"/>
                  <a:pt x="196" y="555"/>
                  <a:pt x="185" y="591"/>
                </a:cubicBezTo>
                <a:cubicBezTo>
                  <a:pt x="79" y="609"/>
                  <a:pt x="79" y="609"/>
                  <a:pt x="79" y="609"/>
                </a:cubicBezTo>
                <a:cubicBezTo>
                  <a:pt x="33" y="616"/>
                  <a:pt x="0" y="656"/>
                  <a:pt x="0" y="702"/>
                </a:cubicBezTo>
                <a:cubicBezTo>
                  <a:pt x="0" y="837"/>
                  <a:pt x="0" y="837"/>
                  <a:pt x="0" y="837"/>
                </a:cubicBezTo>
                <a:cubicBezTo>
                  <a:pt x="0" y="883"/>
                  <a:pt x="33" y="923"/>
                  <a:pt x="79" y="930"/>
                </a:cubicBezTo>
                <a:cubicBezTo>
                  <a:pt x="188" y="949"/>
                  <a:pt x="188" y="949"/>
                  <a:pt x="188" y="949"/>
                </a:cubicBezTo>
                <a:cubicBezTo>
                  <a:pt x="199" y="985"/>
                  <a:pt x="214" y="1020"/>
                  <a:pt x="232" y="1053"/>
                </a:cubicBezTo>
                <a:cubicBezTo>
                  <a:pt x="169" y="1141"/>
                  <a:pt x="169" y="1141"/>
                  <a:pt x="169" y="1141"/>
                </a:cubicBezTo>
                <a:cubicBezTo>
                  <a:pt x="142" y="1178"/>
                  <a:pt x="146" y="1230"/>
                  <a:pt x="179" y="1262"/>
                </a:cubicBezTo>
                <a:cubicBezTo>
                  <a:pt x="274" y="1358"/>
                  <a:pt x="274" y="1358"/>
                  <a:pt x="274" y="1358"/>
                </a:cubicBezTo>
                <a:cubicBezTo>
                  <a:pt x="292" y="1376"/>
                  <a:pt x="316" y="1386"/>
                  <a:pt x="341" y="1386"/>
                </a:cubicBezTo>
                <a:cubicBezTo>
                  <a:pt x="361" y="1386"/>
                  <a:pt x="380" y="1380"/>
                  <a:pt x="396" y="1368"/>
                </a:cubicBezTo>
                <a:cubicBezTo>
                  <a:pt x="486" y="1304"/>
                  <a:pt x="486" y="1304"/>
                  <a:pt x="486" y="1304"/>
                </a:cubicBezTo>
                <a:cubicBezTo>
                  <a:pt x="518" y="1321"/>
                  <a:pt x="552" y="1335"/>
                  <a:pt x="587" y="1346"/>
                </a:cubicBezTo>
                <a:cubicBezTo>
                  <a:pt x="605" y="1453"/>
                  <a:pt x="605" y="1453"/>
                  <a:pt x="605" y="1453"/>
                </a:cubicBezTo>
                <a:cubicBezTo>
                  <a:pt x="612" y="1499"/>
                  <a:pt x="652" y="1532"/>
                  <a:pt x="698" y="1532"/>
                </a:cubicBezTo>
                <a:cubicBezTo>
                  <a:pt x="833" y="1532"/>
                  <a:pt x="833" y="1532"/>
                  <a:pt x="833" y="1532"/>
                </a:cubicBezTo>
                <a:cubicBezTo>
                  <a:pt x="880" y="1532"/>
                  <a:pt x="919" y="1499"/>
                  <a:pt x="927" y="1453"/>
                </a:cubicBezTo>
                <a:cubicBezTo>
                  <a:pt x="945" y="1346"/>
                  <a:pt x="945" y="1346"/>
                  <a:pt x="945" y="1346"/>
                </a:cubicBezTo>
                <a:cubicBezTo>
                  <a:pt x="981" y="1334"/>
                  <a:pt x="1016" y="1320"/>
                  <a:pt x="1049" y="1302"/>
                </a:cubicBezTo>
                <a:cubicBezTo>
                  <a:pt x="1138" y="1366"/>
                  <a:pt x="1138" y="1366"/>
                  <a:pt x="1138" y="1366"/>
                </a:cubicBezTo>
                <a:cubicBezTo>
                  <a:pt x="1154" y="1377"/>
                  <a:pt x="1173" y="1383"/>
                  <a:pt x="1193" y="1383"/>
                </a:cubicBezTo>
                <a:cubicBezTo>
                  <a:pt x="1218" y="1383"/>
                  <a:pt x="1242" y="1373"/>
                  <a:pt x="1260" y="1356"/>
                </a:cubicBezTo>
                <a:cubicBezTo>
                  <a:pt x="1355" y="1260"/>
                  <a:pt x="1355" y="1260"/>
                  <a:pt x="1355" y="1260"/>
                </a:cubicBezTo>
                <a:cubicBezTo>
                  <a:pt x="1388" y="1228"/>
                  <a:pt x="1392" y="1176"/>
                  <a:pt x="1365" y="1138"/>
                </a:cubicBezTo>
                <a:cubicBezTo>
                  <a:pt x="1302" y="1049"/>
                  <a:pt x="1302" y="1049"/>
                  <a:pt x="1302" y="1049"/>
                </a:cubicBezTo>
                <a:cubicBezTo>
                  <a:pt x="1320" y="1016"/>
                  <a:pt x="1334" y="981"/>
                  <a:pt x="1345" y="945"/>
                </a:cubicBezTo>
                <a:cubicBezTo>
                  <a:pt x="1453" y="927"/>
                  <a:pt x="1453" y="927"/>
                  <a:pt x="1453" y="927"/>
                </a:cubicBezTo>
                <a:cubicBezTo>
                  <a:pt x="1499" y="919"/>
                  <a:pt x="1532" y="880"/>
                  <a:pt x="1532" y="834"/>
                </a:cubicBezTo>
                <a:cubicBezTo>
                  <a:pt x="1532" y="699"/>
                  <a:pt x="1532" y="699"/>
                  <a:pt x="1532" y="699"/>
                </a:cubicBezTo>
                <a:cubicBezTo>
                  <a:pt x="1532" y="653"/>
                  <a:pt x="1499" y="613"/>
                  <a:pt x="1453" y="605"/>
                </a:cubicBezTo>
                <a:close/>
                <a:moveTo>
                  <a:pt x="1446" y="834"/>
                </a:moveTo>
                <a:cubicBezTo>
                  <a:pt x="1446" y="838"/>
                  <a:pt x="1443" y="841"/>
                  <a:pt x="1439" y="842"/>
                </a:cubicBezTo>
                <a:cubicBezTo>
                  <a:pt x="1305" y="864"/>
                  <a:pt x="1305" y="864"/>
                  <a:pt x="1305" y="864"/>
                </a:cubicBezTo>
                <a:cubicBezTo>
                  <a:pt x="1288" y="867"/>
                  <a:pt x="1274" y="880"/>
                  <a:pt x="1270" y="896"/>
                </a:cubicBezTo>
                <a:cubicBezTo>
                  <a:pt x="1258" y="943"/>
                  <a:pt x="1239" y="988"/>
                  <a:pt x="1214" y="1030"/>
                </a:cubicBezTo>
                <a:cubicBezTo>
                  <a:pt x="1206" y="1045"/>
                  <a:pt x="1206" y="1063"/>
                  <a:pt x="1216" y="1077"/>
                </a:cubicBezTo>
                <a:cubicBezTo>
                  <a:pt x="1295" y="1189"/>
                  <a:pt x="1295" y="1189"/>
                  <a:pt x="1295" y="1189"/>
                </a:cubicBezTo>
                <a:cubicBezTo>
                  <a:pt x="1298" y="1192"/>
                  <a:pt x="1297" y="1197"/>
                  <a:pt x="1294" y="1199"/>
                </a:cubicBezTo>
                <a:cubicBezTo>
                  <a:pt x="1199" y="1295"/>
                  <a:pt x="1199" y="1295"/>
                  <a:pt x="1199" y="1295"/>
                </a:cubicBezTo>
                <a:cubicBezTo>
                  <a:pt x="1197" y="1297"/>
                  <a:pt x="1195" y="1297"/>
                  <a:pt x="1193" y="1297"/>
                </a:cubicBezTo>
                <a:cubicBezTo>
                  <a:pt x="1191" y="1297"/>
                  <a:pt x="1189" y="1297"/>
                  <a:pt x="1188" y="1296"/>
                </a:cubicBezTo>
                <a:cubicBezTo>
                  <a:pt x="1077" y="1217"/>
                  <a:pt x="1077" y="1217"/>
                  <a:pt x="1077" y="1217"/>
                </a:cubicBezTo>
                <a:cubicBezTo>
                  <a:pt x="1063" y="1207"/>
                  <a:pt x="1045" y="1206"/>
                  <a:pt x="1030" y="1215"/>
                </a:cubicBezTo>
                <a:cubicBezTo>
                  <a:pt x="988" y="1240"/>
                  <a:pt x="943" y="1258"/>
                  <a:pt x="896" y="1270"/>
                </a:cubicBezTo>
                <a:cubicBezTo>
                  <a:pt x="879" y="1275"/>
                  <a:pt x="867" y="1288"/>
                  <a:pt x="864" y="1305"/>
                </a:cubicBezTo>
                <a:cubicBezTo>
                  <a:pt x="842" y="1439"/>
                  <a:pt x="842" y="1439"/>
                  <a:pt x="842" y="1439"/>
                </a:cubicBezTo>
                <a:cubicBezTo>
                  <a:pt x="841" y="1444"/>
                  <a:pt x="837" y="1446"/>
                  <a:pt x="833" y="1446"/>
                </a:cubicBezTo>
                <a:cubicBezTo>
                  <a:pt x="699" y="1446"/>
                  <a:pt x="699" y="1446"/>
                  <a:pt x="699" y="1446"/>
                </a:cubicBezTo>
                <a:cubicBezTo>
                  <a:pt x="694" y="1446"/>
                  <a:pt x="691" y="1444"/>
                  <a:pt x="690" y="1439"/>
                </a:cubicBezTo>
                <a:cubicBezTo>
                  <a:pt x="668" y="1305"/>
                  <a:pt x="668" y="1305"/>
                  <a:pt x="668" y="1305"/>
                </a:cubicBezTo>
                <a:cubicBezTo>
                  <a:pt x="665" y="1288"/>
                  <a:pt x="652" y="1275"/>
                  <a:pt x="636" y="1270"/>
                </a:cubicBezTo>
                <a:cubicBezTo>
                  <a:pt x="590" y="1259"/>
                  <a:pt x="546" y="1240"/>
                  <a:pt x="505" y="1217"/>
                </a:cubicBezTo>
                <a:cubicBezTo>
                  <a:pt x="498" y="1213"/>
                  <a:pt x="491" y="1211"/>
                  <a:pt x="483" y="1211"/>
                </a:cubicBezTo>
                <a:cubicBezTo>
                  <a:pt x="475" y="1211"/>
                  <a:pt x="466" y="1213"/>
                  <a:pt x="458" y="1219"/>
                </a:cubicBezTo>
                <a:cubicBezTo>
                  <a:pt x="346" y="1299"/>
                  <a:pt x="346" y="1299"/>
                  <a:pt x="346" y="1299"/>
                </a:cubicBezTo>
                <a:cubicBezTo>
                  <a:pt x="345" y="1300"/>
                  <a:pt x="343" y="1300"/>
                  <a:pt x="341" y="1300"/>
                </a:cubicBezTo>
                <a:cubicBezTo>
                  <a:pt x="340" y="1300"/>
                  <a:pt x="338" y="1300"/>
                  <a:pt x="335" y="1298"/>
                </a:cubicBezTo>
                <a:cubicBezTo>
                  <a:pt x="240" y="1202"/>
                  <a:pt x="240" y="1202"/>
                  <a:pt x="240" y="1202"/>
                </a:cubicBezTo>
                <a:cubicBezTo>
                  <a:pt x="237" y="1199"/>
                  <a:pt x="237" y="1195"/>
                  <a:pt x="239" y="1191"/>
                </a:cubicBezTo>
                <a:cubicBezTo>
                  <a:pt x="318" y="1081"/>
                  <a:pt x="318" y="1081"/>
                  <a:pt x="318" y="1081"/>
                </a:cubicBezTo>
                <a:cubicBezTo>
                  <a:pt x="328" y="1067"/>
                  <a:pt x="328" y="1048"/>
                  <a:pt x="320" y="1034"/>
                </a:cubicBezTo>
                <a:cubicBezTo>
                  <a:pt x="295" y="992"/>
                  <a:pt x="276" y="947"/>
                  <a:pt x="263" y="900"/>
                </a:cubicBezTo>
                <a:cubicBezTo>
                  <a:pt x="259" y="884"/>
                  <a:pt x="245" y="871"/>
                  <a:pt x="229" y="868"/>
                </a:cubicBezTo>
                <a:cubicBezTo>
                  <a:pt x="93" y="845"/>
                  <a:pt x="93" y="845"/>
                  <a:pt x="93" y="845"/>
                </a:cubicBezTo>
                <a:cubicBezTo>
                  <a:pt x="89" y="845"/>
                  <a:pt x="86" y="841"/>
                  <a:pt x="86" y="837"/>
                </a:cubicBezTo>
                <a:cubicBezTo>
                  <a:pt x="86" y="702"/>
                  <a:pt x="86" y="702"/>
                  <a:pt x="86" y="702"/>
                </a:cubicBezTo>
                <a:cubicBezTo>
                  <a:pt x="86" y="698"/>
                  <a:pt x="89" y="694"/>
                  <a:pt x="93" y="694"/>
                </a:cubicBezTo>
                <a:cubicBezTo>
                  <a:pt x="227" y="671"/>
                  <a:pt x="227" y="671"/>
                  <a:pt x="227" y="671"/>
                </a:cubicBezTo>
                <a:cubicBezTo>
                  <a:pt x="244" y="669"/>
                  <a:pt x="258" y="656"/>
                  <a:pt x="262" y="639"/>
                </a:cubicBezTo>
                <a:cubicBezTo>
                  <a:pt x="274" y="592"/>
                  <a:pt x="292" y="547"/>
                  <a:pt x="316" y="505"/>
                </a:cubicBezTo>
                <a:cubicBezTo>
                  <a:pt x="325" y="490"/>
                  <a:pt x="324" y="472"/>
                  <a:pt x="314" y="458"/>
                </a:cubicBezTo>
                <a:cubicBezTo>
                  <a:pt x="235" y="346"/>
                  <a:pt x="235" y="346"/>
                  <a:pt x="235" y="346"/>
                </a:cubicBezTo>
                <a:cubicBezTo>
                  <a:pt x="232" y="343"/>
                  <a:pt x="233" y="338"/>
                  <a:pt x="236" y="335"/>
                </a:cubicBezTo>
                <a:cubicBezTo>
                  <a:pt x="331" y="240"/>
                  <a:pt x="331" y="240"/>
                  <a:pt x="331" y="240"/>
                </a:cubicBezTo>
                <a:cubicBezTo>
                  <a:pt x="333" y="238"/>
                  <a:pt x="335" y="237"/>
                  <a:pt x="337" y="237"/>
                </a:cubicBezTo>
                <a:cubicBezTo>
                  <a:pt x="339" y="237"/>
                  <a:pt x="340" y="238"/>
                  <a:pt x="342" y="239"/>
                </a:cubicBezTo>
                <a:cubicBezTo>
                  <a:pt x="452" y="318"/>
                  <a:pt x="452" y="318"/>
                  <a:pt x="452" y="318"/>
                </a:cubicBezTo>
                <a:cubicBezTo>
                  <a:pt x="466" y="328"/>
                  <a:pt x="485" y="328"/>
                  <a:pt x="500" y="320"/>
                </a:cubicBezTo>
                <a:cubicBezTo>
                  <a:pt x="541" y="295"/>
                  <a:pt x="586" y="276"/>
                  <a:pt x="633" y="263"/>
                </a:cubicBezTo>
                <a:cubicBezTo>
                  <a:pt x="650" y="259"/>
                  <a:pt x="662" y="245"/>
                  <a:pt x="665" y="229"/>
                </a:cubicBezTo>
                <a:cubicBezTo>
                  <a:pt x="688" y="93"/>
                  <a:pt x="688" y="93"/>
                  <a:pt x="688" y="93"/>
                </a:cubicBezTo>
                <a:cubicBezTo>
                  <a:pt x="689" y="89"/>
                  <a:pt x="692" y="86"/>
                  <a:pt x="696" y="86"/>
                </a:cubicBezTo>
                <a:cubicBezTo>
                  <a:pt x="831" y="86"/>
                  <a:pt x="831" y="86"/>
                  <a:pt x="831" y="86"/>
                </a:cubicBezTo>
                <a:cubicBezTo>
                  <a:pt x="835" y="86"/>
                  <a:pt x="839" y="89"/>
                  <a:pt x="839" y="93"/>
                </a:cubicBezTo>
                <a:cubicBezTo>
                  <a:pt x="862" y="227"/>
                  <a:pt x="862" y="227"/>
                  <a:pt x="862" y="227"/>
                </a:cubicBezTo>
                <a:cubicBezTo>
                  <a:pt x="865" y="244"/>
                  <a:pt x="877" y="258"/>
                  <a:pt x="894" y="262"/>
                </a:cubicBezTo>
                <a:cubicBezTo>
                  <a:pt x="942" y="274"/>
                  <a:pt x="988" y="293"/>
                  <a:pt x="1031" y="318"/>
                </a:cubicBezTo>
                <a:cubicBezTo>
                  <a:pt x="1046" y="327"/>
                  <a:pt x="1064" y="326"/>
                  <a:pt x="1078" y="316"/>
                </a:cubicBezTo>
                <a:cubicBezTo>
                  <a:pt x="1188" y="237"/>
                  <a:pt x="1188" y="237"/>
                  <a:pt x="1188" y="237"/>
                </a:cubicBezTo>
                <a:cubicBezTo>
                  <a:pt x="1190" y="236"/>
                  <a:pt x="1192" y="235"/>
                  <a:pt x="1193" y="235"/>
                </a:cubicBezTo>
                <a:cubicBezTo>
                  <a:pt x="1195" y="235"/>
                  <a:pt x="1197" y="236"/>
                  <a:pt x="1199" y="238"/>
                </a:cubicBezTo>
                <a:cubicBezTo>
                  <a:pt x="1295" y="333"/>
                  <a:pt x="1295" y="333"/>
                  <a:pt x="1295" y="333"/>
                </a:cubicBezTo>
                <a:cubicBezTo>
                  <a:pt x="1298" y="336"/>
                  <a:pt x="1298" y="341"/>
                  <a:pt x="1296" y="344"/>
                </a:cubicBezTo>
                <a:cubicBezTo>
                  <a:pt x="1217" y="455"/>
                  <a:pt x="1217" y="455"/>
                  <a:pt x="1217" y="455"/>
                </a:cubicBezTo>
                <a:cubicBezTo>
                  <a:pt x="1207" y="469"/>
                  <a:pt x="1206" y="487"/>
                  <a:pt x="1215" y="502"/>
                </a:cubicBezTo>
                <a:cubicBezTo>
                  <a:pt x="1240" y="544"/>
                  <a:pt x="1258" y="589"/>
                  <a:pt x="1270" y="636"/>
                </a:cubicBezTo>
                <a:cubicBezTo>
                  <a:pt x="1275" y="653"/>
                  <a:pt x="1288" y="665"/>
                  <a:pt x="1305" y="668"/>
                </a:cubicBezTo>
                <a:cubicBezTo>
                  <a:pt x="1439" y="691"/>
                  <a:pt x="1439" y="691"/>
                  <a:pt x="1439" y="691"/>
                </a:cubicBezTo>
                <a:cubicBezTo>
                  <a:pt x="1444" y="691"/>
                  <a:pt x="1446" y="695"/>
                  <a:pt x="1446" y="699"/>
                </a:cubicBezTo>
                <a:cubicBezTo>
                  <a:pt x="1446" y="834"/>
                  <a:pt x="1446" y="834"/>
                  <a:pt x="1446" y="834"/>
                </a:cubicBezTo>
                <a:close/>
                <a:moveTo>
                  <a:pt x="1446" y="834"/>
                </a:moveTo>
                <a:cubicBezTo>
                  <a:pt x="1446" y="834"/>
                  <a:pt x="1446" y="834"/>
                  <a:pt x="1446" y="834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11">
            <a:extLst>
              <a:ext uri="{FF2B5EF4-FFF2-40B4-BE49-F238E27FC236}">
                <a16:creationId xmlns:a16="http://schemas.microsoft.com/office/drawing/2014/main" id="{F043CDA5-8BE2-4406-884A-9C82FE9E900D}"/>
              </a:ext>
            </a:extLst>
          </p:cNvPr>
          <p:cNvSpPr>
            <a:spLocks noEditPoints="1"/>
          </p:cNvSpPr>
          <p:nvPr/>
        </p:nvSpPr>
        <p:spPr bwMode="auto">
          <a:xfrm>
            <a:off x="9142569" y="6052798"/>
            <a:ext cx="261937" cy="260350"/>
          </a:xfrm>
          <a:custGeom>
            <a:avLst/>
            <a:gdLst>
              <a:gd name="T0" fmla="*/ 330 w 661"/>
              <a:gd name="T1" fmla="*/ 0 h 661"/>
              <a:gd name="T2" fmla="*/ 0 w 661"/>
              <a:gd name="T3" fmla="*/ 330 h 661"/>
              <a:gd name="T4" fmla="*/ 330 w 661"/>
              <a:gd name="T5" fmla="*/ 661 h 661"/>
              <a:gd name="T6" fmla="*/ 661 w 661"/>
              <a:gd name="T7" fmla="*/ 330 h 661"/>
              <a:gd name="T8" fmla="*/ 330 w 661"/>
              <a:gd name="T9" fmla="*/ 0 h 661"/>
              <a:gd name="T10" fmla="*/ 330 w 661"/>
              <a:gd name="T11" fmla="*/ 574 h 661"/>
              <a:gd name="T12" fmla="*/ 86 w 661"/>
              <a:gd name="T13" fmla="*/ 330 h 661"/>
              <a:gd name="T14" fmla="*/ 330 w 661"/>
              <a:gd name="T15" fmla="*/ 86 h 661"/>
              <a:gd name="T16" fmla="*/ 574 w 661"/>
              <a:gd name="T17" fmla="*/ 330 h 661"/>
              <a:gd name="T18" fmla="*/ 330 w 661"/>
              <a:gd name="T19" fmla="*/ 574 h 661"/>
              <a:gd name="T20" fmla="*/ 330 w 661"/>
              <a:gd name="T21" fmla="*/ 574 h 661"/>
              <a:gd name="T22" fmla="*/ 330 w 661"/>
              <a:gd name="T23" fmla="*/ 574 h 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61" h="661">
                <a:moveTo>
                  <a:pt x="330" y="0"/>
                </a:moveTo>
                <a:cubicBezTo>
                  <a:pt x="148" y="0"/>
                  <a:pt x="0" y="148"/>
                  <a:pt x="0" y="330"/>
                </a:cubicBezTo>
                <a:cubicBezTo>
                  <a:pt x="0" y="513"/>
                  <a:pt x="148" y="661"/>
                  <a:pt x="330" y="661"/>
                </a:cubicBezTo>
                <a:cubicBezTo>
                  <a:pt x="512" y="661"/>
                  <a:pt x="661" y="513"/>
                  <a:pt x="661" y="330"/>
                </a:cubicBezTo>
                <a:cubicBezTo>
                  <a:pt x="661" y="148"/>
                  <a:pt x="512" y="0"/>
                  <a:pt x="330" y="0"/>
                </a:cubicBezTo>
                <a:close/>
                <a:moveTo>
                  <a:pt x="330" y="574"/>
                </a:moveTo>
                <a:cubicBezTo>
                  <a:pt x="195" y="574"/>
                  <a:pt x="86" y="465"/>
                  <a:pt x="86" y="330"/>
                </a:cubicBezTo>
                <a:cubicBezTo>
                  <a:pt x="86" y="195"/>
                  <a:pt x="195" y="86"/>
                  <a:pt x="330" y="86"/>
                </a:cubicBezTo>
                <a:cubicBezTo>
                  <a:pt x="465" y="86"/>
                  <a:pt x="574" y="195"/>
                  <a:pt x="574" y="330"/>
                </a:cubicBezTo>
                <a:cubicBezTo>
                  <a:pt x="574" y="465"/>
                  <a:pt x="465" y="574"/>
                  <a:pt x="330" y="574"/>
                </a:cubicBezTo>
                <a:close/>
                <a:moveTo>
                  <a:pt x="330" y="574"/>
                </a:moveTo>
                <a:cubicBezTo>
                  <a:pt x="330" y="574"/>
                  <a:pt x="330" y="574"/>
                  <a:pt x="330" y="574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Oval 12">
            <a:extLst>
              <a:ext uri="{FF2B5EF4-FFF2-40B4-BE49-F238E27FC236}">
                <a16:creationId xmlns:a16="http://schemas.microsoft.com/office/drawing/2014/main" id="{C9FB6468-5EFF-4369-9293-170CC047C1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75906" y="6082960"/>
            <a:ext cx="196850" cy="1968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E708127-F724-463D-800B-6C19005994D0}"/>
              </a:ext>
            </a:extLst>
          </p:cNvPr>
          <p:cNvGrpSpPr/>
          <p:nvPr/>
        </p:nvGrpSpPr>
        <p:grpSpPr>
          <a:xfrm>
            <a:off x="2069776" y="4408761"/>
            <a:ext cx="1697372" cy="1033545"/>
            <a:chOff x="2069776" y="4408761"/>
            <a:chExt cx="1697372" cy="1033545"/>
          </a:xfrm>
        </p:grpSpPr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5CCD3CCD-C6E9-485E-A306-DC735FE9A491}"/>
                </a:ext>
              </a:extLst>
            </p:cNvPr>
            <p:cNvSpPr txBox="1"/>
            <p:nvPr/>
          </p:nvSpPr>
          <p:spPr>
            <a:xfrm>
              <a:off x="2325851" y="4408761"/>
              <a:ext cx="1185223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2014</a:t>
              </a:r>
            </a:p>
          </p:txBody>
        </p:sp>
        <p:sp>
          <p:nvSpPr>
            <p:cNvPr id="61" name="Rectangle 17">
              <a:extLst>
                <a:ext uri="{FF2B5EF4-FFF2-40B4-BE49-F238E27FC236}">
                  <a16:creationId xmlns:a16="http://schemas.microsoft.com/office/drawing/2014/main" id="{04C5CC06-E9E0-45DB-B1D1-05725CDDB9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9776" y="5020512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6B81CE34-6F48-4042-94B1-693DF46D80E9}"/>
              </a:ext>
            </a:extLst>
          </p:cNvPr>
          <p:cNvGrpSpPr/>
          <p:nvPr/>
        </p:nvGrpSpPr>
        <p:grpSpPr>
          <a:xfrm>
            <a:off x="5247313" y="4408761"/>
            <a:ext cx="1697372" cy="1033545"/>
            <a:chOff x="2069776" y="4408761"/>
            <a:chExt cx="1697372" cy="1033545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5487E9AF-4F1F-40AF-A964-C9B7AC152FE7}"/>
                </a:ext>
              </a:extLst>
            </p:cNvPr>
            <p:cNvSpPr txBox="1"/>
            <p:nvPr/>
          </p:nvSpPr>
          <p:spPr>
            <a:xfrm>
              <a:off x="2325851" y="4408761"/>
              <a:ext cx="1185223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2014</a:t>
              </a:r>
            </a:p>
          </p:txBody>
        </p:sp>
        <p:sp>
          <p:nvSpPr>
            <p:cNvPr id="65" name="Rectangle 17">
              <a:extLst>
                <a:ext uri="{FF2B5EF4-FFF2-40B4-BE49-F238E27FC236}">
                  <a16:creationId xmlns:a16="http://schemas.microsoft.com/office/drawing/2014/main" id="{1C94A325-1420-4F85-9802-15BBF253D9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9776" y="5020512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70619AA0-9063-4988-8DD0-B843136A4DEE}"/>
              </a:ext>
            </a:extLst>
          </p:cNvPr>
          <p:cNvGrpSpPr/>
          <p:nvPr/>
        </p:nvGrpSpPr>
        <p:grpSpPr>
          <a:xfrm>
            <a:off x="8424851" y="4408761"/>
            <a:ext cx="1697372" cy="1033545"/>
            <a:chOff x="2069776" y="4408761"/>
            <a:chExt cx="1697372" cy="1033545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A91CD847-A926-4F56-BFA4-8D9688E6C69E}"/>
                </a:ext>
              </a:extLst>
            </p:cNvPr>
            <p:cNvSpPr txBox="1"/>
            <p:nvPr/>
          </p:nvSpPr>
          <p:spPr>
            <a:xfrm>
              <a:off x="2325851" y="4408761"/>
              <a:ext cx="1185223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2014</a:t>
              </a:r>
            </a:p>
          </p:txBody>
        </p:sp>
        <p:sp>
          <p:nvSpPr>
            <p:cNvPr id="68" name="Rectangle 17">
              <a:extLst>
                <a:ext uri="{FF2B5EF4-FFF2-40B4-BE49-F238E27FC236}">
                  <a16:creationId xmlns:a16="http://schemas.microsoft.com/office/drawing/2014/main" id="{77154615-5CFA-4955-8D85-66974816500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9776" y="5020512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Rectangle 15">
            <a:extLst>
              <a:ext uri="{FF2B5EF4-FFF2-40B4-BE49-F238E27FC236}">
                <a16:creationId xmlns:a16="http://schemas.microsoft.com/office/drawing/2014/main" id="{E9DE1376-B7D1-402E-8618-B3A288162B28}"/>
              </a:ext>
            </a:extLst>
          </p:cNvPr>
          <p:cNvSpPr>
            <a:spLocks/>
          </p:cNvSpPr>
          <p:nvPr/>
        </p:nvSpPr>
        <p:spPr bwMode="auto">
          <a:xfrm>
            <a:off x="838200" y="4955011"/>
            <a:ext cx="10515601" cy="1263297"/>
          </a:xfrm>
          <a:prstGeom prst="rect">
            <a:avLst/>
          </a:prstGeom>
          <a:gradFill>
            <a:gsLst>
              <a:gs pos="29000">
                <a:schemeClr val="accent2">
                  <a:lumMod val="75000"/>
                </a:schemeClr>
              </a:gs>
              <a:gs pos="84000">
                <a:schemeClr val="accent3"/>
              </a:gs>
            </a:gsLst>
            <a:lin ang="0" scaled="0"/>
          </a:gra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1DF0CEB4-9E7B-4E73-AB91-EFCF3EE77F47}"/>
              </a:ext>
            </a:extLst>
          </p:cNvPr>
          <p:cNvGrpSpPr/>
          <p:nvPr/>
        </p:nvGrpSpPr>
        <p:grpSpPr>
          <a:xfrm>
            <a:off x="7915275" y="2272800"/>
            <a:ext cx="3438525" cy="2682211"/>
            <a:chOff x="7915275" y="1959992"/>
            <a:chExt cx="3438525" cy="2682211"/>
          </a:xfrm>
        </p:grpSpPr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5BCDE05C-3A0C-4DC8-9476-DB3AB8CD89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725554" y="2709136"/>
              <a:ext cx="874669" cy="1933066"/>
              <a:chOff x="0" y="0"/>
              <a:chExt cx="1233" cy="2724"/>
            </a:xfrm>
          </p:grpSpPr>
          <p:sp>
            <p:nvSpPr>
              <p:cNvPr id="93" name="Rectangle 92">
                <a:extLst>
                  <a:ext uri="{FF2B5EF4-FFF2-40B4-BE49-F238E27FC236}">
                    <a16:creationId xmlns:a16="http://schemas.microsoft.com/office/drawing/2014/main" id="{C9EA6662-C733-4A50-B284-1FDD935349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" y="148"/>
                <a:ext cx="1232" cy="2576"/>
              </a:xfrm>
              <a:prstGeom prst="rect">
                <a:avLst/>
              </a:prstGeom>
              <a:gradFill>
                <a:gsLst>
                  <a:gs pos="29000">
                    <a:schemeClr val="accent3">
                      <a:lumMod val="75000"/>
                    </a:schemeClr>
                  </a:gs>
                  <a:gs pos="84000">
                    <a:schemeClr val="accent3"/>
                  </a:gs>
                </a:gsLst>
                <a:lin ang="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C3B900A3-A1EA-4CC5-9D3E-1A721BCC19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0"/>
                <a:ext cx="1230" cy="301"/>
              </a:xfrm>
              <a:prstGeom prst="ellipse">
                <a:avLst/>
              </a:prstGeom>
              <a:gradFill>
                <a:gsLst>
                  <a:gs pos="29000">
                    <a:schemeClr val="accent3">
                      <a:lumMod val="75000"/>
                    </a:schemeClr>
                  </a:gs>
                  <a:gs pos="84000">
                    <a:schemeClr val="accent3">
                      <a:lumMod val="50000"/>
                    </a:schemeClr>
                  </a:gs>
                </a:gsLst>
                <a:lin ang="54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258998C5-4988-40C3-993D-E5589AED3EF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512259" y="2077078"/>
              <a:ext cx="873958" cy="2565124"/>
              <a:chOff x="0" y="0"/>
              <a:chExt cx="1232" cy="3616"/>
            </a:xfrm>
          </p:grpSpPr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D3E6CA7F-6D76-4619-913F-97FBA4766E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" y="166"/>
                <a:ext cx="1231" cy="3450"/>
              </a:xfrm>
              <a:prstGeom prst="rect">
                <a:avLst/>
              </a:prstGeom>
              <a:gradFill>
                <a:gsLst>
                  <a:gs pos="29000">
                    <a:schemeClr val="accent1"/>
                  </a:gs>
                  <a:gs pos="84000">
                    <a:schemeClr val="accent1">
                      <a:lumMod val="60000"/>
                      <a:lumOff val="40000"/>
                    </a:schemeClr>
                  </a:gs>
                </a:gsLst>
                <a:lin ang="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B525B0D8-970E-4560-B2C0-026E87C309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0"/>
                <a:ext cx="1228" cy="337"/>
              </a:xfrm>
              <a:prstGeom prst="ellipse">
                <a:avLst/>
              </a:prstGeom>
              <a:gradFill>
                <a:gsLst>
                  <a:gs pos="29000">
                    <a:schemeClr val="accent1"/>
                  </a:gs>
                  <a:gs pos="84000">
                    <a:schemeClr val="accent1">
                      <a:lumMod val="50000"/>
                    </a:schemeClr>
                  </a:gs>
                </a:gsLst>
                <a:lin ang="54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F20295F8-DD75-4FE6-AE15-9F15C8785CD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73653" y="3376664"/>
              <a:ext cx="873958" cy="1265537"/>
              <a:chOff x="0" y="0"/>
              <a:chExt cx="1231" cy="1783"/>
            </a:xfrm>
          </p:grpSpPr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53C547C7-49E8-42C8-8C2D-28E980C3BE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" y="139"/>
                <a:ext cx="1229" cy="1644"/>
              </a:xfrm>
              <a:prstGeom prst="rect">
                <a:avLst/>
              </a:prstGeom>
              <a:gradFill>
                <a:gsLst>
                  <a:gs pos="29000">
                    <a:schemeClr val="accent2">
                      <a:lumMod val="75000"/>
                    </a:schemeClr>
                  </a:gs>
                  <a:gs pos="84000">
                    <a:schemeClr val="accent2"/>
                  </a:gs>
                </a:gsLst>
                <a:lin ang="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37263735-452B-4BAF-B8FA-58F9849023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0"/>
                <a:ext cx="1229" cy="281"/>
              </a:xfrm>
              <a:prstGeom prst="ellipse">
                <a:avLst/>
              </a:prstGeom>
              <a:gradFill>
                <a:gsLst>
                  <a:gs pos="100000">
                    <a:schemeClr val="accent2">
                      <a:lumMod val="50000"/>
                    </a:schemeClr>
                  </a:gs>
                  <a:gs pos="0">
                    <a:schemeClr val="accent2">
                      <a:lumMod val="75000"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0A95606C-5D5B-4B1C-B291-FF732306C87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945688" y="3759857"/>
              <a:ext cx="877505" cy="882346"/>
              <a:chOff x="-5" y="0"/>
              <a:chExt cx="1237" cy="976"/>
            </a:xfrm>
          </p:grpSpPr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FF7E882C-C3E6-4529-A7E1-6715A1354A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" y="101"/>
                <a:ext cx="1237" cy="875"/>
              </a:xfrm>
              <a:prstGeom prst="rect">
                <a:avLst/>
              </a:prstGeom>
              <a:gradFill>
                <a:gsLst>
                  <a:gs pos="29000">
                    <a:schemeClr val="accent4">
                      <a:lumMod val="75000"/>
                    </a:schemeClr>
                  </a:gs>
                  <a:gs pos="84000">
                    <a:schemeClr val="accent4"/>
                  </a:gs>
                </a:gsLst>
                <a:lin ang="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322E15D8-1B49-4DD1-B34A-0074E19B31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0"/>
                <a:ext cx="1228" cy="205"/>
              </a:xfrm>
              <a:prstGeom prst="ellipse">
                <a:avLst/>
              </a:prstGeom>
              <a:gradFill>
                <a:gsLst>
                  <a:gs pos="98000">
                    <a:schemeClr val="accent4">
                      <a:lumMod val="50000"/>
                    </a:schemeClr>
                  </a:gs>
                  <a:gs pos="0">
                    <a:schemeClr val="accent4">
                      <a:lumMod val="75000"/>
                    </a:schemeClr>
                  </a:gs>
                </a:gsLst>
                <a:lin ang="54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sp>
          <p:nvSpPr>
            <p:cNvPr id="75" name="Oval Callout 20">
              <a:extLst>
                <a:ext uri="{FF2B5EF4-FFF2-40B4-BE49-F238E27FC236}">
                  <a16:creationId xmlns:a16="http://schemas.microsoft.com/office/drawing/2014/main" id="{AAD8F868-FFAB-4504-AC61-3D84452E794F}"/>
                </a:ext>
              </a:extLst>
            </p:cNvPr>
            <p:cNvSpPr/>
            <p:nvPr/>
          </p:nvSpPr>
          <p:spPr bwMode="auto">
            <a:xfrm>
              <a:off x="7915275" y="2643528"/>
              <a:ext cx="518011" cy="491139"/>
            </a:xfrm>
            <a:prstGeom prst="wedgeEllipseCallout">
              <a:avLst>
                <a:gd name="adj1" fmla="val 27483"/>
                <a:gd name="adj2" fmla="val 72811"/>
              </a:avLst>
            </a:prstGeom>
            <a:solidFill>
              <a:schemeClr val="accent2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76" name="Oval Callout 21">
              <a:extLst>
                <a:ext uri="{FF2B5EF4-FFF2-40B4-BE49-F238E27FC236}">
                  <a16:creationId xmlns:a16="http://schemas.microsoft.com/office/drawing/2014/main" id="{A03BED20-4DB3-4C08-B778-640F54C90DBA}"/>
                </a:ext>
              </a:extLst>
            </p:cNvPr>
            <p:cNvSpPr/>
            <p:nvPr/>
          </p:nvSpPr>
          <p:spPr bwMode="auto">
            <a:xfrm>
              <a:off x="8656567" y="1982618"/>
              <a:ext cx="518011" cy="491139"/>
            </a:xfrm>
            <a:prstGeom prst="wedgeEllipseCallout">
              <a:avLst>
                <a:gd name="adj1" fmla="val 27483"/>
                <a:gd name="adj2" fmla="val 72811"/>
              </a:avLst>
            </a:prstGeom>
            <a:solidFill>
              <a:schemeClr val="accent3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77" name="Oval Callout 22">
              <a:extLst>
                <a:ext uri="{FF2B5EF4-FFF2-40B4-BE49-F238E27FC236}">
                  <a16:creationId xmlns:a16="http://schemas.microsoft.com/office/drawing/2014/main" id="{871CB6E7-9C0E-444D-9D17-E6BFB0350E56}"/>
                </a:ext>
              </a:extLst>
            </p:cNvPr>
            <p:cNvSpPr/>
            <p:nvPr/>
          </p:nvSpPr>
          <p:spPr bwMode="auto">
            <a:xfrm>
              <a:off x="10675025" y="1959992"/>
              <a:ext cx="678775" cy="643566"/>
            </a:xfrm>
            <a:prstGeom prst="wedgeEllipseCallout">
              <a:avLst>
                <a:gd name="adj1" fmla="val -68569"/>
                <a:gd name="adj2" fmla="val 57546"/>
              </a:avLst>
            </a:prstGeom>
            <a:solidFill>
              <a:schemeClr val="accent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78" name="Oval Callout 23">
              <a:extLst>
                <a:ext uri="{FF2B5EF4-FFF2-40B4-BE49-F238E27FC236}">
                  <a16:creationId xmlns:a16="http://schemas.microsoft.com/office/drawing/2014/main" id="{80A43056-7A1B-4BBB-BAFF-467BD628F2BB}"/>
                </a:ext>
              </a:extLst>
            </p:cNvPr>
            <p:cNvSpPr/>
            <p:nvPr/>
          </p:nvSpPr>
          <p:spPr bwMode="auto">
            <a:xfrm>
              <a:off x="10612508" y="3018639"/>
              <a:ext cx="518011" cy="491139"/>
            </a:xfrm>
            <a:prstGeom prst="wedgeEllipseCallout">
              <a:avLst>
                <a:gd name="adj1" fmla="val -55276"/>
                <a:gd name="adj2" fmla="val 76448"/>
              </a:avLst>
            </a:prstGeom>
            <a:solidFill>
              <a:schemeClr val="accent4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79" name="Freeform 24">
              <a:extLst>
                <a:ext uri="{FF2B5EF4-FFF2-40B4-BE49-F238E27FC236}">
                  <a16:creationId xmlns:a16="http://schemas.microsoft.com/office/drawing/2014/main" id="{BFD58C68-4EA6-4486-9237-F30ADEAF4320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6702" y="3125750"/>
              <a:ext cx="268859" cy="403440"/>
            </a:xfrm>
            <a:custGeom>
              <a:avLst/>
              <a:gdLst>
                <a:gd name="connsiteX0" fmla="*/ 690483 w 1376363"/>
                <a:gd name="connsiteY0" fmla="*/ 393700 h 2065338"/>
                <a:gd name="connsiteX1" fmla="*/ 823833 w 1376363"/>
                <a:gd name="connsiteY1" fmla="*/ 415096 h 2065338"/>
                <a:gd name="connsiteX2" fmla="*/ 940403 w 1376363"/>
                <a:gd name="connsiteY2" fmla="*/ 487510 h 2065338"/>
                <a:gd name="connsiteX3" fmla="*/ 990600 w 1376363"/>
                <a:gd name="connsiteY3" fmla="*/ 608025 h 2065338"/>
                <a:gd name="connsiteX4" fmla="*/ 977900 w 1376363"/>
                <a:gd name="connsiteY4" fmla="*/ 638124 h 2065338"/>
                <a:gd name="connsiteX5" fmla="*/ 947817 w 1376363"/>
                <a:gd name="connsiteY5" fmla="*/ 650875 h 2065338"/>
                <a:gd name="connsiteX6" fmla="*/ 917543 w 1376363"/>
                <a:gd name="connsiteY6" fmla="*/ 638124 h 2065338"/>
                <a:gd name="connsiteX7" fmla="*/ 904907 w 1376363"/>
                <a:gd name="connsiteY7" fmla="*/ 608025 h 2065338"/>
                <a:gd name="connsiteX8" fmla="*/ 832533 w 1376363"/>
                <a:gd name="connsiteY8" fmla="*/ 512894 h 2065338"/>
                <a:gd name="connsiteX9" fmla="*/ 690483 w 1376363"/>
                <a:gd name="connsiteY9" fmla="*/ 479389 h 2065338"/>
                <a:gd name="connsiteX10" fmla="*/ 660432 w 1376363"/>
                <a:gd name="connsiteY10" fmla="*/ 466745 h 2065338"/>
                <a:gd name="connsiteX11" fmla="*/ 647700 w 1376363"/>
                <a:gd name="connsiteY11" fmla="*/ 436551 h 2065338"/>
                <a:gd name="connsiteX12" fmla="*/ 660432 w 1376363"/>
                <a:gd name="connsiteY12" fmla="*/ 406464 h 2065338"/>
                <a:gd name="connsiteX13" fmla="*/ 690483 w 1376363"/>
                <a:gd name="connsiteY13" fmla="*/ 393700 h 2065338"/>
                <a:gd name="connsiteX14" fmla="*/ 693690 w 1376363"/>
                <a:gd name="connsiteY14" fmla="*/ 177800 h 2065338"/>
                <a:gd name="connsiteX15" fmla="*/ 510293 w 1376363"/>
                <a:gd name="connsiteY15" fmla="*/ 208047 h 2065338"/>
                <a:gd name="connsiteX16" fmla="*/ 345050 w 1376363"/>
                <a:gd name="connsiteY16" fmla="*/ 291267 h 2065338"/>
                <a:gd name="connsiteX17" fmla="*/ 224091 w 1376363"/>
                <a:gd name="connsiteY17" fmla="*/ 427622 h 2065338"/>
                <a:gd name="connsiteX18" fmla="*/ 177800 w 1376363"/>
                <a:gd name="connsiteY18" fmla="*/ 607655 h 2065338"/>
                <a:gd name="connsiteX19" fmla="*/ 269092 w 1376363"/>
                <a:gd name="connsiteY19" fmla="*/ 849418 h 2065338"/>
                <a:gd name="connsiteX20" fmla="*/ 310128 w 1376363"/>
                <a:gd name="connsiteY20" fmla="*/ 893688 h 2065338"/>
                <a:gd name="connsiteX21" fmla="*/ 351069 w 1376363"/>
                <a:gd name="connsiteY21" fmla="*/ 938011 h 2065338"/>
                <a:gd name="connsiteX22" fmla="*/ 540533 w 1376363"/>
                <a:gd name="connsiteY22" fmla="*/ 1338263 h 2065338"/>
                <a:gd name="connsiteX23" fmla="*/ 846847 w 1376363"/>
                <a:gd name="connsiteY23" fmla="*/ 1338263 h 2065338"/>
                <a:gd name="connsiteX24" fmla="*/ 1036406 w 1376363"/>
                <a:gd name="connsiteY24" fmla="*/ 938011 h 2065338"/>
                <a:gd name="connsiteX25" fmla="*/ 1077347 w 1376363"/>
                <a:gd name="connsiteY25" fmla="*/ 893688 h 2065338"/>
                <a:gd name="connsiteX26" fmla="*/ 1118335 w 1376363"/>
                <a:gd name="connsiteY26" fmla="*/ 849418 h 2065338"/>
                <a:gd name="connsiteX27" fmla="*/ 1209675 w 1376363"/>
                <a:gd name="connsiteY27" fmla="*/ 607655 h 2065338"/>
                <a:gd name="connsiteX28" fmla="*/ 1163336 w 1376363"/>
                <a:gd name="connsiteY28" fmla="*/ 427622 h 2065338"/>
                <a:gd name="connsiteX29" fmla="*/ 1042378 w 1376363"/>
                <a:gd name="connsiteY29" fmla="*/ 291267 h 2065338"/>
                <a:gd name="connsiteX30" fmla="*/ 877182 w 1376363"/>
                <a:gd name="connsiteY30" fmla="*/ 208047 h 2065338"/>
                <a:gd name="connsiteX31" fmla="*/ 693690 w 1376363"/>
                <a:gd name="connsiteY31" fmla="*/ 177800 h 2065338"/>
                <a:gd name="connsiteX32" fmla="*/ 688182 w 1376363"/>
                <a:gd name="connsiteY32" fmla="*/ 0 h 2065338"/>
                <a:gd name="connsiteX33" fmla="*/ 938922 w 1376363"/>
                <a:gd name="connsiteY33" fmla="*/ 43601 h 2065338"/>
                <a:gd name="connsiteX34" fmla="*/ 1159395 w 1376363"/>
                <a:gd name="connsiteY34" fmla="*/ 163315 h 2065338"/>
                <a:gd name="connsiteX35" fmla="*/ 1316530 w 1376363"/>
                <a:gd name="connsiteY35" fmla="*/ 354263 h 2065338"/>
                <a:gd name="connsiteX36" fmla="*/ 1376363 w 1376363"/>
                <a:gd name="connsiteY36" fmla="*/ 602390 h 2065338"/>
                <a:gd name="connsiteX37" fmla="*/ 1237962 w 1376363"/>
                <a:gd name="connsiteY37" fmla="*/ 962773 h 2065338"/>
                <a:gd name="connsiteX38" fmla="*/ 1137857 w 1376363"/>
                <a:gd name="connsiteY38" fmla="*/ 1079713 h 2065338"/>
                <a:gd name="connsiteX39" fmla="*/ 1057824 w 1376363"/>
                <a:gd name="connsiteY39" fmla="*/ 1208127 h 2065338"/>
                <a:gd name="connsiteX40" fmla="*/ 1012137 w 1376363"/>
                <a:gd name="connsiteY40" fmla="*/ 1352701 h 2065338"/>
                <a:gd name="connsiteX41" fmla="*/ 1075284 w 1376363"/>
                <a:gd name="connsiteY41" fmla="*/ 1462948 h 2065338"/>
                <a:gd name="connsiteX42" fmla="*/ 1041703 w 1376363"/>
                <a:gd name="connsiteY42" fmla="*/ 1549004 h 2065338"/>
                <a:gd name="connsiteX43" fmla="*/ 1075284 w 1376363"/>
                <a:gd name="connsiteY43" fmla="*/ 1635059 h 2065338"/>
                <a:gd name="connsiteX44" fmla="*/ 1014749 w 1376363"/>
                <a:gd name="connsiteY44" fmla="*/ 1744063 h 2065338"/>
                <a:gd name="connsiteX45" fmla="*/ 1032336 w 1376363"/>
                <a:gd name="connsiteY45" fmla="*/ 1807267 h 2065338"/>
                <a:gd name="connsiteX46" fmla="*/ 989962 w 1376363"/>
                <a:gd name="connsiteY46" fmla="*/ 1902597 h 2065338"/>
                <a:gd name="connsiteX47" fmla="*/ 885779 w 1376363"/>
                <a:gd name="connsiteY47" fmla="*/ 1936350 h 2065338"/>
                <a:gd name="connsiteX48" fmla="*/ 805236 w 1376363"/>
                <a:gd name="connsiteY48" fmla="*/ 2030438 h 2065338"/>
                <a:gd name="connsiteX49" fmla="*/ 688182 w 1376363"/>
                <a:gd name="connsiteY49" fmla="*/ 2065338 h 2065338"/>
                <a:gd name="connsiteX50" fmla="*/ 571254 w 1376363"/>
                <a:gd name="connsiteY50" fmla="*/ 2030438 h 2065338"/>
                <a:gd name="connsiteX51" fmla="*/ 490648 w 1376363"/>
                <a:gd name="connsiteY51" fmla="*/ 1936350 h 2065338"/>
                <a:gd name="connsiteX52" fmla="*/ 386465 w 1376363"/>
                <a:gd name="connsiteY52" fmla="*/ 1902597 h 2065338"/>
                <a:gd name="connsiteX53" fmla="*/ 344154 w 1376363"/>
                <a:gd name="connsiteY53" fmla="*/ 1807267 h 2065338"/>
                <a:gd name="connsiteX54" fmla="*/ 361614 w 1376363"/>
                <a:gd name="connsiteY54" fmla="*/ 1744063 h 2065338"/>
                <a:gd name="connsiteX55" fmla="*/ 301143 w 1376363"/>
                <a:gd name="connsiteY55" fmla="*/ 1635059 h 2065338"/>
                <a:gd name="connsiteX56" fmla="*/ 334724 w 1376363"/>
                <a:gd name="connsiteY56" fmla="*/ 1549004 h 2065338"/>
                <a:gd name="connsiteX57" fmla="*/ 301143 w 1376363"/>
                <a:gd name="connsiteY57" fmla="*/ 1462948 h 2065338"/>
                <a:gd name="connsiteX58" fmla="*/ 364290 w 1376363"/>
                <a:gd name="connsiteY58" fmla="*/ 1352701 h 2065338"/>
                <a:gd name="connsiteX59" fmla="*/ 318666 w 1376363"/>
                <a:gd name="connsiteY59" fmla="*/ 1208127 h 2065338"/>
                <a:gd name="connsiteX60" fmla="*/ 238633 w 1376363"/>
                <a:gd name="connsiteY60" fmla="*/ 1079713 h 2065338"/>
                <a:gd name="connsiteX61" fmla="*/ 138528 w 1376363"/>
                <a:gd name="connsiteY61" fmla="*/ 962773 h 2065338"/>
                <a:gd name="connsiteX62" fmla="*/ 0 w 1376363"/>
                <a:gd name="connsiteY62" fmla="*/ 602390 h 2065338"/>
                <a:gd name="connsiteX63" fmla="*/ 59770 w 1376363"/>
                <a:gd name="connsiteY63" fmla="*/ 354263 h 2065338"/>
                <a:gd name="connsiteX64" fmla="*/ 217096 w 1376363"/>
                <a:gd name="connsiteY64" fmla="*/ 163315 h 2065338"/>
                <a:gd name="connsiteX65" fmla="*/ 437505 w 1376363"/>
                <a:gd name="connsiteY65" fmla="*/ 43601 h 2065338"/>
                <a:gd name="connsiteX66" fmla="*/ 688182 w 1376363"/>
                <a:gd name="connsiteY66" fmla="*/ 0 h 2065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376363" h="2065338">
                  <a:moveTo>
                    <a:pt x="690483" y="393700"/>
                  </a:moveTo>
                  <a:cubicBezTo>
                    <a:pt x="735187" y="393700"/>
                    <a:pt x="779669" y="400892"/>
                    <a:pt x="823833" y="415096"/>
                  </a:cubicBezTo>
                  <a:cubicBezTo>
                    <a:pt x="868029" y="429407"/>
                    <a:pt x="906891" y="453541"/>
                    <a:pt x="940403" y="487510"/>
                  </a:cubicBezTo>
                  <a:cubicBezTo>
                    <a:pt x="973931" y="521371"/>
                    <a:pt x="990600" y="561555"/>
                    <a:pt x="990600" y="608025"/>
                  </a:cubicBezTo>
                  <a:cubicBezTo>
                    <a:pt x="990600" y="619681"/>
                    <a:pt x="986441" y="629706"/>
                    <a:pt x="977900" y="638124"/>
                  </a:cubicBezTo>
                  <a:cubicBezTo>
                    <a:pt x="969375" y="646637"/>
                    <a:pt x="959294" y="650875"/>
                    <a:pt x="947817" y="650875"/>
                  </a:cubicBezTo>
                  <a:cubicBezTo>
                    <a:pt x="936085" y="650875"/>
                    <a:pt x="926132" y="646637"/>
                    <a:pt x="917543" y="638124"/>
                  </a:cubicBezTo>
                  <a:cubicBezTo>
                    <a:pt x="909098" y="629706"/>
                    <a:pt x="904907" y="619681"/>
                    <a:pt x="904907" y="608025"/>
                  </a:cubicBezTo>
                  <a:cubicBezTo>
                    <a:pt x="904907" y="566924"/>
                    <a:pt x="880793" y="535218"/>
                    <a:pt x="832533" y="512894"/>
                  </a:cubicBezTo>
                  <a:cubicBezTo>
                    <a:pt x="784304" y="490569"/>
                    <a:pt x="737044" y="479389"/>
                    <a:pt x="690483" y="479389"/>
                  </a:cubicBezTo>
                  <a:cubicBezTo>
                    <a:pt x="679006" y="479389"/>
                    <a:pt x="668909" y="475163"/>
                    <a:pt x="660432" y="466745"/>
                  </a:cubicBezTo>
                  <a:cubicBezTo>
                    <a:pt x="651923" y="458232"/>
                    <a:pt x="647700" y="448195"/>
                    <a:pt x="647700" y="436551"/>
                  </a:cubicBezTo>
                  <a:cubicBezTo>
                    <a:pt x="647700" y="425014"/>
                    <a:pt x="651923" y="414917"/>
                    <a:pt x="660432" y="406464"/>
                  </a:cubicBezTo>
                  <a:cubicBezTo>
                    <a:pt x="668909" y="397939"/>
                    <a:pt x="679006" y="393700"/>
                    <a:pt x="690483" y="393700"/>
                  </a:cubicBezTo>
                  <a:close/>
                  <a:moveTo>
                    <a:pt x="693690" y="177800"/>
                  </a:moveTo>
                  <a:cubicBezTo>
                    <a:pt x="631873" y="177800"/>
                    <a:pt x="570772" y="187900"/>
                    <a:pt x="510293" y="208047"/>
                  </a:cubicBezTo>
                  <a:cubicBezTo>
                    <a:pt x="449814" y="228194"/>
                    <a:pt x="394733" y="255916"/>
                    <a:pt x="345050" y="291267"/>
                  </a:cubicBezTo>
                  <a:cubicBezTo>
                    <a:pt x="295367" y="326726"/>
                    <a:pt x="255000" y="372124"/>
                    <a:pt x="224091" y="427622"/>
                  </a:cubicBezTo>
                  <a:cubicBezTo>
                    <a:pt x="193278" y="483228"/>
                    <a:pt x="177800" y="543185"/>
                    <a:pt x="177800" y="607655"/>
                  </a:cubicBezTo>
                  <a:cubicBezTo>
                    <a:pt x="177800" y="698074"/>
                    <a:pt x="208279" y="778716"/>
                    <a:pt x="269092" y="849418"/>
                  </a:cubicBezTo>
                  <a:cubicBezTo>
                    <a:pt x="278026" y="859304"/>
                    <a:pt x="291784" y="874078"/>
                    <a:pt x="310128" y="893688"/>
                  </a:cubicBezTo>
                  <a:cubicBezTo>
                    <a:pt x="328521" y="913459"/>
                    <a:pt x="342136" y="928233"/>
                    <a:pt x="351069" y="938011"/>
                  </a:cubicBezTo>
                  <a:cubicBezTo>
                    <a:pt x="465722" y="1075010"/>
                    <a:pt x="528924" y="1208463"/>
                    <a:pt x="540533" y="1338263"/>
                  </a:cubicBezTo>
                  <a:lnTo>
                    <a:pt x="846847" y="1338263"/>
                  </a:lnTo>
                  <a:cubicBezTo>
                    <a:pt x="858503" y="1208463"/>
                    <a:pt x="921658" y="1075010"/>
                    <a:pt x="1036406" y="938011"/>
                  </a:cubicBezTo>
                  <a:cubicBezTo>
                    <a:pt x="1045292" y="928233"/>
                    <a:pt x="1058954" y="913459"/>
                    <a:pt x="1077347" y="893688"/>
                  </a:cubicBezTo>
                  <a:cubicBezTo>
                    <a:pt x="1095691" y="874078"/>
                    <a:pt x="1109306" y="859304"/>
                    <a:pt x="1118335" y="849418"/>
                  </a:cubicBezTo>
                  <a:cubicBezTo>
                    <a:pt x="1179196" y="778716"/>
                    <a:pt x="1209675" y="698074"/>
                    <a:pt x="1209675" y="607655"/>
                  </a:cubicBezTo>
                  <a:cubicBezTo>
                    <a:pt x="1209675" y="543185"/>
                    <a:pt x="1194149" y="483228"/>
                    <a:pt x="1163336" y="427622"/>
                  </a:cubicBezTo>
                  <a:cubicBezTo>
                    <a:pt x="1132380" y="372124"/>
                    <a:pt x="1092013" y="326726"/>
                    <a:pt x="1042378" y="291267"/>
                  </a:cubicBezTo>
                  <a:cubicBezTo>
                    <a:pt x="992647" y="255916"/>
                    <a:pt x="937518" y="228194"/>
                    <a:pt x="877182" y="208047"/>
                  </a:cubicBezTo>
                  <a:cubicBezTo>
                    <a:pt x="816655" y="187900"/>
                    <a:pt x="755554" y="177800"/>
                    <a:pt x="693690" y="177800"/>
                  </a:cubicBezTo>
                  <a:close/>
                  <a:moveTo>
                    <a:pt x="688182" y="0"/>
                  </a:moveTo>
                  <a:cubicBezTo>
                    <a:pt x="773376" y="0"/>
                    <a:pt x="856850" y="14534"/>
                    <a:pt x="938922" y="43601"/>
                  </a:cubicBezTo>
                  <a:cubicBezTo>
                    <a:pt x="1020930" y="72860"/>
                    <a:pt x="1094400" y="112637"/>
                    <a:pt x="1159395" y="163315"/>
                  </a:cubicBezTo>
                  <a:cubicBezTo>
                    <a:pt x="1224262" y="213992"/>
                    <a:pt x="1276640" y="277673"/>
                    <a:pt x="1316530" y="354263"/>
                  </a:cubicBezTo>
                  <a:cubicBezTo>
                    <a:pt x="1356482" y="430948"/>
                    <a:pt x="1376363" y="513657"/>
                    <a:pt x="1376363" y="602390"/>
                  </a:cubicBezTo>
                  <a:cubicBezTo>
                    <a:pt x="1376363" y="741323"/>
                    <a:pt x="1330293" y="861418"/>
                    <a:pt x="1237962" y="962773"/>
                  </a:cubicBezTo>
                  <a:cubicBezTo>
                    <a:pt x="1197627" y="1006661"/>
                    <a:pt x="1164301" y="1045673"/>
                    <a:pt x="1137857" y="1079713"/>
                  </a:cubicBezTo>
                  <a:cubicBezTo>
                    <a:pt x="1111349" y="1113753"/>
                    <a:pt x="1084650" y="1156589"/>
                    <a:pt x="1057824" y="1208127"/>
                  </a:cubicBezTo>
                  <a:cubicBezTo>
                    <a:pt x="1031062" y="1259665"/>
                    <a:pt x="1015832" y="1307856"/>
                    <a:pt x="1012137" y="1352701"/>
                  </a:cubicBezTo>
                  <a:cubicBezTo>
                    <a:pt x="1054320" y="1377848"/>
                    <a:pt x="1075284" y="1414565"/>
                    <a:pt x="1075284" y="1462948"/>
                  </a:cubicBezTo>
                  <a:cubicBezTo>
                    <a:pt x="1075284" y="1496223"/>
                    <a:pt x="1064132" y="1524812"/>
                    <a:pt x="1041703" y="1549004"/>
                  </a:cubicBezTo>
                  <a:cubicBezTo>
                    <a:pt x="1064132" y="1573195"/>
                    <a:pt x="1075284" y="1601880"/>
                    <a:pt x="1075284" y="1635059"/>
                  </a:cubicBezTo>
                  <a:cubicBezTo>
                    <a:pt x="1075284" y="1681816"/>
                    <a:pt x="1055148" y="1718055"/>
                    <a:pt x="1014749" y="1744063"/>
                  </a:cubicBezTo>
                  <a:cubicBezTo>
                    <a:pt x="1026474" y="1764621"/>
                    <a:pt x="1032336" y="1785753"/>
                    <a:pt x="1032336" y="1807267"/>
                  </a:cubicBezTo>
                  <a:cubicBezTo>
                    <a:pt x="1032336" y="1848382"/>
                    <a:pt x="1018126" y="1880318"/>
                    <a:pt x="989962" y="1902597"/>
                  </a:cubicBezTo>
                  <a:cubicBezTo>
                    <a:pt x="961734" y="1925067"/>
                    <a:pt x="927070" y="1936350"/>
                    <a:pt x="885779" y="1936350"/>
                  </a:cubicBezTo>
                  <a:cubicBezTo>
                    <a:pt x="867937" y="1975745"/>
                    <a:pt x="841047" y="2007107"/>
                    <a:pt x="805236" y="2030438"/>
                  </a:cubicBezTo>
                  <a:cubicBezTo>
                    <a:pt x="769361" y="2053768"/>
                    <a:pt x="730301" y="2065338"/>
                    <a:pt x="688182" y="2065338"/>
                  </a:cubicBezTo>
                  <a:cubicBezTo>
                    <a:pt x="646126" y="2065338"/>
                    <a:pt x="607129" y="2053768"/>
                    <a:pt x="571254" y="2030438"/>
                  </a:cubicBezTo>
                  <a:cubicBezTo>
                    <a:pt x="535507" y="2007107"/>
                    <a:pt x="508553" y="1975745"/>
                    <a:pt x="490648" y="1936350"/>
                  </a:cubicBezTo>
                  <a:cubicBezTo>
                    <a:pt x="449421" y="1936350"/>
                    <a:pt x="414693" y="1925067"/>
                    <a:pt x="386465" y="1902597"/>
                  </a:cubicBezTo>
                  <a:cubicBezTo>
                    <a:pt x="358237" y="1880318"/>
                    <a:pt x="344154" y="1848382"/>
                    <a:pt x="344154" y="1807267"/>
                  </a:cubicBezTo>
                  <a:cubicBezTo>
                    <a:pt x="344154" y="1785753"/>
                    <a:pt x="349953" y="1764621"/>
                    <a:pt x="361614" y="1744063"/>
                  </a:cubicBezTo>
                  <a:cubicBezTo>
                    <a:pt x="321279" y="1718055"/>
                    <a:pt x="301143" y="1681816"/>
                    <a:pt x="301143" y="1635059"/>
                  </a:cubicBezTo>
                  <a:cubicBezTo>
                    <a:pt x="301143" y="1601880"/>
                    <a:pt x="312358" y="1573195"/>
                    <a:pt x="334724" y="1549004"/>
                  </a:cubicBezTo>
                  <a:cubicBezTo>
                    <a:pt x="312358" y="1524812"/>
                    <a:pt x="301143" y="1496223"/>
                    <a:pt x="301143" y="1462948"/>
                  </a:cubicBezTo>
                  <a:cubicBezTo>
                    <a:pt x="301143" y="1414565"/>
                    <a:pt x="322171" y="1377848"/>
                    <a:pt x="364290" y="1352701"/>
                  </a:cubicBezTo>
                  <a:cubicBezTo>
                    <a:pt x="360786" y="1307856"/>
                    <a:pt x="345429" y="1259665"/>
                    <a:pt x="318666" y="1208127"/>
                  </a:cubicBezTo>
                  <a:cubicBezTo>
                    <a:pt x="291712" y="1156589"/>
                    <a:pt x="265014" y="1113753"/>
                    <a:pt x="238633" y="1079713"/>
                  </a:cubicBezTo>
                  <a:cubicBezTo>
                    <a:pt x="212189" y="1045673"/>
                    <a:pt x="178863" y="1006661"/>
                    <a:pt x="138528" y="962773"/>
                  </a:cubicBezTo>
                  <a:cubicBezTo>
                    <a:pt x="46197" y="861418"/>
                    <a:pt x="0" y="741323"/>
                    <a:pt x="0" y="602390"/>
                  </a:cubicBezTo>
                  <a:cubicBezTo>
                    <a:pt x="0" y="513657"/>
                    <a:pt x="19881" y="430948"/>
                    <a:pt x="59770" y="354263"/>
                  </a:cubicBezTo>
                  <a:cubicBezTo>
                    <a:pt x="99723" y="277577"/>
                    <a:pt x="152101" y="213992"/>
                    <a:pt x="217096" y="163315"/>
                  </a:cubicBezTo>
                  <a:cubicBezTo>
                    <a:pt x="282027" y="112637"/>
                    <a:pt x="355497" y="72860"/>
                    <a:pt x="437505" y="43601"/>
                  </a:cubicBezTo>
                  <a:cubicBezTo>
                    <a:pt x="519513" y="14534"/>
                    <a:pt x="603051" y="0"/>
                    <a:pt x="6881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wrap="square" lIns="0" tIns="0" rIns="0" bIns="0">
              <a:noAutofit/>
            </a:bodyPr>
            <a:lstStyle/>
            <a:p>
              <a:endParaRPr lang="en-US"/>
            </a:p>
          </p:txBody>
        </p:sp>
        <p:sp>
          <p:nvSpPr>
            <p:cNvPr id="80" name="AutoShape 15">
              <a:extLst>
                <a:ext uri="{FF2B5EF4-FFF2-40B4-BE49-F238E27FC236}">
                  <a16:creationId xmlns:a16="http://schemas.microsoft.com/office/drawing/2014/main" id="{7AB61047-C9D7-4D5B-903F-4A6BD3DAA7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65303" y="4092871"/>
              <a:ext cx="293617" cy="37762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5428" y="8800"/>
                  </a:moveTo>
                  <a:lnTo>
                    <a:pt x="6172" y="8800"/>
                  </a:lnTo>
                  <a:lnTo>
                    <a:pt x="6172" y="5999"/>
                  </a:lnTo>
                  <a:cubicBezTo>
                    <a:pt x="6172" y="4000"/>
                    <a:pt x="8226" y="2398"/>
                    <a:pt x="10797" y="2398"/>
                  </a:cubicBezTo>
                  <a:cubicBezTo>
                    <a:pt x="13369" y="2398"/>
                    <a:pt x="15428" y="4000"/>
                    <a:pt x="15428" y="5999"/>
                  </a:cubicBezTo>
                  <a:cubicBezTo>
                    <a:pt x="15428" y="5999"/>
                    <a:pt x="15428" y="8800"/>
                    <a:pt x="15428" y="8800"/>
                  </a:cubicBezTo>
                  <a:close/>
                  <a:moveTo>
                    <a:pt x="11315" y="15120"/>
                  </a:moveTo>
                  <a:lnTo>
                    <a:pt x="11315" y="17198"/>
                  </a:lnTo>
                  <a:cubicBezTo>
                    <a:pt x="11315" y="17439"/>
                    <a:pt x="11108" y="17600"/>
                    <a:pt x="10797" y="17600"/>
                  </a:cubicBezTo>
                  <a:cubicBezTo>
                    <a:pt x="10491" y="17600"/>
                    <a:pt x="10285" y="17439"/>
                    <a:pt x="10285" y="17198"/>
                  </a:cubicBezTo>
                  <a:lnTo>
                    <a:pt x="10285" y="15120"/>
                  </a:lnTo>
                  <a:cubicBezTo>
                    <a:pt x="9667" y="14960"/>
                    <a:pt x="9255" y="14478"/>
                    <a:pt x="9255" y="13999"/>
                  </a:cubicBezTo>
                  <a:cubicBezTo>
                    <a:pt x="9255" y="13357"/>
                    <a:pt x="9979" y="12800"/>
                    <a:pt x="10797" y="12800"/>
                  </a:cubicBezTo>
                  <a:cubicBezTo>
                    <a:pt x="11621" y="12800"/>
                    <a:pt x="12344" y="13357"/>
                    <a:pt x="12344" y="13999"/>
                  </a:cubicBezTo>
                  <a:cubicBezTo>
                    <a:pt x="12344" y="14557"/>
                    <a:pt x="11932" y="14960"/>
                    <a:pt x="11315" y="15120"/>
                  </a:cubicBezTo>
                  <a:cubicBezTo>
                    <a:pt x="11315" y="15120"/>
                    <a:pt x="11315" y="15120"/>
                    <a:pt x="11315" y="15120"/>
                  </a:cubicBezTo>
                  <a:close/>
                  <a:moveTo>
                    <a:pt x="18511" y="8800"/>
                  </a:moveTo>
                  <a:lnTo>
                    <a:pt x="18511" y="5999"/>
                  </a:lnTo>
                  <a:cubicBezTo>
                    <a:pt x="18511" y="2719"/>
                    <a:pt x="15016" y="0"/>
                    <a:pt x="10797" y="0"/>
                  </a:cubicBezTo>
                  <a:cubicBezTo>
                    <a:pt x="6583" y="0"/>
                    <a:pt x="3084" y="2719"/>
                    <a:pt x="3084" y="5999"/>
                  </a:cubicBezTo>
                  <a:lnTo>
                    <a:pt x="3084" y="8800"/>
                  </a:lnTo>
                  <a:cubicBezTo>
                    <a:pt x="1336" y="8800"/>
                    <a:pt x="0" y="9839"/>
                    <a:pt x="0" y="11198"/>
                  </a:cubicBezTo>
                  <a:lnTo>
                    <a:pt x="0" y="19198"/>
                  </a:lnTo>
                  <a:cubicBezTo>
                    <a:pt x="0" y="20557"/>
                    <a:pt x="1336" y="21600"/>
                    <a:pt x="3084" y="21600"/>
                  </a:cubicBezTo>
                  <a:lnTo>
                    <a:pt x="18511" y="21600"/>
                  </a:lnTo>
                  <a:cubicBezTo>
                    <a:pt x="20263" y="21600"/>
                    <a:pt x="21600" y="20557"/>
                    <a:pt x="21600" y="19198"/>
                  </a:cubicBezTo>
                  <a:lnTo>
                    <a:pt x="21600" y="11198"/>
                  </a:lnTo>
                  <a:cubicBezTo>
                    <a:pt x="21600" y="9921"/>
                    <a:pt x="20263" y="8800"/>
                    <a:pt x="18511" y="8800"/>
                  </a:cubicBezTo>
                  <a:cubicBezTo>
                    <a:pt x="18511" y="8800"/>
                    <a:pt x="18511" y="8800"/>
                    <a:pt x="18511" y="8800"/>
                  </a:cubicBezTo>
                  <a:close/>
                  <a:moveTo>
                    <a:pt x="18511" y="8800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1" name="AutoShape 40">
              <a:extLst>
                <a:ext uri="{FF2B5EF4-FFF2-40B4-BE49-F238E27FC236}">
                  <a16:creationId xmlns:a16="http://schemas.microsoft.com/office/drawing/2014/main" id="{A34F165D-D0EC-4DC6-A47D-DBA65313DE4D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1912" y="2599373"/>
              <a:ext cx="376774" cy="373364"/>
            </a:xfrm>
            <a:custGeom>
              <a:avLst/>
              <a:gdLst/>
              <a:ahLst/>
              <a:cxnLst/>
              <a:rect l="0" t="0" r="r" b="b"/>
              <a:pathLst>
                <a:path w="21475" h="21600">
                  <a:moveTo>
                    <a:pt x="21370" y="19866"/>
                  </a:moveTo>
                  <a:lnTo>
                    <a:pt x="18941" y="14310"/>
                  </a:lnTo>
                  <a:cubicBezTo>
                    <a:pt x="18830" y="14056"/>
                    <a:pt x="18634" y="13845"/>
                    <a:pt x="18392" y="13717"/>
                  </a:cubicBezTo>
                  <a:lnTo>
                    <a:pt x="14621" y="11725"/>
                  </a:lnTo>
                  <a:cubicBezTo>
                    <a:pt x="14539" y="11681"/>
                    <a:pt x="14438" y="11689"/>
                    <a:pt x="14363" y="11747"/>
                  </a:cubicBezTo>
                  <a:cubicBezTo>
                    <a:pt x="13297" y="12565"/>
                    <a:pt x="12043" y="12998"/>
                    <a:pt x="10738" y="12998"/>
                  </a:cubicBezTo>
                  <a:cubicBezTo>
                    <a:pt x="9432" y="12998"/>
                    <a:pt x="8179" y="12565"/>
                    <a:pt x="7112" y="11747"/>
                  </a:cubicBezTo>
                  <a:cubicBezTo>
                    <a:pt x="7038" y="11689"/>
                    <a:pt x="6937" y="11681"/>
                    <a:pt x="6854" y="11725"/>
                  </a:cubicBezTo>
                  <a:lnTo>
                    <a:pt x="3084" y="13717"/>
                  </a:lnTo>
                  <a:cubicBezTo>
                    <a:pt x="2841" y="13845"/>
                    <a:pt x="2645" y="14056"/>
                    <a:pt x="2535" y="14310"/>
                  </a:cubicBezTo>
                  <a:lnTo>
                    <a:pt x="105" y="19866"/>
                  </a:lnTo>
                  <a:cubicBezTo>
                    <a:pt x="-62" y="20250"/>
                    <a:pt x="-28" y="20688"/>
                    <a:pt x="197" y="21039"/>
                  </a:cubicBezTo>
                  <a:cubicBezTo>
                    <a:pt x="422" y="21390"/>
                    <a:pt x="803" y="21600"/>
                    <a:pt x="1216" y="21600"/>
                  </a:cubicBezTo>
                  <a:lnTo>
                    <a:pt x="20260" y="21600"/>
                  </a:lnTo>
                  <a:cubicBezTo>
                    <a:pt x="20673" y="21600"/>
                    <a:pt x="21054" y="21390"/>
                    <a:pt x="21278" y="21039"/>
                  </a:cubicBezTo>
                  <a:cubicBezTo>
                    <a:pt x="21504" y="20688"/>
                    <a:pt x="21538" y="20250"/>
                    <a:pt x="21370" y="19866"/>
                  </a:cubicBezTo>
                  <a:close/>
                  <a:moveTo>
                    <a:pt x="10738" y="11444"/>
                  </a:moveTo>
                  <a:cubicBezTo>
                    <a:pt x="13397" y="11444"/>
                    <a:pt x="15553" y="8882"/>
                    <a:pt x="15553" y="5722"/>
                  </a:cubicBezTo>
                  <a:cubicBezTo>
                    <a:pt x="15553" y="1339"/>
                    <a:pt x="13397" y="0"/>
                    <a:pt x="10738" y="0"/>
                  </a:cubicBezTo>
                  <a:cubicBezTo>
                    <a:pt x="8079" y="0"/>
                    <a:pt x="5923" y="1339"/>
                    <a:pt x="5923" y="5722"/>
                  </a:cubicBezTo>
                  <a:cubicBezTo>
                    <a:pt x="5923" y="8882"/>
                    <a:pt x="8079" y="11444"/>
                    <a:pt x="10738" y="11444"/>
                  </a:cubicBezTo>
                  <a:close/>
                  <a:moveTo>
                    <a:pt x="10738" y="11444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" name="AutoShape 49">
              <a:extLst>
                <a:ext uri="{FF2B5EF4-FFF2-40B4-BE49-F238E27FC236}">
                  <a16:creationId xmlns:a16="http://schemas.microsoft.com/office/drawing/2014/main" id="{C741182E-DB63-4629-8715-DABE5F56C64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6425" y="3796363"/>
              <a:ext cx="383040" cy="382696"/>
            </a:xfrm>
            <a:custGeom>
              <a:avLst/>
              <a:gdLst/>
              <a:ahLst/>
              <a:cxnLst/>
              <a:rect l="0" t="0" r="r" b="b"/>
              <a:pathLst>
                <a:path w="21560" h="21600">
                  <a:moveTo>
                    <a:pt x="18232" y="5135"/>
                  </a:moveTo>
                  <a:cubicBezTo>
                    <a:pt x="17986" y="5382"/>
                    <a:pt x="17687" y="5505"/>
                    <a:pt x="17334" y="5505"/>
                  </a:cubicBezTo>
                  <a:cubicBezTo>
                    <a:pt x="16982" y="5505"/>
                    <a:pt x="16684" y="5382"/>
                    <a:pt x="16437" y="5135"/>
                  </a:cubicBezTo>
                  <a:cubicBezTo>
                    <a:pt x="16190" y="4889"/>
                    <a:pt x="16067" y="4589"/>
                    <a:pt x="16067" y="4235"/>
                  </a:cubicBezTo>
                  <a:cubicBezTo>
                    <a:pt x="16067" y="3883"/>
                    <a:pt x="16190" y="3582"/>
                    <a:pt x="16437" y="3335"/>
                  </a:cubicBezTo>
                  <a:cubicBezTo>
                    <a:pt x="16684" y="3089"/>
                    <a:pt x="16982" y="2966"/>
                    <a:pt x="17334" y="2966"/>
                  </a:cubicBezTo>
                  <a:cubicBezTo>
                    <a:pt x="17687" y="2966"/>
                    <a:pt x="17986" y="3088"/>
                    <a:pt x="18232" y="3335"/>
                  </a:cubicBezTo>
                  <a:cubicBezTo>
                    <a:pt x="18478" y="3582"/>
                    <a:pt x="18602" y="3883"/>
                    <a:pt x="18602" y="4235"/>
                  </a:cubicBezTo>
                  <a:cubicBezTo>
                    <a:pt x="18602" y="4589"/>
                    <a:pt x="18478" y="4889"/>
                    <a:pt x="18232" y="5135"/>
                  </a:cubicBezTo>
                  <a:cubicBezTo>
                    <a:pt x="18232" y="5135"/>
                    <a:pt x="18232" y="5135"/>
                    <a:pt x="18232" y="5135"/>
                  </a:cubicBezTo>
                  <a:close/>
                  <a:moveTo>
                    <a:pt x="21427" y="126"/>
                  </a:moveTo>
                  <a:cubicBezTo>
                    <a:pt x="21338" y="42"/>
                    <a:pt x="21233" y="0"/>
                    <a:pt x="21110" y="0"/>
                  </a:cubicBezTo>
                  <a:cubicBezTo>
                    <a:pt x="18812" y="0"/>
                    <a:pt x="16916" y="312"/>
                    <a:pt x="15420" y="940"/>
                  </a:cubicBezTo>
                  <a:cubicBezTo>
                    <a:pt x="13923" y="1567"/>
                    <a:pt x="12348" y="2704"/>
                    <a:pt x="10694" y="4354"/>
                  </a:cubicBezTo>
                  <a:cubicBezTo>
                    <a:pt x="9989" y="5069"/>
                    <a:pt x="9215" y="5930"/>
                    <a:pt x="8370" y="6936"/>
                  </a:cubicBezTo>
                  <a:lnTo>
                    <a:pt x="3367" y="7200"/>
                  </a:lnTo>
                  <a:cubicBezTo>
                    <a:pt x="3225" y="7218"/>
                    <a:pt x="3111" y="7289"/>
                    <a:pt x="3023" y="7412"/>
                  </a:cubicBezTo>
                  <a:lnTo>
                    <a:pt x="66" y="12495"/>
                  </a:lnTo>
                  <a:cubicBezTo>
                    <a:pt x="-40" y="12671"/>
                    <a:pt x="-17" y="12844"/>
                    <a:pt x="132" y="13011"/>
                  </a:cubicBezTo>
                  <a:lnTo>
                    <a:pt x="977" y="13857"/>
                  </a:lnTo>
                  <a:cubicBezTo>
                    <a:pt x="1056" y="13938"/>
                    <a:pt x="1158" y="13978"/>
                    <a:pt x="1280" y="13978"/>
                  </a:cubicBezTo>
                  <a:cubicBezTo>
                    <a:pt x="1334" y="13978"/>
                    <a:pt x="1373" y="13973"/>
                    <a:pt x="1399" y="13963"/>
                  </a:cubicBezTo>
                  <a:lnTo>
                    <a:pt x="5044" y="12838"/>
                  </a:lnTo>
                  <a:lnTo>
                    <a:pt x="8753" y="16558"/>
                  </a:lnTo>
                  <a:lnTo>
                    <a:pt x="7631" y="20210"/>
                  </a:lnTo>
                  <a:cubicBezTo>
                    <a:pt x="7587" y="20370"/>
                    <a:pt x="7622" y="20510"/>
                    <a:pt x="7736" y="20634"/>
                  </a:cubicBezTo>
                  <a:lnTo>
                    <a:pt x="8582" y="21481"/>
                  </a:lnTo>
                  <a:cubicBezTo>
                    <a:pt x="8679" y="21560"/>
                    <a:pt x="8780" y="21600"/>
                    <a:pt x="8885" y="21600"/>
                  </a:cubicBezTo>
                  <a:cubicBezTo>
                    <a:pt x="8964" y="21600"/>
                    <a:pt x="9034" y="21583"/>
                    <a:pt x="9096" y="21547"/>
                  </a:cubicBezTo>
                  <a:lnTo>
                    <a:pt x="14166" y="18583"/>
                  </a:lnTo>
                  <a:cubicBezTo>
                    <a:pt x="14288" y="18494"/>
                    <a:pt x="14360" y="18380"/>
                    <a:pt x="14377" y="18238"/>
                  </a:cubicBezTo>
                  <a:lnTo>
                    <a:pt x="14641" y="13222"/>
                  </a:lnTo>
                  <a:cubicBezTo>
                    <a:pt x="15644" y="12375"/>
                    <a:pt x="16503" y="11599"/>
                    <a:pt x="17216" y="10893"/>
                  </a:cubicBezTo>
                  <a:cubicBezTo>
                    <a:pt x="18783" y="9313"/>
                    <a:pt x="19898" y="7723"/>
                    <a:pt x="20562" y="6121"/>
                  </a:cubicBezTo>
                  <a:cubicBezTo>
                    <a:pt x="21227" y="4520"/>
                    <a:pt x="21560" y="2620"/>
                    <a:pt x="21560" y="424"/>
                  </a:cubicBezTo>
                  <a:cubicBezTo>
                    <a:pt x="21559" y="309"/>
                    <a:pt x="21515" y="209"/>
                    <a:pt x="21427" y="126"/>
                  </a:cubicBezTo>
                  <a:cubicBezTo>
                    <a:pt x="21427" y="126"/>
                    <a:pt x="21427" y="126"/>
                    <a:pt x="21427" y="126"/>
                  </a:cubicBezTo>
                  <a:close/>
                  <a:moveTo>
                    <a:pt x="21427" y="126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" name="Rectangle 17">
              <a:extLst>
                <a:ext uri="{FF2B5EF4-FFF2-40B4-BE49-F238E27FC236}">
                  <a16:creationId xmlns:a16="http://schemas.microsoft.com/office/drawing/2014/main" id="{10C763BE-C00B-4AF4-9F4E-C359FBC83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3451" y="2685300"/>
              <a:ext cx="381658" cy="407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300"/>
                </a:lnSpc>
              </a:pPr>
              <a:r>
                <a:rPr lang="en-US" sz="1500" b="1" dirty="0">
                  <a:solidFill>
                    <a:srgbClr val="FFFFFF"/>
                  </a:solidFill>
                  <a:latin typeface="Montserrat" panose="00000500000000000000" pitchFamily="50" charset="0"/>
                  <a:ea typeface="Lato" charset="0"/>
                  <a:cs typeface="Lato" charset="0"/>
                  <a:sym typeface="Montserrat-Regular" charset="0"/>
                </a:rPr>
                <a:t>6%</a:t>
              </a:r>
            </a:p>
          </p:txBody>
        </p:sp>
        <p:sp>
          <p:nvSpPr>
            <p:cNvPr id="84" name="Rectangle 17">
              <a:extLst>
                <a:ext uri="{FF2B5EF4-FFF2-40B4-BE49-F238E27FC236}">
                  <a16:creationId xmlns:a16="http://schemas.microsoft.com/office/drawing/2014/main" id="{F2748DE5-5400-4D9E-8822-EC19A15DD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4743" y="2024390"/>
              <a:ext cx="381658" cy="407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300"/>
                </a:lnSpc>
              </a:pPr>
              <a:r>
                <a:rPr lang="en-US" sz="1500" b="1" dirty="0">
                  <a:solidFill>
                    <a:srgbClr val="FFFFFF"/>
                  </a:solidFill>
                  <a:latin typeface="Montserrat" panose="00000500000000000000" pitchFamily="50" charset="0"/>
                  <a:ea typeface="Lato" charset="0"/>
                  <a:cs typeface="Lato" charset="0"/>
                  <a:sym typeface="Montserrat-Regular" charset="0"/>
                </a:rPr>
                <a:t>9%</a:t>
              </a:r>
            </a:p>
          </p:txBody>
        </p:sp>
        <p:sp>
          <p:nvSpPr>
            <p:cNvPr id="85" name="Rectangle 17">
              <a:extLst>
                <a:ext uri="{FF2B5EF4-FFF2-40B4-BE49-F238E27FC236}">
                  <a16:creationId xmlns:a16="http://schemas.microsoft.com/office/drawing/2014/main" id="{299FFBF1-7A7F-4C01-8725-2FC58CE61E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4086" y="2077978"/>
              <a:ext cx="440652" cy="407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300"/>
                </a:lnSpc>
              </a:pPr>
              <a:r>
                <a:rPr lang="en-US" sz="1500" b="1" dirty="0">
                  <a:solidFill>
                    <a:srgbClr val="FFFFFF"/>
                  </a:solidFill>
                  <a:latin typeface="Montserrat" panose="00000500000000000000" pitchFamily="50" charset="0"/>
                  <a:ea typeface="Lato" charset="0"/>
                  <a:cs typeface="Lato" charset="0"/>
                  <a:sym typeface="Montserrat-Regular" charset="0"/>
                </a:rPr>
                <a:t>10%</a:t>
              </a:r>
            </a:p>
          </p:txBody>
        </p:sp>
        <p:sp>
          <p:nvSpPr>
            <p:cNvPr id="86" name="Rectangle 17">
              <a:extLst>
                <a:ext uri="{FF2B5EF4-FFF2-40B4-BE49-F238E27FC236}">
                  <a16:creationId xmlns:a16="http://schemas.microsoft.com/office/drawing/2014/main" id="{A6727EF2-5861-44F5-B064-179E074056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0684" y="3060411"/>
              <a:ext cx="381658" cy="407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300"/>
                </a:lnSpc>
              </a:pPr>
              <a:r>
                <a:rPr lang="en-US" sz="1500" b="1" dirty="0">
                  <a:solidFill>
                    <a:srgbClr val="FFFFFF"/>
                  </a:solidFill>
                  <a:latin typeface="Montserrat" panose="00000500000000000000" pitchFamily="50" charset="0"/>
                  <a:ea typeface="Lato" charset="0"/>
                  <a:cs typeface="Lato" charset="0"/>
                  <a:sym typeface="Montserrat-Regular" charset="0"/>
                </a:rPr>
                <a:t>3%</a:t>
              </a:r>
            </a:p>
          </p:txBody>
        </p:sp>
      </p:grp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Infographic</a:t>
            </a:r>
          </a:p>
        </p:txBody>
      </p:sp>
      <p:sp>
        <p:nvSpPr>
          <p:cNvPr id="50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45" name="Rectangle 7">
            <a:extLst>
              <a:ext uri="{FF2B5EF4-FFF2-40B4-BE49-F238E27FC236}">
                <a16:creationId xmlns:a16="http://schemas.microsoft.com/office/drawing/2014/main" id="{16C1E9C9-7BA4-4DB5-BD06-E359A261DE3B}"/>
              </a:ext>
            </a:extLst>
          </p:cNvPr>
          <p:cNvSpPr>
            <a:spLocks/>
          </p:cNvSpPr>
          <p:nvPr/>
        </p:nvSpPr>
        <p:spPr bwMode="auto">
          <a:xfrm>
            <a:off x="2381012" y="5238781"/>
            <a:ext cx="7429974" cy="695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30000"/>
              </a:lnSpc>
            </a:pP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professionalism and reliability. By using simple alignments </a:t>
            </a:r>
            <a:r>
              <a:rPr lang="en-US" sz="9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we have created a very spacious feeling. The simplicity suggests strength and the </a:t>
            </a:r>
            <a:r>
              <a:rPr lang="en-US" sz="9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spaciousnes</a:t>
            </a:r>
            <a:r>
              <a:rPr lang="en-US" sz="9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contributes to the aesthetics of the layout. These basic qualities along with the (Your Company) </a:t>
            </a:r>
            <a:r>
              <a:rPr lang="en-US" sz="9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colours</a:t>
            </a:r>
            <a:r>
              <a:rPr lang="en-US" sz="9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.</a:t>
            </a:r>
            <a:endParaRPr lang="en-US" sz="10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  <a:sym typeface="Montserrat-Regular" charset="0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>
          <a:xfrm>
            <a:off x="10915650" y="6356351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6013B85-1F67-4258-8753-1AC7DF659766}"/>
              </a:ext>
            </a:extLst>
          </p:cNvPr>
          <p:cNvSpPr/>
          <p:nvPr/>
        </p:nvSpPr>
        <p:spPr>
          <a:xfrm>
            <a:off x="838201" y="2295426"/>
            <a:ext cx="3288472" cy="267193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43811D99-4DAD-41DE-8F6E-DD35A9C2DD3F}"/>
              </a:ext>
            </a:extLst>
          </p:cNvPr>
          <p:cNvSpPr/>
          <p:nvPr/>
        </p:nvSpPr>
        <p:spPr>
          <a:xfrm>
            <a:off x="4229622" y="2295426"/>
            <a:ext cx="3288472" cy="267193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B210D4D-3FB5-40B3-81D4-01292B0DAF72}"/>
              </a:ext>
            </a:extLst>
          </p:cNvPr>
          <p:cNvGrpSpPr/>
          <p:nvPr/>
        </p:nvGrpSpPr>
        <p:grpSpPr>
          <a:xfrm>
            <a:off x="1474375" y="2611509"/>
            <a:ext cx="2016125" cy="2368550"/>
            <a:chOff x="4553738" y="9261021"/>
            <a:chExt cx="2016125" cy="2368550"/>
          </a:xfrm>
        </p:grpSpPr>
        <p:sp>
          <p:nvSpPr>
            <p:cNvPr id="145" name="Freeform 80">
              <a:extLst>
                <a:ext uri="{FF2B5EF4-FFF2-40B4-BE49-F238E27FC236}">
                  <a16:creationId xmlns:a16="http://schemas.microsoft.com/office/drawing/2014/main" id="{14CB0B6E-F3E3-4DBD-A203-6CC95E368D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6663" y="10156371"/>
              <a:ext cx="855663" cy="1473200"/>
            </a:xfrm>
            <a:custGeom>
              <a:avLst/>
              <a:gdLst>
                <a:gd name="T0" fmla="*/ 66 w 186"/>
                <a:gd name="T1" fmla="*/ 321 h 321"/>
                <a:gd name="T2" fmla="*/ 73 w 186"/>
                <a:gd name="T3" fmla="*/ 180 h 321"/>
                <a:gd name="T4" fmla="*/ 0 w 186"/>
                <a:gd name="T5" fmla="*/ 81 h 321"/>
                <a:gd name="T6" fmla="*/ 12 w 186"/>
                <a:gd name="T7" fmla="*/ 70 h 321"/>
                <a:gd name="T8" fmla="*/ 81 w 186"/>
                <a:gd name="T9" fmla="*/ 148 h 321"/>
                <a:gd name="T10" fmla="*/ 88 w 186"/>
                <a:gd name="T11" fmla="*/ 0 h 321"/>
                <a:gd name="T12" fmla="*/ 106 w 186"/>
                <a:gd name="T13" fmla="*/ 0 h 321"/>
                <a:gd name="T14" fmla="*/ 113 w 186"/>
                <a:gd name="T15" fmla="*/ 97 h 321"/>
                <a:gd name="T16" fmla="*/ 173 w 186"/>
                <a:gd name="T17" fmla="*/ 32 h 321"/>
                <a:gd name="T18" fmla="*/ 186 w 186"/>
                <a:gd name="T19" fmla="*/ 50 h 321"/>
                <a:gd name="T20" fmla="*/ 123 w 186"/>
                <a:gd name="T21" fmla="*/ 126 h 321"/>
                <a:gd name="T22" fmla="*/ 118 w 186"/>
                <a:gd name="T23" fmla="*/ 202 h 321"/>
                <a:gd name="T24" fmla="*/ 130 w 186"/>
                <a:gd name="T25" fmla="*/ 319 h 321"/>
                <a:gd name="T26" fmla="*/ 66 w 186"/>
                <a:gd name="T27" fmla="*/ 321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6" h="321">
                  <a:moveTo>
                    <a:pt x="66" y="321"/>
                  </a:moveTo>
                  <a:cubicBezTo>
                    <a:pt x="66" y="321"/>
                    <a:pt x="83" y="212"/>
                    <a:pt x="73" y="180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81" y="148"/>
                    <a:pt x="81" y="148"/>
                    <a:pt x="81" y="148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13" y="97"/>
                    <a:pt x="113" y="97"/>
                    <a:pt x="113" y="97"/>
                  </a:cubicBezTo>
                  <a:cubicBezTo>
                    <a:pt x="173" y="32"/>
                    <a:pt x="173" y="32"/>
                    <a:pt x="173" y="32"/>
                  </a:cubicBezTo>
                  <a:cubicBezTo>
                    <a:pt x="186" y="50"/>
                    <a:pt x="186" y="50"/>
                    <a:pt x="186" y="50"/>
                  </a:cubicBezTo>
                  <a:cubicBezTo>
                    <a:pt x="123" y="126"/>
                    <a:pt x="123" y="126"/>
                    <a:pt x="123" y="126"/>
                  </a:cubicBezTo>
                  <a:cubicBezTo>
                    <a:pt x="123" y="126"/>
                    <a:pt x="112" y="126"/>
                    <a:pt x="118" y="202"/>
                  </a:cubicBezTo>
                  <a:cubicBezTo>
                    <a:pt x="125" y="279"/>
                    <a:pt x="130" y="319"/>
                    <a:pt x="130" y="319"/>
                  </a:cubicBezTo>
                  <a:lnTo>
                    <a:pt x="66" y="321"/>
                  </a:lnTo>
                  <a:close/>
                </a:path>
              </a:pathLst>
            </a:custGeom>
            <a:solidFill>
              <a:srgbClr val="A277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81">
              <a:extLst>
                <a:ext uri="{FF2B5EF4-FFF2-40B4-BE49-F238E27FC236}">
                  <a16:creationId xmlns:a16="http://schemas.microsoft.com/office/drawing/2014/main" id="{A9FD6A82-95BB-4248-9681-0102322265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9200" y="9664246"/>
              <a:ext cx="441325" cy="477838"/>
            </a:xfrm>
            <a:custGeom>
              <a:avLst/>
              <a:gdLst>
                <a:gd name="T0" fmla="*/ 93 w 96"/>
                <a:gd name="T1" fmla="*/ 87 h 104"/>
                <a:gd name="T2" fmla="*/ 0 w 96"/>
                <a:gd name="T3" fmla="*/ 31 h 104"/>
                <a:gd name="T4" fmla="*/ 96 w 96"/>
                <a:gd name="T5" fmla="*/ 78 h 104"/>
                <a:gd name="T6" fmla="*/ 44 w 96"/>
                <a:gd name="T7" fmla="*/ 52 h 104"/>
                <a:gd name="T8" fmla="*/ 93 w 96"/>
                <a:gd name="T9" fmla="*/ 8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04">
                  <a:moveTo>
                    <a:pt x="93" y="87"/>
                  </a:moveTo>
                  <a:cubicBezTo>
                    <a:pt x="93" y="87"/>
                    <a:pt x="34" y="104"/>
                    <a:pt x="0" y="31"/>
                  </a:cubicBezTo>
                  <a:cubicBezTo>
                    <a:pt x="0" y="31"/>
                    <a:pt x="76" y="0"/>
                    <a:pt x="96" y="78"/>
                  </a:cubicBezTo>
                  <a:cubicBezTo>
                    <a:pt x="96" y="78"/>
                    <a:pt x="58" y="64"/>
                    <a:pt x="44" y="52"/>
                  </a:cubicBezTo>
                  <a:cubicBezTo>
                    <a:pt x="44" y="52"/>
                    <a:pt x="72" y="83"/>
                    <a:pt x="93" y="8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82">
              <a:extLst>
                <a:ext uri="{FF2B5EF4-FFF2-40B4-BE49-F238E27FC236}">
                  <a16:creationId xmlns:a16="http://schemas.microsoft.com/office/drawing/2014/main" id="{31E106FA-78B5-4099-99D2-2AD5D1FDA5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4400" y="10050009"/>
              <a:ext cx="396875" cy="409575"/>
            </a:xfrm>
            <a:custGeom>
              <a:avLst/>
              <a:gdLst>
                <a:gd name="T0" fmla="*/ 68 w 86"/>
                <a:gd name="T1" fmla="*/ 89 h 89"/>
                <a:gd name="T2" fmla="*/ 0 w 86"/>
                <a:gd name="T3" fmla="*/ 1 h 89"/>
                <a:gd name="T4" fmla="*/ 75 w 86"/>
                <a:gd name="T5" fmla="*/ 82 h 89"/>
                <a:gd name="T6" fmla="*/ 35 w 86"/>
                <a:gd name="T7" fmla="*/ 37 h 89"/>
                <a:gd name="T8" fmla="*/ 68 w 86"/>
                <a:gd name="T9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89">
                  <a:moveTo>
                    <a:pt x="68" y="89"/>
                  </a:moveTo>
                  <a:cubicBezTo>
                    <a:pt x="68" y="89"/>
                    <a:pt x="5" y="83"/>
                    <a:pt x="0" y="1"/>
                  </a:cubicBezTo>
                  <a:cubicBezTo>
                    <a:pt x="0" y="1"/>
                    <a:pt x="86" y="0"/>
                    <a:pt x="75" y="82"/>
                  </a:cubicBezTo>
                  <a:cubicBezTo>
                    <a:pt x="75" y="82"/>
                    <a:pt x="43" y="54"/>
                    <a:pt x="35" y="37"/>
                  </a:cubicBezTo>
                  <a:cubicBezTo>
                    <a:pt x="35" y="37"/>
                    <a:pt x="50" y="77"/>
                    <a:pt x="68" y="8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83">
              <a:extLst>
                <a:ext uri="{FF2B5EF4-FFF2-40B4-BE49-F238E27FC236}">
                  <a16:creationId xmlns:a16="http://schemas.microsoft.com/office/drawing/2014/main" id="{6738F24D-E9F8-47D0-A2FB-88DDE89D8F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8788" y="9700759"/>
              <a:ext cx="465138" cy="446088"/>
            </a:xfrm>
            <a:custGeom>
              <a:avLst/>
              <a:gdLst>
                <a:gd name="T0" fmla="*/ 0 w 101"/>
                <a:gd name="T1" fmla="*/ 77 h 97"/>
                <a:gd name="T2" fmla="*/ 100 w 101"/>
                <a:gd name="T3" fmla="*/ 0 h 97"/>
                <a:gd name="T4" fmla="*/ 8 w 101"/>
                <a:gd name="T5" fmla="*/ 84 h 97"/>
                <a:gd name="T6" fmla="*/ 59 w 101"/>
                <a:gd name="T7" fmla="*/ 39 h 97"/>
                <a:gd name="T8" fmla="*/ 0 w 101"/>
                <a:gd name="T9" fmla="*/ 7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97">
                  <a:moveTo>
                    <a:pt x="0" y="77"/>
                  </a:moveTo>
                  <a:cubicBezTo>
                    <a:pt x="0" y="77"/>
                    <a:pt x="7" y="5"/>
                    <a:pt x="100" y="0"/>
                  </a:cubicBezTo>
                  <a:cubicBezTo>
                    <a:pt x="100" y="0"/>
                    <a:pt x="101" y="97"/>
                    <a:pt x="8" y="84"/>
                  </a:cubicBezTo>
                  <a:cubicBezTo>
                    <a:pt x="8" y="84"/>
                    <a:pt x="39" y="49"/>
                    <a:pt x="59" y="39"/>
                  </a:cubicBezTo>
                  <a:cubicBezTo>
                    <a:pt x="59" y="39"/>
                    <a:pt x="13" y="57"/>
                    <a:pt x="0" y="7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84">
              <a:extLst>
                <a:ext uri="{FF2B5EF4-FFF2-40B4-BE49-F238E27FC236}">
                  <a16:creationId xmlns:a16="http://schemas.microsoft.com/office/drawing/2014/main" id="{DFCEEBEB-8FF4-4880-BA50-3596B748291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1375" y="10119859"/>
              <a:ext cx="598488" cy="614363"/>
            </a:xfrm>
            <a:custGeom>
              <a:avLst/>
              <a:gdLst>
                <a:gd name="T0" fmla="*/ 0 w 130"/>
                <a:gd name="T1" fmla="*/ 55 h 134"/>
                <a:gd name="T2" fmla="*/ 130 w 130"/>
                <a:gd name="T3" fmla="*/ 54 h 134"/>
                <a:gd name="T4" fmla="*/ 2 w 130"/>
                <a:gd name="T5" fmla="*/ 66 h 134"/>
                <a:gd name="T6" fmla="*/ 72 w 130"/>
                <a:gd name="T7" fmla="*/ 61 h 134"/>
                <a:gd name="T8" fmla="*/ 0 w 130"/>
                <a:gd name="T9" fmla="*/ 5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134">
                  <a:moveTo>
                    <a:pt x="0" y="55"/>
                  </a:moveTo>
                  <a:cubicBezTo>
                    <a:pt x="0" y="55"/>
                    <a:pt x="50" y="0"/>
                    <a:pt x="130" y="54"/>
                  </a:cubicBezTo>
                  <a:cubicBezTo>
                    <a:pt x="130" y="54"/>
                    <a:pt x="72" y="134"/>
                    <a:pt x="2" y="66"/>
                  </a:cubicBezTo>
                  <a:cubicBezTo>
                    <a:pt x="2" y="66"/>
                    <a:pt x="50" y="56"/>
                    <a:pt x="72" y="61"/>
                  </a:cubicBezTo>
                  <a:cubicBezTo>
                    <a:pt x="72" y="61"/>
                    <a:pt x="24" y="47"/>
                    <a:pt x="0" y="5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85">
              <a:extLst>
                <a:ext uri="{FF2B5EF4-FFF2-40B4-BE49-F238E27FC236}">
                  <a16:creationId xmlns:a16="http://schemas.microsoft.com/office/drawing/2014/main" id="{E489766A-66C2-4E21-9EB3-3DA9DDAF8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4213" y="9848396"/>
              <a:ext cx="506413" cy="473075"/>
            </a:xfrm>
            <a:custGeom>
              <a:avLst/>
              <a:gdLst>
                <a:gd name="T0" fmla="*/ 24 w 110"/>
                <a:gd name="T1" fmla="*/ 101 h 103"/>
                <a:gd name="T2" fmla="*/ 68 w 110"/>
                <a:gd name="T3" fmla="*/ 0 h 103"/>
                <a:gd name="T4" fmla="*/ 33 w 110"/>
                <a:gd name="T5" fmla="*/ 103 h 103"/>
                <a:gd name="T6" fmla="*/ 54 w 110"/>
                <a:gd name="T7" fmla="*/ 48 h 103"/>
                <a:gd name="T8" fmla="*/ 24 w 110"/>
                <a:gd name="T9" fmla="*/ 10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03">
                  <a:moveTo>
                    <a:pt x="24" y="101"/>
                  </a:moveTo>
                  <a:cubicBezTo>
                    <a:pt x="24" y="101"/>
                    <a:pt x="0" y="44"/>
                    <a:pt x="68" y="0"/>
                  </a:cubicBezTo>
                  <a:cubicBezTo>
                    <a:pt x="68" y="0"/>
                    <a:pt x="110" y="74"/>
                    <a:pt x="33" y="103"/>
                  </a:cubicBezTo>
                  <a:cubicBezTo>
                    <a:pt x="33" y="103"/>
                    <a:pt x="43" y="63"/>
                    <a:pt x="54" y="48"/>
                  </a:cubicBezTo>
                  <a:cubicBezTo>
                    <a:pt x="54" y="48"/>
                    <a:pt x="26" y="80"/>
                    <a:pt x="24" y="10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86">
              <a:extLst>
                <a:ext uri="{FF2B5EF4-FFF2-40B4-BE49-F238E27FC236}">
                  <a16:creationId xmlns:a16="http://schemas.microsoft.com/office/drawing/2014/main" id="{799484AB-A478-45B4-B679-A65A69937FB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813" y="9261021"/>
              <a:ext cx="654050" cy="628650"/>
            </a:xfrm>
            <a:custGeom>
              <a:avLst/>
              <a:gdLst>
                <a:gd name="T0" fmla="*/ 55 w 142"/>
                <a:gd name="T1" fmla="*/ 137 h 137"/>
                <a:gd name="T2" fmla="*/ 62 w 142"/>
                <a:gd name="T3" fmla="*/ 0 h 137"/>
                <a:gd name="T4" fmla="*/ 66 w 142"/>
                <a:gd name="T5" fmla="*/ 136 h 137"/>
                <a:gd name="T6" fmla="*/ 65 w 142"/>
                <a:gd name="T7" fmla="*/ 62 h 137"/>
                <a:gd name="T8" fmla="*/ 55 w 142"/>
                <a:gd name="T9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37">
                  <a:moveTo>
                    <a:pt x="55" y="137"/>
                  </a:moveTo>
                  <a:cubicBezTo>
                    <a:pt x="55" y="137"/>
                    <a:pt x="0" y="81"/>
                    <a:pt x="62" y="0"/>
                  </a:cubicBezTo>
                  <a:cubicBezTo>
                    <a:pt x="62" y="0"/>
                    <a:pt x="142" y="68"/>
                    <a:pt x="66" y="136"/>
                  </a:cubicBezTo>
                  <a:cubicBezTo>
                    <a:pt x="66" y="136"/>
                    <a:pt x="59" y="85"/>
                    <a:pt x="65" y="62"/>
                  </a:cubicBezTo>
                  <a:cubicBezTo>
                    <a:pt x="65" y="62"/>
                    <a:pt x="47" y="112"/>
                    <a:pt x="55" y="13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87">
              <a:extLst>
                <a:ext uri="{FF2B5EF4-FFF2-40B4-BE49-F238E27FC236}">
                  <a16:creationId xmlns:a16="http://schemas.microsoft.com/office/drawing/2014/main" id="{807448FE-FB23-4760-A5F8-CEE4B167B2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3738" y="10292896"/>
              <a:ext cx="496888" cy="506413"/>
            </a:xfrm>
            <a:custGeom>
              <a:avLst/>
              <a:gdLst>
                <a:gd name="T0" fmla="*/ 108 w 108"/>
                <a:gd name="T1" fmla="*/ 64 h 110"/>
                <a:gd name="T2" fmla="*/ 0 w 108"/>
                <a:gd name="T3" fmla="*/ 68 h 110"/>
                <a:gd name="T4" fmla="*/ 106 w 108"/>
                <a:gd name="T5" fmla="*/ 55 h 110"/>
                <a:gd name="T6" fmla="*/ 49 w 108"/>
                <a:gd name="T7" fmla="*/ 61 h 110"/>
                <a:gd name="T8" fmla="*/ 108 w 108"/>
                <a:gd name="T9" fmla="*/ 6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10">
                  <a:moveTo>
                    <a:pt x="108" y="64"/>
                  </a:moveTo>
                  <a:cubicBezTo>
                    <a:pt x="108" y="64"/>
                    <a:pt x="68" y="110"/>
                    <a:pt x="0" y="68"/>
                  </a:cubicBezTo>
                  <a:cubicBezTo>
                    <a:pt x="0" y="68"/>
                    <a:pt x="47" y="0"/>
                    <a:pt x="106" y="55"/>
                  </a:cubicBezTo>
                  <a:cubicBezTo>
                    <a:pt x="106" y="55"/>
                    <a:pt x="66" y="64"/>
                    <a:pt x="49" y="61"/>
                  </a:cubicBezTo>
                  <a:cubicBezTo>
                    <a:pt x="49" y="61"/>
                    <a:pt x="88" y="72"/>
                    <a:pt x="108" y="6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88">
              <a:extLst>
                <a:ext uri="{FF2B5EF4-FFF2-40B4-BE49-F238E27FC236}">
                  <a16:creationId xmlns:a16="http://schemas.microsoft.com/office/drawing/2014/main" id="{1046F986-9980-490B-86AB-A2039568F1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838" y="10670721"/>
              <a:ext cx="447675" cy="403225"/>
            </a:xfrm>
            <a:custGeom>
              <a:avLst/>
              <a:gdLst>
                <a:gd name="T0" fmla="*/ 88 w 97"/>
                <a:gd name="T1" fmla="*/ 4 h 88"/>
                <a:gd name="T2" fmla="*/ 21 w 97"/>
                <a:gd name="T3" fmla="*/ 88 h 88"/>
                <a:gd name="T4" fmla="*/ 80 w 97"/>
                <a:gd name="T5" fmla="*/ 0 h 88"/>
                <a:gd name="T6" fmla="*/ 47 w 97"/>
                <a:gd name="T7" fmla="*/ 47 h 88"/>
                <a:gd name="T8" fmla="*/ 88 w 97"/>
                <a:gd name="T9" fmla="*/ 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88">
                  <a:moveTo>
                    <a:pt x="88" y="4"/>
                  </a:moveTo>
                  <a:cubicBezTo>
                    <a:pt x="88" y="4"/>
                    <a:pt x="97" y="64"/>
                    <a:pt x="21" y="88"/>
                  </a:cubicBezTo>
                  <a:cubicBezTo>
                    <a:pt x="21" y="88"/>
                    <a:pt x="0" y="8"/>
                    <a:pt x="80" y="0"/>
                  </a:cubicBezTo>
                  <a:cubicBezTo>
                    <a:pt x="80" y="0"/>
                    <a:pt x="61" y="35"/>
                    <a:pt x="47" y="47"/>
                  </a:cubicBezTo>
                  <a:cubicBezTo>
                    <a:pt x="47" y="47"/>
                    <a:pt x="81" y="23"/>
                    <a:pt x="88" y="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89">
              <a:extLst>
                <a:ext uri="{FF2B5EF4-FFF2-40B4-BE49-F238E27FC236}">
                  <a16:creationId xmlns:a16="http://schemas.microsoft.com/office/drawing/2014/main" id="{42E5CE46-190F-4DF3-BCB8-2DB25F4E89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3963" y="10091284"/>
              <a:ext cx="412750" cy="385763"/>
            </a:xfrm>
            <a:custGeom>
              <a:avLst/>
              <a:gdLst>
                <a:gd name="T0" fmla="*/ 22 w 90"/>
                <a:gd name="T1" fmla="*/ 82 h 84"/>
                <a:gd name="T2" fmla="*/ 55 w 90"/>
                <a:gd name="T3" fmla="*/ 0 h 84"/>
                <a:gd name="T4" fmla="*/ 29 w 90"/>
                <a:gd name="T5" fmla="*/ 84 h 84"/>
                <a:gd name="T6" fmla="*/ 44 w 90"/>
                <a:gd name="T7" fmla="*/ 39 h 84"/>
                <a:gd name="T8" fmla="*/ 22 w 90"/>
                <a:gd name="T9" fmla="*/ 8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22" y="82"/>
                  </a:moveTo>
                  <a:cubicBezTo>
                    <a:pt x="22" y="82"/>
                    <a:pt x="0" y="37"/>
                    <a:pt x="55" y="0"/>
                  </a:cubicBezTo>
                  <a:cubicBezTo>
                    <a:pt x="55" y="0"/>
                    <a:pt x="90" y="59"/>
                    <a:pt x="29" y="84"/>
                  </a:cubicBezTo>
                  <a:cubicBezTo>
                    <a:pt x="29" y="84"/>
                    <a:pt x="36" y="51"/>
                    <a:pt x="44" y="39"/>
                  </a:cubicBezTo>
                  <a:cubicBezTo>
                    <a:pt x="44" y="39"/>
                    <a:pt x="23" y="65"/>
                    <a:pt x="22" y="8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3BD63AAD-F1FA-4E38-A602-91770E14CB47}"/>
              </a:ext>
            </a:extLst>
          </p:cNvPr>
          <p:cNvGrpSpPr/>
          <p:nvPr/>
        </p:nvGrpSpPr>
        <p:grpSpPr>
          <a:xfrm>
            <a:off x="4809439" y="2476572"/>
            <a:ext cx="2128838" cy="2490787"/>
            <a:chOff x="8019848" y="9138784"/>
            <a:chExt cx="2128838" cy="2490787"/>
          </a:xfrm>
        </p:grpSpPr>
        <p:sp>
          <p:nvSpPr>
            <p:cNvPr id="155" name="Freeform 5">
              <a:extLst>
                <a:ext uri="{FF2B5EF4-FFF2-40B4-BE49-F238E27FC236}">
                  <a16:creationId xmlns:a16="http://schemas.microsoft.com/office/drawing/2014/main" id="{6AFF7BC0-F999-4E76-BE44-12515DFC7D9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6598" y="10178596"/>
              <a:ext cx="795338" cy="1450975"/>
            </a:xfrm>
            <a:custGeom>
              <a:avLst/>
              <a:gdLst>
                <a:gd name="T0" fmla="*/ 130 w 163"/>
                <a:gd name="T1" fmla="*/ 299 h 299"/>
                <a:gd name="T2" fmla="*/ 123 w 163"/>
                <a:gd name="T3" fmla="*/ 133 h 299"/>
                <a:gd name="T4" fmla="*/ 161 w 163"/>
                <a:gd name="T5" fmla="*/ 48 h 299"/>
                <a:gd name="T6" fmla="*/ 143 w 163"/>
                <a:gd name="T7" fmla="*/ 51 h 299"/>
                <a:gd name="T8" fmla="*/ 108 w 163"/>
                <a:gd name="T9" fmla="*/ 75 h 299"/>
                <a:gd name="T10" fmla="*/ 80 w 163"/>
                <a:gd name="T11" fmla="*/ 6 h 299"/>
                <a:gd name="T12" fmla="*/ 77 w 163"/>
                <a:gd name="T13" fmla="*/ 52 h 299"/>
                <a:gd name="T14" fmla="*/ 48 w 163"/>
                <a:gd name="T15" fmla="*/ 33 h 299"/>
                <a:gd name="T16" fmla="*/ 27 w 163"/>
                <a:gd name="T17" fmla="*/ 17 h 299"/>
                <a:gd name="T18" fmla="*/ 52 w 163"/>
                <a:gd name="T19" fmla="*/ 75 h 299"/>
                <a:gd name="T20" fmla="*/ 10 w 163"/>
                <a:gd name="T21" fmla="*/ 35 h 299"/>
                <a:gd name="T22" fmla="*/ 9 w 163"/>
                <a:gd name="T23" fmla="*/ 53 h 299"/>
                <a:gd name="T24" fmla="*/ 43 w 163"/>
                <a:gd name="T25" fmla="*/ 93 h 299"/>
                <a:gd name="T26" fmla="*/ 10 w 163"/>
                <a:gd name="T27" fmla="*/ 76 h 299"/>
                <a:gd name="T28" fmla="*/ 20 w 163"/>
                <a:gd name="T29" fmla="*/ 98 h 299"/>
                <a:gd name="T30" fmla="*/ 71 w 163"/>
                <a:gd name="T31" fmla="*/ 161 h 299"/>
                <a:gd name="T32" fmla="*/ 62 w 163"/>
                <a:gd name="T33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3" h="299">
                  <a:moveTo>
                    <a:pt x="130" y="299"/>
                  </a:moveTo>
                  <a:cubicBezTo>
                    <a:pt x="130" y="299"/>
                    <a:pt x="107" y="195"/>
                    <a:pt x="123" y="133"/>
                  </a:cubicBezTo>
                  <a:cubicBezTo>
                    <a:pt x="139" y="70"/>
                    <a:pt x="163" y="57"/>
                    <a:pt x="161" y="48"/>
                  </a:cubicBezTo>
                  <a:cubicBezTo>
                    <a:pt x="159" y="38"/>
                    <a:pt x="147" y="42"/>
                    <a:pt x="143" y="51"/>
                  </a:cubicBezTo>
                  <a:cubicBezTo>
                    <a:pt x="139" y="60"/>
                    <a:pt x="123" y="79"/>
                    <a:pt x="108" y="75"/>
                  </a:cubicBezTo>
                  <a:cubicBezTo>
                    <a:pt x="94" y="72"/>
                    <a:pt x="91" y="12"/>
                    <a:pt x="80" y="6"/>
                  </a:cubicBezTo>
                  <a:cubicBezTo>
                    <a:pt x="70" y="0"/>
                    <a:pt x="73" y="28"/>
                    <a:pt x="77" y="52"/>
                  </a:cubicBezTo>
                  <a:cubicBezTo>
                    <a:pt x="80" y="76"/>
                    <a:pt x="60" y="62"/>
                    <a:pt x="48" y="33"/>
                  </a:cubicBezTo>
                  <a:cubicBezTo>
                    <a:pt x="36" y="4"/>
                    <a:pt x="28" y="13"/>
                    <a:pt x="27" y="17"/>
                  </a:cubicBezTo>
                  <a:cubicBezTo>
                    <a:pt x="25" y="21"/>
                    <a:pt x="54" y="72"/>
                    <a:pt x="52" y="75"/>
                  </a:cubicBezTo>
                  <a:cubicBezTo>
                    <a:pt x="49" y="77"/>
                    <a:pt x="13" y="34"/>
                    <a:pt x="10" y="35"/>
                  </a:cubicBezTo>
                  <a:cubicBezTo>
                    <a:pt x="6" y="36"/>
                    <a:pt x="0" y="40"/>
                    <a:pt x="9" y="53"/>
                  </a:cubicBezTo>
                  <a:cubicBezTo>
                    <a:pt x="17" y="67"/>
                    <a:pt x="44" y="90"/>
                    <a:pt x="43" y="93"/>
                  </a:cubicBezTo>
                  <a:cubicBezTo>
                    <a:pt x="41" y="97"/>
                    <a:pt x="18" y="76"/>
                    <a:pt x="10" y="76"/>
                  </a:cubicBezTo>
                  <a:cubicBezTo>
                    <a:pt x="2" y="75"/>
                    <a:pt x="5" y="87"/>
                    <a:pt x="20" y="98"/>
                  </a:cubicBezTo>
                  <a:cubicBezTo>
                    <a:pt x="34" y="109"/>
                    <a:pt x="71" y="121"/>
                    <a:pt x="71" y="161"/>
                  </a:cubicBezTo>
                  <a:cubicBezTo>
                    <a:pt x="72" y="202"/>
                    <a:pt x="62" y="299"/>
                    <a:pt x="62" y="299"/>
                  </a:cubicBezTo>
                </a:path>
              </a:pathLst>
            </a:custGeom>
            <a:solidFill>
              <a:srgbClr val="A277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0E363FFB-E540-470E-8CAE-B86A70CC49B5}"/>
                </a:ext>
              </a:extLst>
            </p:cNvPr>
            <p:cNvGrpSpPr/>
            <p:nvPr/>
          </p:nvGrpSpPr>
          <p:grpSpPr>
            <a:xfrm>
              <a:off x="8019848" y="9138784"/>
              <a:ext cx="2128838" cy="1679574"/>
              <a:chOff x="838200" y="2014538"/>
              <a:chExt cx="2128838" cy="1679574"/>
            </a:xfrm>
            <a:solidFill>
              <a:schemeClr val="accent5"/>
            </a:solidFill>
          </p:grpSpPr>
          <p:sp>
            <p:nvSpPr>
              <p:cNvPr id="157" name="Freeform 6">
                <a:extLst>
                  <a:ext uri="{FF2B5EF4-FFF2-40B4-BE49-F238E27FC236}">
                    <a16:creationId xmlns:a16="http://schemas.microsoft.com/office/drawing/2014/main" id="{989E07D8-01D9-4867-8D02-FBE156CD0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0213" y="2601913"/>
                <a:ext cx="360363" cy="422275"/>
              </a:xfrm>
              <a:custGeom>
                <a:avLst/>
                <a:gdLst>
                  <a:gd name="T0" fmla="*/ 33 w 74"/>
                  <a:gd name="T1" fmla="*/ 87 h 87"/>
                  <a:gd name="T2" fmla="*/ 2 w 74"/>
                  <a:gd name="T3" fmla="*/ 51 h 87"/>
                  <a:gd name="T4" fmla="*/ 15 w 74"/>
                  <a:gd name="T5" fmla="*/ 0 h 87"/>
                  <a:gd name="T6" fmla="*/ 33 w 74"/>
                  <a:gd name="T7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4" h="87">
                    <a:moveTo>
                      <a:pt x="33" y="87"/>
                    </a:moveTo>
                    <a:cubicBezTo>
                      <a:pt x="33" y="87"/>
                      <a:pt x="4" y="78"/>
                      <a:pt x="2" y="51"/>
                    </a:cubicBezTo>
                    <a:cubicBezTo>
                      <a:pt x="0" y="23"/>
                      <a:pt x="15" y="0"/>
                      <a:pt x="15" y="0"/>
                    </a:cubicBezTo>
                    <a:cubicBezTo>
                      <a:pt x="15" y="0"/>
                      <a:pt x="74" y="40"/>
                      <a:pt x="33" y="8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7">
                <a:extLst>
                  <a:ext uri="{FF2B5EF4-FFF2-40B4-BE49-F238E27FC236}">
                    <a16:creationId xmlns:a16="http://schemas.microsoft.com/office/drawing/2014/main" id="{BA446664-4641-4C58-90C0-CDFF536EE3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2400" y="2752725"/>
                <a:ext cx="282575" cy="301625"/>
              </a:xfrm>
              <a:custGeom>
                <a:avLst/>
                <a:gdLst>
                  <a:gd name="T0" fmla="*/ 38 w 58"/>
                  <a:gd name="T1" fmla="*/ 62 h 62"/>
                  <a:gd name="T2" fmla="*/ 7 w 58"/>
                  <a:gd name="T3" fmla="*/ 41 h 62"/>
                  <a:gd name="T4" fmla="*/ 5 w 58"/>
                  <a:gd name="T5" fmla="*/ 0 h 62"/>
                  <a:gd name="T6" fmla="*/ 38 w 58"/>
                  <a:gd name="T7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62">
                    <a:moveTo>
                      <a:pt x="38" y="62"/>
                    </a:moveTo>
                    <a:cubicBezTo>
                      <a:pt x="38" y="62"/>
                      <a:pt x="14" y="62"/>
                      <a:pt x="7" y="41"/>
                    </a:cubicBezTo>
                    <a:cubicBezTo>
                      <a:pt x="0" y="21"/>
                      <a:pt x="5" y="0"/>
                      <a:pt x="5" y="0"/>
                    </a:cubicBezTo>
                    <a:cubicBezTo>
                      <a:pt x="5" y="0"/>
                      <a:pt x="58" y="17"/>
                      <a:pt x="38" y="6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8">
                <a:extLst>
                  <a:ext uri="{FF2B5EF4-FFF2-40B4-BE49-F238E27FC236}">
                    <a16:creationId xmlns:a16="http://schemas.microsoft.com/office/drawing/2014/main" id="{A2FE6D7D-FF3E-4D4D-A31D-0295BCD6A2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8338" y="2451100"/>
                <a:ext cx="303213" cy="325437"/>
              </a:xfrm>
              <a:custGeom>
                <a:avLst/>
                <a:gdLst>
                  <a:gd name="T0" fmla="*/ 16 w 62"/>
                  <a:gd name="T1" fmla="*/ 67 h 67"/>
                  <a:gd name="T2" fmla="*/ 9 w 62"/>
                  <a:gd name="T3" fmla="*/ 30 h 67"/>
                  <a:gd name="T4" fmla="*/ 36 w 62"/>
                  <a:gd name="T5" fmla="*/ 0 h 67"/>
                  <a:gd name="T6" fmla="*/ 16 w 62"/>
                  <a:gd name="T7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2" h="67">
                    <a:moveTo>
                      <a:pt x="16" y="67"/>
                    </a:moveTo>
                    <a:cubicBezTo>
                      <a:pt x="16" y="67"/>
                      <a:pt x="0" y="50"/>
                      <a:pt x="9" y="30"/>
                    </a:cubicBezTo>
                    <a:cubicBezTo>
                      <a:pt x="18" y="11"/>
                      <a:pt x="36" y="0"/>
                      <a:pt x="36" y="0"/>
                    </a:cubicBezTo>
                    <a:cubicBezTo>
                      <a:pt x="36" y="0"/>
                      <a:pt x="62" y="49"/>
                      <a:pt x="16" y="6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9">
                <a:extLst>
                  <a:ext uri="{FF2B5EF4-FFF2-40B4-BE49-F238E27FC236}">
                    <a16:creationId xmlns:a16="http://schemas.microsoft.com/office/drawing/2014/main" id="{68BD6DA6-B983-4FCC-BF5F-2122B6CC05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6513" y="3009900"/>
                <a:ext cx="223838" cy="223837"/>
              </a:xfrm>
              <a:custGeom>
                <a:avLst/>
                <a:gdLst>
                  <a:gd name="T0" fmla="*/ 42 w 46"/>
                  <a:gd name="T1" fmla="*/ 40 h 46"/>
                  <a:gd name="T2" fmla="*/ 12 w 46"/>
                  <a:gd name="T3" fmla="*/ 32 h 46"/>
                  <a:gd name="T4" fmla="*/ 0 w 46"/>
                  <a:gd name="T5" fmla="*/ 0 h 46"/>
                  <a:gd name="T6" fmla="*/ 42 w 46"/>
                  <a:gd name="T7" fmla="*/ 4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46">
                    <a:moveTo>
                      <a:pt x="42" y="40"/>
                    </a:moveTo>
                    <a:cubicBezTo>
                      <a:pt x="42" y="40"/>
                      <a:pt x="23" y="46"/>
                      <a:pt x="12" y="32"/>
                    </a:cubicBezTo>
                    <a:cubicBezTo>
                      <a:pt x="1" y="18"/>
                      <a:pt x="0" y="0"/>
                      <a:pt x="0" y="0"/>
                    </a:cubicBezTo>
                    <a:cubicBezTo>
                      <a:pt x="0" y="0"/>
                      <a:pt x="46" y="0"/>
                      <a:pt x="42" y="4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Freeform 10">
                <a:extLst>
                  <a:ext uri="{FF2B5EF4-FFF2-40B4-BE49-F238E27FC236}">
                    <a16:creationId xmlns:a16="http://schemas.microsoft.com/office/drawing/2014/main" id="{9F169CBE-AA0C-4BC9-9844-843AD7220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3013" y="3233738"/>
                <a:ext cx="273050" cy="252412"/>
              </a:xfrm>
              <a:custGeom>
                <a:avLst/>
                <a:gdLst>
                  <a:gd name="T0" fmla="*/ 56 w 56"/>
                  <a:gd name="T1" fmla="*/ 38 h 52"/>
                  <a:gd name="T2" fmla="*/ 25 w 56"/>
                  <a:gd name="T3" fmla="*/ 44 h 52"/>
                  <a:gd name="T4" fmla="*/ 0 w 56"/>
                  <a:gd name="T5" fmla="*/ 21 h 52"/>
                  <a:gd name="T6" fmla="*/ 56 w 56"/>
                  <a:gd name="T7" fmla="*/ 38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52">
                    <a:moveTo>
                      <a:pt x="56" y="38"/>
                    </a:moveTo>
                    <a:cubicBezTo>
                      <a:pt x="56" y="38"/>
                      <a:pt x="41" y="52"/>
                      <a:pt x="25" y="44"/>
                    </a:cubicBezTo>
                    <a:cubicBezTo>
                      <a:pt x="9" y="36"/>
                      <a:pt x="0" y="21"/>
                      <a:pt x="0" y="21"/>
                    </a:cubicBezTo>
                    <a:cubicBezTo>
                      <a:pt x="0" y="21"/>
                      <a:pt x="42" y="0"/>
                      <a:pt x="56" y="3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Freeform 11">
                <a:extLst>
                  <a:ext uri="{FF2B5EF4-FFF2-40B4-BE49-F238E27FC236}">
                    <a16:creationId xmlns:a16="http://schemas.microsoft.com/office/drawing/2014/main" id="{C1657763-F685-4458-9A34-C874F7DE3A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0163" y="3460750"/>
                <a:ext cx="268288" cy="233362"/>
              </a:xfrm>
              <a:custGeom>
                <a:avLst/>
                <a:gdLst>
                  <a:gd name="T0" fmla="*/ 55 w 55"/>
                  <a:gd name="T1" fmla="*/ 22 h 48"/>
                  <a:gd name="T2" fmla="*/ 34 w 55"/>
                  <a:gd name="T3" fmla="*/ 45 h 48"/>
                  <a:gd name="T4" fmla="*/ 0 w 55"/>
                  <a:gd name="T5" fmla="*/ 42 h 48"/>
                  <a:gd name="T6" fmla="*/ 55 w 55"/>
                  <a:gd name="T7" fmla="*/ 2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" h="48">
                    <a:moveTo>
                      <a:pt x="55" y="22"/>
                    </a:moveTo>
                    <a:cubicBezTo>
                      <a:pt x="55" y="22"/>
                      <a:pt x="52" y="41"/>
                      <a:pt x="34" y="45"/>
                    </a:cubicBezTo>
                    <a:cubicBezTo>
                      <a:pt x="17" y="48"/>
                      <a:pt x="0" y="42"/>
                      <a:pt x="0" y="42"/>
                    </a:cubicBezTo>
                    <a:cubicBezTo>
                      <a:pt x="0" y="42"/>
                      <a:pt x="20" y="0"/>
                      <a:pt x="55" y="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12">
                <a:extLst>
                  <a:ext uri="{FF2B5EF4-FFF2-40B4-BE49-F238E27FC236}">
                    <a16:creationId xmlns:a16="http://schemas.microsoft.com/office/drawing/2014/main" id="{268AAA60-6E7C-43DF-937A-98472D67D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2038" y="3384550"/>
                <a:ext cx="273050" cy="231775"/>
              </a:xfrm>
              <a:custGeom>
                <a:avLst/>
                <a:gdLst>
                  <a:gd name="T0" fmla="*/ 56 w 56"/>
                  <a:gd name="T1" fmla="*/ 23 h 48"/>
                  <a:gd name="T2" fmla="*/ 34 w 56"/>
                  <a:gd name="T3" fmla="*/ 45 h 48"/>
                  <a:gd name="T4" fmla="*/ 0 w 56"/>
                  <a:gd name="T5" fmla="*/ 40 h 48"/>
                  <a:gd name="T6" fmla="*/ 56 w 56"/>
                  <a:gd name="T7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48">
                    <a:moveTo>
                      <a:pt x="56" y="23"/>
                    </a:moveTo>
                    <a:cubicBezTo>
                      <a:pt x="56" y="23"/>
                      <a:pt x="52" y="43"/>
                      <a:pt x="34" y="45"/>
                    </a:cubicBezTo>
                    <a:cubicBezTo>
                      <a:pt x="16" y="48"/>
                      <a:pt x="0" y="40"/>
                      <a:pt x="0" y="40"/>
                    </a:cubicBezTo>
                    <a:cubicBezTo>
                      <a:pt x="0" y="40"/>
                      <a:pt x="22" y="0"/>
                      <a:pt x="56" y="2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Freeform 13">
                <a:extLst>
                  <a:ext uri="{FF2B5EF4-FFF2-40B4-BE49-F238E27FC236}">
                    <a16:creationId xmlns:a16="http://schemas.microsoft.com/office/drawing/2014/main" id="{FCE8D46C-3B9C-43CC-B694-F6D124A4B7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5850" y="3038475"/>
                <a:ext cx="273050" cy="252412"/>
              </a:xfrm>
              <a:custGeom>
                <a:avLst/>
                <a:gdLst>
                  <a:gd name="T0" fmla="*/ 56 w 56"/>
                  <a:gd name="T1" fmla="*/ 38 h 52"/>
                  <a:gd name="T2" fmla="*/ 25 w 56"/>
                  <a:gd name="T3" fmla="*/ 45 h 52"/>
                  <a:gd name="T4" fmla="*/ 0 w 56"/>
                  <a:gd name="T5" fmla="*/ 22 h 52"/>
                  <a:gd name="T6" fmla="*/ 56 w 56"/>
                  <a:gd name="T7" fmla="*/ 38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52">
                    <a:moveTo>
                      <a:pt x="56" y="38"/>
                    </a:moveTo>
                    <a:cubicBezTo>
                      <a:pt x="56" y="38"/>
                      <a:pt x="42" y="52"/>
                      <a:pt x="25" y="45"/>
                    </a:cubicBezTo>
                    <a:cubicBezTo>
                      <a:pt x="9" y="38"/>
                      <a:pt x="0" y="22"/>
                      <a:pt x="0" y="22"/>
                    </a:cubicBezTo>
                    <a:cubicBezTo>
                      <a:pt x="0" y="22"/>
                      <a:pt x="40" y="0"/>
                      <a:pt x="56" y="3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Freeform 14">
                <a:extLst>
                  <a:ext uri="{FF2B5EF4-FFF2-40B4-BE49-F238E27FC236}">
                    <a16:creationId xmlns:a16="http://schemas.microsoft.com/office/drawing/2014/main" id="{6FDE4C3F-688C-4EAD-9D4D-E9A35A4EC5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4250" y="3228975"/>
                <a:ext cx="233363" cy="193675"/>
              </a:xfrm>
              <a:custGeom>
                <a:avLst/>
                <a:gdLst>
                  <a:gd name="T0" fmla="*/ 48 w 48"/>
                  <a:gd name="T1" fmla="*/ 26 h 40"/>
                  <a:gd name="T2" fmla="*/ 26 w 48"/>
                  <a:gd name="T3" fmla="*/ 38 h 40"/>
                  <a:gd name="T4" fmla="*/ 0 w 48"/>
                  <a:gd name="T5" fmla="*/ 27 h 40"/>
                  <a:gd name="T6" fmla="*/ 48 w 48"/>
                  <a:gd name="T7" fmla="*/ 2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0">
                    <a:moveTo>
                      <a:pt x="48" y="26"/>
                    </a:moveTo>
                    <a:cubicBezTo>
                      <a:pt x="48" y="26"/>
                      <a:pt x="41" y="40"/>
                      <a:pt x="26" y="38"/>
                    </a:cubicBezTo>
                    <a:cubicBezTo>
                      <a:pt x="11" y="37"/>
                      <a:pt x="0" y="27"/>
                      <a:pt x="0" y="27"/>
                    </a:cubicBezTo>
                    <a:cubicBezTo>
                      <a:pt x="0" y="27"/>
                      <a:pt x="27" y="0"/>
                      <a:pt x="48" y="2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15">
                <a:extLst>
                  <a:ext uri="{FF2B5EF4-FFF2-40B4-BE49-F238E27FC236}">
                    <a16:creationId xmlns:a16="http://schemas.microsoft.com/office/drawing/2014/main" id="{C56BF4EF-6C6F-4032-A5F5-5C12C35769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9988" y="2743200"/>
                <a:ext cx="184150" cy="193675"/>
              </a:xfrm>
              <a:custGeom>
                <a:avLst/>
                <a:gdLst>
                  <a:gd name="T0" fmla="*/ 38 w 38"/>
                  <a:gd name="T1" fmla="*/ 33 h 40"/>
                  <a:gd name="T2" fmla="*/ 13 w 38"/>
                  <a:gd name="T3" fmla="*/ 30 h 40"/>
                  <a:gd name="T4" fmla="*/ 0 w 38"/>
                  <a:gd name="T5" fmla="*/ 5 h 40"/>
                  <a:gd name="T6" fmla="*/ 38 w 38"/>
                  <a:gd name="T7" fmla="*/ 3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38" y="33"/>
                    </a:moveTo>
                    <a:cubicBezTo>
                      <a:pt x="38" y="33"/>
                      <a:pt x="24" y="40"/>
                      <a:pt x="13" y="30"/>
                    </a:cubicBezTo>
                    <a:cubicBezTo>
                      <a:pt x="3" y="19"/>
                      <a:pt x="0" y="5"/>
                      <a:pt x="0" y="5"/>
                    </a:cubicBezTo>
                    <a:cubicBezTo>
                      <a:pt x="0" y="5"/>
                      <a:pt x="37" y="0"/>
                      <a:pt x="38" y="3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16">
                <a:extLst>
                  <a:ext uri="{FF2B5EF4-FFF2-40B4-BE49-F238E27FC236}">
                    <a16:creationId xmlns:a16="http://schemas.microsoft.com/office/drawing/2014/main" id="{C496D469-F718-4D51-B908-3FF798B701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3775" y="2601913"/>
                <a:ext cx="150813" cy="160337"/>
              </a:xfrm>
              <a:custGeom>
                <a:avLst/>
                <a:gdLst>
                  <a:gd name="T0" fmla="*/ 31 w 31"/>
                  <a:gd name="T1" fmla="*/ 27 h 33"/>
                  <a:gd name="T2" fmla="*/ 11 w 31"/>
                  <a:gd name="T3" fmla="*/ 24 h 33"/>
                  <a:gd name="T4" fmla="*/ 0 w 31"/>
                  <a:gd name="T5" fmla="*/ 5 h 33"/>
                  <a:gd name="T6" fmla="*/ 31 w 31"/>
                  <a:gd name="T7" fmla="*/ 2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33">
                    <a:moveTo>
                      <a:pt x="31" y="27"/>
                    </a:moveTo>
                    <a:cubicBezTo>
                      <a:pt x="31" y="27"/>
                      <a:pt x="19" y="33"/>
                      <a:pt x="11" y="24"/>
                    </a:cubicBezTo>
                    <a:cubicBezTo>
                      <a:pt x="2" y="16"/>
                      <a:pt x="0" y="5"/>
                      <a:pt x="0" y="5"/>
                    </a:cubicBezTo>
                    <a:cubicBezTo>
                      <a:pt x="0" y="5"/>
                      <a:pt x="30" y="0"/>
                      <a:pt x="31" y="2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17">
                <a:extLst>
                  <a:ext uri="{FF2B5EF4-FFF2-40B4-BE49-F238E27FC236}">
                    <a16:creationId xmlns:a16="http://schemas.microsoft.com/office/drawing/2014/main" id="{464C1FE6-A9B2-4CDC-8D36-C827A47387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2063" y="2538413"/>
                <a:ext cx="185738" cy="195262"/>
              </a:xfrm>
              <a:custGeom>
                <a:avLst/>
                <a:gdLst>
                  <a:gd name="T0" fmla="*/ 32 w 38"/>
                  <a:gd name="T1" fmla="*/ 37 h 40"/>
                  <a:gd name="T2" fmla="*/ 8 w 38"/>
                  <a:gd name="T3" fmla="*/ 28 h 40"/>
                  <a:gd name="T4" fmla="*/ 0 w 38"/>
                  <a:gd name="T5" fmla="*/ 0 h 40"/>
                  <a:gd name="T6" fmla="*/ 32 w 38"/>
                  <a:gd name="T7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32" y="37"/>
                    </a:moveTo>
                    <a:cubicBezTo>
                      <a:pt x="32" y="37"/>
                      <a:pt x="16" y="40"/>
                      <a:pt x="8" y="28"/>
                    </a:cubicBezTo>
                    <a:cubicBezTo>
                      <a:pt x="0" y="15"/>
                      <a:pt x="0" y="0"/>
                      <a:pt x="0" y="0"/>
                    </a:cubicBezTo>
                    <a:cubicBezTo>
                      <a:pt x="0" y="0"/>
                      <a:pt x="38" y="4"/>
                      <a:pt x="32" y="3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Freeform 18">
                <a:extLst>
                  <a:ext uri="{FF2B5EF4-FFF2-40B4-BE49-F238E27FC236}">
                    <a16:creationId xmlns:a16="http://schemas.microsoft.com/office/drawing/2014/main" id="{4928C3A9-25F3-45F8-8C82-B38C2B5296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5875" y="2290763"/>
                <a:ext cx="185738" cy="195262"/>
              </a:xfrm>
              <a:custGeom>
                <a:avLst/>
                <a:gdLst>
                  <a:gd name="T0" fmla="*/ 31 w 38"/>
                  <a:gd name="T1" fmla="*/ 37 h 40"/>
                  <a:gd name="T2" fmla="*/ 7 w 38"/>
                  <a:gd name="T3" fmla="*/ 27 h 40"/>
                  <a:gd name="T4" fmla="*/ 0 w 38"/>
                  <a:gd name="T5" fmla="*/ 0 h 40"/>
                  <a:gd name="T6" fmla="*/ 31 w 38"/>
                  <a:gd name="T7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31" y="37"/>
                    </a:moveTo>
                    <a:cubicBezTo>
                      <a:pt x="31" y="37"/>
                      <a:pt x="15" y="40"/>
                      <a:pt x="7" y="27"/>
                    </a:cubicBezTo>
                    <a:cubicBezTo>
                      <a:pt x="0" y="15"/>
                      <a:pt x="0" y="0"/>
                      <a:pt x="0" y="0"/>
                    </a:cubicBezTo>
                    <a:cubicBezTo>
                      <a:pt x="0" y="0"/>
                      <a:pt x="38" y="4"/>
                      <a:pt x="31" y="3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Freeform 19">
                <a:extLst>
                  <a:ext uri="{FF2B5EF4-FFF2-40B4-BE49-F238E27FC236}">
                    <a16:creationId xmlns:a16="http://schemas.microsoft.com/office/drawing/2014/main" id="{82289BB4-D301-4DD1-B123-188B888367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7050" y="2014538"/>
                <a:ext cx="209550" cy="223837"/>
              </a:xfrm>
              <a:custGeom>
                <a:avLst/>
                <a:gdLst>
                  <a:gd name="T0" fmla="*/ 11 w 43"/>
                  <a:gd name="T1" fmla="*/ 46 h 46"/>
                  <a:gd name="T2" fmla="*/ 7 w 43"/>
                  <a:gd name="T3" fmla="*/ 21 h 46"/>
                  <a:gd name="T4" fmla="*/ 26 w 43"/>
                  <a:gd name="T5" fmla="*/ 0 h 46"/>
                  <a:gd name="T6" fmla="*/ 11 w 43"/>
                  <a:gd name="T7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46">
                    <a:moveTo>
                      <a:pt x="11" y="46"/>
                    </a:moveTo>
                    <a:cubicBezTo>
                      <a:pt x="11" y="46"/>
                      <a:pt x="0" y="34"/>
                      <a:pt x="7" y="21"/>
                    </a:cubicBezTo>
                    <a:cubicBezTo>
                      <a:pt x="14" y="7"/>
                      <a:pt x="26" y="0"/>
                      <a:pt x="26" y="0"/>
                    </a:cubicBezTo>
                    <a:cubicBezTo>
                      <a:pt x="26" y="0"/>
                      <a:pt x="43" y="35"/>
                      <a:pt x="11" y="4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20">
                <a:extLst>
                  <a:ext uri="{FF2B5EF4-FFF2-40B4-BE49-F238E27FC236}">
                    <a16:creationId xmlns:a16="http://schemas.microsoft.com/office/drawing/2014/main" id="{E340E143-FE08-4038-8FEB-38FCE1E60F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4600" y="2554288"/>
                <a:ext cx="169863" cy="165100"/>
              </a:xfrm>
              <a:custGeom>
                <a:avLst/>
                <a:gdLst>
                  <a:gd name="T0" fmla="*/ 3 w 35"/>
                  <a:gd name="T1" fmla="*/ 29 h 34"/>
                  <a:gd name="T2" fmla="*/ 11 w 35"/>
                  <a:gd name="T3" fmla="*/ 7 h 34"/>
                  <a:gd name="T4" fmla="*/ 35 w 35"/>
                  <a:gd name="T5" fmla="*/ 0 h 34"/>
                  <a:gd name="T6" fmla="*/ 3 w 35"/>
                  <a:gd name="T7" fmla="*/ 29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34">
                    <a:moveTo>
                      <a:pt x="3" y="29"/>
                    </a:moveTo>
                    <a:cubicBezTo>
                      <a:pt x="3" y="29"/>
                      <a:pt x="0" y="14"/>
                      <a:pt x="11" y="7"/>
                    </a:cubicBezTo>
                    <a:cubicBezTo>
                      <a:pt x="22" y="0"/>
                      <a:pt x="35" y="0"/>
                      <a:pt x="35" y="0"/>
                    </a:cubicBezTo>
                    <a:cubicBezTo>
                      <a:pt x="35" y="0"/>
                      <a:pt x="32" y="34"/>
                      <a:pt x="3" y="2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Freeform 21">
                <a:extLst>
                  <a:ext uri="{FF2B5EF4-FFF2-40B4-BE49-F238E27FC236}">
                    <a16:creationId xmlns:a16="http://schemas.microsoft.com/office/drawing/2014/main" id="{B262199F-FDCB-4B04-8054-88A7B6477D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2413" y="2951163"/>
                <a:ext cx="174625" cy="165100"/>
              </a:xfrm>
              <a:custGeom>
                <a:avLst/>
                <a:gdLst>
                  <a:gd name="T0" fmla="*/ 4 w 36"/>
                  <a:gd name="T1" fmla="*/ 29 h 34"/>
                  <a:gd name="T2" fmla="*/ 11 w 36"/>
                  <a:gd name="T3" fmla="*/ 7 h 34"/>
                  <a:gd name="T4" fmla="*/ 36 w 36"/>
                  <a:gd name="T5" fmla="*/ 0 h 34"/>
                  <a:gd name="T6" fmla="*/ 4 w 36"/>
                  <a:gd name="T7" fmla="*/ 29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34">
                    <a:moveTo>
                      <a:pt x="4" y="29"/>
                    </a:moveTo>
                    <a:cubicBezTo>
                      <a:pt x="4" y="29"/>
                      <a:pt x="0" y="15"/>
                      <a:pt x="11" y="7"/>
                    </a:cubicBezTo>
                    <a:cubicBezTo>
                      <a:pt x="22" y="0"/>
                      <a:pt x="36" y="0"/>
                      <a:pt x="36" y="0"/>
                    </a:cubicBezTo>
                    <a:cubicBezTo>
                      <a:pt x="36" y="0"/>
                      <a:pt x="33" y="34"/>
                      <a:pt x="4" y="2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22">
                <a:extLst>
                  <a:ext uri="{FF2B5EF4-FFF2-40B4-BE49-F238E27FC236}">
                    <a16:creationId xmlns:a16="http://schemas.microsoft.com/office/drawing/2014/main" id="{36ECE223-A40B-4735-B02F-A2216C3CB3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8200" y="2976563"/>
                <a:ext cx="209550" cy="179387"/>
              </a:xfrm>
              <a:custGeom>
                <a:avLst/>
                <a:gdLst>
                  <a:gd name="T0" fmla="*/ 43 w 43"/>
                  <a:gd name="T1" fmla="*/ 25 h 37"/>
                  <a:gd name="T2" fmla="*/ 22 w 43"/>
                  <a:gd name="T3" fmla="*/ 34 h 37"/>
                  <a:gd name="T4" fmla="*/ 0 w 43"/>
                  <a:gd name="T5" fmla="*/ 21 h 37"/>
                  <a:gd name="T6" fmla="*/ 43 w 43"/>
                  <a:gd name="T7" fmla="*/ 2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37">
                    <a:moveTo>
                      <a:pt x="43" y="25"/>
                    </a:moveTo>
                    <a:cubicBezTo>
                      <a:pt x="43" y="25"/>
                      <a:pt x="35" y="37"/>
                      <a:pt x="22" y="34"/>
                    </a:cubicBezTo>
                    <a:cubicBezTo>
                      <a:pt x="9" y="31"/>
                      <a:pt x="0" y="21"/>
                      <a:pt x="0" y="21"/>
                    </a:cubicBezTo>
                    <a:cubicBezTo>
                      <a:pt x="0" y="21"/>
                      <a:pt x="27" y="0"/>
                      <a:pt x="43" y="2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23">
                <a:extLst>
                  <a:ext uri="{FF2B5EF4-FFF2-40B4-BE49-F238E27FC236}">
                    <a16:creationId xmlns:a16="http://schemas.microsoft.com/office/drawing/2014/main" id="{5A113E7E-6EDB-481F-A79C-42EBEAE9B3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8163" y="2320925"/>
                <a:ext cx="188913" cy="233362"/>
              </a:xfrm>
              <a:custGeom>
                <a:avLst/>
                <a:gdLst>
                  <a:gd name="T0" fmla="*/ 14 w 39"/>
                  <a:gd name="T1" fmla="*/ 48 h 48"/>
                  <a:gd name="T2" fmla="*/ 1 w 39"/>
                  <a:gd name="T3" fmla="*/ 26 h 48"/>
                  <a:gd name="T4" fmla="*/ 11 w 39"/>
                  <a:gd name="T5" fmla="*/ 0 h 48"/>
                  <a:gd name="T6" fmla="*/ 14 w 39"/>
                  <a:gd name="T7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48">
                    <a:moveTo>
                      <a:pt x="14" y="48"/>
                    </a:moveTo>
                    <a:cubicBezTo>
                      <a:pt x="14" y="48"/>
                      <a:pt x="0" y="41"/>
                      <a:pt x="1" y="26"/>
                    </a:cubicBezTo>
                    <a:cubicBezTo>
                      <a:pt x="2" y="12"/>
                      <a:pt x="11" y="0"/>
                      <a:pt x="11" y="0"/>
                    </a:cubicBezTo>
                    <a:cubicBezTo>
                      <a:pt x="11" y="0"/>
                      <a:pt x="39" y="25"/>
                      <a:pt x="14" y="4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24">
                <a:extLst>
                  <a:ext uri="{FF2B5EF4-FFF2-40B4-BE49-F238E27FC236}">
                    <a16:creationId xmlns:a16="http://schemas.microsoft.com/office/drawing/2014/main" id="{CE6955A2-8171-4DCC-8449-945704E269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8700" y="2873375"/>
                <a:ext cx="188913" cy="195262"/>
              </a:xfrm>
              <a:custGeom>
                <a:avLst/>
                <a:gdLst>
                  <a:gd name="T0" fmla="*/ 39 w 39"/>
                  <a:gd name="T1" fmla="*/ 33 h 40"/>
                  <a:gd name="T2" fmla="*/ 14 w 39"/>
                  <a:gd name="T3" fmla="*/ 30 h 40"/>
                  <a:gd name="T4" fmla="*/ 0 w 39"/>
                  <a:gd name="T5" fmla="*/ 5 h 40"/>
                  <a:gd name="T6" fmla="*/ 39 w 39"/>
                  <a:gd name="T7" fmla="*/ 3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40">
                    <a:moveTo>
                      <a:pt x="39" y="33"/>
                    </a:moveTo>
                    <a:cubicBezTo>
                      <a:pt x="39" y="33"/>
                      <a:pt x="24" y="40"/>
                      <a:pt x="14" y="30"/>
                    </a:cubicBezTo>
                    <a:cubicBezTo>
                      <a:pt x="3" y="20"/>
                      <a:pt x="0" y="5"/>
                      <a:pt x="0" y="5"/>
                    </a:cubicBezTo>
                    <a:cubicBezTo>
                      <a:pt x="0" y="5"/>
                      <a:pt x="38" y="0"/>
                      <a:pt x="39" y="3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25">
                <a:extLst>
                  <a:ext uri="{FF2B5EF4-FFF2-40B4-BE49-F238E27FC236}">
                    <a16:creationId xmlns:a16="http://schemas.microsoft.com/office/drawing/2014/main" id="{FC93FE5F-4355-412D-A004-D63DBA615F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5900" y="2436813"/>
                <a:ext cx="273050" cy="325437"/>
              </a:xfrm>
              <a:custGeom>
                <a:avLst/>
                <a:gdLst>
                  <a:gd name="T0" fmla="*/ 25 w 56"/>
                  <a:gd name="T1" fmla="*/ 67 h 67"/>
                  <a:gd name="T2" fmla="*/ 1 w 56"/>
                  <a:gd name="T3" fmla="*/ 39 h 67"/>
                  <a:gd name="T4" fmla="*/ 11 w 56"/>
                  <a:gd name="T5" fmla="*/ 0 h 67"/>
                  <a:gd name="T6" fmla="*/ 25 w 56"/>
                  <a:gd name="T7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67">
                    <a:moveTo>
                      <a:pt x="25" y="67"/>
                    </a:moveTo>
                    <a:cubicBezTo>
                      <a:pt x="25" y="67"/>
                      <a:pt x="3" y="61"/>
                      <a:pt x="1" y="39"/>
                    </a:cubicBezTo>
                    <a:cubicBezTo>
                      <a:pt x="0" y="18"/>
                      <a:pt x="11" y="0"/>
                      <a:pt x="11" y="0"/>
                    </a:cubicBezTo>
                    <a:cubicBezTo>
                      <a:pt x="11" y="0"/>
                      <a:pt x="56" y="30"/>
                      <a:pt x="25" y="6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26">
                <a:extLst>
                  <a:ext uri="{FF2B5EF4-FFF2-40B4-BE49-F238E27FC236}">
                    <a16:creationId xmlns:a16="http://schemas.microsoft.com/office/drawing/2014/main" id="{2841ECD6-9C31-4541-BF63-C3C714A0DF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8813" y="2776538"/>
                <a:ext cx="390525" cy="407987"/>
              </a:xfrm>
              <a:custGeom>
                <a:avLst/>
                <a:gdLst>
                  <a:gd name="T0" fmla="*/ 21 w 80"/>
                  <a:gd name="T1" fmla="*/ 84 h 84"/>
                  <a:gd name="T2" fmla="*/ 14 w 80"/>
                  <a:gd name="T3" fmla="*/ 37 h 84"/>
                  <a:gd name="T4" fmla="*/ 51 w 80"/>
                  <a:gd name="T5" fmla="*/ 0 h 84"/>
                  <a:gd name="T6" fmla="*/ 21 w 80"/>
                  <a:gd name="T7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" h="84">
                    <a:moveTo>
                      <a:pt x="21" y="84"/>
                    </a:moveTo>
                    <a:cubicBezTo>
                      <a:pt x="21" y="84"/>
                      <a:pt x="0" y="61"/>
                      <a:pt x="14" y="37"/>
                    </a:cubicBezTo>
                    <a:cubicBezTo>
                      <a:pt x="27" y="13"/>
                      <a:pt x="51" y="0"/>
                      <a:pt x="51" y="0"/>
                    </a:cubicBezTo>
                    <a:cubicBezTo>
                      <a:pt x="51" y="0"/>
                      <a:pt x="80" y="66"/>
                      <a:pt x="21" y="8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Freeform 27">
                <a:extLst>
                  <a:ext uri="{FF2B5EF4-FFF2-40B4-BE49-F238E27FC236}">
                    <a16:creationId xmlns:a16="http://schemas.microsoft.com/office/drawing/2014/main" id="{B6CD9F56-1A9D-48CA-98AD-145D752C42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7263" y="2971800"/>
                <a:ext cx="252413" cy="242887"/>
              </a:xfrm>
              <a:custGeom>
                <a:avLst/>
                <a:gdLst>
                  <a:gd name="T0" fmla="*/ 10 w 52"/>
                  <a:gd name="T1" fmla="*/ 50 h 50"/>
                  <a:gd name="T2" fmla="*/ 12 w 52"/>
                  <a:gd name="T3" fmla="*/ 19 h 50"/>
                  <a:gd name="T4" fmla="*/ 41 w 52"/>
                  <a:gd name="T5" fmla="*/ 0 h 50"/>
                  <a:gd name="T6" fmla="*/ 10 w 52"/>
                  <a:gd name="T7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50">
                    <a:moveTo>
                      <a:pt x="10" y="50"/>
                    </a:moveTo>
                    <a:cubicBezTo>
                      <a:pt x="10" y="50"/>
                      <a:pt x="0" y="33"/>
                      <a:pt x="12" y="19"/>
                    </a:cubicBezTo>
                    <a:cubicBezTo>
                      <a:pt x="24" y="5"/>
                      <a:pt x="41" y="0"/>
                      <a:pt x="41" y="0"/>
                    </a:cubicBezTo>
                    <a:cubicBezTo>
                      <a:pt x="41" y="0"/>
                      <a:pt x="52" y="46"/>
                      <a:pt x="10" y="5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Freeform 28">
                <a:extLst>
                  <a:ext uri="{FF2B5EF4-FFF2-40B4-BE49-F238E27FC236}">
                    <a16:creationId xmlns:a16="http://schemas.microsoft.com/office/drawing/2014/main" id="{85C71EE5-365E-4E44-BA47-BA8A9A4943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9200" y="2981325"/>
                <a:ext cx="254000" cy="242887"/>
              </a:xfrm>
              <a:custGeom>
                <a:avLst/>
                <a:gdLst>
                  <a:gd name="T0" fmla="*/ 0 w 52"/>
                  <a:gd name="T1" fmla="*/ 32 h 50"/>
                  <a:gd name="T2" fmla="*/ 17 w 52"/>
                  <a:gd name="T3" fmla="*/ 6 h 50"/>
                  <a:gd name="T4" fmla="*/ 52 w 52"/>
                  <a:gd name="T5" fmla="*/ 5 h 50"/>
                  <a:gd name="T6" fmla="*/ 0 w 52"/>
                  <a:gd name="T7" fmla="*/ 3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50">
                    <a:moveTo>
                      <a:pt x="0" y="32"/>
                    </a:moveTo>
                    <a:cubicBezTo>
                      <a:pt x="0" y="32"/>
                      <a:pt x="0" y="12"/>
                      <a:pt x="17" y="6"/>
                    </a:cubicBezTo>
                    <a:cubicBezTo>
                      <a:pt x="35" y="0"/>
                      <a:pt x="52" y="5"/>
                      <a:pt x="52" y="5"/>
                    </a:cubicBezTo>
                    <a:cubicBezTo>
                      <a:pt x="52" y="5"/>
                      <a:pt x="38" y="50"/>
                      <a:pt x="0" y="3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29">
                <a:extLst>
                  <a:ext uri="{FF2B5EF4-FFF2-40B4-BE49-F238E27FC236}">
                    <a16:creationId xmlns:a16="http://schemas.microsoft.com/office/drawing/2014/main" id="{B9ED3C80-CB38-4729-A019-9CE30F948D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0625" y="2781300"/>
                <a:ext cx="258763" cy="242887"/>
              </a:xfrm>
              <a:custGeom>
                <a:avLst/>
                <a:gdLst>
                  <a:gd name="T0" fmla="*/ 0 w 53"/>
                  <a:gd name="T1" fmla="*/ 32 h 50"/>
                  <a:gd name="T2" fmla="*/ 18 w 53"/>
                  <a:gd name="T3" fmla="*/ 6 h 50"/>
                  <a:gd name="T4" fmla="*/ 53 w 53"/>
                  <a:gd name="T5" fmla="*/ 5 h 50"/>
                  <a:gd name="T6" fmla="*/ 0 w 53"/>
                  <a:gd name="T7" fmla="*/ 3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" h="50">
                    <a:moveTo>
                      <a:pt x="0" y="32"/>
                    </a:moveTo>
                    <a:cubicBezTo>
                      <a:pt x="0" y="32"/>
                      <a:pt x="0" y="12"/>
                      <a:pt x="18" y="6"/>
                    </a:cubicBezTo>
                    <a:cubicBezTo>
                      <a:pt x="35" y="0"/>
                      <a:pt x="53" y="5"/>
                      <a:pt x="53" y="5"/>
                    </a:cubicBezTo>
                    <a:cubicBezTo>
                      <a:pt x="53" y="5"/>
                      <a:pt x="38" y="50"/>
                      <a:pt x="0" y="3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Freeform 30">
                <a:extLst>
                  <a:ext uri="{FF2B5EF4-FFF2-40B4-BE49-F238E27FC236}">
                    <a16:creationId xmlns:a16="http://schemas.microsoft.com/office/drawing/2014/main" id="{142A8E39-596F-43AA-9AA0-721C559F22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1075" y="2620963"/>
                <a:ext cx="252413" cy="247650"/>
              </a:xfrm>
              <a:custGeom>
                <a:avLst/>
                <a:gdLst>
                  <a:gd name="T0" fmla="*/ 10 w 52"/>
                  <a:gd name="T1" fmla="*/ 51 h 51"/>
                  <a:gd name="T2" fmla="*/ 12 w 52"/>
                  <a:gd name="T3" fmla="*/ 19 h 51"/>
                  <a:gd name="T4" fmla="*/ 42 w 52"/>
                  <a:gd name="T5" fmla="*/ 0 h 51"/>
                  <a:gd name="T6" fmla="*/ 10 w 52"/>
                  <a:gd name="T7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51">
                    <a:moveTo>
                      <a:pt x="10" y="51"/>
                    </a:moveTo>
                    <a:cubicBezTo>
                      <a:pt x="10" y="51"/>
                      <a:pt x="0" y="33"/>
                      <a:pt x="12" y="19"/>
                    </a:cubicBezTo>
                    <a:cubicBezTo>
                      <a:pt x="24" y="5"/>
                      <a:pt x="42" y="0"/>
                      <a:pt x="42" y="0"/>
                    </a:cubicBezTo>
                    <a:cubicBezTo>
                      <a:pt x="42" y="0"/>
                      <a:pt x="52" y="47"/>
                      <a:pt x="10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31">
                <a:extLst>
                  <a:ext uri="{FF2B5EF4-FFF2-40B4-BE49-F238E27FC236}">
                    <a16:creationId xmlns:a16="http://schemas.microsoft.com/office/drawing/2014/main" id="{707B865F-5974-4FB3-817E-0506BCA95D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7100" y="2368550"/>
                <a:ext cx="254000" cy="247650"/>
              </a:xfrm>
              <a:custGeom>
                <a:avLst/>
                <a:gdLst>
                  <a:gd name="T0" fmla="*/ 11 w 52"/>
                  <a:gd name="T1" fmla="*/ 51 h 51"/>
                  <a:gd name="T2" fmla="*/ 12 w 52"/>
                  <a:gd name="T3" fmla="*/ 19 h 51"/>
                  <a:gd name="T4" fmla="*/ 42 w 52"/>
                  <a:gd name="T5" fmla="*/ 0 h 51"/>
                  <a:gd name="T6" fmla="*/ 11 w 52"/>
                  <a:gd name="T7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51">
                    <a:moveTo>
                      <a:pt x="11" y="51"/>
                    </a:moveTo>
                    <a:cubicBezTo>
                      <a:pt x="11" y="51"/>
                      <a:pt x="0" y="33"/>
                      <a:pt x="12" y="19"/>
                    </a:cubicBezTo>
                    <a:cubicBezTo>
                      <a:pt x="24" y="5"/>
                      <a:pt x="42" y="0"/>
                      <a:pt x="42" y="0"/>
                    </a:cubicBezTo>
                    <a:cubicBezTo>
                      <a:pt x="42" y="0"/>
                      <a:pt x="52" y="47"/>
                      <a:pt x="11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32">
                <a:extLst>
                  <a:ext uri="{FF2B5EF4-FFF2-40B4-BE49-F238E27FC236}">
                    <a16:creationId xmlns:a16="http://schemas.microsoft.com/office/drawing/2014/main" id="{548352F5-8955-4F84-874C-E027C5BFC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8975" y="2155825"/>
                <a:ext cx="247650" cy="247650"/>
              </a:xfrm>
              <a:custGeom>
                <a:avLst/>
                <a:gdLst>
                  <a:gd name="T0" fmla="*/ 10 w 51"/>
                  <a:gd name="T1" fmla="*/ 51 h 51"/>
                  <a:gd name="T2" fmla="*/ 11 w 51"/>
                  <a:gd name="T3" fmla="*/ 19 h 51"/>
                  <a:gd name="T4" fmla="*/ 41 w 51"/>
                  <a:gd name="T5" fmla="*/ 0 h 51"/>
                  <a:gd name="T6" fmla="*/ 10 w 51"/>
                  <a:gd name="T7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51">
                    <a:moveTo>
                      <a:pt x="10" y="51"/>
                    </a:moveTo>
                    <a:cubicBezTo>
                      <a:pt x="10" y="51"/>
                      <a:pt x="0" y="33"/>
                      <a:pt x="11" y="19"/>
                    </a:cubicBezTo>
                    <a:cubicBezTo>
                      <a:pt x="23" y="5"/>
                      <a:pt x="41" y="0"/>
                      <a:pt x="41" y="0"/>
                    </a:cubicBezTo>
                    <a:cubicBezTo>
                      <a:pt x="41" y="0"/>
                      <a:pt x="51" y="47"/>
                      <a:pt x="10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Freeform 33">
                <a:extLst>
                  <a:ext uri="{FF2B5EF4-FFF2-40B4-BE49-F238E27FC236}">
                    <a16:creationId xmlns:a16="http://schemas.microsoft.com/office/drawing/2014/main" id="{9EB09E42-7549-4B4E-8A05-278EF953EF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8450" y="2106613"/>
                <a:ext cx="244475" cy="277812"/>
              </a:xfrm>
              <a:custGeom>
                <a:avLst/>
                <a:gdLst>
                  <a:gd name="T0" fmla="*/ 25 w 50"/>
                  <a:gd name="T1" fmla="*/ 57 h 57"/>
                  <a:gd name="T2" fmla="*/ 3 w 50"/>
                  <a:gd name="T3" fmla="*/ 34 h 57"/>
                  <a:gd name="T4" fmla="*/ 9 w 50"/>
                  <a:gd name="T5" fmla="*/ 0 h 57"/>
                  <a:gd name="T6" fmla="*/ 25 w 50"/>
                  <a:gd name="T7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0" h="57">
                    <a:moveTo>
                      <a:pt x="25" y="57"/>
                    </a:moveTo>
                    <a:cubicBezTo>
                      <a:pt x="25" y="57"/>
                      <a:pt x="5" y="53"/>
                      <a:pt x="3" y="34"/>
                    </a:cubicBezTo>
                    <a:cubicBezTo>
                      <a:pt x="0" y="16"/>
                      <a:pt x="9" y="0"/>
                      <a:pt x="9" y="0"/>
                    </a:cubicBezTo>
                    <a:cubicBezTo>
                      <a:pt x="9" y="0"/>
                      <a:pt x="50" y="24"/>
                      <a:pt x="25" y="5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34">
                <a:extLst>
                  <a:ext uri="{FF2B5EF4-FFF2-40B4-BE49-F238E27FC236}">
                    <a16:creationId xmlns:a16="http://schemas.microsoft.com/office/drawing/2014/main" id="{E99D47DC-1AE6-4238-96D5-43BF274CF0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4413" y="3413125"/>
                <a:ext cx="287338" cy="238125"/>
              </a:xfrm>
              <a:custGeom>
                <a:avLst/>
                <a:gdLst>
                  <a:gd name="T0" fmla="*/ 0 w 59"/>
                  <a:gd name="T1" fmla="*/ 20 h 49"/>
                  <a:gd name="T2" fmla="*/ 26 w 59"/>
                  <a:gd name="T3" fmla="*/ 0 h 49"/>
                  <a:gd name="T4" fmla="*/ 59 w 59"/>
                  <a:gd name="T5" fmla="*/ 11 h 49"/>
                  <a:gd name="T6" fmla="*/ 0 w 59"/>
                  <a:gd name="T7" fmla="*/ 2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49">
                    <a:moveTo>
                      <a:pt x="0" y="20"/>
                    </a:moveTo>
                    <a:cubicBezTo>
                      <a:pt x="0" y="20"/>
                      <a:pt x="8" y="0"/>
                      <a:pt x="26" y="0"/>
                    </a:cubicBezTo>
                    <a:cubicBezTo>
                      <a:pt x="44" y="0"/>
                      <a:pt x="59" y="11"/>
                      <a:pt x="59" y="11"/>
                    </a:cubicBezTo>
                    <a:cubicBezTo>
                      <a:pt x="59" y="11"/>
                      <a:pt x="30" y="49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35">
                <a:extLst>
                  <a:ext uri="{FF2B5EF4-FFF2-40B4-BE49-F238E27FC236}">
                    <a16:creationId xmlns:a16="http://schemas.microsoft.com/office/drawing/2014/main" id="{48E8690E-4231-4A26-9188-C4BAB64960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3625" y="3224213"/>
                <a:ext cx="258763" cy="231775"/>
              </a:xfrm>
              <a:custGeom>
                <a:avLst/>
                <a:gdLst>
                  <a:gd name="T0" fmla="*/ 0 w 53"/>
                  <a:gd name="T1" fmla="*/ 19 h 48"/>
                  <a:gd name="T2" fmla="*/ 23 w 53"/>
                  <a:gd name="T3" fmla="*/ 0 h 48"/>
                  <a:gd name="T4" fmla="*/ 53 w 53"/>
                  <a:gd name="T5" fmla="*/ 10 h 48"/>
                  <a:gd name="T6" fmla="*/ 0 w 53"/>
                  <a:gd name="T7" fmla="*/ 19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" h="48">
                    <a:moveTo>
                      <a:pt x="0" y="19"/>
                    </a:moveTo>
                    <a:cubicBezTo>
                      <a:pt x="0" y="19"/>
                      <a:pt x="7" y="0"/>
                      <a:pt x="23" y="0"/>
                    </a:cubicBezTo>
                    <a:cubicBezTo>
                      <a:pt x="39" y="0"/>
                      <a:pt x="53" y="10"/>
                      <a:pt x="53" y="10"/>
                    </a:cubicBezTo>
                    <a:cubicBezTo>
                      <a:pt x="53" y="10"/>
                      <a:pt x="26" y="48"/>
                      <a:pt x="0" y="1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Freeform 36">
                <a:extLst>
                  <a:ext uri="{FF2B5EF4-FFF2-40B4-BE49-F238E27FC236}">
                    <a16:creationId xmlns:a16="http://schemas.microsoft.com/office/drawing/2014/main" id="{F5E69636-F029-49C4-9DAC-095F344940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5413" y="3151188"/>
                <a:ext cx="219075" cy="212725"/>
              </a:xfrm>
              <a:custGeom>
                <a:avLst/>
                <a:gdLst>
                  <a:gd name="T0" fmla="*/ 0 w 45"/>
                  <a:gd name="T1" fmla="*/ 14 h 44"/>
                  <a:gd name="T2" fmla="*/ 23 w 45"/>
                  <a:gd name="T3" fmla="*/ 4 h 44"/>
                  <a:gd name="T4" fmla="*/ 45 w 45"/>
                  <a:gd name="T5" fmla="*/ 19 h 44"/>
                  <a:gd name="T6" fmla="*/ 0 w 45"/>
                  <a:gd name="T7" fmla="*/ 1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44">
                    <a:moveTo>
                      <a:pt x="0" y="14"/>
                    </a:moveTo>
                    <a:cubicBezTo>
                      <a:pt x="0" y="14"/>
                      <a:pt x="10" y="0"/>
                      <a:pt x="23" y="4"/>
                    </a:cubicBezTo>
                    <a:cubicBezTo>
                      <a:pt x="37" y="7"/>
                      <a:pt x="45" y="19"/>
                      <a:pt x="45" y="19"/>
                    </a:cubicBezTo>
                    <a:cubicBezTo>
                      <a:pt x="45" y="19"/>
                      <a:pt x="15" y="44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Freeform 37">
                <a:extLst>
                  <a:ext uri="{FF2B5EF4-FFF2-40B4-BE49-F238E27FC236}">
                    <a16:creationId xmlns:a16="http://schemas.microsoft.com/office/drawing/2014/main" id="{46DC54B2-159C-41D9-A643-C9E6612582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5250" y="3321050"/>
                <a:ext cx="219075" cy="212725"/>
              </a:xfrm>
              <a:custGeom>
                <a:avLst/>
                <a:gdLst>
                  <a:gd name="T0" fmla="*/ 0 w 45"/>
                  <a:gd name="T1" fmla="*/ 14 h 44"/>
                  <a:gd name="T2" fmla="*/ 23 w 45"/>
                  <a:gd name="T3" fmla="*/ 4 h 44"/>
                  <a:gd name="T4" fmla="*/ 45 w 45"/>
                  <a:gd name="T5" fmla="*/ 19 h 44"/>
                  <a:gd name="T6" fmla="*/ 0 w 45"/>
                  <a:gd name="T7" fmla="*/ 1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44">
                    <a:moveTo>
                      <a:pt x="0" y="14"/>
                    </a:moveTo>
                    <a:cubicBezTo>
                      <a:pt x="0" y="14"/>
                      <a:pt x="10" y="0"/>
                      <a:pt x="23" y="4"/>
                    </a:cubicBezTo>
                    <a:cubicBezTo>
                      <a:pt x="37" y="8"/>
                      <a:pt x="45" y="19"/>
                      <a:pt x="45" y="19"/>
                    </a:cubicBezTo>
                    <a:cubicBezTo>
                      <a:pt x="45" y="19"/>
                      <a:pt x="15" y="44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618F9D36-1AA1-4A72-A748-9ACEFC589357}"/>
              </a:ext>
            </a:extLst>
          </p:cNvPr>
          <p:cNvPicPr>
            <a:picLocks noGrp="1" noChangeAspect="1"/>
          </p:cNvPicPr>
          <p:nvPr>
            <p:ph type="pic" sz="quarter" idx="6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9" r="6689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BEC7042-E351-4655-8162-E0247719F674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15" name="Title 38">
            <a:extLst>
              <a:ext uri="{FF2B5EF4-FFF2-40B4-BE49-F238E27FC236}">
                <a16:creationId xmlns:a16="http://schemas.microsoft.com/office/drawing/2014/main" id="{867D7E83-D738-4705-9F2B-DEB15F1D902F}"/>
              </a:ext>
            </a:extLst>
          </p:cNvPr>
          <p:cNvSpPr txBox="1">
            <a:spLocks/>
          </p:cNvSpPr>
          <p:nvPr/>
        </p:nvSpPr>
        <p:spPr>
          <a:xfrm>
            <a:off x="838200" y="459804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 sz="4000" b="1" dirty="0"/>
              <a:t>Map Project Location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54A23FC-E6B3-4EC3-88B8-86E703BBB00C}"/>
              </a:ext>
            </a:extLst>
          </p:cNvPr>
          <p:cNvSpPr/>
          <p:nvPr/>
        </p:nvSpPr>
        <p:spPr>
          <a:xfrm>
            <a:off x="838200" y="2612572"/>
            <a:ext cx="4229100" cy="281667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61390F8-0A75-4A60-998E-C642E080E25E}"/>
              </a:ext>
            </a:extLst>
          </p:cNvPr>
          <p:cNvSpPr/>
          <p:nvPr/>
        </p:nvSpPr>
        <p:spPr>
          <a:xfrm>
            <a:off x="1198404" y="3205303"/>
            <a:ext cx="350869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7048</TotalTime>
  <Words>433</Words>
  <Application>Microsoft Office PowerPoint</Application>
  <PresentationFormat>Widescreen</PresentationFormat>
  <Paragraphs>72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Gill Sans</vt:lpstr>
      <vt:lpstr>Lato</vt:lpstr>
      <vt:lpstr>Montserrat</vt:lpstr>
      <vt:lpstr>Roboto</vt:lpstr>
      <vt:lpstr>Office Theme</vt:lpstr>
      <vt:lpstr>PowerPoint Presentation</vt:lpstr>
      <vt:lpstr>Welcome Message</vt:lpstr>
      <vt:lpstr>About us</vt:lpstr>
      <vt:lpstr>PowerPoint Presentation</vt:lpstr>
      <vt:lpstr>Our Team</vt:lpstr>
      <vt:lpstr>Our Port folio</vt:lpstr>
      <vt:lpstr>Our Timeline</vt:lpstr>
      <vt:lpstr>Our Infographic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Sunar</cp:lastModifiedBy>
  <cp:revision>1053</cp:revision>
  <dcterms:created xsi:type="dcterms:W3CDTF">2017-07-18T09:08:44Z</dcterms:created>
  <dcterms:modified xsi:type="dcterms:W3CDTF">2019-03-25T14:05:58Z</dcterms:modified>
</cp:coreProperties>
</file>