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72" r:id="rId9"/>
    <p:sldId id="280" r:id="rId10"/>
    <p:sldId id="260" r:id="rId11"/>
    <p:sldId id="273" r:id="rId12"/>
    <p:sldId id="262" r:id="rId13"/>
    <p:sldId id="274" r:id="rId14"/>
    <p:sldId id="284" r:id="rId15"/>
    <p:sldId id="275" r:id="rId16"/>
    <p:sldId id="261" r:id="rId17"/>
    <p:sldId id="265" r:id="rId18"/>
    <p:sldId id="276" r:id="rId19"/>
    <p:sldId id="282"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38" autoAdjust="0"/>
    <p:restoredTop sz="94291" autoAdjust="0"/>
  </p:normalViewPr>
  <p:slideViewPr>
    <p:cSldViewPr snapToGrid="0">
      <p:cViewPr varScale="1">
        <p:scale>
          <a:sx n="72" d="100"/>
          <a:sy n="72" d="100"/>
        </p:scale>
        <p:origin x="582"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4/21/2018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4/21/2018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4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36212F8A-16E4-42FA-A015-33D9513D9F6A}"/>
              </a:ext>
            </a:extLst>
          </p:cNvPr>
          <p:cNvSpPr>
            <a:spLocks noGrp="1"/>
          </p:cNvSpPr>
          <p:nvPr>
            <p:ph type="pic" sz="quarter" idx="196" hasCustomPrompt="1"/>
          </p:nvPr>
        </p:nvSpPr>
        <p:spPr>
          <a:xfrm>
            <a:off x="1545983" y="2604608"/>
            <a:ext cx="3209824" cy="2767088"/>
          </a:xfrm>
          <a:custGeom>
            <a:avLst/>
            <a:gdLst>
              <a:gd name="connsiteX0" fmla="*/ 691773 w 3209824"/>
              <a:gd name="connsiteY0" fmla="*/ 0 h 2767088"/>
              <a:gd name="connsiteX1" fmla="*/ 2518052 w 3209824"/>
              <a:gd name="connsiteY1" fmla="*/ 0 h 2767088"/>
              <a:gd name="connsiteX2" fmla="*/ 3209824 w 3209824"/>
              <a:gd name="connsiteY2" fmla="*/ 1383544 h 2767088"/>
              <a:gd name="connsiteX3" fmla="*/ 2518052 w 3209824"/>
              <a:gd name="connsiteY3" fmla="*/ 2767088 h 2767088"/>
              <a:gd name="connsiteX4" fmla="*/ 691773 w 3209824"/>
              <a:gd name="connsiteY4" fmla="*/ 2767088 h 2767088"/>
              <a:gd name="connsiteX5" fmla="*/ 0 w 3209824"/>
              <a:gd name="connsiteY5" fmla="*/ 1383544 h 276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9824" h="2767088">
                <a:moveTo>
                  <a:pt x="691773" y="0"/>
                </a:moveTo>
                <a:lnTo>
                  <a:pt x="2518052" y="0"/>
                </a:lnTo>
                <a:lnTo>
                  <a:pt x="3209824" y="1383544"/>
                </a:lnTo>
                <a:lnTo>
                  <a:pt x="2518052" y="2767088"/>
                </a:lnTo>
                <a:lnTo>
                  <a:pt x="691773" y="2767088"/>
                </a:lnTo>
                <a:lnTo>
                  <a:pt x="0" y="138354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9079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4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3F379BA6-8719-4D92-A807-D0CA6331AE09}"/>
              </a:ext>
            </a:extLst>
          </p:cNvPr>
          <p:cNvSpPr>
            <a:spLocks noGrp="1"/>
          </p:cNvSpPr>
          <p:nvPr>
            <p:ph type="pic" sz="quarter" idx="196" hasCustomPrompt="1"/>
          </p:nvPr>
        </p:nvSpPr>
        <p:spPr>
          <a:xfrm>
            <a:off x="4405086" y="2293257"/>
            <a:ext cx="3381828" cy="3597246"/>
          </a:xfrm>
          <a:custGeom>
            <a:avLst/>
            <a:gdLst>
              <a:gd name="connsiteX0" fmla="*/ 0 w 3381828"/>
              <a:gd name="connsiteY0" fmla="*/ 0 h 3597246"/>
              <a:gd name="connsiteX1" fmla="*/ 3381828 w 3381828"/>
              <a:gd name="connsiteY1" fmla="*/ 0 h 3597246"/>
              <a:gd name="connsiteX2" fmla="*/ 3381828 w 3381828"/>
              <a:gd name="connsiteY2" fmla="*/ 3597246 h 3597246"/>
              <a:gd name="connsiteX3" fmla="*/ 0 w 3381828"/>
              <a:gd name="connsiteY3" fmla="*/ 3597246 h 3597246"/>
            </a:gdLst>
            <a:ahLst/>
            <a:cxnLst>
              <a:cxn ang="0">
                <a:pos x="connsiteX0" y="connsiteY0"/>
              </a:cxn>
              <a:cxn ang="0">
                <a:pos x="connsiteX1" y="connsiteY1"/>
              </a:cxn>
              <a:cxn ang="0">
                <a:pos x="connsiteX2" y="connsiteY2"/>
              </a:cxn>
              <a:cxn ang="0">
                <a:pos x="connsiteX3" y="connsiteY3"/>
              </a:cxn>
            </a:cxnLst>
            <a:rect l="l" t="t" r="r" b="b"/>
            <a:pathLst>
              <a:path w="3381828" h="3597246">
                <a:moveTo>
                  <a:pt x="0" y="0"/>
                </a:moveTo>
                <a:lnTo>
                  <a:pt x="3381828" y="0"/>
                </a:lnTo>
                <a:lnTo>
                  <a:pt x="3381828" y="3597246"/>
                </a:lnTo>
                <a:lnTo>
                  <a:pt x="0" y="359724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9410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4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9" name="Picture Placeholder 18">
            <a:extLst>
              <a:ext uri="{FF2B5EF4-FFF2-40B4-BE49-F238E27FC236}">
                <a16:creationId xmlns:a16="http://schemas.microsoft.com/office/drawing/2014/main" id="{8985AC80-3097-4F8D-B0F2-D5024BD39B24}"/>
              </a:ext>
            </a:extLst>
          </p:cNvPr>
          <p:cNvSpPr>
            <a:spLocks noGrp="1"/>
          </p:cNvSpPr>
          <p:nvPr>
            <p:ph type="pic" sz="quarter" idx="196" hasCustomPrompt="1"/>
          </p:nvPr>
        </p:nvSpPr>
        <p:spPr>
          <a:xfrm>
            <a:off x="-602341" y="1503138"/>
            <a:ext cx="13164451" cy="5154607"/>
          </a:xfrm>
          <a:custGeom>
            <a:avLst/>
            <a:gdLst>
              <a:gd name="connsiteX0" fmla="*/ 9252854 w 13164451"/>
              <a:gd name="connsiteY0" fmla="*/ 2672664 h 5154607"/>
              <a:gd name="connsiteX1" fmla="*/ 10493825 w 13164451"/>
              <a:gd name="connsiteY1" fmla="*/ 3913636 h 5154607"/>
              <a:gd name="connsiteX2" fmla="*/ 9252854 w 13164451"/>
              <a:gd name="connsiteY2" fmla="*/ 5154607 h 5154607"/>
              <a:gd name="connsiteX3" fmla="*/ 8011882 w 13164451"/>
              <a:gd name="connsiteY3" fmla="*/ 3913636 h 5154607"/>
              <a:gd name="connsiteX4" fmla="*/ 6582226 w 13164451"/>
              <a:gd name="connsiteY4" fmla="*/ 2672664 h 5154607"/>
              <a:gd name="connsiteX5" fmla="*/ 7823197 w 13164451"/>
              <a:gd name="connsiteY5" fmla="*/ 3913636 h 5154607"/>
              <a:gd name="connsiteX6" fmla="*/ 6582226 w 13164451"/>
              <a:gd name="connsiteY6" fmla="*/ 5154607 h 5154607"/>
              <a:gd name="connsiteX7" fmla="*/ 5341255 w 13164451"/>
              <a:gd name="connsiteY7" fmla="*/ 3913636 h 5154607"/>
              <a:gd name="connsiteX8" fmla="*/ 3911600 w 13164451"/>
              <a:gd name="connsiteY8" fmla="*/ 2672664 h 5154607"/>
              <a:gd name="connsiteX9" fmla="*/ 5152570 w 13164451"/>
              <a:gd name="connsiteY9" fmla="*/ 3913636 h 5154607"/>
              <a:gd name="connsiteX10" fmla="*/ 3911600 w 13164451"/>
              <a:gd name="connsiteY10" fmla="*/ 5154607 h 5154607"/>
              <a:gd name="connsiteX11" fmla="*/ 2670627 w 13164451"/>
              <a:gd name="connsiteY11" fmla="*/ 3913636 h 5154607"/>
              <a:gd name="connsiteX12" fmla="*/ 2576286 w 13164451"/>
              <a:gd name="connsiteY12" fmla="*/ 1344607 h 5154607"/>
              <a:gd name="connsiteX13" fmla="*/ 3817257 w 13164451"/>
              <a:gd name="connsiteY13" fmla="*/ 2585579 h 5154607"/>
              <a:gd name="connsiteX14" fmla="*/ 2576286 w 13164451"/>
              <a:gd name="connsiteY14" fmla="*/ 3826550 h 5154607"/>
              <a:gd name="connsiteX15" fmla="*/ 1335314 w 13164451"/>
              <a:gd name="connsiteY15" fmla="*/ 2585579 h 5154607"/>
              <a:gd name="connsiteX16" fmla="*/ 5246913 w 13164451"/>
              <a:gd name="connsiteY16" fmla="*/ 1344606 h 5154607"/>
              <a:gd name="connsiteX17" fmla="*/ 6487884 w 13164451"/>
              <a:gd name="connsiteY17" fmla="*/ 2585578 h 5154607"/>
              <a:gd name="connsiteX18" fmla="*/ 5246913 w 13164451"/>
              <a:gd name="connsiteY18" fmla="*/ 3826549 h 5154607"/>
              <a:gd name="connsiteX19" fmla="*/ 4005942 w 13164451"/>
              <a:gd name="connsiteY19" fmla="*/ 2585578 h 5154607"/>
              <a:gd name="connsiteX20" fmla="*/ 7917540 w 13164451"/>
              <a:gd name="connsiteY20" fmla="*/ 1344605 h 5154607"/>
              <a:gd name="connsiteX21" fmla="*/ 9158511 w 13164451"/>
              <a:gd name="connsiteY21" fmla="*/ 2585577 h 5154607"/>
              <a:gd name="connsiteX22" fmla="*/ 7917540 w 13164451"/>
              <a:gd name="connsiteY22" fmla="*/ 3826548 h 5154607"/>
              <a:gd name="connsiteX23" fmla="*/ 6676568 w 13164451"/>
              <a:gd name="connsiteY23" fmla="*/ 2585577 h 5154607"/>
              <a:gd name="connsiteX24" fmla="*/ 10588168 w 13164451"/>
              <a:gd name="connsiteY24" fmla="*/ 1344604 h 5154607"/>
              <a:gd name="connsiteX25" fmla="*/ 11829139 w 13164451"/>
              <a:gd name="connsiteY25" fmla="*/ 2585576 h 5154607"/>
              <a:gd name="connsiteX26" fmla="*/ 10588168 w 13164451"/>
              <a:gd name="connsiteY26" fmla="*/ 3826547 h 5154607"/>
              <a:gd name="connsiteX27" fmla="*/ 9347196 w 13164451"/>
              <a:gd name="connsiteY27" fmla="*/ 2585576 h 5154607"/>
              <a:gd name="connsiteX28" fmla="*/ 6582225 w 13164451"/>
              <a:gd name="connsiteY28" fmla="*/ 33560 h 5154607"/>
              <a:gd name="connsiteX29" fmla="*/ 7823196 w 13164451"/>
              <a:gd name="connsiteY29" fmla="*/ 1274532 h 5154607"/>
              <a:gd name="connsiteX30" fmla="*/ 6582225 w 13164451"/>
              <a:gd name="connsiteY30" fmla="*/ 2515503 h 5154607"/>
              <a:gd name="connsiteX31" fmla="*/ 5341254 w 13164451"/>
              <a:gd name="connsiteY31" fmla="*/ 1274532 h 5154607"/>
              <a:gd name="connsiteX32" fmla="*/ 3911596 w 13164451"/>
              <a:gd name="connsiteY32" fmla="*/ 33559 h 5154607"/>
              <a:gd name="connsiteX33" fmla="*/ 5152568 w 13164451"/>
              <a:gd name="connsiteY33" fmla="*/ 1274531 h 5154607"/>
              <a:gd name="connsiteX34" fmla="*/ 3911596 w 13164451"/>
              <a:gd name="connsiteY34" fmla="*/ 2515502 h 5154607"/>
              <a:gd name="connsiteX35" fmla="*/ 2670624 w 13164451"/>
              <a:gd name="connsiteY35" fmla="*/ 1274531 h 5154607"/>
              <a:gd name="connsiteX36" fmla="*/ 1240972 w 13164451"/>
              <a:gd name="connsiteY36" fmla="*/ 16551 h 5154607"/>
              <a:gd name="connsiteX37" fmla="*/ 2481943 w 13164451"/>
              <a:gd name="connsiteY37" fmla="*/ 1257522 h 5154607"/>
              <a:gd name="connsiteX38" fmla="*/ 1240972 w 13164451"/>
              <a:gd name="connsiteY38" fmla="*/ 2498493 h 5154607"/>
              <a:gd name="connsiteX39" fmla="*/ 0 w 13164451"/>
              <a:gd name="connsiteY39" fmla="*/ 1257522 h 5154607"/>
              <a:gd name="connsiteX40" fmla="*/ 11923480 w 13164451"/>
              <a:gd name="connsiteY40" fmla="*/ 1 h 5154607"/>
              <a:gd name="connsiteX41" fmla="*/ 13164451 w 13164451"/>
              <a:gd name="connsiteY41" fmla="*/ 1240973 h 5154607"/>
              <a:gd name="connsiteX42" fmla="*/ 11923480 w 13164451"/>
              <a:gd name="connsiteY42" fmla="*/ 2481944 h 5154607"/>
              <a:gd name="connsiteX43" fmla="*/ 10682508 w 13164451"/>
              <a:gd name="connsiteY43" fmla="*/ 1240973 h 5154607"/>
              <a:gd name="connsiteX44" fmla="*/ 9252852 w 13164451"/>
              <a:gd name="connsiteY44" fmla="*/ 0 h 5154607"/>
              <a:gd name="connsiteX45" fmla="*/ 10493823 w 13164451"/>
              <a:gd name="connsiteY45" fmla="*/ 1240972 h 5154607"/>
              <a:gd name="connsiteX46" fmla="*/ 9252852 w 13164451"/>
              <a:gd name="connsiteY46" fmla="*/ 2481943 h 5154607"/>
              <a:gd name="connsiteX47" fmla="*/ 8011880 w 13164451"/>
              <a:gd name="connsiteY47" fmla="*/ 1240972 h 515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3164451" h="5154607">
                <a:moveTo>
                  <a:pt x="9252854" y="2672664"/>
                </a:moveTo>
                <a:lnTo>
                  <a:pt x="10493825" y="3913636"/>
                </a:lnTo>
                <a:lnTo>
                  <a:pt x="9252854" y="5154607"/>
                </a:lnTo>
                <a:lnTo>
                  <a:pt x="8011882" y="3913636"/>
                </a:lnTo>
                <a:close/>
                <a:moveTo>
                  <a:pt x="6582226" y="2672664"/>
                </a:moveTo>
                <a:lnTo>
                  <a:pt x="7823197" y="3913636"/>
                </a:lnTo>
                <a:lnTo>
                  <a:pt x="6582226" y="5154607"/>
                </a:lnTo>
                <a:lnTo>
                  <a:pt x="5341255" y="3913636"/>
                </a:lnTo>
                <a:close/>
                <a:moveTo>
                  <a:pt x="3911600" y="2672664"/>
                </a:moveTo>
                <a:lnTo>
                  <a:pt x="5152570" y="3913636"/>
                </a:lnTo>
                <a:lnTo>
                  <a:pt x="3911600" y="5154607"/>
                </a:lnTo>
                <a:lnTo>
                  <a:pt x="2670627" y="3913636"/>
                </a:lnTo>
                <a:close/>
                <a:moveTo>
                  <a:pt x="2576286" y="1344607"/>
                </a:moveTo>
                <a:lnTo>
                  <a:pt x="3817257" y="2585579"/>
                </a:lnTo>
                <a:lnTo>
                  <a:pt x="2576286" y="3826550"/>
                </a:lnTo>
                <a:lnTo>
                  <a:pt x="1335314" y="2585579"/>
                </a:lnTo>
                <a:close/>
                <a:moveTo>
                  <a:pt x="5246913" y="1344606"/>
                </a:moveTo>
                <a:lnTo>
                  <a:pt x="6487884" y="2585578"/>
                </a:lnTo>
                <a:lnTo>
                  <a:pt x="5246913" y="3826549"/>
                </a:lnTo>
                <a:lnTo>
                  <a:pt x="4005942" y="2585578"/>
                </a:lnTo>
                <a:close/>
                <a:moveTo>
                  <a:pt x="7917540" y="1344605"/>
                </a:moveTo>
                <a:lnTo>
                  <a:pt x="9158511" y="2585577"/>
                </a:lnTo>
                <a:lnTo>
                  <a:pt x="7917540" y="3826548"/>
                </a:lnTo>
                <a:lnTo>
                  <a:pt x="6676568" y="2585577"/>
                </a:lnTo>
                <a:close/>
                <a:moveTo>
                  <a:pt x="10588168" y="1344604"/>
                </a:moveTo>
                <a:lnTo>
                  <a:pt x="11829139" y="2585576"/>
                </a:lnTo>
                <a:lnTo>
                  <a:pt x="10588168" y="3826547"/>
                </a:lnTo>
                <a:lnTo>
                  <a:pt x="9347196" y="2585576"/>
                </a:lnTo>
                <a:close/>
                <a:moveTo>
                  <a:pt x="6582225" y="33560"/>
                </a:moveTo>
                <a:lnTo>
                  <a:pt x="7823196" y="1274532"/>
                </a:lnTo>
                <a:lnTo>
                  <a:pt x="6582225" y="2515503"/>
                </a:lnTo>
                <a:lnTo>
                  <a:pt x="5341254" y="1274532"/>
                </a:lnTo>
                <a:close/>
                <a:moveTo>
                  <a:pt x="3911596" y="33559"/>
                </a:moveTo>
                <a:lnTo>
                  <a:pt x="5152568" y="1274531"/>
                </a:lnTo>
                <a:lnTo>
                  <a:pt x="3911596" y="2515502"/>
                </a:lnTo>
                <a:lnTo>
                  <a:pt x="2670624" y="1274531"/>
                </a:lnTo>
                <a:close/>
                <a:moveTo>
                  <a:pt x="1240972" y="16551"/>
                </a:moveTo>
                <a:lnTo>
                  <a:pt x="2481943" y="1257522"/>
                </a:lnTo>
                <a:lnTo>
                  <a:pt x="1240972" y="2498493"/>
                </a:lnTo>
                <a:lnTo>
                  <a:pt x="0" y="1257522"/>
                </a:lnTo>
                <a:close/>
                <a:moveTo>
                  <a:pt x="11923480" y="1"/>
                </a:moveTo>
                <a:lnTo>
                  <a:pt x="13164451" y="1240973"/>
                </a:lnTo>
                <a:lnTo>
                  <a:pt x="11923480" y="2481944"/>
                </a:lnTo>
                <a:lnTo>
                  <a:pt x="10682508" y="1240973"/>
                </a:lnTo>
                <a:close/>
                <a:moveTo>
                  <a:pt x="9252852" y="0"/>
                </a:moveTo>
                <a:lnTo>
                  <a:pt x="10493823" y="1240972"/>
                </a:lnTo>
                <a:lnTo>
                  <a:pt x="9252852" y="2481943"/>
                </a:lnTo>
                <a:lnTo>
                  <a:pt x="8011880" y="124097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090120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50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8AD9E48-2965-4F7B-BAAB-6E9F617E5F6C}"/>
              </a:ext>
            </a:extLst>
          </p:cNvPr>
          <p:cNvSpPr>
            <a:spLocks noGrp="1"/>
          </p:cNvSpPr>
          <p:nvPr>
            <p:ph type="pic" sz="quarter" idx="197" hasCustomPrompt="1"/>
          </p:nvPr>
        </p:nvSpPr>
        <p:spPr>
          <a:xfrm>
            <a:off x="4096624" y="1822985"/>
            <a:ext cx="3998752" cy="2885684"/>
          </a:xfrm>
          <a:custGeom>
            <a:avLst/>
            <a:gdLst>
              <a:gd name="connsiteX0" fmla="*/ 0 w 3998752"/>
              <a:gd name="connsiteY0" fmla="*/ 0 h 2885684"/>
              <a:gd name="connsiteX1" fmla="*/ 3998752 w 3998752"/>
              <a:gd name="connsiteY1" fmla="*/ 0 h 2885684"/>
              <a:gd name="connsiteX2" fmla="*/ 3998752 w 3998752"/>
              <a:gd name="connsiteY2" fmla="*/ 2885684 h 2885684"/>
              <a:gd name="connsiteX3" fmla="*/ 0 w 3998752"/>
              <a:gd name="connsiteY3" fmla="*/ 2885684 h 2885684"/>
            </a:gdLst>
            <a:ahLst/>
            <a:cxnLst>
              <a:cxn ang="0">
                <a:pos x="connsiteX0" y="connsiteY0"/>
              </a:cxn>
              <a:cxn ang="0">
                <a:pos x="connsiteX1" y="connsiteY1"/>
              </a:cxn>
              <a:cxn ang="0">
                <a:pos x="connsiteX2" y="connsiteY2"/>
              </a:cxn>
              <a:cxn ang="0">
                <a:pos x="connsiteX3" y="connsiteY3"/>
              </a:cxn>
            </a:cxnLst>
            <a:rect l="l" t="t" r="r" b="b"/>
            <a:pathLst>
              <a:path w="3998752" h="2885684">
                <a:moveTo>
                  <a:pt x="0" y="0"/>
                </a:moveTo>
                <a:lnTo>
                  <a:pt x="3998752" y="0"/>
                </a:lnTo>
                <a:lnTo>
                  <a:pt x="3998752" y="2885684"/>
                </a:lnTo>
                <a:lnTo>
                  <a:pt x="0" y="288568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64EB0386-36F7-47BB-9B91-61B1FEAA7C75}"/>
              </a:ext>
            </a:extLst>
          </p:cNvPr>
          <p:cNvSpPr>
            <a:spLocks noGrp="1"/>
          </p:cNvSpPr>
          <p:nvPr>
            <p:ph type="pic" sz="quarter" idx="196" hasCustomPrompt="1"/>
          </p:nvPr>
        </p:nvSpPr>
        <p:spPr>
          <a:xfrm>
            <a:off x="0" y="1831459"/>
            <a:ext cx="3998752" cy="2885684"/>
          </a:xfrm>
          <a:custGeom>
            <a:avLst/>
            <a:gdLst>
              <a:gd name="connsiteX0" fmla="*/ 0 w 3998752"/>
              <a:gd name="connsiteY0" fmla="*/ 0 h 2885684"/>
              <a:gd name="connsiteX1" fmla="*/ 3998752 w 3998752"/>
              <a:gd name="connsiteY1" fmla="*/ 0 h 2885684"/>
              <a:gd name="connsiteX2" fmla="*/ 3998752 w 3998752"/>
              <a:gd name="connsiteY2" fmla="*/ 2885684 h 2885684"/>
              <a:gd name="connsiteX3" fmla="*/ 0 w 3998752"/>
              <a:gd name="connsiteY3" fmla="*/ 2885684 h 2885684"/>
            </a:gdLst>
            <a:ahLst/>
            <a:cxnLst>
              <a:cxn ang="0">
                <a:pos x="connsiteX0" y="connsiteY0"/>
              </a:cxn>
              <a:cxn ang="0">
                <a:pos x="connsiteX1" y="connsiteY1"/>
              </a:cxn>
              <a:cxn ang="0">
                <a:pos x="connsiteX2" y="connsiteY2"/>
              </a:cxn>
              <a:cxn ang="0">
                <a:pos x="connsiteX3" y="connsiteY3"/>
              </a:cxn>
            </a:cxnLst>
            <a:rect l="l" t="t" r="r" b="b"/>
            <a:pathLst>
              <a:path w="3998752" h="2885684">
                <a:moveTo>
                  <a:pt x="0" y="0"/>
                </a:moveTo>
                <a:lnTo>
                  <a:pt x="3998752" y="0"/>
                </a:lnTo>
                <a:lnTo>
                  <a:pt x="3998752" y="2885684"/>
                </a:lnTo>
                <a:lnTo>
                  <a:pt x="0" y="288568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DD89FD3-5F51-4472-8299-53DCAF019A36}"/>
              </a:ext>
            </a:extLst>
          </p:cNvPr>
          <p:cNvSpPr>
            <a:spLocks noGrp="1"/>
          </p:cNvSpPr>
          <p:nvPr>
            <p:ph type="pic" sz="quarter" idx="198" hasCustomPrompt="1"/>
          </p:nvPr>
        </p:nvSpPr>
        <p:spPr>
          <a:xfrm>
            <a:off x="8193248" y="1814513"/>
            <a:ext cx="3998752" cy="2885684"/>
          </a:xfrm>
          <a:custGeom>
            <a:avLst/>
            <a:gdLst>
              <a:gd name="connsiteX0" fmla="*/ 0 w 3998752"/>
              <a:gd name="connsiteY0" fmla="*/ 0 h 2885684"/>
              <a:gd name="connsiteX1" fmla="*/ 3998752 w 3998752"/>
              <a:gd name="connsiteY1" fmla="*/ 0 h 2885684"/>
              <a:gd name="connsiteX2" fmla="*/ 3998752 w 3998752"/>
              <a:gd name="connsiteY2" fmla="*/ 2885684 h 2885684"/>
              <a:gd name="connsiteX3" fmla="*/ 0 w 3998752"/>
              <a:gd name="connsiteY3" fmla="*/ 2885684 h 2885684"/>
            </a:gdLst>
            <a:ahLst/>
            <a:cxnLst>
              <a:cxn ang="0">
                <a:pos x="connsiteX0" y="connsiteY0"/>
              </a:cxn>
              <a:cxn ang="0">
                <a:pos x="connsiteX1" y="connsiteY1"/>
              </a:cxn>
              <a:cxn ang="0">
                <a:pos x="connsiteX2" y="connsiteY2"/>
              </a:cxn>
              <a:cxn ang="0">
                <a:pos x="connsiteX3" y="connsiteY3"/>
              </a:cxn>
            </a:cxnLst>
            <a:rect l="l" t="t" r="r" b="b"/>
            <a:pathLst>
              <a:path w="3998752" h="2885684">
                <a:moveTo>
                  <a:pt x="0" y="0"/>
                </a:moveTo>
                <a:lnTo>
                  <a:pt x="3998752" y="0"/>
                </a:lnTo>
                <a:lnTo>
                  <a:pt x="3998752" y="2885684"/>
                </a:lnTo>
                <a:lnTo>
                  <a:pt x="0" y="288568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850639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51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4C683497-306C-4862-831D-3D2DD6B24ADB}"/>
              </a:ext>
            </a:extLst>
          </p:cNvPr>
          <p:cNvSpPr>
            <a:spLocks noGrp="1"/>
          </p:cNvSpPr>
          <p:nvPr>
            <p:ph type="pic" sz="quarter" idx="197" hasCustomPrompt="1"/>
          </p:nvPr>
        </p:nvSpPr>
        <p:spPr>
          <a:xfrm>
            <a:off x="6603792" y="1867289"/>
            <a:ext cx="2010636" cy="1370392"/>
          </a:xfrm>
          <a:custGeom>
            <a:avLst/>
            <a:gdLst>
              <a:gd name="connsiteX0" fmla="*/ 228403 w 2010636"/>
              <a:gd name="connsiteY0" fmla="*/ 0 h 1370392"/>
              <a:gd name="connsiteX1" fmla="*/ 1782233 w 2010636"/>
              <a:gd name="connsiteY1" fmla="*/ 0 h 1370392"/>
              <a:gd name="connsiteX2" fmla="*/ 2010636 w 2010636"/>
              <a:gd name="connsiteY2" fmla="*/ 228403 h 1370392"/>
              <a:gd name="connsiteX3" fmla="*/ 2010636 w 2010636"/>
              <a:gd name="connsiteY3" fmla="*/ 1141989 h 1370392"/>
              <a:gd name="connsiteX4" fmla="*/ 1782233 w 2010636"/>
              <a:gd name="connsiteY4" fmla="*/ 1370392 h 1370392"/>
              <a:gd name="connsiteX5" fmla="*/ 228403 w 2010636"/>
              <a:gd name="connsiteY5" fmla="*/ 1370392 h 1370392"/>
              <a:gd name="connsiteX6" fmla="*/ 0 w 2010636"/>
              <a:gd name="connsiteY6" fmla="*/ 1141989 h 1370392"/>
              <a:gd name="connsiteX7" fmla="*/ 0 w 2010636"/>
              <a:gd name="connsiteY7" fmla="*/ 228403 h 1370392"/>
              <a:gd name="connsiteX8" fmla="*/ 228403 w 2010636"/>
              <a:gd name="connsiteY8" fmla="*/ 0 h 137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636" h="1370392">
                <a:moveTo>
                  <a:pt x="228403" y="0"/>
                </a:moveTo>
                <a:lnTo>
                  <a:pt x="1782233" y="0"/>
                </a:lnTo>
                <a:cubicBezTo>
                  <a:pt x="1908376" y="0"/>
                  <a:pt x="2010636" y="102260"/>
                  <a:pt x="2010636" y="228403"/>
                </a:cubicBezTo>
                <a:lnTo>
                  <a:pt x="2010636" y="1141989"/>
                </a:lnTo>
                <a:cubicBezTo>
                  <a:pt x="2010636" y="1268132"/>
                  <a:pt x="1908376" y="1370392"/>
                  <a:pt x="1782233" y="1370392"/>
                </a:cubicBezTo>
                <a:lnTo>
                  <a:pt x="228403" y="1370392"/>
                </a:lnTo>
                <a:cubicBezTo>
                  <a:pt x="102260" y="1370392"/>
                  <a:pt x="0" y="1268132"/>
                  <a:pt x="0" y="1141989"/>
                </a:cubicBezTo>
                <a:lnTo>
                  <a:pt x="0" y="228403"/>
                </a:lnTo>
                <a:cubicBezTo>
                  <a:pt x="0" y="102260"/>
                  <a:pt x="102260" y="0"/>
                  <a:pt x="22840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DD066A09-5453-4918-B3C7-852DA4B6FB4E}"/>
              </a:ext>
            </a:extLst>
          </p:cNvPr>
          <p:cNvSpPr>
            <a:spLocks noGrp="1"/>
          </p:cNvSpPr>
          <p:nvPr>
            <p:ph type="pic" sz="quarter" idx="196" hasCustomPrompt="1"/>
          </p:nvPr>
        </p:nvSpPr>
        <p:spPr>
          <a:xfrm>
            <a:off x="1267592" y="1827896"/>
            <a:ext cx="2010636" cy="1370392"/>
          </a:xfrm>
          <a:custGeom>
            <a:avLst/>
            <a:gdLst>
              <a:gd name="connsiteX0" fmla="*/ 228403 w 2010636"/>
              <a:gd name="connsiteY0" fmla="*/ 0 h 1370392"/>
              <a:gd name="connsiteX1" fmla="*/ 1782233 w 2010636"/>
              <a:gd name="connsiteY1" fmla="*/ 0 h 1370392"/>
              <a:gd name="connsiteX2" fmla="*/ 2010636 w 2010636"/>
              <a:gd name="connsiteY2" fmla="*/ 228403 h 1370392"/>
              <a:gd name="connsiteX3" fmla="*/ 2010636 w 2010636"/>
              <a:gd name="connsiteY3" fmla="*/ 1141989 h 1370392"/>
              <a:gd name="connsiteX4" fmla="*/ 1782233 w 2010636"/>
              <a:gd name="connsiteY4" fmla="*/ 1370392 h 1370392"/>
              <a:gd name="connsiteX5" fmla="*/ 228403 w 2010636"/>
              <a:gd name="connsiteY5" fmla="*/ 1370392 h 1370392"/>
              <a:gd name="connsiteX6" fmla="*/ 0 w 2010636"/>
              <a:gd name="connsiteY6" fmla="*/ 1141989 h 1370392"/>
              <a:gd name="connsiteX7" fmla="*/ 0 w 2010636"/>
              <a:gd name="connsiteY7" fmla="*/ 228403 h 1370392"/>
              <a:gd name="connsiteX8" fmla="*/ 228403 w 2010636"/>
              <a:gd name="connsiteY8" fmla="*/ 0 h 137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636" h="1370392">
                <a:moveTo>
                  <a:pt x="228403" y="0"/>
                </a:moveTo>
                <a:lnTo>
                  <a:pt x="1782233" y="0"/>
                </a:lnTo>
                <a:cubicBezTo>
                  <a:pt x="1908376" y="0"/>
                  <a:pt x="2010636" y="102260"/>
                  <a:pt x="2010636" y="228403"/>
                </a:cubicBezTo>
                <a:lnTo>
                  <a:pt x="2010636" y="1141989"/>
                </a:lnTo>
                <a:cubicBezTo>
                  <a:pt x="2010636" y="1268132"/>
                  <a:pt x="1908376" y="1370392"/>
                  <a:pt x="1782233" y="1370392"/>
                </a:cubicBezTo>
                <a:lnTo>
                  <a:pt x="228403" y="1370392"/>
                </a:lnTo>
                <a:cubicBezTo>
                  <a:pt x="102260" y="1370392"/>
                  <a:pt x="0" y="1268132"/>
                  <a:pt x="0" y="1141989"/>
                </a:cubicBezTo>
                <a:lnTo>
                  <a:pt x="0" y="228403"/>
                </a:lnTo>
                <a:cubicBezTo>
                  <a:pt x="0" y="102260"/>
                  <a:pt x="102260" y="0"/>
                  <a:pt x="228403"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27989CB2-ECFB-4A61-ACB9-F524F9C95D1F}"/>
              </a:ext>
            </a:extLst>
          </p:cNvPr>
          <p:cNvSpPr>
            <a:spLocks noGrp="1"/>
          </p:cNvSpPr>
          <p:nvPr>
            <p:ph type="pic" sz="quarter" idx="198" hasCustomPrompt="1"/>
          </p:nvPr>
        </p:nvSpPr>
        <p:spPr>
          <a:xfrm>
            <a:off x="1267592" y="4345483"/>
            <a:ext cx="2010636" cy="1370392"/>
          </a:xfrm>
          <a:custGeom>
            <a:avLst/>
            <a:gdLst>
              <a:gd name="connsiteX0" fmla="*/ 228403 w 2010636"/>
              <a:gd name="connsiteY0" fmla="*/ 0 h 1370392"/>
              <a:gd name="connsiteX1" fmla="*/ 1782233 w 2010636"/>
              <a:gd name="connsiteY1" fmla="*/ 0 h 1370392"/>
              <a:gd name="connsiteX2" fmla="*/ 2010636 w 2010636"/>
              <a:gd name="connsiteY2" fmla="*/ 228403 h 1370392"/>
              <a:gd name="connsiteX3" fmla="*/ 2010636 w 2010636"/>
              <a:gd name="connsiteY3" fmla="*/ 1141989 h 1370392"/>
              <a:gd name="connsiteX4" fmla="*/ 1782233 w 2010636"/>
              <a:gd name="connsiteY4" fmla="*/ 1370392 h 1370392"/>
              <a:gd name="connsiteX5" fmla="*/ 228403 w 2010636"/>
              <a:gd name="connsiteY5" fmla="*/ 1370392 h 1370392"/>
              <a:gd name="connsiteX6" fmla="*/ 0 w 2010636"/>
              <a:gd name="connsiteY6" fmla="*/ 1141989 h 1370392"/>
              <a:gd name="connsiteX7" fmla="*/ 0 w 2010636"/>
              <a:gd name="connsiteY7" fmla="*/ 228403 h 1370392"/>
              <a:gd name="connsiteX8" fmla="*/ 228403 w 2010636"/>
              <a:gd name="connsiteY8" fmla="*/ 0 h 137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636" h="1370392">
                <a:moveTo>
                  <a:pt x="228403" y="0"/>
                </a:moveTo>
                <a:lnTo>
                  <a:pt x="1782233" y="0"/>
                </a:lnTo>
                <a:cubicBezTo>
                  <a:pt x="1908376" y="0"/>
                  <a:pt x="2010636" y="102260"/>
                  <a:pt x="2010636" y="228403"/>
                </a:cubicBezTo>
                <a:lnTo>
                  <a:pt x="2010636" y="1141989"/>
                </a:lnTo>
                <a:cubicBezTo>
                  <a:pt x="2010636" y="1268132"/>
                  <a:pt x="1908376" y="1370392"/>
                  <a:pt x="1782233" y="1370392"/>
                </a:cubicBezTo>
                <a:lnTo>
                  <a:pt x="228403" y="1370392"/>
                </a:lnTo>
                <a:cubicBezTo>
                  <a:pt x="102260" y="1370392"/>
                  <a:pt x="0" y="1268132"/>
                  <a:pt x="0" y="1141989"/>
                </a:cubicBezTo>
                <a:lnTo>
                  <a:pt x="0" y="228403"/>
                </a:lnTo>
                <a:cubicBezTo>
                  <a:pt x="0" y="102260"/>
                  <a:pt x="102260" y="0"/>
                  <a:pt x="228403"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9F287B96-ACCA-4388-8947-CE559820ABEC}"/>
              </a:ext>
            </a:extLst>
          </p:cNvPr>
          <p:cNvSpPr>
            <a:spLocks noGrp="1"/>
          </p:cNvSpPr>
          <p:nvPr>
            <p:ph type="pic" sz="quarter" idx="199" hasCustomPrompt="1"/>
          </p:nvPr>
        </p:nvSpPr>
        <p:spPr>
          <a:xfrm>
            <a:off x="6603792" y="4414627"/>
            <a:ext cx="2010636" cy="1370392"/>
          </a:xfrm>
          <a:custGeom>
            <a:avLst/>
            <a:gdLst>
              <a:gd name="connsiteX0" fmla="*/ 228403 w 2010636"/>
              <a:gd name="connsiteY0" fmla="*/ 0 h 1370392"/>
              <a:gd name="connsiteX1" fmla="*/ 1782233 w 2010636"/>
              <a:gd name="connsiteY1" fmla="*/ 0 h 1370392"/>
              <a:gd name="connsiteX2" fmla="*/ 2010636 w 2010636"/>
              <a:gd name="connsiteY2" fmla="*/ 228403 h 1370392"/>
              <a:gd name="connsiteX3" fmla="*/ 2010636 w 2010636"/>
              <a:gd name="connsiteY3" fmla="*/ 1141989 h 1370392"/>
              <a:gd name="connsiteX4" fmla="*/ 1782233 w 2010636"/>
              <a:gd name="connsiteY4" fmla="*/ 1370392 h 1370392"/>
              <a:gd name="connsiteX5" fmla="*/ 228403 w 2010636"/>
              <a:gd name="connsiteY5" fmla="*/ 1370392 h 1370392"/>
              <a:gd name="connsiteX6" fmla="*/ 0 w 2010636"/>
              <a:gd name="connsiteY6" fmla="*/ 1141989 h 1370392"/>
              <a:gd name="connsiteX7" fmla="*/ 0 w 2010636"/>
              <a:gd name="connsiteY7" fmla="*/ 228403 h 1370392"/>
              <a:gd name="connsiteX8" fmla="*/ 228403 w 2010636"/>
              <a:gd name="connsiteY8" fmla="*/ 0 h 137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0636" h="1370392">
                <a:moveTo>
                  <a:pt x="228403" y="0"/>
                </a:moveTo>
                <a:lnTo>
                  <a:pt x="1782233" y="0"/>
                </a:lnTo>
                <a:cubicBezTo>
                  <a:pt x="1908376" y="0"/>
                  <a:pt x="2010636" y="102260"/>
                  <a:pt x="2010636" y="228403"/>
                </a:cubicBezTo>
                <a:lnTo>
                  <a:pt x="2010636" y="1141989"/>
                </a:lnTo>
                <a:cubicBezTo>
                  <a:pt x="2010636" y="1268132"/>
                  <a:pt x="1908376" y="1370392"/>
                  <a:pt x="1782233" y="1370392"/>
                </a:cubicBezTo>
                <a:lnTo>
                  <a:pt x="228403" y="1370392"/>
                </a:lnTo>
                <a:cubicBezTo>
                  <a:pt x="102260" y="1370392"/>
                  <a:pt x="0" y="1268132"/>
                  <a:pt x="0" y="1141989"/>
                </a:cubicBezTo>
                <a:lnTo>
                  <a:pt x="0" y="228403"/>
                </a:lnTo>
                <a:cubicBezTo>
                  <a:pt x="0" y="102260"/>
                  <a:pt x="102260" y="0"/>
                  <a:pt x="228403"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652017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5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128969A-3086-4028-B12D-2846908E6DEC}"/>
              </a:ext>
            </a:extLst>
          </p:cNvPr>
          <p:cNvSpPr>
            <a:spLocks noGrp="1"/>
          </p:cNvSpPr>
          <p:nvPr>
            <p:ph type="pic" sz="quarter" idx="197" hasCustomPrompt="1"/>
          </p:nvPr>
        </p:nvSpPr>
        <p:spPr>
          <a:xfrm>
            <a:off x="4743424" y="2007798"/>
            <a:ext cx="2743200" cy="2364826"/>
          </a:xfrm>
          <a:custGeom>
            <a:avLst/>
            <a:gdLst>
              <a:gd name="connsiteX0" fmla="*/ 591207 w 2743200"/>
              <a:gd name="connsiteY0" fmla="*/ 0 h 2364826"/>
              <a:gd name="connsiteX1" fmla="*/ 2151993 w 2743200"/>
              <a:gd name="connsiteY1" fmla="*/ 0 h 2364826"/>
              <a:gd name="connsiteX2" fmla="*/ 2743200 w 2743200"/>
              <a:gd name="connsiteY2" fmla="*/ 1182413 h 2364826"/>
              <a:gd name="connsiteX3" fmla="*/ 2151993 w 2743200"/>
              <a:gd name="connsiteY3" fmla="*/ 2364826 h 2364826"/>
              <a:gd name="connsiteX4" fmla="*/ 591207 w 2743200"/>
              <a:gd name="connsiteY4" fmla="*/ 2364826 h 2364826"/>
              <a:gd name="connsiteX5" fmla="*/ 0 w 2743200"/>
              <a:gd name="connsiteY5" fmla="*/ 1182413 h 236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0" h="2364826">
                <a:moveTo>
                  <a:pt x="591207" y="0"/>
                </a:moveTo>
                <a:lnTo>
                  <a:pt x="2151993" y="0"/>
                </a:lnTo>
                <a:lnTo>
                  <a:pt x="2743200" y="1182413"/>
                </a:lnTo>
                <a:lnTo>
                  <a:pt x="2151993" y="2364826"/>
                </a:lnTo>
                <a:lnTo>
                  <a:pt x="591207" y="2364826"/>
                </a:lnTo>
                <a:lnTo>
                  <a:pt x="0" y="11824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5A8A57E2-624F-4661-8D3D-E465C367F516}"/>
              </a:ext>
            </a:extLst>
          </p:cNvPr>
          <p:cNvSpPr>
            <a:spLocks noGrp="1"/>
          </p:cNvSpPr>
          <p:nvPr>
            <p:ph type="pic" sz="quarter" idx="196" hasCustomPrompt="1"/>
          </p:nvPr>
        </p:nvSpPr>
        <p:spPr>
          <a:xfrm>
            <a:off x="827946" y="2007798"/>
            <a:ext cx="2743200" cy="2364826"/>
          </a:xfrm>
          <a:custGeom>
            <a:avLst/>
            <a:gdLst>
              <a:gd name="connsiteX0" fmla="*/ 591207 w 2743200"/>
              <a:gd name="connsiteY0" fmla="*/ 0 h 2364826"/>
              <a:gd name="connsiteX1" fmla="*/ 2151993 w 2743200"/>
              <a:gd name="connsiteY1" fmla="*/ 0 h 2364826"/>
              <a:gd name="connsiteX2" fmla="*/ 2743200 w 2743200"/>
              <a:gd name="connsiteY2" fmla="*/ 1182413 h 2364826"/>
              <a:gd name="connsiteX3" fmla="*/ 2151993 w 2743200"/>
              <a:gd name="connsiteY3" fmla="*/ 2364826 h 2364826"/>
              <a:gd name="connsiteX4" fmla="*/ 591207 w 2743200"/>
              <a:gd name="connsiteY4" fmla="*/ 2364826 h 2364826"/>
              <a:gd name="connsiteX5" fmla="*/ 0 w 2743200"/>
              <a:gd name="connsiteY5" fmla="*/ 1182413 h 236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0" h="2364826">
                <a:moveTo>
                  <a:pt x="591207" y="0"/>
                </a:moveTo>
                <a:lnTo>
                  <a:pt x="2151993" y="0"/>
                </a:lnTo>
                <a:lnTo>
                  <a:pt x="2743200" y="1182413"/>
                </a:lnTo>
                <a:lnTo>
                  <a:pt x="2151993" y="2364826"/>
                </a:lnTo>
                <a:lnTo>
                  <a:pt x="591207" y="2364826"/>
                </a:lnTo>
                <a:lnTo>
                  <a:pt x="0" y="118241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A99D75BE-0877-4547-8997-DB3DFB0BC77B}"/>
              </a:ext>
            </a:extLst>
          </p:cNvPr>
          <p:cNvSpPr>
            <a:spLocks noGrp="1"/>
          </p:cNvSpPr>
          <p:nvPr>
            <p:ph type="pic" sz="quarter" idx="198" hasCustomPrompt="1"/>
          </p:nvPr>
        </p:nvSpPr>
        <p:spPr>
          <a:xfrm>
            <a:off x="8658901" y="2007798"/>
            <a:ext cx="2743200" cy="2364826"/>
          </a:xfrm>
          <a:custGeom>
            <a:avLst/>
            <a:gdLst>
              <a:gd name="connsiteX0" fmla="*/ 591207 w 2743200"/>
              <a:gd name="connsiteY0" fmla="*/ 0 h 2364826"/>
              <a:gd name="connsiteX1" fmla="*/ 2151993 w 2743200"/>
              <a:gd name="connsiteY1" fmla="*/ 0 h 2364826"/>
              <a:gd name="connsiteX2" fmla="*/ 2743200 w 2743200"/>
              <a:gd name="connsiteY2" fmla="*/ 1182413 h 2364826"/>
              <a:gd name="connsiteX3" fmla="*/ 2151993 w 2743200"/>
              <a:gd name="connsiteY3" fmla="*/ 2364826 h 2364826"/>
              <a:gd name="connsiteX4" fmla="*/ 591207 w 2743200"/>
              <a:gd name="connsiteY4" fmla="*/ 2364826 h 2364826"/>
              <a:gd name="connsiteX5" fmla="*/ 0 w 2743200"/>
              <a:gd name="connsiteY5" fmla="*/ 1182413 h 236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0" h="2364826">
                <a:moveTo>
                  <a:pt x="591207" y="0"/>
                </a:moveTo>
                <a:lnTo>
                  <a:pt x="2151993" y="0"/>
                </a:lnTo>
                <a:lnTo>
                  <a:pt x="2743200" y="1182413"/>
                </a:lnTo>
                <a:lnTo>
                  <a:pt x="2151993" y="2364826"/>
                </a:lnTo>
                <a:lnTo>
                  <a:pt x="591207" y="2364826"/>
                </a:lnTo>
                <a:lnTo>
                  <a:pt x="0" y="11824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097726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53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FEFBE69B-98B7-4856-AF6C-84A033F6B51A}"/>
              </a:ext>
            </a:extLst>
          </p:cNvPr>
          <p:cNvSpPr>
            <a:spLocks noGrp="1"/>
          </p:cNvSpPr>
          <p:nvPr>
            <p:ph type="pic" sz="quarter" idx="197" hasCustomPrompt="1"/>
          </p:nvPr>
        </p:nvSpPr>
        <p:spPr>
          <a:xfrm>
            <a:off x="4349750" y="1798415"/>
            <a:ext cx="3492500" cy="2041526"/>
          </a:xfrm>
          <a:custGeom>
            <a:avLst/>
            <a:gdLst>
              <a:gd name="connsiteX0" fmla="*/ 340261 w 3492500"/>
              <a:gd name="connsiteY0" fmla="*/ 0 h 2041526"/>
              <a:gd name="connsiteX1" fmla="*/ 3152239 w 3492500"/>
              <a:gd name="connsiteY1" fmla="*/ 0 h 2041526"/>
              <a:gd name="connsiteX2" fmla="*/ 3492500 w 3492500"/>
              <a:gd name="connsiteY2" fmla="*/ 340261 h 2041526"/>
              <a:gd name="connsiteX3" fmla="*/ 3492500 w 3492500"/>
              <a:gd name="connsiteY3" fmla="*/ 1701265 h 2041526"/>
              <a:gd name="connsiteX4" fmla="*/ 3152239 w 3492500"/>
              <a:gd name="connsiteY4" fmla="*/ 2041526 h 2041526"/>
              <a:gd name="connsiteX5" fmla="*/ 340261 w 3492500"/>
              <a:gd name="connsiteY5" fmla="*/ 2041526 h 2041526"/>
              <a:gd name="connsiteX6" fmla="*/ 0 w 3492500"/>
              <a:gd name="connsiteY6" fmla="*/ 1701265 h 2041526"/>
              <a:gd name="connsiteX7" fmla="*/ 0 w 3492500"/>
              <a:gd name="connsiteY7" fmla="*/ 340261 h 2041526"/>
              <a:gd name="connsiteX8" fmla="*/ 340261 w 3492500"/>
              <a:gd name="connsiteY8" fmla="*/ 0 h 20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2500" h="2041526">
                <a:moveTo>
                  <a:pt x="340261" y="0"/>
                </a:moveTo>
                <a:lnTo>
                  <a:pt x="3152239" y="0"/>
                </a:lnTo>
                <a:cubicBezTo>
                  <a:pt x="3340160" y="0"/>
                  <a:pt x="3492500" y="152340"/>
                  <a:pt x="3492500" y="340261"/>
                </a:cubicBezTo>
                <a:lnTo>
                  <a:pt x="3492500" y="1701265"/>
                </a:lnTo>
                <a:cubicBezTo>
                  <a:pt x="3492500" y="1889186"/>
                  <a:pt x="3340160" y="2041526"/>
                  <a:pt x="3152239" y="2041526"/>
                </a:cubicBezTo>
                <a:lnTo>
                  <a:pt x="340261" y="2041526"/>
                </a:lnTo>
                <a:cubicBezTo>
                  <a:pt x="152340" y="2041526"/>
                  <a:pt x="0" y="1889186"/>
                  <a:pt x="0" y="1701265"/>
                </a:cubicBezTo>
                <a:lnTo>
                  <a:pt x="0" y="340261"/>
                </a:lnTo>
                <a:cubicBezTo>
                  <a:pt x="0" y="152340"/>
                  <a:pt x="152340" y="0"/>
                  <a:pt x="340261"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661B44EF-C227-4EB1-B741-842705DAADEB}"/>
              </a:ext>
            </a:extLst>
          </p:cNvPr>
          <p:cNvSpPr>
            <a:spLocks noGrp="1"/>
          </p:cNvSpPr>
          <p:nvPr>
            <p:ph type="pic" sz="quarter" idx="196" hasCustomPrompt="1"/>
          </p:nvPr>
        </p:nvSpPr>
        <p:spPr>
          <a:xfrm>
            <a:off x="755650" y="3935415"/>
            <a:ext cx="3492500" cy="2041526"/>
          </a:xfrm>
          <a:custGeom>
            <a:avLst/>
            <a:gdLst>
              <a:gd name="connsiteX0" fmla="*/ 340261 w 3492500"/>
              <a:gd name="connsiteY0" fmla="*/ 0 h 2041526"/>
              <a:gd name="connsiteX1" fmla="*/ 3152239 w 3492500"/>
              <a:gd name="connsiteY1" fmla="*/ 0 h 2041526"/>
              <a:gd name="connsiteX2" fmla="*/ 3492500 w 3492500"/>
              <a:gd name="connsiteY2" fmla="*/ 340261 h 2041526"/>
              <a:gd name="connsiteX3" fmla="*/ 3492500 w 3492500"/>
              <a:gd name="connsiteY3" fmla="*/ 1701265 h 2041526"/>
              <a:gd name="connsiteX4" fmla="*/ 3152239 w 3492500"/>
              <a:gd name="connsiteY4" fmla="*/ 2041526 h 2041526"/>
              <a:gd name="connsiteX5" fmla="*/ 340261 w 3492500"/>
              <a:gd name="connsiteY5" fmla="*/ 2041526 h 2041526"/>
              <a:gd name="connsiteX6" fmla="*/ 0 w 3492500"/>
              <a:gd name="connsiteY6" fmla="*/ 1701265 h 2041526"/>
              <a:gd name="connsiteX7" fmla="*/ 0 w 3492500"/>
              <a:gd name="connsiteY7" fmla="*/ 340261 h 2041526"/>
              <a:gd name="connsiteX8" fmla="*/ 340261 w 3492500"/>
              <a:gd name="connsiteY8" fmla="*/ 0 h 20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2500" h="2041526">
                <a:moveTo>
                  <a:pt x="340261" y="0"/>
                </a:moveTo>
                <a:lnTo>
                  <a:pt x="3152239" y="0"/>
                </a:lnTo>
                <a:cubicBezTo>
                  <a:pt x="3340160" y="0"/>
                  <a:pt x="3492500" y="152340"/>
                  <a:pt x="3492500" y="340261"/>
                </a:cubicBezTo>
                <a:lnTo>
                  <a:pt x="3492500" y="1701265"/>
                </a:lnTo>
                <a:cubicBezTo>
                  <a:pt x="3492500" y="1889186"/>
                  <a:pt x="3340160" y="2041526"/>
                  <a:pt x="3152239" y="2041526"/>
                </a:cubicBezTo>
                <a:lnTo>
                  <a:pt x="340261" y="2041526"/>
                </a:lnTo>
                <a:cubicBezTo>
                  <a:pt x="152340" y="2041526"/>
                  <a:pt x="0" y="1889186"/>
                  <a:pt x="0" y="1701265"/>
                </a:cubicBezTo>
                <a:lnTo>
                  <a:pt x="0" y="340261"/>
                </a:lnTo>
                <a:cubicBezTo>
                  <a:pt x="0" y="152340"/>
                  <a:pt x="152340" y="0"/>
                  <a:pt x="340261"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5113CED6-7B45-4DF9-888C-C1A561FA2787}"/>
              </a:ext>
            </a:extLst>
          </p:cNvPr>
          <p:cNvSpPr>
            <a:spLocks noGrp="1"/>
          </p:cNvSpPr>
          <p:nvPr>
            <p:ph type="pic" sz="quarter" idx="198" hasCustomPrompt="1"/>
          </p:nvPr>
        </p:nvSpPr>
        <p:spPr>
          <a:xfrm>
            <a:off x="7943850" y="3935415"/>
            <a:ext cx="3492500" cy="2041526"/>
          </a:xfrm>
          <a:custGeom>
            <a:avLst/>
            <a:gdLst>
              <a:gd name="connsiteX0" fmla="*/ 340261 w 3492500"/>
              <a:gd name="connsiteY0" fmla="*/ 0 h 2041526"/>
              <a:gd name="connsiteX1" fmla="*/ 3152239 w 3492500"/>
              <a:gd name="connsiteY1" fmla="*/ 0 h 2041526"/>
              <a:gd name="connsiteX2" fmla="*/ 3492500 w 3492500"/>
              <a:gd name="connsiteY2" fmla="*/ 340261 h 2041526"/>
              <a:gd name="connsiteX3" fmla="*/ 3492500 w 3492500"/>
              <a:gd name="connsiteY3" fmla="*/ 1701265 h 2041526"/>
              <a:gd name="connsiteX4" fmla="*/ 3152239 w 3492500"/>
              <a:gd name="connsiteY4" fmla="*/ 2041526 h 2041526"/>
              <a:gd name="connsiteX5" fmla="*/ 340261 w 3492500"/>
              <a:gd name="connsiteY5" fmla="*/ 2041526 h 2041526"/>
              <a:gd name="connsiteX6" fmla="*/ 0 w 3492500"/>
              <a:gd name="connsiteY6" fmla="*/ 1701265 h 2041526"/>
              <a:gd name="connsiteX7" fmla="*/ 0 w 3492500"/>
              <a:gd name="connsiteY7" fmla="*/ 340261 h 2041526"/>
              <a:gd name="connsiteX8" fmla="*/ 340261 w 3492500"/>
              <a:gd name="connsiteY8" fmla="*/ 0 h 20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2500" h="2041526">
                <a:moveTo>
                  <a:pt x="340261" y="0"/>
                </a:moveTo>
                <a:lnTo>
                  <a:pt x="3152239" y="0"/>
                </a:lnTo>
                <a:cubicBezTo>
                  <a:pt x="3340160" y="0"/>
                  <a:pt x="3492500" y="152340"/>
                  <a:pt x="3492500" y="340261"/>
                </a:cubicBezTo>
                <a:lnTo>
                  <a:pt x="3492500" y="1701265"/>
                </a:lnTo>
                <a:cubicBezTo>
                  <a:pt x="3492500" y="1889186"/>
                  <a:pt x="3340160" y="2041526"/>
                  <a:pt x="3152239" y="2041526"/>
                </a:cubicBezTo>
                <a:lnTo>
                  <a:pt x="340261" y="2041526"/>
                </a:lnTo>
                <a:cubicBezTo>
                  <a:pt x="152340" y="2041526"/>
                  <a:pt x="0" y="1889186"/>
                  <a:pt x="0" y="1701265"/>
                </a:cubicBezTo>
                <a:lnTo>
                  <a:pt x="0" y="340261"/>
                </a:lnTo>
                <a:cubicBezTo>
                  <a:pt x="0" y="152340"/>
                  <a:pt x="152340" y="0"/>
                  <a:pt x="340261"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32300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54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99874D2F-193C-45A7-B507-DB9662484BC2}"/>
              </a:ext>
            </a:extLst>
          </p:cNvPr>
          <p:cNvSpPr>
            <a:spLocks noGrp="1"/>
          </p:cNvSpPr>
          <p:nvPr>
            <p:ph type="pic" sz="quarter" idx="199" hasCustomPrompt="1"/>
          </p:nvPr>
        </p:nvSpPr>
        <p:spPr>
          <a:xfrm>
            <a:off x="9234111" y="2033588"/>
            <a:ext cx="2957890" cy="2186609"/>
          </a:xfrm>
          <a:custGeom>
            <a:avLst/>
            <a:gdLst>
              <a:gd name="connsiteX0" fmla="*/ 0 w 2957890"/>
              <a:gd name="connsiteY0" fmla="*/ 0 h 2186609"/>
              <a:gd name="connsiteX1" fmla="*/ 2957890 w 2957890"/>
              <a:gd name="connsiteY1" fmla="*/ 0 h 2186609"/>
              <a:gd name="connsiteX2" fmla="*/ 2957890 w 2957890"/>
              <a:gd name="connsiteY2" fmla="*/ 2186609 h 2186609"/>
              <a:gd name="connsiteX3" fmla="*/ 0 w 2957890"/>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2957890" h="2186609">
                <a:moveTo>
                  <a:pt x="0" y="0"/>
                </a:moveTo>
                <a:lnTo>
                  <a:pt x="2957890" y="0"/>
                </a:lnTo>
                <a:lnTo>
                  <a:pt x="2957890" y="2186609"/>
                </a:lnTo>
                <a:lnTo>
                  <a:pt x="0" y="2186609"/>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63BC7F0-1481-42F7-84FA-7A041EAEE4EC}"/>
              </a:ext>
            </a:extLst>
          </p:cNvPr>
          <p:cNvSpPr>
            <a:spLocks noGrp="1"/>
          </p:cNvSpPr>
          <p:nvPr>
            <p:ph type="pic" sz="quarter" idx="197" hasCustomPrompt="1"/>
          </p:nvPr>
        </p:nvSpPr>
        <p:spPr>
          <a:xfrm>
            <a:off x="3078037" y="2033589"/>
            <a:ext cx="2957890" cy="2186609"/>
          </a:xfrm>
          <a:custGeom>
            <a:avLst/>
            <a:gdLst>
              <a:gd name="connsiteX0" fmla="*/ 0 w 2957890"/>
              <a:gd name="connsiteY0" fmla="*/ 0 h 2186609"/>
              <a:gd name="connsiteX1" fmla="*/ 2957890 w 2957890"/>
              <a:gd name="connsiteY1" fmla="*/ 0 h 2186609"/>
              <a:gd name="connsiteX2" fmla="*/ 2957890 w 2957890"/>
              <a:gd name="connsiteY2" fmla="*/ 2186609 h 2186609"/>
              <a:gd name="connsiteX3" fmla="*/ 0 w 2957890"/>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2957890" h="2186609">
                <a:moveTo>
                  <a:pt x="0" y="0"/>
                </a:moveTo>
                <a:lnTo>
                  <a:pt x="2957890" y="0"/>
                </a:lnTo>
                <a:lnTo>
                  <a:pt x="2957890" y="2186609"/>
                </a:lnTo>
                <a:lnTo>
                  <a:pt x="0" y="218660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66A8F2BC-C596-4403-BE54-D2E6D53A20E2}"/>
              </a:ext>
            </a:extLst>
          </p:cNvPr>
          <p:cNvSpPr>
            <a:spLocks noGrp="1"/>
          </p:cNvSpPr>
          <p:nvPr>
            <p:ph type="pic" sz="quarter" idx="196" hasCustomPrompt="1"/>
          </p:nvPr>
        </p:nvSpPr>
        <p:spPr>
          <a:xfrm>
            <a:off x="1" y="2033589"/>
            <a:ext cx="2957890" cy="2186609"/>
          </a:xfrm>
          <a:custGeom>
            <a:avLst/>
            <a:gdLst>
              <a:gd name="connsiteX0" fmla="*/ 0 w 2957890"/>
              <a:gd name="connsiteY0" fmla="*/ 0 h 2186609"/>
              <a:gd name="connsiteX1" fmla="*/ 2957890 w 2957890"/>
              <a:gd name="connsiteY1" fmla="*/ 0 h 2186609"/>
              <a:gd name="connsiteX2" fmla="*/ 2957890 w 2957890"/>
              <a:gd name="connsiteY2" fmla="*/ 2186609 h 2186609"/>
              <a:gd name="connsiteX3" fmla="*/ 0 w 2957890"/>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2957890" h="2186609">
                <a:moveTo>
                  <a:pt x="0" y="0"/>
                </a:moveTo>
                <a:lnTo>
                  <a:pt x="2957890" y="0"/>
                </a:lnTo>
                <a:lnTo>
                  <a:pt x="2957890" y="2186609"/>
                </a:lnTo>
                <a:lnTo>
                  <a:pt x="0" y="2186609"/>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C7CEA3DD-8652-4400-9D51-2EB225258872}"/>
              </a:ext>
            </a:extLst>
          </p:cNvPr>
          <p:cNvSpPr>
            <a:spLocks noGrp="1"/>
          </p:cNvSpPr>
          <p:nvPr>
            <p:ph type="pic" sz="quarter" idx="198" hasCustomPrompt="1"/>
          </p:nvPr>
        </p:nvSpPr>
        <p:spPr>
          <a:xfrm>
            <a:off x="6156074" y="2033589"/>
            <a:ext cx="2957890" cy="2186609"/>
          </a:xfrm>
          <a:custGeom>
            <a:avLst/>
            <a:gdLst>
              <a:gd name="connsiteX0" fmla="*/ 0 w 2957890"/>
              <a:gd name="connsiteY0" fmla="*/ 0 h 2186609"/>
              <a:gd name="connsiteX1" fmla="*/ 2957890 w 2957890"/>
              <a:gd name="connsiteY1" fmla="*/ 0 h 2186609"/>
              <a:gd name="connsiteX2" fmla="*/ 2957890 w 2957890"/>
              <a:gd name="connsiteY2" fmla="*/ 2186609 h 2186609"/>
              <a:gd name="connsiteX3" fmla="*/ 0 w 2957890"/>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2957890" h="2186609">
                <a:moveTo>
                  <a:pt x="0" y="0"/>
                </a:moveTo>
                <a:lnTo>
                  <a:pt x="2957890" y="0"/>
                </a:lnTo>
                <a:lnTo>
                  <a:pt x="2957890" y="2186609"/>
                </a:lnTo>
                <a:lnTo>
                  <a:pt x="0" y="2186609"/>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7E3C3E12-75AB-4EA4-8199-4597C27D379F}"/>
              </a:ext>
            </a:extLst>
          </p:cNvPr>
          <p:cNvSpPr>
            <a:spLocks noGrp="1"/>
          </p:cNvSpPr>
          <p:nvPr>
            <p:ph type="pic" sz="quarter" idx="200" hasCustomPrompt="1"/>
          </p:nvPr>
        </p:nvSpPr>
        <p:spPr>
          <a:xfrm>
            <a:off x="1" y="4318001"/>
            <a:ext cx="12192001" cy="2540000"/>
          </a:xfrm>
          <a:custGeom>
            <a:avLst/>
            <a:gdLst>
              <a:gd name="connsiteX0" fmla="*/ 0 w 12192001"/>
              <a:gd name="connsiteY0" fmla="*/ 0 h 2540000"/>
              <a:gd name="connsiteX1" fmla="*/ 12192001 w 12192001"/>
              <a:gd name="connsiteY1" fmla="*/ 0 h 2540000"/>
              <a:gd name="connsiteX2" fmla="*/ 12192001 w 12192001"/>
              <a:gd name="connsiteY2" fmla="*/ 2540000 h 2540000"/>
              <a:gd name="connsiteX3" fmla="*/ 0 w 12192001"/>
              <a:gd name="connsiteY3" fmla="*/ 2540000 h 2540000"/>
            </a:gdLst>
            <a:ahLst/>
            <a:cxnLst>
              <a:cxn ang="0">
                <a:pos x="connsiteX0" y="connsiteY0"/>
              </a:cxn>
              <a:cxn ang="0">
                <a:pos x="connsiteX1" y="connsiteY1"/>
              </a:cxn>
              <a:cxn ang="0">
                <a:pos x="connsiteX2" y="connsiteY2"/>
              </a:cxn>
              <a:cxn ang="0">
                <a:pos x="connsiteX3" y="connsiteY3"/>
              </a:cxn>
            </a:cxnLst>
            <a:rect l="l" t="t" r="r" b="b"/>
            <a:pathLst>
              <a:path w="12192001" h="2540000">
                <a:moveTo>
                  <a:pt x="0" y="0"/>
                </a:moveTo>
                <a:lnTo>
                  <a:pt x="12192001" y="0"/>
                </a:lnTo>
                <a:lnTo>
                  <a:pt x="12192001" y="2540000"/>
                </a:lnTo>
                <a:lnTo>
                  <a:pt x="0" y="2540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693574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55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6003EA75-D511-4934-AC03-3873EFEA5D00}"/>
              </a:ext>
            </a:extLst>
          </p:cNvPr>
          <p:cNvSpPr>
            <a:spLocks noGrp="1"/>
          </p:cNvSpPr>
          <p:nvPr>
            <p:ph type="pic" sz="quarter" idx="201" hasCustomPrompt="1"/>
          </p:nvPr>
        </p:nvSpPr>
        <p:spPr>
          <a:xfrm>
            <a:off x="3359485" y="2182020"/>
            <a:ext cx="2613972" cy="2697162"/>
          </a:xfrm>
          <a:custGeom>
            <a:avLst/>
            <a:gdLst>
              <a:gd name="connsiteX0" fmla="*/ 435671 w 2613972"/>
              <a:gd name="connsiteY0" fmla="*/ 0 h 2697162"/>
              <a:gd name="connsiteX1" fmla="*/ 2178301 w 2613972"/>
              <a:gd name="connsiteY1" fmla="*/ 0 h 2697162"/>
              <a:gd name="connsiteX2" fmla="*/ 2613972 w 2613972"/>
              <a:gd name="connsiteY2" fmla="*/ 435671 h 2697162"/>
              <a:gd name="connsiteX3" fmla="*/ 2613972 w 2613972"/>
              <a:gd name="connsiteY3" fmla="*/ 2261491 h 2697162"/>
              <a:gd name="connsiteX4" fmla="*/ 2178301 w 2613972"/>
              <a:gd name="connsiteY4" fmla="*/ 2697162 h 2697162"/>
              <a:gd name="connsiteX5" fmla="*/ 435671 w 2613972"/>
              <a:gd name="connsiteY5" fmla="*/ 2697162 h 2697162"/>
              <a:gd name="connsiteX6" fmla="*/ 0 w 2613972"/>
              <a:gd name="connsiteY6" fmla="*/ 2261491 h 2697162"/>
              <a:gd name="connsiteX7" fmla="*/ 0 w 2613972"/>
              <a:gd name="connsiteY7" fmla="*/ 435671 h 2697162"/>
              <a:gd name="connsiteX8" fmla="*/ 435671 w 2613972"/>
              <a:gd name="connsiteY8" fmla="*/ 0 h 2697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3972" h="2697162">
                <a:moveTo>
                  <a:pt x="435671" y="0"/>
                </a:moveTo>
                <a:lnTo>
                  <a:pt x="2178301" y="0"/>
                </a:lnTo>
                <a:cubicBezTo>
                  <a:pt x="2418915" y="0"/>
                  <a:pt x="2613972" y="195057"/>
                  <a:pt x="2613972" y="435671"/>
                </a:cubicBezTo>
                <a:lnTo>
                  <a:pt x="2613972" y="2261491"/>
                </a:lnTo>
                <a:cubicBezTo>
                  <a:pt x="2613972" y="2502105"/>
                  <a:pt x="2418915" y="2697162"/>
                  <a:pt x="2178301" y="2697162"/>
                </a:cubicBezTo>
                <a:lnTo>
                  <a:pt x="435671" y="2697162"/>
                </a:lnTo>
                <a:cubicBezTo>
                  <a:pt x="195057" y="2697162"/>
                  <a:pt x="0" y="2502105"/>
                  <a:pt x="0" y="2261491"/>
                </a:cubicBezTo>
                <a:lnTo>
                  <a:pt x="0" y="435671"/>
                </a:lnTo>
                <a:cubicBezTo>
                  <a:pt x="0" y="195057"/>
                  <a:pt x="195057" y="0"/>
                  <a:pt x="435671" y="0"/>
                </a:cubicBez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CDD6473A-0FE3-4B2C-93F9-A6230B0F565D}"/>
              </a:ext>
            </a:extLst>
          </p:cNvPr>
          <p:cNvSpPr>
            <a:spLocks noGrp="1"/>
          </p:cNvSpPr>
          <p:nvPr>
            <p:ph type="pic" sz="quarter" idx="202" hasCustomPrompt="1"/>
          </p:nvPr>
        </p:nvSpPr>
        <p:spPr>
          <a:xfrm>
            <a:off x="6218543" y="2182020"/>
            <a:ext cx="2613972" cy="2697162"/>
          </a:xfrm>
          <a:custGeom>
            <a:avLst/>
            <a:gdLst>
              <a:gd name="connsiteX0" fmla="*/ 435671 w 2613972"/>
              <a:gd name="connsiteY0" fmla="*/ 0 h 2697162"/>
              <a:gd name="connsiteX1" fmla="*/ 2178301 w 2613972"/>
              <a:gd name="connsiteY1" fmla="*/ 0 h 2697162"/>
              <a:gd name="connsiteX2" fmla="*/ 2613972 w 2613972"/>
              <a:gd name="connsiteY2" fmla="*/ 435671 h 2697162"/>
              <a:gd name="connsiteX3" fmla="*/ 2613972 w 2613972"/>
              <a:gd name="connsiteY3" fmla="*/ 2261491 h 2697162"/>
              <a:gd name="connsiteX4" fmla="*/ 2178301 w 2613972"/>
              <a:gd name="connsiteY4" fmla="*/ 2697162 h 2697162"/>
              <a:gd name="connsiteX5" fmla="*/ 435671 w 2613972"/>
              <a:gd name="connsiteY5" fmla="*/ 2697162 h 2697162"/>
              <a:gd name="connsiteX6" fmla="*/ 0 w 2613972"/>
              <a:gd name="connsiteY6" fmla="*/ 2261491 h 2697162"/>
              <a:gd name="connsiteX7" fmla="*/ 0 w 2613972"/>
              <a:gd name="connsiteY7" fmla="*/ 435671 h 2697162"/>
              <a:gd name="connsiteX8" fmla="*/ 435671 w 2613972"/>
              <a:gd name="connsiteY8" fmla="*/ 0 h 2697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3972" h="2697162">
                <a:moveTo>
                  <a:pt x="435671" y="0"/>
                </a:moveTo>
                <a:lnTo>
                  <a:pt x="2178301" y="0"/>
                </a:lnTo>
                <a:cubicBezTo>
                  <a:pt x="2418915" y="0"/>
                  <a:pt x="2613972" y="195057"/>
                  <a:pt x="2613972" y="435671"/>
                </a:cubicBezTo>
                <a:lnTo>
                  <a:pt x="2613972" y="2261491"/>
                </a:lnTo>
                <a:cubicBezTo>
                  <a:pt x="2613972" y="2502105"/>
                  <a:pt x="2418915" y="2697162"/>
                  <a:pt x="2178301" y="2697162"/>
                </a:cubicBezTo>
                <a:lnTo>
                  <a:pt x="435671" y="2697162"/>
                </a:lnTo>
                <a:cubicBezTo>
                  <a:pt x="195057" y="2697162"/>
                  <a:pt x="0" y="2502105"/>
                  <a:pt x="0" y="2261491"/>
                </a:cubicBezTo>
                <a:lnTo>
                  <a:pt x="0" y="435671"/>
                </a:lnTo>
                <a:cubicBezTo>
                  <a:pt x="0" y="195057"/>
                  <a:pt x="195057" y="0"/>
                  <a:pt x="435671" y="0"/>
                </a:cubicBez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730CD0ED-BFE8-4575-B917-31511FA88EB9}"/>
              </a:ext>
            </a:extLst>
          </p:cNvPr>
          <p:cNvSpPr>
            <a:spLocks noGrp="1"/>
          </p:cNvSpPr>
          <p:nvPr>
            <p:ph type="pic" sz="quarter" idx="203" hasCustomPrompt="1"/>
          </p:nvPr>
        </p:nvSpPr>
        <p:spPr>
          <a:xfrm>
            <a:off x="9077603" y="2182020"/>
            <a:ext cx="2613972" cy="2697162"/>
          </a:xfrm>
          <a:custGeom>
            <a:avLst/>
            <a:gdLst>
              <a:gd name="connsiteX0" fmla="*/ 435671 w 2613972"/>
              <a:gd name="connsiteY0" fmla="*/ 0 h 2697162"/>
              <a:gd name="connsiteX1" fmla="*/ 2178301 w 2613972"/>
              <a:gd name="connsiteY1" fmla="*/ 0 h 2697162"/>
              <a:gd name="connsiteX2" fmla="*/ 2613972 w 2613972"/>
              <a:gd name="connsiteY2" fmla="*/ 435671 h 2697162"/>
              <a:gd name="connsiteX3" fmla="*/ 2613972 w 2613972"/>
              <a:gd name="connsiteY3" fmla="*/ 2261491 h 2697162"/>
              <a:gd name="connsiteX4" fmla="*/ 2178301 w 2613972"/>
              <a:gd name="connsiteY4" fmla="*/ 2697162 h 2697162"/>
              <a:gd name="connsiteX5" fmla="*/ 435671 w 2613972"/>
              <a:gd name="connsiteY5" fmla="*/ 2697162 h 2697162"/>
              <a:gd name="connsiteX6" fmla="*/ 0 w 2613972"/>
              <a:gd name="connsiteY6" fmla="*/ 2261491 h 2697162"/>
              <a:gd name="connsiteX7" fmla="*/ 0 w 2613972"/>
              <a:gd name="connsiteY7" fmla="*/ 435671 h 2697162"/>
              <a:gd name="connsiteX8" fmla="*/ 435671 w 2613972"/>
              <a:gd name="connsiteY8" fmla="*/ 0 h 2697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3972" h="2697162">
                <a:moveTo>
                  <a:pt x="435671" y="0"/>
                </a:moveTo>
                <a:lnTo>
                  <a:pt x="2178301" y="0"/>
                </a:lnTo>
                <a:cubicBezTo>
                  <a:pt x="2418915" y="0"/>
                  <a:pt x="2613972" y="195057"/>
                  <a:pt x="2613972" y="435671"/>
                </a:cubicBezTo>
                <a:lnTo>
                  <a:pt x="2613972" y="2261491"/>
                </a:lnTo>
                <a:cubicBezTo>
                  <a:pt x="2613972" y="2502105"/>
                  <a:pt x="2418915" y="2697162"/>
                  <a:pt x="2178301" y="2697162"/>
                </a:cubicBezTo>
                <a:lnTo>
                  <a:pt x="435671" y="2697162"/>
                </a:lnTo>
                <a:cubicBezTo>
                  <a:pt x="195057" y="2697162"/>
                  <a:pt x="0" y="2502105"/>
                  <a:pt x="0" y="2261491"/>
                </a:cubicBezTo>
                <a:lnTo>
                  <a:pt x="0" y="435671"/>
                </a:lnTo>
                <a:cubicBezTo>
                  <a:pt x="0" y="195057"/>
                  <a:pt x="195057" y="0"/>
                  <a:pt x="435671"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1" name="Picture Placeholder 20">
            <a:extLst>
              <a:ext uri="{FF2B5EF4-FFF2-40B4-BE49-F238E27FC236}">
                <a16:creationId xmlns:a16="http://schemas.microsoft.com/office/drawing/2014/main" id="{1359C9F9-0D98-4D5E-BD5C-5B0A2AA54A3F}"/>
              </a:ext>
            </a:extLst>
          </p:cNvPr>
          <p:cNvSpPr>
            <a:spLocks noGrp="1"/>
          </p:cNvSpPr>
          <p:nvPr>
            <p:ph type="pic" sz="quarter" idx="200" hasCustomPrompt="1"/>
          </p:nvPr>
        </p:nvSpPr>
        <p:spPr>
          <a:xfrm>
            <a:off x="500426" y="2182020"/>
            <a:ext cx="2613972" cy="2697162"/>
          </a:xfrm>
          <a:custGeom>
            <a:avLst/>
            <a:gdLst>
              <a:gd name="connsiteX0" fmla="*/ 435671 w 2613972"/>
              <a:gd name="connsiteY0" fmla="*/ 0 h 2697162"/>
              <a:gd name="connsiteX1" fmla="*/ 2178301 w 2613972"/>
              <a:gd name="connsiteY1" fmla="*/ 0 h 2697162"/>
              <a:gd name="connsiteX2" fmla="*/ 2613972 w 2613972"/>
              <a:gd name="connsiteY2" fmla="*/ 435671 h 2697162"/>
              <a:gd name="connsiteX3" fmla="*/ 2613972 w 2613972"/>
              <a:gd name="connsiteY3" fmla="*/ 2261491 h 2697162"/>
              <a:gd name="connsiteX4" fmla="*/ 2178301 w 2613972"/>
              <a:gd name="connsiteY4" fmla="*/ 2697162 h 2697162"/>
              <a:gd name="connsiteX5" fmla="*/ 435671 w 2613972"/>
              <a:gd name="connsiteY5" fmla="*/ 2697162 h 2697162"/>
              <a:gd name="connsiteX6" fmla="*/ 0 w 2613972"/>
              <a:gd name="connsiteY6" fmla="*/ 2261491 h 2697162"/>
              <a:gd name="connsiteX7" fmla="*/ 0 w 2613972"/>
              <a:gd name="connsiteY7" fmla="*/ 435671 h 2697162"/>
              <a:gd name="connsiteX8" fmla="*/ 435671 w 2613972"/>
              <a:gd name="connsiteY8" fmla="*/ 0 h 2697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3972" h="2697162">
                <a:moveTo>
                  <a:pt x="435671" y="0"/>
                </a:moveTo>
                <a:lnTo>
                  <a:pt x="2178301" y="0"/>
                </a:lnTo>
                <a:cubicBezTo>
                  <a:pt x="2418915" y="0"/>
                  <a:pt x="2613972" y="195057"/>
                  <a:pt x="2613972" y="435671"/>
                </a:cubicBezTo>
                <a:lnTo>
                  <a:pt x="2613972" y="2261491"/>
                </a:lnTo>
                <a:cubicBezTo>
                  <a:pt x="2613972" y="2502105"/>
                  <a:pt x="2418915" y="2697162"/>
                  <a:pt x="2178301" y="2697162"/>
                </a:cubicBezTo>
                <a:lnTo>
                  <a:pt x="435671" y="2697162"/>
                </a:lnTo>
                <a:cubicBezTo>
                  <a:pt x="195057" y="2697162"/>
                  <a:pt x="0" y="2502105"/>
                  <a:pt x="0" y="2261491"/>
                </a:cubicBezTo>
                <a:lnTo>
                  <a:pt x="0" y="435671"/>
                </a:lnTo>
                <a:cubicBezTo>
                  <a:pt x="0" y="195057"/>
                  <a:pt x="195057" y="0"/>
                  <a:pt x="435671"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383168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56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5E3C642D-84EC-4D31-B579-6EDA21DB7FD5}"/>
              </a:ext>
            </a:extLst>
          </p:cNvPr>
          <p:cNvSpPr>
            <a:spLocks noGrp="1"/>
          </p:cNvSpPr>
          <p:nvPr>
            <p:ph type="pic" sz="quarter" idx="199" hasCustomPrompt="1"/>
          </p:nvPr>
        </p:nvSpPr>
        <p:spPr>
          <a:xfrm>
            <a:off x="5842435" y="2254888"/>
            <a:ext cx="5141843" cy="3961613"/>
          </a:xfrm>
          <a:custGeom>
            <a:avLst/>
            <a:gdLst>
              <a:gd name="connsiteX0" fmla="*/ 0 w 5141843"/>
              <a:gd name="connsiteY0" fmla="*/ 0 h 3961613"/>
              <a:gd name="connsiteX1" fmla="*/ 5141843 w 5141843"/>
              <a:gd name="connsiteY1" fmla="*/ 0 h 3961613"/>
              <a:gd name="connsiteX2" fmla="*/ 5141843 w 5141843"/>
              <a:gd name="connsiteY2" fmla="*/ 3961613 h 3961613"/>
              <a:gd name="connsiteX3" fmla="*/ 0 w 5141843"/>
              <a:gd name="connsiteY3" fmla="*/ 3961613 h 3961613"/>
            </a:gdLst>
            <a:ahLst/>
            <a:cxnLst>
              <a:cxn ang="0">
                <a:pos x="connsiteX0" y="connsiteY0"/>
              </a:cxn>
              <a:cxn ang="0">
                <a:pos x="connsiteX1" y="connsiteY1"/>
              </a:cxn>
              <a:cxn ang="0">
                <a:pos x="connsiteX2" y="connsiteY2"/>
              </a:cxn>
              <a:cxn ang="0">
                <a:pos x="connsiteX3" y="connsiteY3"/>
              </a:cxn>
            </a:cxnLst>
            <a:rect l="l" t="t" r="r" b="b"/>
            <a:pathLst>
              <a:path w="5141843" h="3961613">
                <a:moveTo>
                  <a:pt x="0" y="0"/>
                </a:moveTo>
                <a:lnTo>
                  <a:pt x="5141843" y="0"/>
                </a:lnTo>
                <a:lnTo>
                  <a:pt x="5141843" y="3961613"/>
                </a:lnTo>
                <a:lnTo>
                  <a:pt x="0" y="3961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58301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731FA18-D2B6-4F03-884A-AA673C157339}"/>
              </a:ext>
            </a:extLst>
          </p:cNvPr>
          <p:cNvSpPr>
            <a:spLocks noGrp="1"/>
          </p:cNvSpPr>
          <p:nvPr>
            <p:ph type="pic" sz="quarter" idx="199" hasCustomPrompt="1"/>
          </p:nvPr>
        </p:nvSpPr>
        <p:spPr>
          <a:xfrm>
            <a:off x="0" y="4584137"/>
            <a:ext cx="12192000" cy="2273863"/>
          </a:xfrm>
          <a:custGeom>
            <a:avLst/>
            <a:gdLst>
              <a:gd name="connsiteX0" fmla="*/ 0 w 12192000"/>
              <a:gd name="connsiteY0" fmla="*/ 0 h 2273863"/>
              <a:gd name="connsiteX1" fmla="*/ 12192000 w 12192000"/>
              <a:gd name="connsiteY1" fmla="*/ 0 h 2273863"/>
              <a:gd name="connsiteX2" fmla="*/ 12192000 w 12192000"/>
              <a:gd name="connsiteY2" fmla="*/ 2273863 h 2273863"/>
              <a:gd name="connsiteX3" fmla="*/ 0 w 12192000"/>
              <a:gd name="connsiteY3" fmla="*/ 2273863 h 2273863"/>
            </a:gdLst>
            <a:ahLst/>
            <a:cxnLst>
              <a:cxn ang="0">
                <a:pos x="connsiteX0" y="connsiteY0"/>
              </a:cxn>
              <a:cxn ang="0">
                <a:pos x="connsiteX1" y="connsiteY1"/>
              </a:cxn>
              <a:cxn ang="0">
                <a:pos x="connsiteX2" y="connsiteY2"/>
              </a:cxn>
              <a:cxn ang="0">
                <a:pos x="connsiteX3" y="connsiteY3"/>
              </a:cxn>
            </a:cxnLst>
            <a:rect l="l" t="t" r="r" b="b"/>
            <a:pathLst>
              <a:path w="12192000" h="2273863">
                <a:moveTo>
                  <a:pt x="0" y="0"/>
                </a:moveTo>
                <a:lnTo>
                  <a:pt x="12192000" y="0"/>
                </a:lnTo>
                <a:lnTo>
                  <a:pt x="12192000" y="2273863"/>
                </a:lnTo>
                <a:lnTo>
                  <a:pt x="0" y="227386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67070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5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A26E57F-31E3-4FAB-93A7-F6A301E2BCE0}"/>
              </a:ext>
            </a:extLst>
          </p:cNvPr>
          <p:cNvSpPr>
            <a:spLocks noGrp="1"/>
          </p:cNvSpPr>
          <p:nvPr>
            <p:ph type="pic" sz="quarter" idx="199" hasCustomPrompt="1"/>
          </p:nvPr>
        </p:nvSpPr>
        <p:spPr>
          <a:xfrm>
            <a:off x="7468788" y="2133601"/>
            <a:ext cx="3921300" cy="3816627"/>
          </a:xfrm>
          <a:custGeom>
            <a:avLst/>
            <a:gdLst>
              <a:gd name="connsiteX0" fmla="*/ 0 w 3921300"/>
              <a:gd name="connsiteY0" fmla="*/ 0 h 3816627"/>
              <a:gd name="connsiteX1" fmla="*/ 3921300 w 3921300"/>
              <a:gd name="connsiteY1" fmla="*/ 0 h 3816627"/>
              <a:gd name="connsiteX2" fmla="*/ 3921300 w 3921300"/>
              <a:gd name="connsiteY2" fmla="*/ 3816627 h 3816627"/>
              <a:gd name="connsiteX3" fmla="*/ 0 w 3921300"/>
              <a:gd name="connsiteY3" fmla="*/ 3816627 h 3816627"/>
            </a:gdLst>
            <a:ahLst/>
            <a:cxnLst>
              <a:cxn ang="0">
                <a:pos x="connsiteX0" y="connsiteY0"/>
              </a:cxn>
              <a:cxn ang="0">
                <a:pos x="connsiteX1" y="connsiteY1"/>
              </a:cxn>
              <a:cxn ang="0">
                <a:pos x="connsiteX2" y="connsiteY2"/>
              </a:cxn>
              <a:cxn ang="0">
                <a:pos x="connsiteX3" y="connsiteY3"/>
              </a:cxn>
            </a:cxnLst>
            <a:rect l="l" t="t" r="r" b="b"/>
            <a:pathLst>
              <a:path w="3921300" h="3816627">
                <a:moveTo>
                  <a:pt x="0" y="0"/>
                </a:moveTo>
                <a:lnTo>
                  <a:pt x="3921300" y="0"/>
                </a:lnTo>
                <a:lnTo>
                  <a:pt x="3921300" y="3816627"/>
                </a:lnTo>
                <a:lnTo>
                  <a:pt x="0" y="381662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445808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5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8A89A86-928A-4DA7-81FB-A98F483716AC}"/>
              </a:ext>
            </a:extLst>
          </p:cNvPr>
          <p:cNvSpPr>
            <a:spLocks noGrp="1"/>
          </p:cNvSpPr>
          <p:nvPr>
            <p:ph type="pic" sz="quarter" idx="199" hasCustomPrompt="1"/>
          </p:nvPr>
        </p:nvSpPr>
        <p:spPr>
          <a:xfrm>
            <a:off x="0" y="4845799"/>
            <a:ext cx="12192000" cy="2018827"/>
          </a:xfrm>
          <a:custGeom>
            <a:avLst/>
            <a:gdLst>
              <a:gd name="connsiteX0" fmla="*/ 0 w 12192000"/>
              <a:gd name="connsiteY0" fmla="*/ 0 h 2018827"/>
              <a:gd name="connsiteX1" fmla="*/ 12192000 w 12192000"/>
              <a:gd name="connsiteY1" fmla="*/ 0 h 2018827"/>
              <a:gd name="connsiteX2" fmla="*/ 12192000 w 12192000"/>
              <a:gd name="connsiteY2" fmla="*/ 2018827 h 2018827"/>
              <a:gd name="connsiteX3" fmla="*/ 0 w 12192000"/>
              <a:gd name="connsiteY3" fmla="*/ 2018827 h 2018827"/>
            </a:gdLst>
            <a:ahLst/>
            <a:cxnLst>
              <a:cxn ang="0">
                <a:pos x="connsiteX0" y="connsiteY0"/>
              </a:cxn>
              <a:cxn ang="0">
                <a:pos x="connsiteX1" y="connsiteY1"/>
              </a:cxn>
              <a:cxn ang="0">
                <a:pos x="connsiteX2" y="connsiteY2"/>
              </a:cxn>
              <a:cxn ang="0">
                <a:pos x="connsiteX3" y="connsiteY3"/>
              </a:cxn>
            </a:cxnLst>
            <a:rect l="l" t="t" r="r" b="b"/>
            <a:pathLst>
              <a:path w="12192000" h="2018827">
                <a:moveTo>
                  <a:pt x="0" y="0"/>
                </a:moveTo>
                <a:lnTo>
                  <a:pt x="12192000" y="0"/>
                </a:lnTo>
                <a:lnTo>
                  <a:pt x="12192000" y="2018827"/>
                </a:lnTo>
                <a:lnTo>
                  <a:pt x="0" y="201882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686524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60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ABBC98C-9AC2-4284-B2E7-A8C61D6E7CCB}"/>
              </a:ext>
            </a:extLst>
          </p:cNvPr>
          <p:cNvSpPr>
            <a:spLocks noGrp="1"/>
          </p:cNvSpPr>
          <p:nvPr>
            <p:ph type="pic" sz="quarter" idx="200" hasCustomPrompt="1"/>
          </p:nvPr>
        </p:nvSpPr>
        <p:spPr>
          <a:xfrm>
            <a:off x="667659" y="1967328"/>
            <a:ext cx="3004457" cy="2525486"/>
          </a:xfrm>
          <a:custGeom>
            <a:avLst/>
            <a:gdLst>
              <a:gd name="connsiteX0" fmla="*/ 0 w 3004457"/>
              <a:gd name="connsiteY0" fmla="*/ 0 h 2525486"/>
              <a:gd name="connsiteX1" fmla="*/ 3004457 w 3004457"/>
              <a:gd name="connsiteY1" fmla="*/ 0 h 2525486"/>
              <a:gd name="connsiteX2" fmla="*/ 3004457 w 3004457"/>
              <a:gd name="connsiteY2" fmla="*/ 2525486 h 2525486"/>
              <a:gd name="connsiteX3" fmla="*/ 0 w 3004457"/>
              <a:gd name="connsiteY3" fmla="*/ 2525486 h 2525486"/>
            </a:gdLst>
            <a:ahLst/>
            <a:cxnLst>
              <a:cxn ang="0">
                <a:pos x="connsiteX0" y="connsiteY0"/>
              </a:cxn>
              <a:cxn ang="0">
                <a:pos x="connsiteX1" y="connsiteY1"/>
              </a:cxn>
              <a:cxn ang="0">
                <a:pos x="connsiteX2" y="connsiteY2"/>
              </a:cxn>
              <a:cxn ang="0">
                <a:pos x="connsiteX3" y="connsiteY3"/>
              </a:cxn>
            </a:cxnLst>
            <a:rect l="l" t="t" r="r" b="b"/>
            <a:pathLst>
              <a:path w="3004457" h="2525486">
                <a:moveTo>
                  <a:pt x="0" y="0"/>
                </a:moveTo>
                <a:lnTo>
                  <a:pt x="3004457" y="0"/>
                </a:lnTo>
                <a:lnTo>
                  <a:pt x="3004457" y="2525486"/>
                </a:lnTo>
                <a:lnTo>
                  <a:pt x="0" y="2525486"/>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29884FA4-EF21-4DC3-A5D2-0BD9A01FB5EC}"/>
              </a:ext>
            </a:extLst>
          </p:cNvPr>
          <p:cNvSpPr>
            <a:spLocks noGrp="1"/>
          </p:cNvSpPr>
          <p:nvPr>
            <p:ph type="pic" sz="quarter" idx="199" hasCustomPrompt="1"/>
          </p:nvPr>
        </p:nvSpPr>
        <p:spPr>
          <a:xfrm>
            <a:off x="3765318" y="1967328"/>
            <a:ext cx="7977374" cy="1626358"/>
          </a:xfrm>
          <a:custGeom>
            <a:avLst/>
            <a:gdLst>
              <a:gd name="connsiteX0" fmla="*/ 0 w 7977374"/>
              <a:gd name="connsiteY0" fmla="*/ 0 h 1626358"/>
              <a:gd name="connsiteX1" fmla="*/ 7977374 w 7977374"/>
              <a:gd name="connsiteY1" fmla="*/ 0 h 1626358"/>
              <a:gd name="connsiteX2" fmla="*/ 7977374 w 7977374"/>
              <a:gd name="connsiteY2" fmla="*/ 1626358 h 1626358"/>
              <a:gd name="connsiteX3" fmla="*/ 0 w 7977374"/>
              <a:gd name="connsiteY3" fmla="*/ 1626358 h 1626358"/>
            </a:gdLst>
            <a:ahLst/>
            <a:cxnLst>
              <a:cxn ang="0">
                <a:pos x="connsiteX0" y="connsiteY0"/>
              </a:cxn>
              <a:cxn ang="0">
                <a:pos x="connsiteX1" y="connsiteY1"/>
              </a:cxn>
              <a:cxn ang="0">
                <a:pos x="connsiteX2" y="connsiteY2"/>
              </a:cxn>
              <a:cxn ang="0">
                <a:pos x="connsiteX3" y="connsiteY3"/>
              </a:cxn>
            </a:cxnLst>
            <a:rect l="l" t="t" r="r" b="b"/>
            <a:pathLst>
              <a:path w="7977374" h="1626358">
                <a:moveTo>
                  <a:pt x="0" y="0"/>
                </a:moveTo>
                <a:lnTo>
                  <a:pt x="7977374" y="0"/>
                </a:lnTo>
                <a:lnTo>
                  <a:pt x="7977374" y="1626358"/>
                </a:lnTo>
                <a:lnTo>
                  <a:pt x="0" y="162635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E813401C-EACF-47E7-9C8E-1E93C83DCBA3}"/>
              </a:ext>
            </a:extLst>
          </p:cNvPr>
          <p:cNvSpPr>
            <a:spLocks noGrp="1"/>
          </p:cNvSpPr>
          <p:nvPr>
            <p:ph type="pic" sz="quarter" idx="201" hasCustomPrompt="1"/>
          </p:nvPr>
        </p:nvSpPr>
        <p:spPr>
          <a:xfrm>
            <a:off x="3765318" y="3665046"/>
            <a:ext cx="2887274" cy="2525486"/>
          </a:xfrm>
          <a:custGeom>
            <a:avLst/>
            <a:gdLst>
              <a:gd name="connsiteX0" fmla="*/ 0 w 2887274"/>
              <a:gd name="connsiteY0" fmla="*/ 0 h 2525486"/>
              <a:gd name="connsiteX1" fmla="*/ 2887274 w 2887274"/>
              <a:gd name="connsiteY1" fmla="*/ 0 h 2525486"/>
              <a:gd name="connsiteX2" fmla="*/ 2887274 w 2887274"/>
              <a:gd name="connsiteY2" fmla="*/ 2525486 h 2525486"/>
              <a:gd name="connsiteX3" fmla="*/ 0 w 2887274"/>
              <a:gd name="connsiteY3" fmla="*/ 2525486 h 2525486"/>
            </a:gdLst>
            <a:ahLst/>
            <a:cxnLst>
              <a:cxn ang="0">
                <a:pos x="connsiteX0" y="connsiteY0"/>
              </a:cxn>
              <a:cxn ang="0">
                <a:pos x="connsiteX1" y="connsiteY1"/>
              </a:cxn>
              <a:cxn ang="0">
                <a:pos x="connsiteX2" y="connsiteY2"/>
              </a:cxn>
              <a:cxn ang="0">
                <a:pos x="connsiteX3" y="connsiteY3"/>
              </a:cxn>
            </a:cxnLst>
            <a:rect l="l" t="t" r="r" b="b"/>
            <a:pathLst>
              <a:path w="2887274" h="2525486">
                <a:moveTo>
                  <a:pt x="0" y="0"/>
                </a:moveTo>
                <a:lnTo>
                  <a:pt x="2887274" y="0"/>
                </a:lnTo>
                <a:lnTo>
                  <a:pt x="2887274" y="2525486"/>
                </a:lnTo>
                <a:lnTo>
                  <a:pt x="0" y="252548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044676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6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F8542AE-B48F-4149-B727-110E3696C353}"/>
              </a:ext>
            </a:extLst>
          </p:cNvPr>
          <p:cNvSpPr>
            <a:spLocks noGrp="1"/>
          </p:cNvSpPr>
          <p:nvPr>
            <p:ph type="pic" sz="quarter" idx="200" hasCustomPrompt="1"/>
          </p:nvPr>
        </p:nvSpPr>
        <p:spPr>
          <a:xfrm>
            <a:off x="748530" y="3033485"/>
            <a:ext cx="7632428" cy="2689451"/>
          </a:xfrm>
          <a:custGeom>
            <a:avLst/>
            <a:gdLst>
              <a:gd name="connsiteX0" fmla="*/ 0 w 7632428"/>
              <a:gd name="connsiteY0" fmla="*/ 0 h 2689451"/>
              <a:gd name="connsiteX1" fmla="*/ 7632428 w 7632428"/>
              <a:gd name="connsiteY1" fmla="*/ 0 h 2689451"/>
              <a:gd name="connsiteX2" fmla="*/ 7632428 w 7632428"/>
              <a:gd name="connsiteY2" fmla="*/ 2689451 h 2689451"/>
              <a:gd name="connsiteX3" fmla="*/ 0 w 7632428"/>
              <a:gd name="connsiteY3" fmla="*/ 2689451 h 2689451"/>
            </a:gdLst>
            <a:ahLst/>
            <a:cxnLst>
              <a:cxn ang="0">
                <a:pos x="connsiteX0" y="connsiteY0"/>
              </a:cxn>
              <a:cxn ang="0">
                <a:pos x="connsiteX1" y="connsiteY1"/>
              </a:cxn>
              <a:cxn ang="0">
                <a:pos x="connsiteX2" y="connsiteY2"/>
              </a:cxn>
              <a:cxn ang="0">
                <a:pos x="connsiteX3" y="connsiteY3"/>
              </a:cxn>
            </a:cxnLst>
            <a:rect l="l" t="t" r="r" b="b"/>
            <a:pathLst>
              <a:path w="7632428" h="2689451">
                <a:moveTo>
                  <a:pt x="0" y="0"/>
                </a:moveTo>
                <a:lnTo>
                  <a:pt x="7632428" y="0"/>
                </a:lnTo>
                <a:lnTo>
                  <a:pt x="7632428" y="2689451"/>
                </a:lnTo>
                <a:lnTo>
                  <a:pt x="0" y="2689451"/>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8D6EC97C-AB35-48D0-842D-D77CF2342436}"/>
              </a:ext>
            </a:extLst>
          </p:cNvPr>
          <p:cNvSpPr>
            <a:spLocks noGrp="1"/>
          </p:cNvSpPr>
          <p:nvPr>
            <p:ph type="pic" sz="quarter" idx="199" hasCustomPrompt="1"/>
          </p:nvPr>
        </p:nvSpPr>
        <p:spPr>
          <a:xfrm>
            <a:off x="8551501" y="1964646"/>
            <a:ext cx="2891971" cy="2186441"/>
          </a:xfrm>
          <a:custGeom>
            <a:avLst/>
            <a:gdLst>
              <a:gd name="connsiteX0" fmla="*/ 0 w 2891971"/>
              <a:gd name="connsiteY0" fmla="*/ 0 h 2186441"/>
              <a:gd name="connsiteX1" fmla="*/ 2891971 w 2891971"/>
              <a:gd name="connsiteY1" fmla="*/ 0 h 2186441"/>
              <a:gd name="connsiteX2" fmla="*/ 2891971 w 2891971"/>
              <a:gd name="connsiteY2" fmla="*/ 2186441 h 2186441"/>
              <a:gd name="connsiteX3" fmla="*/ 0 w 2891971"/>
              <a:gd name="connsiteY3" fmla="*/ 2186441 h 2186441"/>
            </a:gdLst>
            <a:ahLst/>
            <a:cxnLst>
              <a:cxn ang="0">
                <a:pos x="connsiteX0" y="connsiteY0"/>
              </a:cxn>
              <a:cxn ang="0">
                <a:pos x="connsiteX1" y="connsiteY1"/>
              </a:cxn>
              <a:cxn ang="0">
                <a:pos x="connsiteX2" y="connsiteY2"/>
              </a:cxn>
              <a:cxn ang="0">
                <a:pos x="connsiteX3" y="connsiteY3"/>
              </a:cxn>
            </a:cxnLst>
            <a:rect l="l" t="t" r="r" b="b"/>
            <a:pathLst>
              <a:path w="2891971" h="2186441">
                <a:moveTo>
                  <a:pt x="0" y="0"/>
                </a:moveTo>
                <a:lnTo>
                  <a:pt x="2891971" y="0"/>
                </a:lnTo>
                <a:lnTo>
                  <a:pt x="2891971" y="2186441"/>
                </a:lnTo>
                <a:lnTo>
                  <a:pt x="0" y="218644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040915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6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27D2138-FC69-4B0B-A6A6-CA09DA5FEA2C}"/>
              </a:ext>
            </a:extLst>
          </p:cNvPr>
          <p:cNvSpPr>
            <a:spLocks noGrp="1"/>
          </p:cNvSpPr>
          <p:nvPr>
            <p:ph type="pic" sz="quarter" idx="200" hasCustomPrompt="1"/>
          </p:nvPr>
        </p:nvSpPr>
        <p:spPr>
          <a:xfrm>
            <a:off x="573157" y="2033588"/>
            <a:ext cx="11045686" cy="3002032"/>
          </a:xfrm>
          <a:custGeom>
            <a:avLst/>
            <a:gdLst>
              <a:gd name="connsiteX0" fmla="*/ 2786743 w 11045686"/>
              <a:gd name="connsiteY0" fmla="*/ 1395412 h 3002032"/>
              <a:gd name="connsiteX1" fmla="*/ 5392214 w 11045686"/>
              <a:gd name="connsiteY1" fmla="*/ 1395412 h 3002032"/>
              <a:gd name="connsiteX2" fmla="*/ 5392214 w 11045686"/>
              <a:gd name="connsiteY2" fmla="*/ 3002032 h 3002032"/>
              <a:gd name="connsiteX3" fmla="*/ 2786743 w 11045686"/>
              <a:gd name="connsiteY3" fmla="*/ 3002032 h 3002032"/>
              <a:gd name="connsiteX4" fmla="*/ 5442857 w 11045686"/>
              <a:gd name="connsiteY4" fmla="*/ 0 h 3002032"/>
              <a:gd name="connsiteX5" fmla="*/ 11045686 w 11045686"/>
              <a:gd name="connsiteY5" fmla="*/ 0 h 3002032"/>
              <a:gd name="connsiteX6" fmla="*/ 11045686 w 11045686"/>
              <a:gd name="connsiteY6" fmla="*/ 3002032 h 3002032"/>
              <a:gd name="connsiteX7" fmla="*/ 5442857 w 11045686"/>
              <a:gd name="connsiteY7" fmla="*/ 3002032 h 3002032"/>
              <a:gd name="connsiteX8" fmla="*/ 0 w 11045686"/>
              <a:gd name="connsiteY8" fmla="*/ 0 h 3002032"/>
              <a:gd name="connsiteX9" fmla="*/ 2736101 w 11045686"/>
              <a:gd name="connsiteY9" fmla="*/ 0 h 3002032"/>
              <a:gd name="connsiteX10" fmla="*/ 2736101 w 11045686"/>
              <a:gd name="connsiteY10" fmla="*/ 3002032 h 3002032"/>
              <a:gd name="connsiteX11" fmla="*/ 0 w 11045686"/>
              <a:gd name="connsiteY11" fmla="*/ 3002032 h 3002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045686" h="3002032">
                <a:moveTo>
                  <a:pt x="2786743" y="1395412"/>
                </a:moveTo>
                <a:lnTo>
                  <a:pt x="5392214" y="1395412"/>
                </a:lnTo>
                <a:lnTo>
                  <a:pt x="5392214" y="3002032"/>
                </a:lnTo>
                <a:lnTo>
                  <a:pt x="2786743" y="3002032"/>
                </a:lnTo>
                <a:close/>
                <a:moveTo>
                  <a:pt x="5442857" y="0"/>
                </a:moveTo>
                <a:lnTo>
                  <a:pt x="11045686" y="0"/>
                </a:lnTo>
                <a:lnTo>
                  <a:pt x="11045686" y="3002032"/>
                </a:lnTo>
                <a:lnTo>
                  <a:pt x="5442857" y="3002032"/>
                </a:lnTo>
                <a:close/>
                <a:moveTo>
                  <a:pt x="0" y="0"/>
                </a:moveTo>
                <a:lnTo>
                  <a:pt x="2736101" y="0"/>
                </a:lnTo>
                <a:lnTo>
                  <a:pt x="2736101" y="3002032"/>
                </a:lnTo>
                <a:lnTo>
                  <a:pt x="0" y="300203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168656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63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8F573C9-716E-4FCB-A803-6351EC82B035}"/>
              </a:ext>
            </a:extLst>
          </p:cNvPr>
          <p:cNvSpPr>
            <a:spLocks noGrp="1"/>
          </p:cNvSpPr>
          <p:nvPr>
            <p:ph type="pic" sz="quarter" idx="200" hasCustomPrompt="1"/>
          </p:nvPr>
        </p:nvSpPr>
        <p:spPr>
          <a:xfrm>
            <a:off x="1331233" y="2089284"/>
            <a:ext cx="7793040" cy="4768716"/>
          </a:xfrm>
          <a:custGeom>
            <a:avLst/>
            <a:gdLst>
              <a:gd name="connsiteX0" fmla="*/ 4774656 w 7793040"/>
              <a:gd name="connsiteY0" fmla="*/ 2757115 h 4768716"/>
              <a:gd name="connsiteX1" fmla="*/ 7793040 w 7793040"/>
              <a:gd name="connsiteY1" fmla="*/ 2757115 h 4768716"/>
              <a:gd name="connsiteX2" fmla="*/ 7793040 w 7793040"/>
              <a:gd name="connsiteY2" fmla="*/ 4768716 h 4768716"/>
              <a:gd name="connsiteX3" fmla="*/ 4774656 w 7793040"/>
              <a:gd name="connsiteY3" fmla="*/ 4768716 h 4768716"/>
              <a:gd name="connsiteX4" fmla="*/ 0 w 7793040"/>
              <a:gd name="connsiteY4" fmla="*/ 0 h 4768716"/>
              <a:gd name="connsiteX5" fmla="*/ 4754880 w 7793040"/>
              <a:gd name="connsiteY5" fmla="*/ 0 h 4768716"/>
              <a:gd name="connsiteX6" fmla="*/ 4754880 w 7793040"/>
              <a:gd name="connsiteY6" fmla="*/ 2773680 h 4768716"/>
              <a:gd name="connsiteX7" fmla="*/ 0 w 7793040"/>
              <a:gd name="connsiteY7" fmla="*/ 2773680 h 476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93040" h="4768716">
                <a:moveTo>
                  <a:pt x="4774656" y="2757115"/>
                </a:moveTo>
                <a:lnTo>
                  <a:pt x="7793040" y="2757115"/>
                </a:lnTo>
                <a:lnTo>
                  <a:pt x="7793040" y="4768716"/>
                </a:lnTo>
                <a:lnTo>
                  <a:pt x="4774656" y="4768716"/>
                </a:lnTo>
                <a:close/>
                <a:moveTo>
                  <a:pt x="0" y="0"/>
                </a:moveTo>
                <a:lnTo>
                  <a:pt x="4754880" y="0"/>
                </a:lnTo>
                <a:lnTo>
                  <a:pt x="4754880" y="2773680"/>
                </a:lnTo>
                <a:lnTo>
                  <a:pt x="0" y="277368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E088C2E2-0F99-4518-929A-5DFA30986FAC}"/>
              </a:ext>
            </a:extLst>
          </p:cNvPr>
          <p:cNvSpPr>
            <a:spLocks noGrp="1"/>
          </p:cNvSpPr>
          <p:nvPr>
            <p:ph type="pic" sz="quarter" idx="201" hasCustomPrompt="1"/>
          </p:nvPr>
        </p:nvSpPr>
        <p:spPr>
          <a:xfrm>
            <a:off x="9173616" y="4862965"/>
            <a:ext cx="3018384" cy="2011601"/>
          </a:xfrm>
          <a:custGeom>
            <a:avLst/>
            <a:gdLst>
              <a:gd name="connsiteX0" fmla="*/ 0 w 3018384"/>
              <a:gd name="connsiteY0" fmla="*/ 0 h 2011601"/>
              <a:gd name="connsiteX1" fmla="*/ 3018384 w 3018384"/>
              <a:gd name="connsiteY1" fmla="*/ 0 h 2011601"/>
              <a:gd name="connsiteX2" fmla="*/ 3018384 w 3018384"/>
              <a:gd name="connsiteY2" fmla="*/ 2011601 h 2011601"/>
              <a:gd name="connsiteX3" fmla="*/ 0 w 3018384"/>
              <a:gd name="connsiteY3" fmla="*/ 2011601 h 2011601"/>
            </a:gdLst>
            <a:ahLst/>
            <a:cxnLst>
              <a:cxn ang="0">
                <a:pos x="connsiteX0" y="connsiteY0"/>
              </a:cxn>
              <a:cxn ang="0">
                <a:pos x="connsiteX1" y="connsiteY1"/>
              </a:cxn>
              <a:cxn ang="0">
                <a:pos x="connsiteX2" y="connsiteY2"/>
              </a:cxn>
              <a:cxn ang="0">
                <a:pos x="connsiteX3" y="connsiteY3"/>
              </a:cxn>
            </a:cxnLst>
            <a:rect l="l" t="t" r="r" b="b"/>
            <a:pathLst>
              <a:path w="3018384" h="2011601">
                <a:moveTo>
                  <a:pt x="0" y="0"/>
                </a:moveTo>
                <a:lnTo>
                  <a:pt x="3018384" y="0"/>
                </a:lnTo>
                <a:lnTo>
                  <a:pt x="3018384" y="2011601"/>
                </a:lnTo>
                <a:lnTo>
                  <a:pt x="0" y="201160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794908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6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7AAB9CB-1B9B-4A11-A181-E1BB19C13AC8}"/>
              </a:ext>
            </a:extLst>
          </p:cNvPr>
          <p:cNvSpPr>
            <a:spLocks noGrp="1"/>
          </p:cNvSpPr>
          <p:nvPr>
            <p:ph type="pic" sz="quarter" idx="199" hasCustomPrompt="1"/>
          </p:nvPr>
        </p:nvSpPr>
        <p:spPr>
          <a:xfrm>
            <a:off x="939078" y="2213113"/>
            <a:ext cx="6291470" cy="3721812"/>
          </a:xfrm>
          <a:custGeom>
            <a:avLst/>
            <a:gdLst>
              <a:gd name="connsiteX0" fmla="*/ 0 w 6291470"/>
              <a:gd name="connsiteY0" fmla="*/ 0 h 3721812"/>
              <a:gd name="connsiteX1" fmla="*/ 6291470 w 6291470"/>
              <a:gd name="connsiteY1" fmla="*/ 0 h 3721812"/>
              <a:gd name="connsiteX2" fmla="*/ 6291470 w 6291470"/>
              <a:gd name="connsiteY2" fmla="*/ 3721812 h 3721812"/>
              <a:gd name="connsiteX3" fmla="*/ 0 w 6291470"/>
              <a:gd name="connsiteY3" fmla="*/ 3721812 h 3721812"/>
            </a:gdLst>
            <a:ahLst/>
            <a:cxnLst>
              <a:cxn ang="0">
                <a:pos x="connsiteX0" y="connsiteY0"/>
              </a:cxn>
              <a:cxn ang="0">
                <a:pos x="connsiteX1" y="connsiteY1"/>
              </a:cxn>
              <a:cxn ang="0">
                <a:pos x="connsiteX2" y="connsiteY2"/>
              </a:cxn>
              <a:cxn ang="0">
                <a:pos x="connsiteX3" y="connsiteY3"/>
              </a:cxn>
            </a:cxnLst>
            <a:rect l="l" t="t" r="r" b="b"/>
            <a:pathLst>
              <a:path w="6291470" h="3721812">
                <a:moveTo>
                  <a:pt x="0" y="0"/>
                </a:moveTo>
                <a:lnTo>
                  <a:pt x="6291470" y="0"/>
                </a:lnTo>
                <a:lnTo>
                  <a:pt x="6291470" y="3721812"/>
                </a:lnTo>
                <a:lnTo>
                  <a:pt x="0" y="37218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3210865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65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001FD2A-B6B8-42F3-A490-3B02FE800D8D}"/>
              </a:ext>
            </a:extLst>
          </p:cNvPr>
          <p:cNvSpPr>
            <a:spLocks noGrp="1"/>
          </p:cNvSpPr>
          <p:nvPr>
            <p:ph type="pic" sz="quarter" idx="199" hasCustomPrompt="1"/>
          </p:nvPr>
        </p:nvSpPr>
        <p:spPr>
          <a:xfrm>
            <a:off x="0" y="2552342"/>
            <a:ext cx="12192000" cy="3448405"/>
          </a:xfrm>
          <a:custGeom>
            <a:avLst/>
            <a:gdLst>
              <a:gd name="connsiteX0" fmla="*/ 0 w 12192000"/>
              <a:gd name="connsiteY0" fmla="*/ 0 h 3448405"/>
              <a:gd name="connsiteX1" fmla="*/ 12192000 w 12192000"/>
              <a:gd name="connsiteY1" fmla="*/ 0 h 3448405"/>
              <a:gd name="connsiteX2" fmla="*/ 12192000 w 12192000"/>
              <a:gd name="connsiteY2" fmla="*/ 3448405 h 3448405"/>
              <a:gd name="connsiteX3" fmla="*/ 0 w 12192000"/>
              <a:gd name="connsiteY3" fmla="*/ 3448405 h 3448405"/>
            </a:gdLst>
            <a:ahLst/>
            <a:cxnLst>
              <a:cxn ang="0">
                <a:pos x="connsiteX0" y="connsiteY0"/>
              </a:cxn>
              <a:cxn ang="0">
                <a:pos x="connsiteX1" y="connsiteY1"/>
              </a:cxn>
              <a:cxn ang="0">
                <a:pos x="connsiteX2" y="connsiteY2"/>
              </a:cxn>
              <a:cxn ang="0">
                <a:pos x="connsiteX3" y="connsiteY3"/>
              </a:cxn>
            </a:cxnLst>
            <a:rect l="l" t="t" r="r" b="b"/>
            <a:pathLst>
              <a:path w="12192000" h="3448405">
                <a:moveTo>
                  <a:pt x="0" y="0"/>
                </a:moveTo>
                <a:lnTo>
                  <a:pt x="12192000" y="0"/>
                </a:lnTo>
                <a:lnTo>
                  <a:pt x="12192000" y="3448405"/>
                </a:lnTo>
                <a:lnTo>
                  <a:pt x="0" y="344840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0D5E0638-21DB-496C-B513-C0A53DDB82D3}"/>
              </a:ext>
            </a:extLst>
          </p:cNvPr>
          <p:cNvSpPr>
            <a:spLocks noGrp="1"/>
          </p:cNvSpPr>
          <p:nvPr>
            <p:ph type="pic" sz="quarter" idx="200" hasCustomPrompt="1"/>
          </p:nvPr>
        </p:nvSpPr>
        <p:spPr>
          <a:xfrm>
            <a:off x="1484724" y="1814518"/>
            <a:ext cx="3868326" cy="5043483"/>
          </a:xfrm>
          <a:custGeom>
            <a:avLst/>
            <a:gdLst>
              <a:gd name="connsiteX0" fmla="*/ 0 w 3868326"/>
              <a:gd name="connsiteY0" fmla="*/ 0 h 5043483"/>
              <a:gd name="connsiteX1" fmla="*/ 3868326 w 3868326"/>
              <a:gd name="connsiteY1" fmla="*/ 0 h 5043483"/>
              <a:gd name="connsiteX2" fmla="*/ 3868326 w 3868326"/>
              <a:gd name="connsiteY2" fmla="*/ 5043483 h 5043483"/>
              <a:gd name="connsiteX3" fmla="*/ 0 w 3868326"/>
              <a:gd name="connsiteY3" fmla="*/ 5043483 h 5043483"/>
            </a:gdLst>
            <a:ahLst/>
            <a:cxnLst>
              <a:cxn ang="0">
                <a:pos x="connsiteX0" y="connsiteY0"/>
              </a:cxn>
              <a:cxn ang="0">
                <a:pos x="connsiteX1" y="connsiteY1"/>
              </a:cxn>
              <a:cxn ang="0">
                <a:pos x="connsiteX2" y="connsiteY2"/>
              </a:cxn>
              <a:cxn ang="0">
                <a:pos x="connsiteX3" y="connsiteY3"/>
              </a:cxn>
            </a:cxnLst>
            <a:rect l="l" t="t" r="r" b="b"/>
            <a:pathLst>
              <a:path w="3868326" h="5043483">
                <a:moveTo>
                  <a:pt x="0" y="0"/>
                </a:moveTo>
                <a:lnTo>
                  <a:pt x="3868326" y="0"/>
                </a:lnTo>
                <a:lnTo>
                  <a:pt x="3868326" y="5043483"/>
                </a:lnTo>
                <a:lnTo>
                  <a:pt x="0" y="504348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13350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6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EB3CAF-40C1-43AC-86FC-64899EBEA71F}"/>
              </a:ext>
            </a:extLst>
          </p:cNvPr>
          <p:cNvSpPr>
            <a:spLocks noGrp="1"/>
          </p:cNvSpPr>
          <p:nvPr>
            <p:ph type="pic" sz="quarter" idx="199" hasCustomPrompt="1"/>
          </p:nvPr>
        </p:nvSpPr>
        <p:spPr>
          <a:xfrm>
            <a:off x="5178807" y="968827"/>
            <a:ext cx="4920342" cy="4920346"/>
          </a:xfrm>
          <a:custGeom>
            <a:avLst/>
            <a:gdLst>
              <a:gd name="connsiteX0" fmla="*/ 2460171 w 4920342"/>
              <a:gd name="connsiteY0" fmla="*/ 0 h 4920346"/>
              <a:gd name="connsiteX1" fmla="*/ 4920342 w 4920342"/>
              <a:gd name="connsiteY1" fmla="*/ 2460173 h 4920346"/>
              <a:gd name="connsiteX2" fmla="*/ 2460171 w 4920342"/>
              <a:gd name="connsiteY2" fmla="*/ 4920346 h 4920346"/>
              <a:gd name="connsiteX3" fmla="*/ 0 w 4920342"/>
              <a:gd name="connsiteY3" fmla="*/ 2460173 h 4920346"/>
            </a:gdLst>
            <a:ahLst/>
            <a:cxnLst>
              <a:cxn ang="0">
                <a:pos x="connsiteX0" y="connsiteY0"/>
              </a:cxn>
              <a:cxn ang="0">
                <a:pos x="connsiteX1" y="connsiteY1"/>
              </a:cxn>
              <a:cxn ang="0">
                <a:pos x="connsiteX2" y="connsiteY2"/>
              </a:cxn>
              <a:cxn ang="0">
                <a:pos x="connsiteX3" y="connsiteY3"/>
              </a:cxn>
            </a:cxnLst>
            <a:rect l="l" t="t" r="r" b="b"/>
            <a:pathLst>
              <a:path w="4920342" h="4920346">
                <a:moveTo>
                  <a:pt x="2460171" y="0"/>
                </a:moveTo>
                <a:lnTo>
                  <a:pt x="4920342" y="2460173"/>
                </a:lnTo>
                <a:lnTo>
                  <a:pt x="2460171" y="4920346"/>
                </a:lnTo>
                <a:lnTo>
                  <a:pt x="0" y="246017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79377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67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C8BB1C3-2E66-4621-9836-D42A17CD8558}"/>
              </a:ext>
            </a:extLst>
          </p:cNvPr>
          <p:cNvSpPr>
            <a:spLocks noGrp="1"/>
          </p:cNvSpPr>
          <p:nvPr>
            <p:ph type="pic" sz="quarter" idx="199" hasCustomPrompt="1"/>
          </p:nvPr>
        </p:nvSpPr>
        <p:spPr>
          <a:xfrm>
            <a:off x="1795993" y="3167279"/>
            <a:ext cx="3788093" cy="2518387"/>
          </a:xfrm>
          <a:custGeom>
            <a:avLst/>
            <a:gdLst>
              <a:gd name="connsiteX0" fmla="*/ 0 w 3788093"/>
              <a:gd name="connsiteY0" fmla="*/ 0 h 2518387"/>
              <a:gd name="connsiteX1" fmla="*/ 3788093 w 3788093"/>
              <a:gd name="connsiteY1" fmla="*/ 0 h 2518387"/>
              <a:gd name="connsiteX2" fmla="*/ 3788093 w 3788093"/>
              <a:gd name="connsiteY2" fmla="*/ 2518387 h 2518387"/>
              <a:gd name="connsiteX3" fmla="*/ 0 w 3788093"/>
              <a:gd name="connsiteY3" fmla="*/ 2518387 h 2518387"/>
            </a:gdLst>
            <a:ahLst/>
            <a:cxnLst>
              <a:cxn ang="0">
                <a:pos x="connsiteX0" y="connsiteY0"/>
              </a:cxn>
              <a:cxn ang="0">
                <a:pos x="connsiteX1" y="connsiteY1"/>
              </a:cxn>
              <a:cxn ang="0">
                <a:pos x="connsiteX2" y="connsiteY2"/>
              </a:cxn>
              <a:cxn ang="0">
                <a:pos x="connsiteX3" y="connsiteY3"/>
              </a:cxn>
            </a:cxnLst>
            <a:rect l="l" t="t" r="r" b="b"/>
            <a:pathLst>
              <a:path w="3788093" h="2518387">
                <a:moveTo>
                  <a:pt x="0" y="0"/>
                </a:moveTo>
                <a:lnTo>
                  <a:pt x="3788093" y="0"/>
                </a:lnTo>
                <a:lnTo>
                  <a:pt x="3788093" y="2518387"/>
                </a:lnTo>
                <a:lnTo>
                  <a:pt x="0" y="25183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55214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66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405E09C-F2F8-4112-8F73-25B653D16490}"/>
              </a:ext>
            </a:extLst>
          </p:cNvPr>
          <p:cNvSpPr>
            <a:spLocks noGrp="1"/>
          </p:cNvSpPr>
          <p:nvPr>
            <p:ph type="pic" sz="quarter" idx="199" hasCustomPrompt="1"/>
          </p:nvPr>
        </p:nvSpPr>
        <p:spPr>
          <a:xfrm>
            <a:off x="3881035" y="2541693"/>
            <a:ext cx="3286539" cy="3526048"/>
          </a:xfrm>
          <a:custGeom>
            <a:avLst/>
            <a:gdLst>
              <a:gd name="connsiteX0" fmla="*/ 0 w 3286539"/>
              <a:gd name="connsiteY0" fmla="*/ 0 h 3526048"/>
              <a:gd name="connsiteX1" fmla="*/ 3286539 w 3286539"/>
              <a:gd name="connsiteY1" fmla="*/ 0 h 3526048"/>
              <a:gd name="connsiteX2" fmla="*/ 3286539 w 3286539"/>
              <a:gd name="connsiteY2" fmla="*/ 3526048 h 3526048"/>
              <a:gd name="connsiteX3" fmla="*/ 0 w 3286539"/>
              <a:gd name="connsiteY3" fmla="*/ 3526048 h 3526048"/>
            </a:gdLst>
            <a:ahLst/>
            <a:cxnLst>
              <a:cxn ang="0">
                <a:pos x="connsiteX0" y="connsiteY0"/>
              </a:cxn>
              <a:cxn ang="0">
                <a:pos x="connsiteX1" y="connsiteY1"/>
              </a:cxn>
              <a:cxn ang="0">
                <a:pos x="connsiteX2" y="connsiteY2"/>
              </a:cxn>
              <a:cxn ang="0">
                <a:pos x="connsiteX3" y="connsiteY3"/>
              </a:cxn>
            </a:cxnLst>
            <a:rect l="l" t="t" r="r" b="b"/>
            <a:pathLst>
              <a:path w="3286539" h="3526048">
                <a:moveTo>
                  <a:pt x="0" y="0"/>
                </a:moveTo>
                <a:lnTo>
                  <a:pt x="3286539" y="0"/>
                </a:lnTo>
                <a:lnTo>
                  <a:pt x="3286539" y="3526048"/>
                </a:lnTo>
                <a:lnTo>
                  <a:pt x="0" y="352604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970912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6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1D31667-7422-410F-8881-F549CF97228C}"/>
              </a:ext>
            </a:extLst>
          </p:cNvPr>
          <p:cNvSpPr>
            <a:spLocks noGrp="1"/>
          </p:cNvSpPr>
          <p:nvPr>
            <p:ph type="pic" sz="quarter" idx="199" hasCustomPrompt="1"/>
          </p:nvPr>
        </p:nvSpPr>
        <p:spPr>
          <a:xfrm>
            <a:off x="0" y="1683026"/>
            <a:ext cx="12192000" cy="2290678"/>
          </a:xfrm>
          <a:custGeom>
            <a:avLst/>
            <a:gdLst>
              <a:gd name="connsiteX0" fmla="*/ 0 w 12192000"/>
              <a:gd name="connsiteY0" fmla="*/ 0 h 2290678"/>
              <a:gd name="connsiteX1" fmla="*/ 12192000 w 12192000"/>
              <a:gd name="connsiteY1" fmla="*/ 0 h 2290678"/>
              <a:gd name="connsiteX2" fmla="*/ 12192000 w 12192000"/>
              <a:gd name="connsiteY2" fmla="*/ 2290678 h 2290678"/>
              <a:gd name="connsiteX3" fmla="*/ 0 w 12192000"/>
              <a:gd name="connsiteY3" fmla="*/ 2290678 h 2290678"/>
            </a:gdLst>
            <a:ahLst/>
            <a:cxnLst>
              <a:cxn ang="0">
                <a:pos x="connsiteX0" y="connsiteY0"/>
              </a:cxn>
              <a:cxn ang="0">
                <a:pos x="connsiteX1" y="connsiteY1"/>
              </a:cxn>
              <a:cxn ang="0">
                <a:pos x="connsiteX2" y="connsiteY2"/>
              </a:cxn>
              <a:cxn ang="0">
                <a:pos x="connsiteX3" y="connsiteY3"/>
              </a:cxn>
            </a:cxnLst>
            <a:rect l="l" t="t" r="r" b="b"/>
            <a:pathLst>
              <a:path w="12192000" h="2290678">
                <a:moveTo>
                  <a:pt x="0" y="0"/>
                </a:moveTo>
                <a:lnTo>
                  <a:pt x="12192000" y="0"/>
                </a:lnTo>
                <a:lnTo>
                  <a:pt x="12192000" y="2290678"/>
                </a:lnTo>
                <a:lnTo>
                  <a:pt x="0" y="229067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425786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67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72E3449-B510-4724-9E51-1BC791F09F7C}"/>
              </a:ext>
            </a:extLst>
          </p:cNvPr>
          <p:cNvSpPr>
            <a:spLocks noGrp="1"/>
          </p:cNvSpPr>
          <p:nvPr>
            <p:ph type="pic" sz="quarter" idx="199" hasCustomPrompt="1"/>
          </p:nvPr>
        </p:nvSpPr>
        <p:spPr>
          <a:xfrm>
            <a:off x="6247585" y="2305878"/>
            <a:ext cx="5235565" cy="2438400"/>
          </a:xfrm>
          <a:custGeom>
            <a:avLst/>
            <a:gdLst>
              <a:gd name="connsiteX0" fmla="*/ 0 w 5235565"/>
              <a:gd name="connsiteY0" fmla="*/ 0 h 2438400"/>
              <a:gd name="connsiteX1" fmla="*/ 5235565 w 5235565"/>
              <a:gd name="connsiteY1" fmla="*/ 0 h 2438400"/>
              <a:gd name="connsiteX2" fmla="*/ 5235565 w 5235565"/>
              <a:gd name="connsiteY2" fmla="*/ 2438400 h 2438400"/>
              <a:gd name="connsiteX3" fmla="*/ 0 w 5235565"/>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5235565" h="2438400">
                <a:moveTo>
                  <a:pt x="0" y="0"/>
                </a:moveTo>
                <a:lnTo>
                  <a:pt x="5235565" y="0"/>
                </a:lnTo>
                <a:lnTo>
                  <a:pt x="5235565" y="2438400"/>
                </a:lnTo>
                <a:lnTo>
                  <a:pt x="0" y="24384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772550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7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27B111F-D5C4-49AB-B8CB-6B40EC8E392E}"/>
              </a:ext>
            </a:extLst>
          </p:cNvPr>
          <p:cNvSpPr>
            <a:spLocks noGrp="1"/>
          </p:cNvSpPr>
          <p:nvPr>
            <p:ph type="pic" sz="quarter" idx="199" hasCustomPrompt="1"/>
          </p:nvPr>
        </p:nvSpPr>
        <p:spPr>
          <a:xfrm>
            <a:off x="6260169" y="1782973"/>
            <a:ext cx="4054080" cy="2031159"/>
          </a:xfrm>
          <a:custGeom>
            <a:avLst/>
            <a:gdLst>
              <a:gd name="connsiteX0" fmla="*/ 0 w 4054080"/>
              <a:gd name="connsiteY0" fmla="*/ 0 h 2031159"/>
              <a:gd name="connsiteX1" fmla="*/ 4054080 w 4054080"/>
              <a:gd name="connsiteY1" fmla="*/ 0 h 2031159"/>
              <a:gd name="connsiteX2" fmla="*/ 4054080 w 4054080"/>
              <a:gd name="connsiteY2" fmla="*/ 2031159 h 2031159"/>
              <a:gd name="connsiteX3" fmla="*/ 0 w 4054080"/>
              <a:gd name="connsiteY3" fmla="*/ 2031159 h 2031159"/>
            </a:gdLst>
            <a:ahLst/>
            <a:cxnLst>
              <a:cxn ang="0">
                <a:pos x="connsiteX0" y="connsiteY0"/>
              </a:cxn>
              <a:cxn ang="0">
                <a:pos x="connsiteX1" y="connsiteY1"/>
              </a:cxn>
              <a:cxn ang="0">
                <a:pos x="connsiteX2" y="connsiteY2"/>
              </a:cxn>
              <a:cxn ang="0">
                <a:pos x="connsiteX3" y="connsiteY3"/>
              </a:cxn>
            </a:cxnLst>
            <a:rect l="l" t="t" r="r" b="b"/>
            <a:pathLst>
              <a:path w="4054080" h="2031159">
                <a:moveTo>
                  <a:pt x="0" y="0"/>
                </a:moveTo>
                <a:lnTo>
                  <a:pt x="4054080" y="0"/>
                </a:lnTo>
                <a:lnTo>
                  <a:pt x="4054080" y="2031159"/>
                </a:lnTo>
                <a:lnTo>
                  <a:pt x="0" y="203115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DC461BD7-9CC2-4565-86FB-2F1F6E9512A9}"/>
              </a:ext>
            </a:extLst>
          </p:cNvPr>
          <p:cNvSpPr>
            <a:spLocks noGrp="1"/>
          </p:cNvSpPr>
          <p:nvPr>
            <p:ph type="pic" sz="quarter" idx="200" hasCustomPrompt="1"/>
          </p:nvPr>
        </p:nvSpPr>
        <p:spPr>
          <a:xfrm>
            <a:off x="2004477" y="1770744"/>
            <a:ext cx="4054080" cy="2031159"/>
          </a:xfrm>
          <a:custGeom>
            <a:avLst/>
            <a:gdLst>
              <a:gd name="connsiteX0" fmla="*/ 0 w 4054080"/>
              <a:gd name="connsiteY0" fmla="*/ 0 h 2031159"/>
              <a:gd name="connsiteX1" fmla="*/ 4054080 w 4054080"/>
              <a:gd name="connsiteY1" fmla="*/ 0 h 2031159"/>
              <a:gd name="connsiteX2" fmla="*/ 4054080 w 4054080"/>
              <a:gd name="connsiteY2" fmla="*/ 2031159 h 2031159"/>
              <a:gd name="connsiteX3" fmla="*/ 0 w 4054080"/>
              <a:gd name="connsiteY3" fmla="*/ 2031159 h 2031159"/>
            </a:gdLst>
            <a:ahLst/>
            <a:cxnLst>
              <a:cxn ang="0">
                <a:pos x="connsiteX0" y="connsiteY0"/>
              </a:cxn>
              <a:cxn ang="0">
                <a:pos x="connsiteX1" y="connsiteY1"/>
              </a:cxn>
              <a:cxn ang="0">
                <a:pos x="connsiteX2" y="connsiteY2"/>
              </a:cxn>
              <a:cxn ang="0">
                <a:pos x="connsiteX3" y="connsiteY3"/>
              </a:cxn>
            </a:cxnLst>
            <a:rect l="l" t="t" r="r" b="b"/>
            <a:pathLst>
              <a:path w="4054080" h="2031159">
                <a:moveTo>
                  <a:pt x="0" y="0"/>
                </a:moveTo>
                <a:lnTo>
                  <a:pt x="4054080" y="0"/>
                </a:lnTo>
                <a:lnTo>
                  <a:pt x="4054080" y="2031159"/>
                </a:lnTo>
                <a:lnTo>
                  <a:pt x="0" y="203115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659218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7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4CC963BE-F521-4A3C-8141-652297BE1542}"/>
              </a:ext>
            </a:extLst>
          </p:cNvPr>
          <p:cNvSpPr>
            <a:spLocks noGrp="1"/>
          </p:cNvSpPr>
          <p:nvPr>
            <p:ph type="pic" sz="quarter" idx="199" hasCustomPrompt="1"/>
          </p:nvPr>
        </p:nvSpPr>
        <p:spPr>
          <a:xfrm>
            <a:off x="4610100" y="1930401"/>
            <a:ext cx="2971800" cy="2948577"/>
          </a:xfrm>
          <a:custGeom>
            <a:avLst/>
            <a:gdLst>
              <a:gd name="connsiteX0" fmla="*/ 0 w 2971800"/>
              <a:gd name="connsiteY0" fmla="*/ 0 h 2948577"/>
              <a:gd name="connsiteX1" fmla="*/ 2971800 w 2971800"/>
              <a:gd name="connsiteY1" fmla="*/ 0 h 2948577"/>
              <a:gd name="connsiteX2" fmla="*/ 2971800 w 2971800"/>
              <a:gd name="connsiteY2" fmla="*/ 2948577 h 2948577"/>
              <a:gd name="connsiteX3" fmla="*/ 0 w 2971800"/>
              <a:gd name="connsiteY3" fmla="*/ 2948577 h 2948577"/>
            </a:gdLst>
            <a:ahLst/>
            <a:cxnLst>
              <a:cxn ang="0">
                <a:pos x="connsiteX0" y="connsiteY0"/>
              </a:cxn>
              <a:cxn ang="0">
                <a:pos x="connsiteX1" y="connsiteY1"/>
              </a:cxn>
              <a:cxn ang="0">
                <a:pos x="connsiteX2" y="connsiteY2"/>
              </a:cxn>
              <a:cxn ang="0">
                <a:pos x="connsiteX3" y="connsiteY3"/>
              </a:cxn>
            </a:cxnLst>
            <a:rect l="l" t="t" r="r" b="b"/>
            <a:pathLst>
              <a:path w="2971800" h="2948577">
                <a:moveTo>
                  <a:pt x="0" y="0"/>
                </a:moveTo>
                <a:lnTo>
                  <a:pt x="2971800" y="0"/>
                </a:lnTo>
                <a:lnTo>
                  <a:pt x="2971800" y="2948577"/>
                </a:lnTo>
                <a:lnTo>
                  <a:pt x="0" y="294857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56E6214-25C4-4E39-BAB7-67B61F2B2FB1}"/>
              </a:ext>
            </a:extLst>
          </p:cNvPr>
          <p:cNvSpPr>
            <a:spLocks noGrp="1"/>
          </p:cNvSpPr>
          <p:nvPr>
            <p:ph type="pic" sz="quarter" idx="201" hasCustomPrompt="1"/>
          </p:nvPr>
        </p:nvSpPr>
        <p:spPr>
          <a:xfrm>
            <a:off x="8128273" y="1930401"/>
            <a:ext cx="2971800" cy="2948577"/>
          </a:xfrm>
          <a:custGeom>
            <a:avLst/>
            <a:gdLst>
              <a:gd name="connsiteX0" fmla="*/ 0 w 2971800"/>
              <a:gd name="connsiteY0" fmla="*/ 0 h 2948577"/>
              <a:gd name="connsiteX1" fmla="*/ 2971800 w 2971800"/>
              <a:gd name="connsiteY1" fmla="*/ 0 h 2948577"/>
              <a:gd name="connsiteX2" fmla="*/ 2971800 w 2971800"/>
              <a:gd name="connsiteY2" fmla="*/ 2948577 h 2948577"/>
              <a:gd name="connsiteX3" fmla="*/ 0 w 2971800"/>
              <a:gd name="connsiteY3" fmla="*/ 2948577 h 2948577"/>
            </a:gdLst>
            <a:ahLst/>
            <a:cxnLst>
              <a:cxn ang="0">
                <a:pos x="connsiteX0" y="connsiteY0"/>
              </a:cxn>
              <a:cxn ang="0">
                <a:pos x="connsiteX1" y="connsiteY1"/>
              </a:cxn>
              <a:cxn ang="0">
                <a:pos x="connsiteX2" y="connsiteY2"/>
              </a:cxn>
              <a:cxn ang="0">
                <a:pos x="connsiteX3" y="connsiteY3"/>
              </a:cxn>
            </a:cxnLst>
            <a:rect l="l" t="t" r="r" b="b"/>
            <a:pathLst>
              <a:path w="2971800" h="2948577">
                <a:moveTo>
                  <a:pt x="0" y="0"/>
                </a:moveTo>
                <a:lnTo>
                  <a:pt x="2971800" y="0"/>
                </a:lnTo>
                <a:lnTo>
                  <a:pt x="2971800" y="2948577"/>
                </a:lnTo>
                <a:lnTo>
                  <a:pt x="0" y="294857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13D4B608-9AD5-41A4-8E6B-4E1B88C528B9}"/>
              </a:ext>
            </a:extLst>
          </p:cNvPr>
          <p:cNvSpPr>
            <a:spLocks noGrp="1"/>
          </p:cNvSpPr>
          <p:nvPr>
            <p:ph type="pic" sz="quarter" idx="200" hasCustomPrompt="1"/>
          </p:nvPr>
        </p:nvSpPr>
        <p:spPr>
          <a:xfrm>
            <a:off x="1091927" y="1930401"/>
            <a:ext cx="2971800" cy="2948577"/>
          </a:xfrm>
          <a:custGeom>
            <a:avLst/>
            <a:gdLst>
              <a:gd name="connsiteX0" fmla="*/ 0 w 2971800"/>
              <a:gd name="connsiteY0" fmla="*/ 0 h 2948577"/>
              <a:gd name="connsiteX1" fmla="*/ 2971800 w 2971800"/>
              <a:gd name="connsiteY1" fmla="*/ 0 h 2948577"/>
              <a:gd name="connsiteX2" fmla="*/ 2971800 w 2971800"/>
              <a:gd name="connsiteY2" fmla="*/ 2948577 h 2948577"/>
              <a:gd name="connsiteX3" fmla="*/ 0 w 2971800"/>
              <a:gd name="connsiteY3" fmla="*/ 2948577 h 2948577"/>
            </a:gdLst>
            <a:ahLst/>
            <a:cxnLst>
              <a:cxn ang="0">
                <a:pos x="connsiteX0" y="connsiteY0"/>
              </a:cxn>
              <a:cxn ang="0">
                <a:pos x="connsiteX1" y="connsiteY1"/>
              </a:cxn>
              <a:cxn ang="0">
                <a:pos x="connsiteX2" y="connsiteY2"/>
              </a:cxn>
              <a:cxn ang="0">
                <a:pos x="connsiteX3" y="connsiteY3"/>
              </a:cxn>
            </a:cxnLst>
            <a:rect l="l" t="t" r="r" b="b"/>
            <a:pathLst>
              <a:path w="2971800" h="2948577">
                <a:moveTo>
                  <a:pt x="0" y="0"/>
                </a:moveTo>
                <a:lnTo>
                  <a:pt x="2971800" y="0"/>
                </a:lnTo>
                <a:lnTo>
                  <a:pt x="2971800" y="2948577"/>
                </a:lnTo>
                <a:lnTo>
                  <a:pt x="0" y="294857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897099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73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4C1DB382-9A22-4EAE-B0EF-E1C991278CDA}"/>
              </a:ext>
            </a:extLst>
          </p:cNvPr>
          <p:cNvSpPr>
            <a:spLocks noGrp="1"/>
          </p:cNvSpPr>
          <p:nvPr>
            <p:ph type="pic" sz="quarter" idx="199" hasCustomPrompt="1"/>
          </p:nvPr>
        </p:nvSpPr>
        <p:spPr>
          <a:xfrm>
            <a:off x="4909931" y="2033588"/>
            <a:ext cx="2372140" cy="2372140"/>
          </a:xfrm>
          <a:custGeom>
            <a:avLst/>
            <a:gdLst>
              <a:gd name="connsiteX0" fmla="*/ 1186070 w 2372140"/>
              <a:gd name="connsiteY0" fmla="*/ 0 h 2372140"/>
              <a:gd name="connsiteX1" fmla="*/ 2372140 w 2372140"/>
              <a:gd name="connsiteY1" fmla="*/ 1186070 h 2372140"/>
              <a:gd name="connsiteX2" fmla="*/ 1186070 w 2372140"/>
              <a:gd name="connsiteY2" fmla="*/ 2372140 h 2372140"/>
              <a:gd name="connsiteX3" fmla="*/ 0 w 2372140"/>
              <a:gd name="connsiteY3" fmla="*/ 1186070 h 2372140"/>
            </a:gdLst>
            <a:ahLst/>
            <a:cxnLst>
              <a:cxn ang="0">
                <a:pos x="connsiteX0" y="connsiteY0"/>
              </a:cxn>
              <a:cxn ang="0">
                <a:pos x="connsiteX1" y="connsiteY1"/>
              </a:cxn>
              <a:cxn ang="0">
                <a:pos x="connsiteX2" y="connsiteY2"/>
              </a:cxn>
              <a:cxn ang="0">
                <a:pos x="connsiteX3" y="connsiteY3"/>
              </a:cxn>
            </a:cxnLst>
            <a:rect l="l" t="t" r="r" b="b"/>
            <a:pathLst>
              <a:path w="2372140" h="2372140">
                <a:moveTo>
                  <a:pt x="1186070" y="0"/>
                </a:moveTo>
                <a:lnTo>
                  <a:pt x="2372140" y="1186070"/>
                </a:lnTo>
                <a:lnTo>
                  <a:pt x="1186070" y="2372140"/>
                </a:lnTo>
                <a:lnTo>
                  <a:pt x="0" y="118607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377BECAB-F602-4617-9C8D-B211BF0515E2}"/>
              </a:ext>
            </a:extLst>
          </p:cNvPr>
          <p:cNvSpPr>
            <a:spLocks noGrp="1"/>
          </p:cNvSpPr>
          <p:nvPr>
            <p:ph type="pic" sz="quarter" idx="201" hasCustomPrompt="1"/>
          </p:nvPr>
        </p:nvSpPr>
        <p:spPr>
          <a:xfrm>
            <a:off x="8939089" y="2033588"/>
            <a:ext cx="2372140" cy="2372140"/>
          </a:xfrm>
          <a:custGeom>
            <a:avLst/>
            <a:gdLst>
              <a:gd name="connsiteX0" fmla="*/ 1186070 w 2372140"/>
              <a:gd name="connsiteY0" fmla="*/ 0 h 2372140"/>
              <a:gd name="connsiteX1" fmla="*/ 2372140 w 2372140"/>
              <a:gd name="connsiteY1" fmla="*/ 1186070 h 2372140"/>
              <a:gd name="connsiteX2" fmla="*/ 1186070 w 2372140"/>
              <a:gd name="connsiteY2" fmla="*/ 2372140 h 2372140"/>
              <a:gd name="connsiteX3" fmla="*/ 0 w 2372140"/>
              <a:gd name="connsiteY3" fmla="*/ 1186070 h 2372140"/>
            </a:gdLst>
            <a:ahLst/>
            <a:cxnLst>
              <a:cxn ang="0">
                <a:pos x="connsiteX0" y="connsiteY0"/>
              </a:cxn>
              <a:cxn ang="0">
                <a:pos x="connsiteX1" y="connsiteY1"/>
              </a:cxn>
              <a:cxn ang="0">
                <a:pos x="connsiteX2" y="connsiteY2"/>
              </a:cxn>
              <a:cxn ang="0">
                <a:pos x="connsiteX3" y="connsiteY3"/>
              </a:cxn>
            </a:cxnLst>
            <a:rect l="l" t="t" r="r" b="b"/>
            <a:pathLst>
              <a:path w="2372140" h="2372140">
                <a:moveTo>
                  <a:pt x="1186070" y="0"/>
                </a:moveTo>
                <a:lnTo>
                  <a:pt x="2372140" y="1186070"/>
                </a:lnTo>
                <a:lnTo>
                  <a:pt x="1186070" y="2372140"/>
                </a:lnTo>
                <a:lnTo>
                  <a:pt x="0" y="118607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0036A8A7-CF0B-4BA9-B886-5673A8652898}"/>
              </a:ext>
            </a:extLst>
          </p:cNvPr>
          <p:cNvSpPr>
            <a:spLocks noGrp="1"/>
          </p:cNvSpPr>
          <p:nvPr>
            <p:ph type="pic" sz="quarter" idx="200" hasCustomPrompt="1"/>
          </p:nvPr>
        </p:nvSpPr>
        <p:spPr>
          <a:xfrm>
            <a:off x="880773" y="2033588"/>
            <a:ext cx="2372140" cy="2372140"/>
          </a:xfrm>
          <a:custGeom>
            <a:avLst/>
            <a:gdLst>
              <a:gd name="connsiteX0" fmla="*/ 1186070 w 2372140"/>
              <a:gd name="connsiteY0" fmla="*/ 0 h 2372140"/>
              <a:gd name="connsiteX1" fmla="*/ 2372140 w 2372140"/>
              <a:gd name="connsiteY1" fmla="*/ 1186070 h 2372140"/>
              <a:gd name="connsiteX2" fmla="*/ 1186070 w 2372140"/>
              <a:gd name="connsiteY2" fmla="*/ 2372140 h 2372140"/>
              <a:gd name="connsiteX3" fmla="*/ 0 w 2372140"/>
              <a:gd name="connsiteY3" fmla="*/ 1186070 h 2372140"/>
            </a:gdLst>
            <a:ahLst/>
            <a:cxnLst>
              <a:cxn ang="0">
                <a:pos x="connsiteX0" y="connsiteY0"/>
              </a:cxn>
              <a:cxn ang="0">
                <a:pos x="connsiteX1" y="connsiteY1"/>
              </a:cxn>
              <a:cxn ang="0">
                <a:pos x="connsiteX2" y="connsiteY2"/>
              </a:cxn>
              <a:cxn ang="0">
                <a:pos x="connsiteX3" y="connsiteY3"/>
              </a:cxn>
            </a:cxnLst>
            <a:rect l="l" t="t" r="r" b="b"/>
            <a:pathLst>
              <a:path w="2372140" h="2372140">
                <a:moveTo>
                  <a:pt x="1186070" y="0"/>
                </a:moveTo>
                <a:lnTo>
                  <a:pt x="2372140" y="1186070"/>
                </a:lnTo>
                <a:lnTo>
                  <a:pt x="1186070" y="2372140"/>
                </a:lnTo>
                <a:lnTo>
                  <a:pt x="0" y="11860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108243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674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2D34583-463F-4FB8-9E88-74ACE32498B7}"/>
              </a:ext>
            </a:extLst>
          </p:cNvPr>
          <p:cNvSpPr>
            <a:spLocks noGrp="1"/>
          </p:cNvSpPr>
          <p:nvPr>
            <p:ph type="pic" sz="quarter" idx="200" hasCustomPrompt="1"/>
          </p:nvPr>
        </p:nvSpPr>
        <p:spPr>
          <a:xfrm>
            <a:off x="1" y="1710695"/>
            <a:ext cx="7619999" cy="3848281"/>
          </a:xfrm>
          <a:custGeom>
            <a:avLst/>
            <a:gdLst>
              <a:gd name="connsiteX0" fmla="*/ 0 w 7619999"/>
              <a:gd name="connsiteY0" fmla="*/ 0 h 3848281"/>
              <a:gd name="connsiteX1" fmla="*/ 7619999 w 7619999"/>
              <a:gd name="connsiteY1" fmla="*/ 0 h 3848281"/>
              <a:gd name="connsiteX2" fmla="*/ 7619999 w 7619999"/>
              <a:gd name="connsiteY2" fmla="*/ 3848281 h 3848281"/>
              <a:gd name="connsiteX3" fmla="*/ 0 w 7619999"/>
              <a:gd name="connsiteY3" fmla="*/ 3848281 h 3848281"/>
            </a:gdLst>
            <a:ahLst/>
            <a:cxnLst>
              <a:cxn ang="0">
                <a:pos x="connsiteX0" y="connsiteY0"/>
              </a:cxn>
              <a:cxn ang="0">
                <a:pos x="connsiteX1" y="connsiteY1"/>
              </a:cxn>
              <a:cxn ang="0">
                <a:pos x="connsiteX2" y="connsiteY2"/>
              </a:cxn>
              <a:cxn ang="0">
                <a:pos x="connsiteX3" y="connsiteY3"/>
              </a:cxn>
            </a:cxnLst>
            <a:rect l="l" t="t" r="r" b="b"/>
            <a:pathLst>
              <a:path w="7619999" h="3848281">
                <a:moveTo>
                  <a:pt x="0" y="0"/>
                </a:moveTo>
                <a:lnTo>
                  <a:pt x="7619999" y="0"/>
                </a:lnTo>
                <a:lnTo>
                  <a:pt x="7619999" y="3848281"/>
                </a:lnTo>
                <a:lnTo>
                  <a:pt x="0" y="3848281"/>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3103BAEE-A861-4006-8A5A-D2A9F6CF917C}"/>
              </a:ext>
            </a:extLst>
          </p:cNvPr>
          <p:cNvSpPr>
            <a:spLocks noGrp="1"/>
          </p:cNvSpPr>
          <p:nvPr>
            <p:ph type="pic" sz="quarter" idx="201" hasCustomPrompt="1"/>
          </p:nvPr>
        </p:nvSpPr>
        <p:spPr>
          <a:xfrm>
            <a:off x="7757887" y="1710695"/>
            <a:ext cx="2148115" cy="3823561"/>
          </a:xfrm>
          <a:custGeom>
            <a:avLst/>
            <a:gdLst>
              <a:gd name="connsiteX0" fmla="*/ 0 w 2148115"/>
              <a:gd name="connsiteY0" fmla="*/ 0 h 3823561"/>
              <a:gd name="connsiteX1" fmla="*/ 2148115 w 2148115"/>
              <a:gd name="connsiteY1" fmla="*/ 0 h 3823561"/>
              <a:gd name="connsiteX2" fmla="*/ 2148115 w 2148115"/>
              <a:gd name="connsiteY2" fmla="*/ 3823561 h 3823561"/>
              <a:gd name="connsiteX3" fmla="*/ 0 w 2148115"/>
              <a:gd name="connsiteY3" fmla="*/ 3823561 h 3823561"/>
            </a:gdLst>
            <a:ahLst/>
            <a:cxnLst>
              <a:cxn ang="0">
                <a:pos x="connsiteX0" y="connsiteY0"/>
              </a:cxn>
              <a:cxn ang="0">
                <a:pos x="connsiteX1" y="connsiteY1"/>
              </a:cxn>
              <a:cxn ang="0">
                <a:pos x="connsiteX2" y="connsiteY2"/>
              </a:cxn>
              <a:cxn ang="0">
                <a:pos x="connsiteX3" y="connsiteY3"/>
              </a:cxn>
            </a:cxnLst>
            <a:rect l="l" t="t" r="r" b="b"/>
            <a:pathLst>
              <a:path w="2148115" h="3823561">
                <a:moveTo>
                  <a:pt x="0" y="0"/>
                </a:moveTo>
                <a:lnTo>
                  <a:pt x="2148115" y="0"/>
                </a:lnTo>
                <a:lnTo>
                  <a:pt x="2148115" y="3823561"/>
                </a:lnTo>
                <a:lnTo>
                  <a:pt x="0" y="382356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548544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76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DB96A127-7C5D-42D8-A7B3-8FD6C07921A1}"/>
              </a:ext>
            </a:extLst>
          </p:cNvPr>
          <p:cNvSpPr>
            <a:spLocks noGrp="1"/>
          </p:cNvSpPr>
          <p:nvPr>
            <p:ph type="pic" sz="quarter" idx="205" hasCustomPrompt="1"/>
          </p:nvPr>
        </p:nvSpPr>
        <p:spPr>
          <a:xfrm>
            <a:off x="357810" y="4095880"/>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EA2A21B3-FF71-47C3-8C14-79D4F62DBF63}"/>
              </a:ext>
            </a:extLst>
          </p:cNvPr>
          <p:cNvSpPr>
            <a:spLocks noGrp="1"/>
          </p:cNvSpPr>
          <p:nvPr>
            <p:ph type="pic" sz="quarter" idx="204" hasCustomPrompt="1"/>
          </p:nvPr>
        </p:nvSpPr>
        <p:spPr>
          <a:xfrm>
            <a:off x="9083756" y="1975533"/>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A6373354-7731-4E8C-BC3C-609305B6737A}"/>
              </a:ext>
            </a:extLst>
          </p:cNvPr>
          <p:cNvSpPr>
            <a:spLocks noGrp="1"/>
          </p:cNvSpPr>
          <p:nvPr>
            <p:ph type="pic" sz="quarter" idx="200" hasCustomPrompt="1"/>
          </p:nvPr>
        </p:nvSpPr>
        <p:spPr>
          <a:xfrm>
            <a:off x="357809" y="1975532"/>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8DEA72DC-444A-4B66-9601-AECD1FACA382}"/>
              </a:ext>
            </a:extLst>
          </p:cNvPr>
          <p:cNvSpPr>
            <a:spLocks noGrp="1"/>
          </p:cNvSpPr>
          <p:nvPr>
            <p:ph type="pic" sz="quarter" idx="201" hasCustomPrompt="1"/>
          </p:nvPr>
        </p:nvSpPr>
        <p:spPr>
          <a:xfrm>
            <a:off x="9083756" y="4095880"/>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C0D7C702-06DD-42B5-99D5-E9B224DF88C2}"/>
              </a:ext>
            </a:extLst>
          </p:cNvPr>
          <p:cNvSpPr>
            <a:spLocks noGrp="1"/>
          </p:cNvSpPr>
          <p:nvPr>
            <p:ph type="pic" sz="quarter" idx="207" hasCustomPrompt="1"/>
          </p:nvPr>
        </p:nvSpPr>
        <p:spPr>
          <a:xfrm>
            <a:off x="6175107" y="4095881"/>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6FB67BDD-E10C-49B3-9516-F35BEFEEF3CE}"/>
              </a:ext>
            </a:extLst>
          </p:cNvPr>
          <p:cNvSpPr>
            <a:spLocks noGrp="1"/>
          </p:cNvSpPr>
          <p:nvPr>
            <p:ph type="pic" sz="quarter" idx="206" hasCustomPrompt="1"/>
          </p:nvPr>
        </p:nvSpPr>
        <p:spPr>
          <a:xfrm>
            <a:off x="3266459" y="4095880"/>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E0D29FCA-91D6-463F-BE90-C5C1CD452361}"/>
              </a:ext>
            </a:extLst>
          </p:cNvPr>
          <p:cNvSpPr>
            <a:spLocks noGrp="1"/>
          </p:cNvSpPr>
          <p:nvPr>
            <p:ph type="pic" sz="quarter" idx="203" hasCustomPrompt="1"/>
          </p:nvPr>
        </p:nvSpPr>
        <p:spPr>
          <a:xfrm>
            <a:off x="6175107" y="1975532"/>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359C9F07-AD5B-4F20-9FB4-5622D5B3F78E}"/>
              </a:ext>
            </a:extLst>
          </p:cNvPr>
          <p:cNvSpPr>
            <a:spLocks noGrp="1"/>
          </p:cNvSpPr>
          <p:nvPr>
            <p:ph type="pic" sz="quarter" idx="202" hasCustomPrompt="1"/>
          </p:nvPr>
        </p:nvSpPr>
        <p:spPr>
          <a:xfrm>
            <a:off x="3266459" y="1975532"/>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6718457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75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A53A38B-4211-413A-82D0-D7953F890B13}"/>
              </a:ext>
            </a:extLst>
          </p:cNvPr>
          <p:cNvSpPr>
            <a:spLocks noGrp="1"/>
          </p:cNvSpPr>
          <p:nvPr>
            <p:ph type="pic" sz="quarter" idx="200" hasCustomPrompt="1"/>
          </p:nvPr>
        </p:nvSpPr>
        <p:spPr>
          <a:xfrm>
            <a:off x="0" y="1929172"/>
            <a:ext cx="3981899" cy="1695450"/>
          </a:xfrm>
          <a:custGeom>
            <a:avLst/>
            <a:gdLst>
              <a:gd name="connsiteX0" fmla="*/ 0 w 3981899"/>
              <a:gd name="connsiteY0" fmla="*/ 0 h 1695450"/>
              <a:gd name="connsiteX1" fmla="*/ 3981899 w 3981899"/>
              <a:gd name="connsiteY1" fmla="*/ 0 h 1695450"/>
              <a:gd name="connsiteX2" fmla="*/ 3981899 w 3981899"/>
              <a:gd name="connsiteY2" fmla="*/ 1695450 h 1695450"/>
              <a:gd name="connsiteX3" fmla="*/ 0 w 3981899"/>
              <a:gd name="connsiteY3" fmla="*/ 1695450 h 1695450"/>
            </a:gdLst>
            <a:ahLst/>
            <a:cxnLst>
              <a:cxn ang="0">
                <a:pos x="connsiteX0" y="connsiteY0"/>
              </a:cxn>
              <a:cxn ang="0">
                <a:pos x="connsiteX1" y="connsiteY1"/>
              </a:cxn>
              <a:cxn ang="0">
                <a:pos x="connsiteX2" y="connsiteY2"/>
              </a:cxn>
              <a:cxn ang="0">
                <a:pos x="connsiteX3" y="connsiteY3"/>
              </a:cxn>
            </a:cxnLst>
            <a:rect l="l" t="t" r="r" b="b"/>
            <a:pathLst>
              <a:path w="3981899" h="1695450">
                <a:moveTo>
                  <a:pt x="0" y="0"/>
                </a:moveTo>
                <a:lnTo>
                  <a:pt x="3981899" y="0"/>
                </a:lnTo>
                <a:lnTo>
                  <a:pt x="3981899" y="1695450"/>
                </a:lnTo>
                <a:lnTo>
                  <a:pt x="0" y="1695450"/>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FDA46C38-A77C-48FF-8968-C5069D53264C}"/>
              </a:ext>
            </a:extLst>
          </p:cNvPr>
          <p:cNvSpPr>
            <a:spLocks noGrp="1"/>
          </p:cNvSpPr>
          <p:nvPr>
            <p:ph type="pic" sz="quarter" idx="201" hasCustomPrompt="1"/>
          </p:nvPr>
        </p:nvSpPr>
        <p:spPr>
          <a:xfrm>
            <a:off x="4093534" y="1929172"/>
            <a:ext cx="3981899" cy="3514052"/>
          </a:xfrm>
          <a:custGeom>
            <a:avLst/>
            <a:gdLst>
              <a:gd name="connsiteX0" fmla="*/ 0 w 3981899"/>
              <a:gd name="connsiteY0" fmla="*/ 0 h 3514052"/>
              <a:gd name="connsiteX1" fmla="*/ 3981899 w 3981899"/>
              <a:gd name="connsiteY1" fmla="*/ 0 h 3514052"/>
              <a:gd name="connsiteX2" fmla="*/ 3981899 w 3981899"/>
              <a:gd name="connsiteY2" fmla="*/ 3514052 h 3514052"/>
              <a:gd name="connsiteX3" fmla="*/ 0 w 3981899"/>
              <a:gd name="connsiteY3" fmla="*/ 3514052 h 3514052"/>
            </a:gdLst>
            <a:ahLst/>
            <a:cxnLst>
              <a:cxn ang="0">
                <a:pos x="connsiteX0" y="connsiteY0"/>
              </a:cxn>
              <a:cxn ang="0">
                <a:pos x="connsiteX1" y="connsiteY1"/>
              </a:cxn>
              <a:cxn ang="0">
                <a:pos x="connsiteX2" y="connsiteY2"/>
              </a:cxn>
              <a:cxn ang="0">
                <a:pos x="connsiteX3" y="connsiteY3"/>
              </a:cxn>
            </a:cxnLst>
            <a:rect l="l" t="t" r="r" b="b"/>
            <a:pathLst>
              <a:path w="3981899" h="3514052">
                <a:moveTo>
                  <a:pt x="0" y="0"/>
                </a:moveTo>
                <a:lnTo>
                  <a:pt x="3981899" y="0"/>
                </a:lnTo>
                <a:lnTo>
                  <a:pt x="3981899" y="3514052"/>
                </a:lnTo>
                <a:lnTo>
                  <a:pt x="0" y="351405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26A3481F-D1BB-4B14-BDCB-CACD0B2954A6}"/>
              </a:ext>
            </a:extLst>
          </p:cNvPr>
          <p:cNvSpPr>
            <a:spLocks noGrp="1"/>
          </p:cNvSpPr>
          <p:nvPr>
            <p:ph type="pic" sz="quarter" idx="202" hasCustomPrompt="1"/>
          </p:nvPr>
        </p:nvSpPr>
        <p:spPr>
          <a:xfrm>
            <a:off x="0" y="3747774"/>
            <a:ext cx="3981899" cy="1695450"/>
          </a:xfrm>
          <a:custGeom>
            <a:avLst/>
            <a:gdLst>
              <a:gd name="connsiteX0" fmla="*/ 0 w 3981899"/>
              <a:gd name="connsiteY0" fmla="*/ 0 h 1695450"/>
              <a:gd name="connsiteX1" fmla="*/ 3981899 w 3981899"/>
              <a:gd name="connsiteY1" fmla="*/ 0 h 1695450"/>
              <a:gd name="connsiteX2" fmla="*/ 3981899 w 3981899"/>
              <a:gd name="connsiteY2" fmla="*/ 1695450 h 1695450"/>
              <a:gd name="connsiteX3" fmla="*/ 0 w 3981899"/>
              <a:gd name="connsiteY3" fmla="*/ 1695450 h 1695450"/>
            </a:gdLst>
            <a:ahLst/>
            <a:cxnLst>
              <a:cxn ang="0">
                <a:pos x="connsiteX0" y="connsiteY0"/>
              </a:cxn>
              <a:cxn ang="0">
                <a:pos x="connsiteX1" y="connsiteY1"/>
              </a:cxn>
              <a:cxn ang="0">
                <a:pos x="connsiteX2" y="connsiteY2"/>
              </a:cxn>
              <a:cxn ang="0">
                <a:pos x="connsiteX3" y="connsiteY3"/>
              </a:cxn>
            </a:cxnLst>
            <a:rect l="l" t="t" r="r" b="b"/>
            <a:pathLst>
              <a:path w="3981899" h="1695450">
                <a:moveTo>
                  <a:pt x="0" y="0"/>
                </a:moveTo>
                <a:lnTo>
                  <a:pt x="3981899" y="0"/>
                </a:lnTo>
                <a:lnTo>
                  <a:pt x="3981899" y="1695450"/>
                </a:lnTo>
                <a:lnTo>
                  <a:pt x="0" y="16954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32760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7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7B601C0-73A2-4814-873A-3286C78BFA63}"/>
              </a:ext>
            </a:extLst>
          </p:cNvPr>
          <p:cNvSpPr>
            <a:spLocks noGrp="1"/>
          </p:cNvSpPr>
          <p:nvPr>
            <p:ph type="pic" sz="quarter" idx="201" hasCustomPrompt="1"/>
          </p:nvPr>
        </p:nvSpPr>
        <p:spPr>
          <a:xfrm>
            <a:off x="5483304" y="1932165"/>
            <a:ext cx="1014198" cy="1014198"/>
          </a:xfrm>
          <a:custGeom>
            <a:avLst/>
            <a:gdLst>
              <a:gd name="connsiteX0" fmla="*/ 507099 w 1014198"/>
              <a:gd name="connsiteY0" fmla="*/ 0 h 1014198"/>
              <a:gd name="connsiteX1" fmla="*/ 1014198 w 1014198"/>
              <a:gd name="connsiteY1" fmla="*/ 507099 h 1014198"/>
              <a:gd name="connsiteX2" fmla="*/ 507099 w 1014198"/>
              <a:gd name="connsiteY2" fmla="*/ 1014198 h 1014198"/>
              <a:gd name="connsiteX3" fmla="*/ 0 w 1014198"/>
              <a:gd name="connsiteY3" fmla="*/ 507099 h 1014198"/>
              <a:gd name="connsiteX4" fmla="*/ 507099 w 1014198"/>
              <a:gd name="connsiteY4" fmla="*/ 0 h 1014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198" h="1014198">
                <a:moveTo>
                  <a:pt x="507099" y="0"/>
                </a:moveTo>
                <a:cubicBezTo>
                  <a:pt x="787162" y="0"/>
                  <a:pt x="1014198" y="227036"/>
                  <a:pt x="1014198" y="507099"/>
                </a:cubicBezTo>
                <a:cubicBezTo>
                  <a:pt x="1014198" y="787162"/>
                  <a:pt x="787162" y="1014198"/>
                  <a:pt x="507099" y="1014198"/>
                </a:cubicBezTo>
                <a:cubicBezTo>
                  <a:pt x="227036" y="1014198"/>
                  <a:pt x="0" y="787162"/>
                  <a:pt x="0" y="507099"/>
                </a:cubicBezTo>
                <a:cubicBezTo>
                  <a:pt x="0" y="227036"/>
                  <a:pt x="227036" y="0"/>
                  <a:pt x="50709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763251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67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5AC4D0A-021B-4044-B51B-073B043D4BA8}"/>
              </a:ext>
            </a:extLst>
          </p:cNvPr>
          <p:cNvSpPr>
            <a:spLocks noGrp="1"/>
          </p:cNvSpPr>
          <p:nvPr>
            <p:ph type="pic" sz="quarter" idx="201" hasCustomPrompt="1"/>
          </p:nvPr>
        </p:nvSpPr>
        <p:spPr>
          <a:xfrm>
            <a:off x="0" y="-1"/>
            <a:ext cx="7038002" cy="6858001"/>
          </a:xfrm>
          <a:custGeom>
            <a:avLst/>
            <a:gdLst>
              <a:gd name="connsiteX0" fmla="*/ 0 w 7038002"/>
              <a:gd name="connsiteY0" fmla="*/ 0 h 6858001"/>
              <a:gd name="connsiteX1" fmla="*/ 4914439 w 7038002"/>
              <a:gd name="connsiteY1" fmla="*/ 0 h 6858001"/>
              <a:gd name="connsiteX2" fmla="*/ 6793593 w 7038002"/>
              <a:gd name="connsiteY2" fmla="*/ 4872329 h 6858001"/>
              <a:gd name="connsiteX3" fmla="*/ 5125984 w 7038002"/>
              <a:gd name="connsiteY3" fmla="*/ 6858001 h 6858001"/>
              <a:gd name="connsiteX4" fmla="*/ 0 w 7038002"/>
              <a:gd name="connsiteY4" fmla="*/ 6858001 h 6858001"/>
              <a:gd name="connsiteX5" fmla="*/ 0 w 7038002"/>
              <a:gd name="connsiteY5" fmla="*/ 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38002" h="6858001">
                <a:moveTo>
                  <a:pt x="0" y="0"/>
                </a:moveTo>
                <a:cubicBezTo>
                  <a:pt x="0" y="0"/>
                  <a:pt x="0" y="0"/>
                  <a:pt x="4914439" y="0"/>
                </a:cubicBezTo>
                <a:cubicBezTo>
                  <a:pt x="6648635" y="793880"/>
                  <a:pt x="7489510" y="2957412"/>
                  <a:pt x="6793593" y="4872329"/>
                </a:cubicBezTo>
                <a:cubicBezTo>
                  <a:pt x="6480106" y="5735665"/>
                  <a:pt x="5886130" y="6442562"/>
                  <a:pt x="5125984" y="6858001"/>
                </a:cubicBezTo>
                <a:cubicBezTo>
                  <a:pt x="5125984" y="6858001"/>
                  <a:pt x="5125984" y="6858001"/>
                  <a:pt x="0" y="6858001"/>
                </a:cubicBezTo>
                <a:cubicBezTo>
                  <a:pt x="0" y="6858001"/>
                  <a:pt x="0" y="6858001"/>
                  <a:pt x="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32273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67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8B66EC3-7F61-479F-80A7-4BAB15E074FB}"/>
              </a:ext>
            </a:extLst>
          </p:cNvPr>
          <p:cNvSpPr>
            <a:spLocks noGrp="1"/>
          </p:cNvSpPr>
          <p:nvPr>
            <p:ph type="pic" sz="quarter" idx="201" hasCustomPrompt="1"/>
          </p:nvPr>
        </p:nvSpPr>
        <p:spPr>
          <a:xfrm>
            <a:off x="8151964" y="1995551"/>
            <a:ext cx="3082122" cy="4376469"/>
          </a:xfrm>
          <a:custGeom>
            <a:avLst/>
            <a:gdLst>
              <a:gd name="connsiteX0" fmla="*/ 0 w 3082122"/>
              <a:gd name="connsiteY0" fmla="*/ 0 h 4376469"/>
              <a:gd name="connsiteX1" fmla="*/ 3082122 w 3082122"/>
              <a:gd name="connsiteY1" fmla="*/ 0 h 4376469"/>
              <a:gd name="connsiteX2" fmla="*/ 3082122 w 3082122"/>
              <a:gd name="connsiteY2" fmla="*/ 4376469 h 4376469"/>
              <a:gd name="connsiteX3" fmla="*/ 0 w 3082122"/>
              <a:gd name="connsiteY3" fmla="*/ 4376469 h 4376469"/>
            </a:gdLst>
            <a:ahLst/>
            <a:cxnLst>
              <a:cxn ang="0">
                <a:pos x="connsiteX0" y="connsiteY0"/>
              </a:cxn>
              <a:cxn ang="0">
                <a:pos x="connsiteX1" y="connsiteY1"/>
              </a:cxn>
              <a:cxn ang="0">
                <a:pos x="connsiteX2" y="connsiteY2"/>
              </a:cxn>
              <a:cxn ang="0">
                <a:pos x="connsiteX3" y="connsiteY3"/>
              </a:cxn>
            </a:cxnLst>
            <a:rect l="l" t="t" r="r" b="b"/>
            <a:pathLst>
              <a:path w="3082122" h="4376469">
                <a:moveTo>
                  <a:pt x="0" y="0"/>
                </a:moveTo>
                <a:lnTo>
                  <a:pt x="3082122" y="0"/>
                </a:lnTo>
                <a:lnTo>
                  <a:pt x="3082122" y="4376469"/>
                </a:lnTo>
                <a:lnTo>
                  <a:pt x="0" y="437646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974457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8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E4C3F3B-EBC2-4DED-9385-C9C38F0E61F7}"/>
              </a:ext>
            </a:extLst>
          </p:cNvPr>
          <p:cNvSpPr>
            <a:spLocks noGrp="1"/>
          </p:cNvSpPr>
          <p:nvPr>
            <p:ph type="pic" sz="quarter" idx="201" hasCustomPrompt="1"/>
          </p:nvPr>
        </p:nvSpPr>
        <p:spPr>
          <a:xfrm>
            <a:off x="8360230" y="2478969"/>
            <a:ext cx="2935514" cy="3021944"/>
          </a:xfrm>
          <a:custGeom>
            <a:avLst/>
            <a:gdLst>
              <a:gd name="connsiteX0" fmla="*/ 0 w 2935514"/>
              <a:gd name="connsiteY0" fmla="*/ 0 h 3021944"/>
              <a:gd name="connsiteX1" fmla="*/ 2935514 w 2935514"/>
              <a:gd name="connsiteY1" fmla="*/ 0 h 3021944"/>
              <a:gd name="connsiteX2" fmla="*/ 2935514 w 2935514"/>
              <a:gd name="connsiteY2" fmla="*/ 3021944 h 3021944"/>
              <a:gd name="connsiteX3" fmla="*/ 0 w 2935514"/>
              <a:gd name="connsiteY3" fmla="*/ 3021944 h 3021944"/>
            </a:gdLst>
            <a:ahLst/>
            <a:cxnLst>
              <a:cxn ang="0">
                <a:pos x="connsiteX0" y="connsiteY0"/>
              </a:cxn>
              <a:cxn ang="0">
                <a:pos x="connsiteX1" y="connsiteY1"/>
              </a:cxn>
              <a:cxn ang="0">
                <a:pos x="connsiteX2" y="connsiteY2"/>
              </a:cxn>
              <a:cxn ang="0">
                <a:pos x="connsiteX3" y="connsiteY3"/>
              </a:cxn>
            </a:cxnLst>
            <a:rect l="l" t="t" r="r" b="b"/>
            <a:pathLst>
              <a:path w="2935514" h="3021944">
                <a:moveTo>
                  <a:pt x="0" y="0"/>
                </a:moveTo>
                <a:lnTo>
                  <a:pt x="2935514" y="0"/>
                </a:lnTo>
                <a:lnTo>
                  <a:pt x="2935514" y="3021944"/>
                </a:lnTo>
                <a:lnTo>
                  <a:pt x="0" y="302194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180335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8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B670A08-6AB1-4E02-BB69-E6AC994BDEA0}"/>
              </a:ext>
            </a:extLst>
          </p:cNvPr>
          <p:cNvSpPr>
            <a:spLocks noGrp="1"/>
          </p:cNvSpPr>
          <p:nvPr>
            <p:ph type="pic" sz="quarter" idx="201" hasCustomPrompt="1"/>
          </p:nvPr>
        </p:nvSpPr>
        <p:spPr>
          <a:xfrm>
            <a:off x="6622621" y="1943726"/>
            <a:ext cx="4572438" cy="3470545"/>
          </a:xfrm>
          <a:custGeom>
            <a:avLst/>
            <a:gdLst>
              <a:gd name="connsiteX0" fmla="*/ 0 w 4572438"/>
              <a:gd name="connsiteY0" fmla="*/ 0 h 3470545"/>
              <a:gd name="connsiteX1" fmla="*/ 4572438 w 4572438"/>
              <a:gd name="connsiteY1" fmla="*/ 0 h 3470545"/>
              <a:gd name="connsiteX2" fmla="*/ 4572438 w 4572438"/>
              <a:gd name="connsiteY2" fmla="*/ 3470545 h 3470545"/>
              <a:gd name="connsiteX3" fmla="*/ 0 w 4572438"/>
              <a:gd name="connsiteY3" fmla="*/ 3470545 h 3470545"/>
            </a:gdLst>
            <a:ahLst/>
            <a:cxnLst>
              <a:cxn ang="0">
                <a:pos x="connsiteX0" y="connsiteY0"/>
              </a:cxn>
              <a:cxn ang="0">
                <a:pos x="connsiteX1" y="connsiteY1"/>
              </a:cxn>
              <a:cxn ang="0">
                <a:pos x="connsiteX2" y="connsiteY2"/>
              </a:cxn>
              <a:cxn ang="0">
                <a:pos x="connsiteX3" y="connsiteY3"/>
              </a:cxn>
            </a:cxnLst>
            <a:rect l="l" t="t" r="r" b="b"/>
            <a:pathLst>
              <a:path w="4572438" h="3470545">
                <a:moveTo>
                  <a:pt x="0" y="0"/>
                </a:moveTo>
                <a:lnTo>
                  <a:pt x="4572438" y="0"/>
                </a:lnTo>
                <a:lnTo>
                  <a:pt x="4572438" y="3470545"/>
                </a:lnTo>
                <a:lnTo>
                  <a:pt x="0" y="347054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92681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68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8912276-65C6-404A-9EAE-CF4FBE35AA07}"/>
              </a:ext>
            </a:extLst>
          </p:cNvPr>
          <p:cNvSpPr>
            <a:spLocks noGrp="1"/>
          </p:cNvSpPr>
          <p:nvPr>
            <p:ph type="pic" sz="quarter" idx="201" hasCustomPrompt="1"/>
          </p:nvPr>
        </p:nvSpPr>
        <p:spPr>
          <a:xfrm>
            <a:off x="0" y="4470401"/>
            <a:ext cx="12192000" cy="2387599"/>
          </a:xfrm>
          <a:custGeom>
            <a:avLst/>
            <a:gdLst>
              <a:gd name="connsiteX0" fmla="*/ 0 w 12192000"/>
              <a:gd name="connsiteY0" fmla="*/ 0 h 2387599"/>
              <a:gd name="connsiteX1" fmla="*/ 12192000 w 12192000"/>
              <a:gd name="connsiteY1" fmla="*/ 0 h 2387599"/>
              <a:gd name="connsiteX2" fmla="*/ 12192000 w 12192000"/>
              <a:gd name="connsiteY2" fmla="*/ 2387599 h 2387599"/>
              <a:gd name="connsiteX3" fmla="*/ 0 w 12192000"/>
              <a:gd name="connsiteY3" fmla="*/ 2387599 h 2387599"/>
            </a:gdLst>
            <a:ahLst/>
            <a:cxnLst>
              <a:cxn ang="0">
                <a:pos x="connsiteX0" y="connsiteY0"/>
              </a:cxn>
              <a:cxn ang="0">
                <a:pos x="connsiteX1" y="connsiteY1"/>
              </a:cxn>
              <a:cxn ang="0">
                <a:pos x="connsiteX2" y="connsiteY2"/>
              </a:cxn>
              <a:cxn ang="0">
                <a:pos x="connsiteX3" y="connsiteY3"/>
              </a:cxn>
            </a:cxnLst>
            <a:rect l="l" t="t" r="r" b="b"/>
            <a:pathLst>
              <a:path w="12192000" h="2387599">
                <a:moveTo>
                  <a:pt x="0" y="0"/>
                </a:moveTo>
                <a:lnTo>
                  <a:pt x="12192000" y="0"/>
                </a:lnTo>
                <a:lnTo>
                  <a:pt x="12192000" y="2387599"/>
                </a:lnTo>
                <a:lnTo>
                  <a:pt x="0" y="23875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307908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68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525E8A8-5DCE-4B93-B6BC-99F687FC2D88}"/>
              </a:ext>
            </a:extLst>
          </p:cNvPr>
          <p:cNvSpPr>
            <a:spLocks noGrp="1"/>
          </p:cNvSpPr>
          <p:nvPr>
            <p:ph type="pic" sz="quarter" idx="201" hasCustomPrompt="1"/>
          </p:nvPr>
        </p:nvSpPr>
        <p:spPr>
          <a:xfrm>
            <a:off x="0" y="1712687"/>
            <a:ext cx="12192000" cy="2875124"/>
          </a:xfrm>
          <a:custGeom>
            <a:avLst/>
            <a:gdLst>
              <a:gd name="connsiteX0" fmla="*/ 0 w 12192000"/>
              <a:gd name="connsiteY0" fmla="*/ 0 h 2875124"/>
              <a:gd name="connsiteX1" fmla="*/ 12192000 w 12192000"/>
              <a:gd name="connsiteY1" fmla="*/ 0 h 2875124"/>
              <a:gd name="connsiteX2" fmla="*/ 12192000 w 12192000"/>
              <a:gd name="connsiteY2" fmla="*/ 2875124 h 2875124"/>
              <a:gd name="connsiteX3" fmla="*/ 0 w 12192000"/>
              <a:gd name="connsiteY3" fmla="*/ 2875124 h 2875124"/>
            </a:gdLst>
            <a:ahLst/>
            <a:cxnLst>
              <a:cxn ang="0">
                <a:pos x="connsiteX0" y="connsiteY0"/>
              </a:cxn>
              <a:cxn ang="0">
                <a:pos x="connsiteX1" y="connsiteY1"/>
              </a:cxn>
              <a:cxn ang="0">
                <a:pos x="connsiteX2" y="connsiteY2"/>
              </a:cxn>
              <a:cxn ang="0">
                <a:pos x="connsiteX3" y="connsiteY3"/>
              </a:cxn>
            </a:cxnLst>
            <a:rect l="l" t="t" r="r" b="b"/>
            <a:pathLst>
              <a:path w="12192000" h="2875124">
                <a:moveTo>
                  <a:pt x="0" y="0"/>
                </a:moveTo>
                <a:lnTo>
                  <a:pt x="12192000" y="0"/>
                </a:lnTo>
                <a:lnTo>
                  <a:pt x="12192000" y="2875124"/>
                </a:lnTo>
                <a:lnTo>
                  <a:pt x="0" y="287512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678099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84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8CEA31A-C72C-4B67-AD47-4CD0E2A67448}"/>
              </a:ext>
            </a:extLst>
          </p:cNvPr>
          <p:cNvSpPr>
            <a:spLocks noGrp="1"/>
          </p:cNvSpPr>
          <p:nvPr>
            <p:ph type="pic" sz="quarter" idx="202" hasCustomPrompt="1"/>
          </p:nvPr>
        </p:nvSpPr>
        <p:spPr>
          <a:xfrm>
            <a:off x="4497492" y="2305879"/>
            <a:ext cx="2914510" cy="2837646"/>
          </a:xfrm>
          <a:custGeom>
            <a:avLst/>
            <a:gdLst>
              <a:gd name="connsiteX0" fmla="*/ 0 w 2914510"/>
              <a:gd name="connsiteY0" fmla="*/ 0 h 2837646"/>
              <a:gd name="connsiteX1" fmla="*/ 2914510 w 2914510"/>
              <a:gd name="connsiteY1" fmla="*/ 0 h 2837646"/>
              <a:gd name="connsiteX2" fmla="*/ 2914510 w 2914510"/>
              <a:gd name="connsiteY2" fmla="*/ 2837646 h 2837646"/>
              <a:gd name="connsiteX3" fmla="*/ 0 w 2914510"/>
              <a:gd name="connsiteY3" fmla="*/ 2837646 h 2837646"/>
            </a:gdLst>
            <a:ahLst/>
            <a:cxnLst>
              <a:cxn ang="0">
                <a:pos x="connsiteX0" y="connsiteY0"/>
              </a:cxn>
              <a:cxn ang="0">
                <a:pos x="connsiteX1" y="connsiteY1"/>
              </a:cxn>
              <a:cxn ang="0">
                <a:pos x="connsiteX2" y="connsiteY2"/>
              </a:cxn>
              <a:cxn ang="0">
                <a:pos x="connsiteX3" y="connsiteY3"/>
              </a:cxn>
            </a:cxnLst>
            <a:rect l="l" t="t" r="r" b="b"/>
            <a:pathLst>
              <a:path w="2914510" h="2837646">
                <a:moveTo>
                  <a:pt x="0" y="0"/>
                </a:moveTo>
                <a:lnTo>
                  <a:pt x="2914510" y="0"/>
                </a:lnTo>
                <a:lnTo>
                  <a:pt x="2914510" y="2837646"/>
                </a:lnTo>
                <a:lnTo>
                  <a:pt x="0" y="2837646"/>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C4A98D3B-D37D-4C3E-AC9D-6FED5BFAC989}"/>
              </a:ext>
            </a:extLst>
          </p:cNvPr>
          <p:cNvSpPr>
            <a:spLocks noGrp="1"/>
          </p:cNvSpPr>
          <p:nvPr>
            <p:ph type="pic" sz="quarter" idx="201" hasCustomPrompt="1"/>
          </p:nvPr>
        </p:nvSpPr>
        <p:spPr>
          <a:xfrm>
            <a:off x="1425262" y="2305879"/>
            <a:ext cx="2914511" cy="2837646"/>
          </a:xfrm>
          <a:custGeom>
            <a:avLst/>
            <a:gdLst>
              <a:gd name="connsiteX0" fmla="*/ 0 w 2914511"/>
              <a:gd name="connsiteY0" fmla="*/ 0 h 2837646"/>
              <a:gd name="connsiteX1" fmla="*/ 2914511 w 2914511"/>
              <a:gd name="connsiteY1" fmla="*/ 0 h 2837646"/>
              <a:gd name="connsiteX2" fmla="*/ 2914511 w 2914511"/>
              <a:gd name="connsiteY2" fmla="*/ 2837646 h 2837646"/>
              <a:gd name="connsiteX3" fmla="*/ 0 w 2914511"/>
              <a:gd name="connsiteY3" fmla="*/ 2837646 h 2837646"/>
            </a:gdLst>
            <a:ahLst/>
            <a:cxnLst>
              <a:cxn ang="0">
                <a:pos x="connsiteX0" y="connsiteY0"/>
              </a:cxn>
              <a:cxn ang="0">
                <a:pos x="connsiteX1" y="connsiteY1"/>
              </a:cxn>
              <a:cxn ang="0">
                <a:pos x="connsiteX2" y="connsiteY2"/>
              </a:cxn>
              <a:cxn ang="0">
                <a:pos x="connsiteX3" y="connsiteY3"/>
              </a:cxn>
            </a:cxnLst>
            <a:rect l="l" t="t" r="r" b="b"/>
            <a:pathLst>
              <a:path w="2914511" h="2837646">
                <a:moveTo>
                  <a:pt x="0" y="0"/>
                </a:moveTo>
                <a:lnTo>
                  <a:pt x="2914511" y="0"/>
                </a:lnTo>
                <a:lnTo>
                  <a:pt x="2914511" y="2837646"/>
                </a:lnTo>
                <a:lnTo>
                  <a:pt x="0" y="283764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2F9A9450-FCE0-4FE0-9059-D662D88D944F}"/>
              </a:ext>
            </a:extLst>
          </p:cNvPr>
          <p:cNvSpPr>
            <a:spLocks noGrp="1"/>
          </p:cNvSpPr>
          <p:nvPr>
            <p:ph type="pic" sz="quarter" idx="203" hasCustomPrompt="1"/>
          </p:nvPr>
        </p:nvSpPr>
        <p:spPr>
          <a:xfrm>
            <a:off x="7569723" y="2305878"/>
            <a:ext cx="3197016" cy="3841551"/>
          </a:xfrm>
          <a:custGeom>
            <a:avLst/>
            <a:gdLst>
              <a:gd name="connsiteX0" fmla="*/ 0 w 3197016"/>
              <a:gd name="connsiteY0" fmla="*/ 0 h 3841551"/>
              <a:gd name="connsiteX1" fmla="*/ 3197016 w 3197016"/>
              <a:gd name="connsiteY1" fmla="*/ 0 h 3841551"/>
              <a:gd name="connsiteX2" fmla="*/ 3197016 w 3197016"/>
              <a:gd name="connsiteY2" fmla="*/ 3841551 h 3841551"/>
              <a:gd name="connsiteX3" fmla="*/ 0 w 3197016"/>
              <a:gd name="connsiteY3" fmla="*/ 3841551 h 3841551"/>
            </a:gdLst>
            <a:ahLst/>
            <a:cxnLst>
              <a:cxn ang="0">
                <a:pos x="connsiteX0" y="connsiteY0"/>
              </a:cxn>
              <a:cxn ang="0">
                <a:pos x="connsiteX1" y="connsiteY1"/>
              </a:cxn>
              <a:cxn ang="0">
                <a:pos x="connsiteX2" y="connsiteY2"/>
              </a:cxn>
              <a:cxn ang="0">
                <a:pos x="connsiteX3" y="connsiteY3"/>
              </a:cxn>
            </a:cxnLst>
            <a:rect l="l" t="t" r="r" b="b"/>
            <a:pathLst>
              <a:path w="3197016" h="3841551">
                <a:moveTo>
                  <a:pt x="0" y="0"/>
                </a:moveTo>
                <a:lnTo>
                  <a:pt x="3197016" y="0"/>
                </a:lnTo>
                <a:lnTo>
                  <a:pt x="3197016" y="3841551"/>
                </a:lnTo>
                <a:lnTo>
                  <a:pt x="0" y="384155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589033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85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9EFBFCEF-CA93-4EE7-A2E5-66E00D459F8F}"/>
              </a:ext>
            </a:extLst>
          </p:cNvPr>
          <p:cNvSpPr>
            <a:spLocks noGrp="1"/>
          </p:cNvSpPr>
          <p:nvPr>
            <p:ph type="pic" sz="quarter" idx="202" hasCustomPrompt="1"/>
          </p:nvPr>
        </p:nvSpPr>
        <p:spPr>
          <a:xfrm>
            <a:off x="0" y="1882693"/>
            <a:ext cx="8255000" cy="3510280"/>
          </a:xfrm>
          <a:custGeom>
            <a:avLst/>
            <a:gdLst>
              <a:gd name="connsiteX0" fmla="*/ 6094323 w 8255000"/>
              <a:gd name="connsiteY0" fmla="*/ 1803616 h 3510280"/>
              <a:gd name="connsiteX1" fmla="*/ 8255000 w 8255000"/>
              <a:gd name="connsiteY1" fmla="*/ 1803616 h 3510280"/>
              <a:gd name="connsiteX2" fmla="*/ 8255000 w 8255000"/>
              <a:gd name="connsiteY2" fmla="*/ 3510280 h 3510280"/>
              <a:gd name="connsiteX3" fmla="*/ 6094323 w 8255000"/>
              <a:gd name="connsiteY3" fmla="*/ 3510280 h 3510280"/>
              <a:gd name="connsiteX4" fmla="*/ 0 w 8255000"/>
              <a:gd name="connsiteY4" fmla="*/ 0 h 3510280"/>
              <a:gd name="connsiteX5" fmla="*/ 6014720 w 8255000"/>
              <a:gd name="connsiteY5" fmla="*/ 0 h 3510280"/>
              <a:gd name="connsiteX6" fmla="*/ 6014720 w 8255000"/>
              <a:gd name="connsiteY6" fmla="*/ 3510280 h 3510280"/>
              <a:gd name="connsiteX7" fmla="*/ 0 w 8255000"/>
              <a:gd name="connsiteY7" fmla="*/ 3510280 h 3510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00" h="3510280">
                <a:moveTo>
                  <a:pt x="6094323" y="1803616"/>
                </a:moveTo>
                <a:lnTo>
                  <a:pt x="8255000" y="1803616"/>
                </a:lnTo>
                <a:lnTo>
                  <a:pt x="8255000" y="3510280"/>
                </a:lnTo>
                <a:lnTo>
                  <a:pt x="6094323" y="3510280"/>
                </a:lnTo>
                <a:close/>
                <a:moveTo>
                  <a:pt x="0" y="0"/>
                </a:moveTo>
                <a:lnTo>
                  <a:pt x="6014720" y="0"/>
                </a:lnTo>
                <a:lnTo>
                  <a:pt x="6014720" y="3510280"/>
                </a:lnTo>
                <a:lnTo>
                  <a:pt x="0" y="351028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DBB889A1-FC9B-4121-8D03-6CB753EA250F}"/>
              </a:ext>
            </a:extLst>
          </p:cNvPr>
          <p:cNvSpPr>
            <a:spLocks noGrp="1"/>
          </p:cNvSpPr>
          <p:nvPr>
            <p:ph type="pic" sz="quarter" idx="201" hasCustomPrompt="1"/>
          </p:nvPr>
        </p:nvSpPr>
        <p:spPr>
          <a:xfrm>
            <a:off x="6094323" y="1882693"/>
            <a:ext cx="2160677" cy="1706664"/>
          </a:xfrm>
          <a:custGeom>
            <a:avLst/>
            <a:gdLst>
              <a:gd name="connsiteX0" fmla="*/ 0 w 2160677"/>
              <a:gd name="connsiteY0" fmla="*/ 0 h 1706664"/>
              <a:gd name="connsiteX1" fmla="*/ 2160677 w 2160677"/>
              <a:gd name="connsiteY1" fmla="*/ 0 h 1706664"/>
              <a:gd name="connsiteX2" fmla="*/ 2160677 w 2160677"/>
              <a:gd name="connsiteY2" fmla="*/ 1706664 h 1706664"/>
              <a:gd name="connsiteX3" fmla="*/ 0 w 2160677"/>
              <a:gd name="connsiteY3" fmla="*/ 1706664 h 1706664"/>
            </a:gdLst>
            <a:ahLst/>
            <a:cxnLst>
              <a:cxn ang="0">
                <a:pos x="connsiteX0" y="connsiteY0"/>
              </a:cxn>
              <a:cxn ang="0">
                <a:pos x="connsiteX1" y="connsiteY1"/>
              </a:cxn>
              <a:cxn ang="0">
                <a:pos x="connsiteX2" y="connsiteY2"/>
              </a:cxn>
              <a:cxn ang="0">
                <a:pos x="connsiteX3" y="connsiteY3"/>
              </a:cxn>
            </a:cxnLst>
            <a:rect l="l" t="t" r="r" b="b"/>
            <a:pathLst>
              <a:path w="2160677" h="1706664">
                <a:moveTo>
                  <a:pt x="0" y="0"/>
                </a:moveTo>
                <a:lnTo>
                  <a:pt x="2160677" y="0"/>
                </a:lnTo>
                <a:lnTo>
                  <a:pt x="2160677" y="1706664"/>
                </a:lnTo>
                <a:lnTo>
                  <a:pt x="0" y="170666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1705004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686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5CAB489-0026-41A3-BAE1-81DA12E391EA}"/>
              </a:ext>
            </a:extLst>
          </p:cNvPr>
          <p:cNvSpPr>
            <a:spLocks noGrp="1"/>
          </p:cNvSpPr>
          <p:nvPr>
            <p:ph type="pic" sz="quarter" idx="202" hasCustomPrompt="1"/>
          </p:nvPr>
        </p:nvSpPr>
        <p:spPr>
          <a:xfrm>
            <a:off x="838201" y="2032000"/>
            <a:ext cx="6752771" cy="2281984"/>
          </a:xfrm>
          <a:custGeom>
            <a:avLst/>
            <a:gdLst>
              <a:gd name="connsiteX0" fmla="*/ 0 w 6752771"/>
              <a:gd name="connsiteY0" fmla="*/ 0 h 2281984"/>
              <a:gd name="connsiteX1" fmla="*/ 6752771 w 6752771"/>
              <a:gd name="connsiteY1" fmla="*/ 0 h 2281984"/>
              <a:gd name="connsiteX2" fmla="*/ 6752771 w 6752771"/>
              <a:gd name="connsiteY2" fmla="*/ 2281984 h 2281984"/>
              <a:gd name="connsiteX3" fmla="*/ 0 w 6752771"/>
              <a:gd name="connsiteY3" fmla="*/ 2281984 h 2281984"/>
            </a:gdLst>
            <a:ahLst/>
            <a:cxnLst>
              <a:cxn ang="0">
                <a:pos x="connsiteX0" y="connsiteY0"/>
              </a:cxn>
              <a:cxn ang="0">
                <a:pos x="connsiteX1" y="connsiteY1"/>
              </a:cxn>
              <a:cxn ang="0">
                <a:pos x="connsiteX2" y="connsiteY2"/>
              </a:cxn>
              <a:cxn ang="0">
                <a:pos x="connsiteX3" y="connsiteY3"/>
              </a:cxn>
            </a:cxnLst>
            <a:rect l="l" t="t" r="r" b="b"/>
            <a:pathLst>
              <a:path w="6752771" h="2281984">
                <a:moveTo>
                  <a:pt x="0" y="0"/>
                </a:moveTo>
                <a:lnTo>
                  <a:pt x="6752771" y="0"/>
                </a:lnTo>
                <a:lnTo>
                  <a:pt x="6752771" y="2281984"/>
                </a:lnTo>
                <a:lnTo>
                  <a:pt x="0" y="228198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DD99E958-B9DE-4DCF-8DFD-DAF7B69099C7}"/>
              </a:ext>
            </a:extLst>
          </p:cNvPr>
          <p:cNvSpPr>
            <a:spLocks noGrp="1"/>
          </p:cNvSpPr>
          <p:nvPr>
            <p:ph type="pic" sz="quarter" idx="201" hasCustomPrompt="1"/>
          </p:nvPr>
        </p:nvSpPr>
        <p:spPr>
          <a:xfrm>
            <a:off x="7590972" y="4313984"/>
            <a:ext cx="3661951" cy="2063003"/>
          </a:xfrm>
          <a:custGeom>
            <a:avLst/>
            <a:gdLst>
              <a:gd name="connsiteX0" fmla="*/ 0 w 3661951"/>
              <a:gd name="connsiteY0" fmla="*/ 0 h 2063003"/>
              <a:gd name="connsiteX1" fmla="*/ 3661951 w 3661951"/>
              <a:gd name="connsiteY1" fmla="*/ 0 h 2063003"/>
              <a:gd name="connsiteX2" fmla="*/ 3661951 w 3661951"/>
              <a:gd name="connsiteY2" fmla="*/ 2063003 h 2063003"/>
              <a:gd name="connsiteX3" fmla="*/ 0 w 3661951"/>
              <a:gd name="connsiteY3" fmla="*/ 2063003 h 2063003"/>
            </a:gdLst>
            <a:ahLst/>
            <a:cxnLst>
              <a:cxn ang="0">
                <a:pos x="connsiteX0" y="connsiteY0"/>
              </a:cxn>
              <a:cxn ang="0">
                <a:pos x="connsiteX1" y="connsiteY1"/>
              </a:cxn>
              <a:cxn ang="0">
                <a:pos x="connsiteX2" y="connsiteY2"/>
              </a:cxn>
              <a:cxn ang="0">
                <a:pos x="connsiteX3" y="connsiteY3"/>
              </a:cxn>
            </a:cxnLst>
            <a:rect l="l" t="t" r="r" b="b"/>
            <a:pathLst>
              <a:path w="3661951" h="2063003">
                <a:moveTo>
                  <a:pt x="0" y="0"/>
                </a:moveTo>
                <a:lnTo>
                  <a:pt x="3661951" y="0"/>
                </a:lnTo>
                <a:lnTo>
                  <a:pt x="3661951" y="2063003"/>
                </a:lnTo>
                <a:lnTo>
                  <a:pt x="0" y="206300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75734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AE854BA-38D8-40B9-94D7-5031FB55E7C0}"/>
              </a:ext>
            </a:extLst>
          </p:cNvPr>
          <p:cNvSpPr>
            <a:spLocks noGrp="1"/>
          </p:cNvSpPr>
          <p:nvPr>
            <p:ph type="pic" sz="quarter" idx="191" hasCustomPrompt="1"/>
          </p:nvPr>
        </p:nvSpPr>
        <p:spPr>
          <a:xfrm>
            <a:off x="238125" y="1909763"/>
            <a:ext cx="11715750" cy="2395537"/>
          </a:xfrm>
          <a:custGeom>
            <a:avLst/>
            <a:gdLst>
              <a:gd name="connsiteX0" fmla="*/ 0 w 11715750"/>
              <a:gd name="connsiteY0" fmla="*/ 0 h 2395537"/>
              <a:gd name="connsiteX1" fmla="*/ 11715750 w 11715750"/>
              <a:gd name="connsiteY1" fmla="*/ 0 h 2395537"/>
              <a:gd name="connsiteX2" fmla="*/ 11715750 w 11715750"/>
              <a:gd name="connsiteY2" fmla="*/ 2395537 h 2395537"/>
              <a:gd name="connsiteX3" fmla="*/ 0 w 11715750"/>
              <a:gd name="connsiteY3" fmla="*/ 2395537 h 2395537"/>
            </a:gdLst>
            <a:ahLst/>
            <a:cxnLst>
              <a:cxn ang="0">
                <a:pos x="connsiteX0" y="connsiteY0"/>
              </a:cxn>
              <a:cxn ang="0">
                <a:pos x="connsiteX1" y="connsiteY1"/>
              </a:cxn>
              <a:cxn ang="0">
                <a:pos x="connsiteX2" y="connsiteY2"/>
              </a:cxn>
              <a:cxn ang="0">
                <a:pos x="connsiteX3" y="connsiteY3"/>
              </a:cxn>
            </a:cxnLst>
            <a:rect l="l" t="t" r="r" b="b"/>
            <a:pathLst>
              <a:path w="11715750" h="2395537">
                <a:moveTo>
                  <a:pt x="0" y="0"/>
                </a:moveTo>
                <a:lnTo>
                  <a:pt x="11715750" y="0"/>
                </a:lnTo>
                <a:lnTo>
                  <a:pt x="11715750" y="2395537"/>
                </a:lnTo>
                <a:lnTo>
                  <a:pt x="0" y="239553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98802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29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F0AF010-9BE2-4236-87AF-322893569EED}"/>
              </a:ext>
            </a:extLst>
          </p:cNvPr>
          <p:cNvSpPr>
            <a:spLocks noGrp="1"/>
          </p:cNvSpPr>
          <p:nvPr>
            <p:ph type="pic" sz="quarter" idx="191" hasCustomPrompt="1"/>
          </p:nvPr>
        </p:nvSpPr>
        <p:spPr>
          <a:xfrm>
            <a:off x="377379" y="2254473"/>
            <a:ext cx="11437245" cy="3468914"/>
          </a:xfrm>
          <a:custGeom>
            <a:avLst/>
            <a:gdLst>
              <a:gd name="connsiteX0" fmla="*/ 9702788 w 11437245"/>
              <a:gd name="connsiteY0" fmla="*/ 0 h 3468914"/>
              <a:gd name="connsiteX1" fmla="*/ 11437245 w 11437245"/>
              <a:gd name="connsiteY1" fmla="*/ 1734457 h 3468914"/>
              <a:gd name="connsiteX2" fmla="*/ 9702788 w 11437245"/>
              <a:gd name="connsiteY2" fmla="*/ 3468914 h 3468914"/>
              <a:gd name="connsiteX3" fmla="*/ 7968331 w 11437245"/>
              <a:gd name="connsiteY3" fmla="*/ 1734457 h 3468914"/>
              <a:gd name="connsiteX4" fmla="*/ 9702788 w 11437245"/>
              <a:gd name="connsiteY4" fmla="*/ 0 h 3468914"/>
              <a:gd name="connsiteX5" fmla="*/ 5718623 w 11437245"/>
              <a:gd name="connsiteY5" fmla="*/ 0 h 3468914"/>
              <a:gd name="connsiteX6" fmla="*/ 7453080 w 11437245"/>
              <a:gd name="connsiteY6" fmla="*/ 1734457 h 3468914"/>
              <a:gd name="connsiteX7" fmla="*/ 5718623 w 11437245"/>
              <a:gd name="connsiteY7" fmla="*/ 3468914 h 3468914"/>
              <a:gd name="connsiteX8" fmla="*/ 3984166 w 11437245"/>
              <a:gd name="connsiteY8" fmla="*/ 1734457 h 3468914"/>
              <a:gd name="connsiteX9" fmla="*/ 5718623 w 11437245"/>
              <a:gd name="connsiteY9" fmla="*/ 0 h 3468914"/>
              <a:gd name="connsiteX10" fmla="*/ 1734458 w 11437245"/>
              <a:gd name="connsiteY10" fmla="*/ 0 h 3468914"/>
              <a:gd name="connsiteX11" fmla="*/ 3468914 w 11437245"/>
              <a:gd name="connsiteY11" fmla="*/ 1734457 h 3468914"/>
              <a:gd name="connsiteX12" fmla="*/ 1734458 w 11437245"/>
              <a:gd name="connsiteY12" fmla="*/ 3468914 h 3468914"/>
              <a:gd name="connsiteX13" fmla="*/ 0 w 11437245"/>
              <a:gd name="connsiteY13" fmla="*/ 1734457 h 3468914"/>
              <a:gd name="connsiteX14" fmla="*/ 1734458 w 11437245"/>
              <a:gd name="connsiteY14" fmla="*/ 0 h 3468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7245" h="3468914">
                <a:moveTo>
                  <a:pt x="9702788" y="0"/>
                </a:moveTo>
                <a:cubicBezTo>
                  <a:pt x="10660702" y="0"/>
                  <a:pt x="11437245" y="776543"/>
                  <a:pt x="11437245" y="1734457"/>
                </a:cubicBezTo>
                <a:cubicBezTo>
                  <a:pt x="11437245" y="2692371"/>
                  <a:pt x="10660702" y="3468914"/>
                  <a:pt x="9702788" y="3468914"/>
                </a:cubicBezTo>
                <a:cubicBezTo>
                  <a:pt x="8744874" y="3468914"/>
                  <a:pt x="7968331" y="2692371"/>
                  <a:pt x="7968331" y="1734457"/>
                </a:cubicBezTo>
                <a:cubicBezTo>
                  <a:pt x="7968331" y="776543"/>
                  <a:pt x="8744874" y="0"/>
                  <a:pt x="9702788" y="0"/>
                </a:cubicBezTo>
                <a:close/>
                <a:moveTo>
                  <a:pt x="5718623" y="0"/>
                </a:moveTo>
                <a:cubicBezTo>
                  <a:pt x="6676537" y="0"/>
                  <a:pt x="7453080" y="776543"/>
                  <a:pt x="7453080" y="1734457"/>
                </a:cubicBezTo>
                <a:cubicBezTo>
                  <a:pt x="7453080" y="2692371"/>
                  <a:pt x="6676537" y="3468914"/>
                  <a:pt x="5718623" y="3468914"/>
                </a:cubicBezTo>
                <a:cubicBezTo>
                  <a:pt x="4760709" y="3468914"/>
                  <a:pt x="3984166" y="2692371"/>
                  <a:pt x="3984166" y="1734457"/>
                </a:cubicBezTo>
                <a:cubicBezTo>
                  <a:pt x="3984166" y="776543"/>
                  <a:pt x="4760709" y="0"/>
                  <a:pt x="5718623" y="0"/>
                </a:cubicBezTo>
                <a:close/>
                <a:moveTo>
                  <a:pt x="1734458" y="0"/>
                </a:moveTo>
                <a:cubicBezTo>
                  <a:pt x="2692371" y="0"/>
                  <a:pt x="3468914" y="776543"/>
                  <a:pt x="3468914" y="1734457"/>
                </a:cubicBezTo>
                <a:cubicBezTo>
                  <a:pt x="3468914" y="2692371"/>
                  <a:pt x="2692371" y="3468914"/>
                  <a:pt x="1734458" y="3468914"/>
                </a:cubicBezTo>
                <a:cubicBezTo>
                  <a:pt x="776543" y="3468914"/>
                  <a:pt x="0" y="2692371"/>
                  <a:pt x="0" y="1734457"/>
                </a:cubicBezTo>
                <a:cubicBezTo>
                  <a:pt x="0" y="776543"/>
                  <a:pt x="776543" y="0"/>
                  <a:pt x="1734458"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6601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4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4498A91E-C78C-4659-BF47-C2DFB6EB5E82}"/>
              </a:ext>
            </a:extLst>
          </p:cNvPr>
          <p:cNvSpPr>
            <a:spLocks noGrp="1"/>
          </p:cNvSpPr>
          <p:nvPr>
            <p:ph type="pic" sz="quarter" idx="194" hasCustomPrompt="1"/>
          </p:nvPr>
        </p:nvSpPr>
        <p:spPr>
          <a:xfrm>
            <a:off x="0" y="4333775"/>
            <a:ext cx="12192000" cy="2536775"/>
          </a:xfrm>
          <a:custGeom>
            <a:avLst/>
            <a:gdLst>
              <a:gd name="connsiteX0" fmla="*/ 0 w 12192000"/>
              <a:gd name="connsiteY0" fmla="*/ 0 h 2536775"/>
              <a:gd name="connsiteX1" fmla="*/ 12192000 w 12192000"/>
              <a:gd name="connsiteY1" fmla="*/ 0 h 2536775"/>
              <a:gd name="connsiteX2" fmla="*/ 12192000 w 12192000"/>
              <a:gd name="connsiteY2" fmla="*/ 2536775 h 2536775"/>
              <a:gd name="connsiteX3" fmla="*/ 0 w 12192000"/>
              <a:gd name="connsiteY3" fmla="*/ 2536775 h 2536775"/>
            </a:gdLst>
            <a:ahLst/>
            <a:cxnLst>
              <a:cxn ang="0">
                <a:pos x="connsiteX0" y="connsiteY0"/>
              </a:cxn>
              <a:cxn ang="0">
                <a:pos x="connsiteX1" y="connsiteY1"/>
              </a:cxn>
              <a:cxn ang="0">
                <a:pos x="connsiteX2" y="connsiteY2"/>
              </a:cxn>
              <a:cxn ang="0">
                <a:pos x="connsiteX3" y="connsiteY3"/>
              </a:cxn>
            </a:cxnLst>
            <a:rect l="l" t="t" r="r" b="b"/>
            <a:pathLst>
              <a:path w="12192000" h="2536775">
                <a:moveTo>
                  <a:pt x="0" y="0"/>
                </a:moveTo>
                <a:lnTo>
                  <a:pt x="12192000" y="0"/>
                </a:lnTo>
                <a:lnTo>
                  <a:pt x="12192000" y="2536775"/>
                </a:lnTo>
                <a:lnTo>
                  <a:pt x="0" y="253677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9505576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285" r:id="rId7"/>
    <p:sldLayoutId id="2147484286" r:id="rId8"/>
    <p:sldLayoutId id="2147484297" r:id="rId9"/>
    <p:sldLayoutId id="2147484304" r:id="rId10"/>
    <p:sldLayoutId id="2147484305" r:id="rId11"/>
    <p:sldLayoutId id="2147484306" r:id="rId12"/>
    <p:sldLayoutId id="2147484307" r:id="rId13"/>
    <p:sldLayoutId id="2147484308" r:id="rId14"/>
    <p:sldLayoutId id="2147484309" r:id="rId15"/>
    <p:sldLayoutId id="2147484310" r:id="rId16"/>
    <p:sldLayoutId id="2147484311" r:id="rId17"/>
    <p:sldLayoutId id="2147484312" r:id="rId18"/>
    <p:sldLayoutId id="2147484313" r:id="rId19"/>
    <p:sldLayoutId id="2147484314" r:id="rId20"/>
    <p:sldLayoutId id="2147484315" r:id="rId21"/>
    <p:sldLayoutId id="2147484316" r:id="rId22"/>
    <p:sldLayoutId id="2147484317" r:id="rId23"/>
    <p:sldLayoutId id="2147484318" r:id="rId24"/>
    <p:sldLayoutId id="2147484319" r:id="rId25"/>
    <p:sldLayoutId id="2147484320" r:id="rId26"/>
    <p:sldLayoutId id="2147484321" r:id="rId27"/>
    <p:sldLayoutId id="2147484322" r:id="rId28"/>
    <p:sldLayoutId id="2147484323" r:id="rId29"/>
    <p:sldLayoutId id="2147484324" r:id="rId30"/>
    <p:sldLayoutId id="2147484325" r:id="rId31"/>
    <p:sldLayoutId id="2147484326" r:id="rId32"/>
    <p:sldLayoutId id="2147484327" r:id="rId33"/>
    <p:sldLayoutId id="2147484328" r:id="rId34"/>
    <p:sldLayoutId id="2147484329" r:id="rId35"/>
    <p:sldLayoutId id="2147484330" r:id="rId36"/>
    <p:sldLayoutId id="2147484331" r:id="rId37"/>
    <p:sldLayoutId id="2147484333" r:id="rId38"/>
    <p:sldLayoutId id="2147484334" r:id="rId39"/>
    <p:sldLayoutId id="2147484335" r:id="rId40"/>
    <p:sldLayoutId id="2147484336" r:id="rId41"/>
    <p:sldLayoutId id="2147484337" r:id="rId42"/>
    <p:sldLayoutId id="2147484338" r:id="rId43"/>
    <p:sldLayoutId id="2147484339" r:id="rId44"/>
    <p:sldLayoutId id="2147484340" r:id="rId45"/>
    <p:sldLayoutId id="2147484341" r:id="rId46"/>
    <p:sldLayoutId id="2147484342" r:id="rId47"/>
    <p:sldLayoutId id="2147484343" r:id="rId48"/>
    <p:sldLayoutId id="2147484344" r:id="rId49"/>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48.xml"/><Relationship Id="rId5" Type="http://schemas.microsoft.com/office/2007/relationships/hdphoto" Target="../media/hdphoto1.wdp"/><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73BF0B4-2375-4ED0-83CF-5B60B52712BE}"/>
              </a:ext>
            </a:extLst>
          </p:cNvPr>
          <p:cNvSpPr/>
          <p:nvPr/>
        </p:nvSpPr>
        <p:spPr>
          <a:xfrm>
            <a:off x="0" y="-3969"/>
            <a:ext cx="12192000" cy="685800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8"/>
          <p:cNvSpPr>
            <a:spLocks noGrp="1"/>
          </p:cNvSpPr>
          <p:nvPr>
            <p:ph type="sldNum" sz="quarter" idx="13"/>
          </p:nvPr>
        </p:nvSpPr>
        <p:spPr/>
        <p:txBody>
          <a:bodyPr/>
          <a:lstStyle/>
          <a:p>
            <a:r>
              <a:rPr lang="en-US"/>
              <a:t>01</a:t>
            </a:r>
            <a:endParaRPr lang="en-US" dirty="0"/>
          </a:p>
        </p:txBody>
      </p:sp>
      <p:pic>
        <p:nvPicPr>
          <p:cNvPr id="17" name="Picture 16">
            <a:extLst>
              <a:ext uri="{FF2B5EF4-FFF2-40B4-BE49-F238E27FC236}">
                <a16:creationId xmlns:a16="http://schemas.microsoft.com/office/drawing/2014/main" id="{7570E035-FFA9-443D-96D2-B04FE495C1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3" name="Picture Placeholder 2">
            <a:extLst>
              <a:ext uri="{FF2B5EF4-FFF2-40B4-BE49-F238E27FC236}">
                <a16:creationId xmlns:a16="http://schemas.microsoft.com/office/drawing/2014/main" id="{A2B33D99-4FA7-4722-BE22-1AF7AEE56FAF}"/>
              </a:ext>
            </a:extLst>
          </p:cNvPr>
          <p:cNvSpPr>
            <a:spLocks noGrp="1"/>
          </p:cNvSpPr>
          <p:nvPr>
            <p:ph type="pic" sz="quarter" idx="25"/>
          </p:nvPr>
        </p:nvSpPr>
        <p:spPr/>
      </p:sp>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 name="Title 1">
            <a:extLst>
              <a:ext uri="{FF2B5EF4-FFF2-40B4-BE49-F238E27FC236}">
                <a16:creationId xmlns:a16="http://schemas.microsoft.com/office/drawing/2014/main" id="{43928207-C035-4DA2-AB54-231C8D595B4D}"/>
              </a:ext>
            </a:extLst>
          </p:cNvPr>
          <p:cNvSpPr>
            <a:spLocks noGrp="1"/>
          </p:cNvSpPr>
          <p:nvPr>
            <p:ph type="title" idx="4294967295"/>
          </p:nvPr>
        </p:nvSpPr>
        <p:spPr>
          <a:xfrm>
            <a:off x="838200" y="481013"/>
            <a:ext cx="10515600" cy="679450"/>
          </a:xfrm>
        </p:spPr>
        <p:txBody>
          <a:bodyPr>
            <a:noAutofit/>
          </a:bodyPr>
          <a:lstStyle/>
          <a:p>
            <a:r>
              <a:rPr lang="en-US" sz="4500" b="1" dirty="0"/>
              <a:t>Our Team</a:t>
            </a:r>
          </a:p>
        </p:txBody>
      </p:sp>
      <p:sp>
        <p:nvSpPr>
          <p:cNvPr id="3" name="Subtitle 2">
            <a:extLst>
              <a:ext uri="{FF2B5EF4-FFF2-40B4-BE49-F238E27FC236}">
                <a16:creationId xmlns:a16="http://schemas.microsoft.com/office/drawing/2014/main" id="{6494C8EB-DAC7-4A06-8221-2573AA719A9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85" name="Freeform 41">
            <a:extLst>
              <a:ext uri="{FF2B5EF4-FFF2-40B4-BE49-F238E27FC236}">
                <a16:creationId xmlns:a16="http://schemas.microsoft.com/office/drawing/2014/main" id="{1A2AA6EB-B7EB-4265-91C4-D1C40A291487}"/>
              </a:ext>
            </a:extLst>
          </p:cNvPr>
          <p:cNvSpPr/>
          <p:nvPr/>
        </p:nvSpPr>
        <p:spPr>
          <a:xfrm>
            <a:off x="1091927" y="3429000"/>
            <a:ext cx="2971800" cy="1449977"/>
          </a:xfrm>
          <a:custGeom>
            <a:avLst/>
            <a:gdLst>
              <a:gd name="connsiteX0" fmla="*/ 1480228 w 2971800"/>
              <a:gd name="connsiteY0" fmla="*/ 0 h 1449977"/>
              <a:gd name="connsiteX1" fmla="*/ 1675444 w 2971800"/>
              <a:gd name="connsiteY1" fmla="*/ 195217 h 1449977"/>
              <a:gd name="connsiteX2" fmla="*/ 2971800 w 2971800"/>
              <a:gd name="connsiteY2" fmla="*/ 195217 h 1449977"/>
              <a:gd name="connsiteX3" fmla="*/ 2971800 w 2971800"/>
              <a:gd name="connsiteY3" fmla="*/ 1449977 h 1449977"/>
              <a:gd name="connsiteX4" fmla="*/ 0 w 2971800"/>
              <a:gd name="connsiteY4" fmla="*/ 1449977 h 1449977"/>
              <a:gd name="connsiteX5" fmla="*/ 0 w 2971800"/>
              <a:gd name="connsiteY5" fmla="*/ 195217 h 1449977"/>
              <a:gd name="connsiteX6" fmla="*/ 1285011 w 2971800"/>
              <a:gd name="connsiteY6" fmla="*/ 195217 h 1449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1800" h="1449977">
                <a:moveTo>
                  <a:pt x="1480228" y="0"/>
                </a:moveTo>
                <a:lnTo>
                  <a:pt x="1675444" y="195217"/>
                </a:lnTo>
                <a:lnTo>
                  <a:pt x="2971800" y="195217"/>
                </a:lnTo>
                <a:lnTo>
                  <a:pt x="2971800" y="1449977"/>
                </a:lnTo>
                <a:lnTo>
                  <a:pt x="0" y="1449977"/>
                </a:lnTo>
                <a:lnTo>
                  <a:pt x="0" y="195217"/>
                </a:lnTo>
                <a:lnTo>
                  <a:pt x="1285011" y="195217"/>
                </a:lnTo>
                <a:close/>
              </a:path>
            </a:pathLst>
          </a:cu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40">
            <a:extLst>
              <a:ext uri="{FF2B5EF4-FFF2-40B4-BE49-F238E27FC236}">
                <a16:creationId xmlns:a16="http://schemas.microsoft.com/office/drawing/2014/main" id="{9CF8A3AD-22B2-43A4-8D92-B6E70E9B7835}"/>
              </a:ext>
            </a:extLst>
          </p:cNvPr>
          <p:cNvSpPr/>
          <p:nvPr/>
        </p:nvSpPr>
        <p:spPr>
          <a:xfrm>
            <a:off x="4610100" y="3429001"/>
            <a:ext cx="2971800" cy="1449976"/>
          </a:xfrm>
          <a:custGeom>
            <a:avLst/>
            <a:gdLst>
              <a:gd name="connsiteX0" fmla="*/ 1507895 w 2971800"/>
              <a:gd name="connsiteY0" fmla="*/ 0 h 1449976"/>
              <a:gd name="connsiteX1" fmla="*/ 1703110 w 2971800"/>
              <a:gd name="connsiteY1" fmla="*/ 195216 h 1449976"/>
              <a:gd name="connsiteX2" fmla="*/ 2971800 w 2971800"/>
              <a:gd name="connsiteY2" fmla="*/ 195216 h 1449976"/>
              <a:gd name="connsiteX3" fmla="*/ 2971800 w 2971800"/>
              <a:gd name="connsiteY3" fmla="*/ 1449976 h 1449976"/>
              <a:gd name="connsiteX4" fmla="*/ 0 w 2971800"/>
              <a:gd name="connsiteY4" fmla="*/ 1449976 h 1449976"/>
              <a:gd name="connsiteX5" fmla="*/ 0 w 2971800"/>
              <a:gd name="connsiteY5" fmla="*/ 195216 h 1449976"/>
              <a:gd name="connsiteX6" fmla="*/ 1312679 w 2971800"/>
              <a:gd name="connsiteY6" fmla="*/ 195216 h 1449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1800" h="1449976">
                <a:moveTo>
                  <a:pt x="1507895" y="0"/>
                </a:moveTo>
                <a:lnTo>
                  <a:pt x="1703110" y="195216"/>
                </a:lnTo>
                <a:lnTo>
                  <a:pt x="2971800" y="195216"/>
                </a:lnTo>
                <a:lnTo>
                  <a:pt x="2971800" y="1449976"/>
                </a:lnTo>
                <a:lnTo>
                  <a:pt x="0" y="1449976"/>
                </a:lnTo>
                <a:lnTo>
                  <a:pt x="0" y="195216"/>
                </a:lnTo>
                <a:lnTo>
                  <a:pt x="1312679" y="195216"/>
                </a:lnTo>
                <a:close/>
              </a:path>
            </a:pathLst>
          </a:cu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39">
            <a:extLst>
              <a:ext uri="{FF2B5EF4-FFF2-40B4-BE49-F238E27FC236}">
                <a16:creationId xmlns:a16="http://schemas.microsoft.com/office/drawing/2014/main" id="{F681DAE3-D714-4D03-89A4-0512F86CA25B}"/>
              </a:ext>
            </a:extLst>
          </p:cNvPr>
          <p:cNvSpPr/>
          <p:nvPr/>
        </p:nvSpPr>
        <p:spPr>
          <a:xfrm>
            <a:off x="8128273" y="3429002"/>
            <a:ext cx="2971800" cy="1449975"/>
          </a:xfrm>
          <a:custGeom>
            <a:avLst/>
            <a:gdLst>
              <a:gd name="connsiteX0" fmla="*/ 1512212 w 2971800"/>
              <a:gd name="connsiteY0" fmla="*/ 0 h 1449975"/>
              <a:gd name="connsiteX1" fmla="*/ 1707427 w 2971800"/>
              <a:gd name="connsiteY1" fmla="*/ 195215 h 1449975"/>
              <a:gd name="connsiteX2" fmla="*/ 2971800 w 2971800"/>
              <a:gd name="connsiteY2" fmla="*/ 195215 h 1449975"/>
              <a:gd name="connsiteX3" fmla="*/ 2971800 w 2971800"/>
              <a:gd name="connsiteY3" fmla="*/ 1449975 h 1449975"/>
              <a:gd name="connsiteX4" fmla="*/ 0 w 2971800"/>
              <a:gd name="connsiteY4" fmla="*/ 1449975 h 1449975"/>
              <a:gd name="connsiteX5" fmla="*/ 0 w 2971800"/>
              <a:gd name="connsiteY5" fmla="*/ 195215 h 1449975"/>
              <a:gd name="connsiteX6" fmla="*/ 1316997 w 2971800"/>
              <a:gd name="connsiteY6" fmla="*/ 195215 h 144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1800" h="1449975">
                <a:moveTo>
                  <a:pt x="1512212" y="0"/>
                </a:moveTo>
                <a:lnTo>
                  <a:pt x="1707427" y="195215"/>
                </a:lnTo>
                <a:lnTo>
                  <a:pt x="2971800" y="195215"/>
                </a:lnTo>
                <a:lnTo>
                  <a:pt x="2971800" y="1449975"/>
                </a:lnTo>
                <a:lnTo>
                  <a:pt x="0" y="1449975"/>
                </a:lnTo>
                <a:lnTo>
                  <a:pt x="0" y="195215"/>
                </a:lnTo>
                <a:lnTo>
                  <a:pt x="1316997" y="195215"/>
                </a:lnTo>
                <a:close/>
              </a:path>
            </a:pathLst>
          </a:cu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C16BD72A-2295-4624-B396-BD0E1080759B}"/>
              </a:ext>
            </a:extLst>
          </p:cNvPr>
          <p:cNvSpPr txBox="1"/>
          <p:nvPr/>
        </p:nvSpPr>
        <p:spPr>
          <a:xfrm>
            <a:off x="1550789" y="3876989"/>
            <a:ext cx="2054077" cy="553998"/>
          </a:xfrm>
          <a:prstGeom prst="rect">
            <a:avLst/>
          </a:prstGeom>
          <a:noFill/>
        </p:spPr>
        <p:txBody>
          <a:bodyPr wrap="square" rtlCol="0">
            <a:spAutoFit/>
          </a:bodyPr>
          <a:lstStyle/>
          <a:p>
            <a:pPr>
              <a:lnSpc>
                <a:spcPts val="1800"/>
              </a:lnSpc>
            </a:pPr>
            <a:r>
              <a:rPr lang="en-US" sz="1200" b="1" dirty="0">
                <a:solidFill>
                  <a:schemeClr val="bg1"/>
                </a:solidFill>
                <a:latin typeface="Montserrat" charset="0"/>
                <a:ea typeface="Montserrat" charset="0"/>
                <a:cs typeface="Montserrat" charset="0"/>
              </a:rPr>
              <a:t>Vice President</a:t>
            </a:r>
          </a:p>
          <a:p>
            <a:pPr>
              <a:lnSpc>
                <a:spcPts val="1800"/>
              </a:lnSpc>
            </a:pPr>
            <a:r>
              <a:rPr lang="en-US" b="1" dirty="0">
                <a:solidFill>
                  <a:schemeClr val="bg1"/>
                </a:solidFill>
                <a:latin typeface="Montserrat" charset="0"/>
                <a:ea typeface="Montserrat" charset="0"/>
                <a:cs typeface="Montserrat" charset="0"/>
              </a:rPr>
              <a:t>Dr. Jacky Chan</a:t>
            </a:r>
          </a:p>
        </p:txBody>
      </p:sp>
      <p:sp>
        <p:nvSpPr>
          <p:cNvPr id="97" name="TextBox 96">
            <a:extLst>
              <a:ext uri="{FF2B5EF4-FFF2-40B4-BE49-F238E27FC236}">
                <a16:creationId xmlns:a16="http://schemas.microsoft.com/office/drawing/2014/main" id="{EA699A65-0F6F-435E-A7D6-9AB182FB6BB4}"/>
              </a:ext>
            </a:extLst>
          </p:cNvPr>
          <p:cNvSpPr txBox="1"/>
          <p:nvPr/>
        </p:nvSpPr>
        <p:spPr>
          <a:xfrm>
            <a:off x="5068962" y="3876990"/>
            <a:ext cx="2054077" cy="553998"/>
          </a:xfrm>
          <a:prstGeom prst="rect">
            <a:avLst/>
          </a:prstGeom>
          <a:noFill/>
        </p:spPr>
        <p:txBody>
          <a:bodyPr wrap="square" rtlCol="0">
            <a:spAutoFit/>
          </a:bodyPr>
          <a:lstStyle/>
          <a:p>
            <a:pPr>
              <a:lnSpc>
                <a:spcPts val="1800"/>
              </a:lnSpc>
            </a:pPr>
            <a:r>
              <a:rPr lang="en-US" sz="1200" b="1" dirty="0" err="1">
                <a:solidFill>
                  <a:schemeClr val="bg1"/>
                </a:solidFill>
                <a:latin typeface="Montserrat" charset="0"/>
                <a:ea typeface="Montserrat" charset="0"/>
                <a:cs typeface="Montserrat" charset="0"/>
              </a:rPr>
              <a:t>Exctv</a:t>
            </a:r>
            <a:r>
              <a:rPr lang="en-US" sz="1200" b="1" dirty="0">
                <a:solidFill>
                  <a:schemeClr val="bg1"/>
                </a:solidFill>
                <a:latin typeface="Montserrat" charset="0"/>
                <a:ea typeface="Montserrat" charset="0"/>
                <a:cs typeface="Montserrat" charset="0"/>
              </a:rPr>
              <a:t>. Director</a:t>
            </a:r>
          </a:p>
          <a:p>
            <a:pPr>
              <a:lnSpc>
                <a:spcPts val="1800"/>
              </a:lnSpc>
            </a:pPr>
            <a:r>
              <a:rPr lang="en-US" b="1" dirty="0">
                <a:solidFill>
                  <a:schemeClr val="bg1"/>
                </a:solidFill>
                <a:latin typeface="Montserrat" charset="0"/>
                <a:ea typeface="Montserrat" charset="0"/>
                <a:cs typeface="Montserrat" charset="0"/>
              </a:rPr>
              <a:t>John </a:t>
            </a:r>
            <a:r>
              <a:rPr lang="en-US" b="1" dirty="0" err="1">
                <a:solidFill>
                  <a:schemeClr val="bg1"/>
                </a:solidFill>
                <a:latin typeface="Montserrat" charset="0"/>
                <a:ea typeface="Montserrat" charset="0"/>
                <a:cs typeface="Montserrat" charset="0"/>
              </a:rPr>
              <a:t>Dowan</a:t>
            </a:r>
            <a:endParaRPr lang="en-US" b="1" dirty="0">
              <a:solidFill>
                <a:schemeClr val="bg1"/>
              </a:solidFill>
              <a:latin typeface="Montserrat" charset="0"/>
              <a:ea typeface="Montserrat" charset="0"/>
              <a:cs typeface="Montserrat" charset="0"/>
            </a:endParaRPr>
          </a:p>
        </p:txBody>
      </p:sp>
      <p:sp>
        <p:nvSpPr>
          <p:cNvPr id="98" name="TextBox 97">
            <a:extLst>
              <a:ext uri="{FF2B5EF4-FFF2-40B4-BE49-F238E27FC236}">
                <a16:creationId xmlns:a16="http://schemas.microsoft.com/office/drawing/2014/main" id="{BE2B0E50-C58F-4974-B4A6-BC33A7DF3A75}"/>
              </a:ext>
            </a:extLst>
          </p:cNvPr>
          <p:cNvSpPr txBox="1"/>
          <p:nvPr/>
        </p:nvSpPr>
        <p:spPr>
          <a:xfrm>
            <a:off x="8587135" y="3876990"/>
            <a:ext cx="2054077" cy="553998"/>
          </a:xfrm>
          <a:prstGeom prst="rect">
            <a:avLst/>
          </a:prstGeom>
          <a:noFill/>
        </p:spPr>
        <p:txBody>
          <a:bodyPr wrap="square" rtlCol="0">
            <a:spAutoFit/>
          </a:bodyPr>
          <a:lstStyle/>
          <a:p>
            <a:pPr>
              <a:lnSpc>
                <a:spcPts val="1800"/>
              </a:lnSpc>
            </a:pPr>
            <a:r>
              <a:rPr lang="en-US" sz="1200" b="1" dirty="0">
                <a:solidFill>
                  <a:schemeClr val="bg1"/>
                </a:solidFill>
                <a:latin typeface="Montserrat" charset="0"/>
                <a:ea typeface="Montserrat" charset="0"/>
                <a:cs typeface="Montserrat" charset="0"/>
              </a:rPr>
              <a:t>Director</a:t>
            </a:r>
          </a:p>
          <a:p>
            <a:pPr>
              <a:lnSpc>
                <a:spcPts val="1800"/>
              </a:lnSpc>
            </a:pPr>
            <a:r>
              <a:rPr lang="en-US" b="1" dirty="0" err="1">
                <a:solidFill>
                  <a:schemeClr val="bg1"/>
                </a:solidFill>
                <a:latin typeface="Montserrat" charset="0"/>
                <a:ea typeface="Montserrat" charset="0"/>
                <a:cs typeface="Montserrat" charset="0"/>
              </a:rPr>
              <a:t>Munni</a:t>
            </a:r>
            <a:r>
              <a:rPr lang="en-US" b="1" dirty="0">
                <a:solidFill>
                  <a:schemeClr val="bg1"/>
                </a:solidFill>
                <a:latin typeface="Montserrat" charset="0"/>
                <a:ea typeface="Montserrat" charset="0"/>
                <a:cs typeface="Montserrat" charset="0"/>
              </a:rPr>
              <a:t> Pinky</a:t>
            </a:r>
          </a:p>
        </p:txBody>
      </p:sp>
      <p:grpSp>
        <p:nvGrpSpPr>
          <p:cNvPr id="4" name="Group 3">
            <a:extLst>
              <a:ext uri="{FF2B5EF4-FFF2-40B4-BE49-F238E27FC236}">
                <a16:creationId xmlns:a16="http://schemas.microsoft.com/office/drawing/2014/main" id="{03C92E91-B574-467E-9378-8D0DFF0CBC8E}"/>
              </a:ext>
            </a:extLst>
          </p:cNvPr>
          <p:cNvGrpSpPr/>
          <p:nvPr/>
        </p:nvGrpSpPr>
        <p:grpSpPr>
          <a:xfrm>
            <a:off x="1091927" y="5073991"/>
            <a:ext cx="2854319" cy="1037922"/>
            <a:chOff x="1091927" y="5060739"/>
            <a:chExt cx="2854319" cy="1037922"/>
          </a:xfrm>
        </p:grpSpPr>
        <p:sp>
          <p:nvSpPr>
            <p:cNvPr id="99" name="TextBox 98">
              <a:extLst>
                <a:ext uri="{FF2B5EF4-FFF2-40B4-BE49-F238E27FC236}">
                  <a16:creationId xmlns:a16="http://schemas.microsoft.com/office/drawing/2014/main" id="{50D1E2A1-32EE-4D37-987A-0CA75356D40D}"/>
                </a:ext>
              </a:extLst>
            </p:cNvPr>
            <p:cNvSpPr txBox="1"/>
            <p:nvPr/>
          </p:nvSpPr>
          <p:spPr>
            <a:xfrm>
              <a:off x="1091927" y="5060739"/>
              <a:ext cx="2854319" cy="532453"/>
            </a:xfrm>
            <a:prstGeom prst="rect">
              <a:avLst/>
            </a:prstGeom>
            <a:noFill/>
          </p:spPr>
          <p:txBody>
            <a:bodyPr wrap="square" numCol="1" spcCol="0" rtlCol="0" anchor="ctr">
              <a:spAutoFit/>
            </a:bodyPr>
            <a:lstStyle/>
            <a:p>
              <a:pPr>
                <a:lnSpc>
                  <a:spcPts val="1800"/>
                </a:lnSpc>
              </a:pPr>
              <a:r>
                <a:rPr lang="en-US" sz="1200" b="1" dirty="0">
                  <a:latin typeface="Montserrat Light" charset="0"/>
                  <a:ea typeface="Montserrat Light" charset="0"/>
                  <a:cs typeface="Montserrat Light" charset="0"/>
                </a:rPr>
                <a:t>The example text goes here with your own detailed summery.</a:t>
              </a:r>
            </a:p>
          </p:txBody>
        </p:sp>
        <p:grpSp>
          <p:nvGrpSpPr>
            <p:cNvPr id="100" name="Group 99">
              <a:extLst>
                <a:ext uri="{FF2B5EF4-FFF2-40B4-BE49-F238E27FC236}">
                  <a16:creationId xmlns:a16="http://schemas.microsoft.com/office/drawing/2014/main" id="{2D2E79E4-D20F-412E-B4CD-F9024D2ECF1C}"/>
                </a:ext>
              </a:extLst>
            </p:cNvPr>
            <p:cNvGrpSpPr/>
            <p:nvPr/>
          </p:nvGrpSpPr>
          <p:grpSpPr>
            <a:xfrm>
              <a:off x="1091927" y="5667774"/>
              <a:ext cx="1668792" cy="430887"/>
              <a:chOff x="934857" y="5743974"/>
              <a:chExt cx="1668792" cy="430887"/>
            </a:xfrm>
          </p:grpSpPr>
          <p:sp>
            <p:nvSpPr>
              <p:cNvPr id="101" name="Rectangle 100">
                <a:extLst>
                  <a:ext uri="{FF2B5EF4-FFF2-40B4-BE49-F238E27FC236}">
                    <a16:creationId xmlns:a16="http://schemas.microsoft.com/office/drawing/2014/main" id="{93151BC7-1DBF-4951-A4D7-19D5A5F27AB8}"/>
                  </a:ext>
                </a:extLst>
              </p:cNvPr>
              <p:cNvSpPr/>
              <p:nvPr/>
            </p:nvSpPr>
            <p:spPr>
              <a:xfrm>
                <a:off x="934857" y="5743974"/>
                <a:ext cx="426719" cy="430887"/>
              </a:xfrm>
              <a:prstGeom prst="rect">
                <a:avLst/>
              </a:prstGeom>
            </p:spPr>
            <p:txBody>
              <a:bodyPr wrap="none" anchor="ctr">
                <a:spAutoFit/>
              </a:bodyPr>
              <a:lstStyle/>
              <a:p>
                <a:pPr algn="ctr"/>
                <a:r>
                  <a:rPr lang="en-US" sz="2200" dirty="0">
                    <a:latin typeface="FontAwesome" charset="0"/>
                  </a:rPr>
                  <a:t></a:t>
                </a:r>
                <a:endParaRPr lang="en-US" sz="2200" dirty="0"/>
              </a:p>
            </p:txBody>
          </p:sp>
          <p:sp>
            <p:nvSpPr>
              <p:cNvPr id="102" name="Rectangle 101">
                <a:extLst>
                  <a:ext uri="{FF2B5EF4-FFF2-40B4-BE49-F238E27FC236}">
                    <a16:creationId xmlns:a16="http://schemas.microsoft.com/office/drawing/2014/main" id="{DDD30386-F831-46DA-ADCA-02D1F4DDC15C}"/>
                  </a:ext>
                </a:extLst>
              </p:cNvPr>
              <p:cNvSpPr/>
              <p:nvPr/>
            </p:nvSpPr>
            <p:spPr>
              <a:xfrm>
                <a:off x="1348881" y="5743974"/>
                <a:ext cx="426719" cy="430887"/>
              </a:xfrm>
              <a:prstGeom prst="rect">
                <a:avLst/>
              </a:prstGeom>
            </p:spPr>
            <p:txBody>
              <a:bodyPr wrap="none" anchor="ctr">
                <a:spAutoFit/>
              </a:bodyPr>
              <a:lstStyle/>
              <a:p>
                <a:pPr algn="ctr"/>
                <a:r>
                  <a:rPr lang="en-US" sz="2200" dirty="0">
                    <a:latin typeface="FontAwesome" charset="0"/>
                  </a:rPr>
                  <a:t></a:t>
                </a:r>
                <a:endParaRPr lang="en-US" sz="2200" dirty="0"/>
              </a:p>
            </p:txBody>
          </p:sp>
          <p:sp>
            <p:nvSpPr>
              <p:cNvPr id="103" name="Rectangle 102">
                <a:extLst>
                  <a:ext uri="{FF2B5EF4-FFF2-40B4-BE49-F238E27FC236}">
                    <a16:creationId xmlns:a16="http://schemas.microsoft.com/office/drawing/2014/main" id="{8A2F2873-D01E-4D56-8110-5775966304FB}"/>
                  </a:ext>
                </a:extLst>
              </p:cNvPr>
              <p:cNvSpPr/>
              <p:nvPr/>
            </p:nvSpPr>
            <p:spPr>
              <a:xfrm>
                <a:off x="1762905" y="5743974"/>
                <a:ext cx="426719" cy="430887"/>
              </a:xfrm>
              <a:prstGeom prst="rect">
                <a:avLst/>
              </a:prstGeom>
            </p:spPr>
            <p:txBody>
              <a:bodyPr wrap="none" anchor="ctr">
                <a:spAutoFit/>
              </a:bodyPr>
              <a:lstStyle/>
              <a:p>
                <a:pPr algn="ctr"/>
                <a:r>
                  <a:rPr lang="en-US" sz="2200" dirty="0">
                    <a:latin typeface="FontAwesome" charset="0"/>
                  </a:rPr>
                  <a:t></a:t>
                </a:r>
                <a:endParaRPr lang="en-US" sz="2200" dirty="0"/>
              </a:p>
            </p:txBody>
          </p:sp>
          <p:sp>
            <p:nvSpPr>
              <p:cNvPr id="104" name="Rectangle 103">
                <a:extLst>
                  <a:ext uri="{FF2B5EF4-FFF2-40B4-BE49-F238E27FC236}">
                    <a16:creationId xmlns:a16="http://schemas.microsoft.com/office/drawing/2014/main" id="{67462447-51D5-4B13-A95F-A9F20A0135E9}"/>
                  </a:ext>
                </a:extLst>
              </p:cNvPr>
              <p:cNvSpPr/>
              <p:nvPr/>
            </p:nvSpPr>
            <p:spPr>
              <a:xfrm>
                <a:off x="2176930" y="5743974"/>
                <a:ext cx="426719" cy="430887"/>
              </a:xfrm>
              <a:prstGeom prst="rect">
                <a:avLst/>
              </a:prstGeom>
            </p:spPr>
            <p:txBody>
              <a:bodyPr wrap="none" anchor="ctr">
                <a:spAutoFit/>
              </a:bodyPr>
              <a:lstStyle/>
              <a:p>
                <a:pPr algn="ctr"/>
                <a:r>
                  <a:rPr lang="en-US" sz="2200">
                    <a:latin typeface="FontAwesome" charset="0"/>
                  </a:rPr>
                  <a:t></a:t>
                </a:r>
                <a:endParaRPr lang="en-US" sz="2200"/>
              </a:p>
            </p:txBody>
          </p:sp>
        </p:grpSp>
      </p:grpSp>
      <p:grpSp>
        <p:nvGrpSpPr>
          <p:cNvPr id="21" name="Group 20">
            <a:extLst>
              <a:ext uri="{FF2B5EF4-FFF2-40B4-BE49-F238E27FC236}">
                <a16:creationId xmlns:a16="http://schemas.microsoft.com/office/drawing/2014/main" id="{AC457017-395C-4D0D-9F22-C5100D3F220B}"/>
              </a:ext>
            </a:extLst>
          </p:cNvPr>
          <p:cNvGrpSpPr/>
          <p:nvPr/>
        </p:nvGrpSpPr>
        <p:grpSpPr>
          <a:xfrm>
            <a:off x="4610100" y="5073991"/>
            <a:ext cx="2854319" cy="1037922"/>
            <a:chOff x="1091927" y="5060739"/>
            <a:chExt cx="2854319" cy="1037922"/>
          </a:xfrm>
        </p:grpSpPr>
        <p:sp>
          <p:nvSpPr>
            <p:cNvPr id="22" name="TextBox 21">
              <a:extLst>
                <a:ext uri="{FF2B5EF4-FFF2-40B4-BE49-F238E27FC236}">
                  <a16:creationId xmlns:a16="http://schemas.microsoft.com/office/drawing/2014/main" id="{A38A1963-017A-42D1-8674-4ACE35A58052}"/>
                </a:ext>
              </a:extLst>
            </p:cNvPr>
            <p:cNvSpPr txBox="1"/>
            <p:nvPr/>
          </p:nvSpPr>
          <p:spPr>
            <a:xfrm>
              <a:off x="1091927" y="5060739"/>
              <a:ext cx="2854319" cy="532453"/>
            </a:xfrm>
            <a:prstGeom prst="rect">
              <a:avLst/>
            </a:prstGeom>
            <a:noFill/>
          </p:spPr>
          <p:txBody>
            <a:bodyPr wrap="square" numCol="1" spcCol="0" rtlCol="0" anchor="ctr">
              <a:spAutoFit/>
            </a:bodyPr>
            <a:lstStyle/>
            <a:p>
              <a:pPr>
                <a:lnSpc>
                  <a:spcPts val="1800"/>
                </a:lnSpc>
              </a:pPr>
              <a:r>
                <a:rPr lang="en-US" sz="1200" b="1" dirty="0">
                  <a:latin typeface="Montserrat Light" charset="0"/>
                  <a:ea typeface="Montserrat Light" charset="0"/>
                  <a:cs typeface="Montserrat Light" charset="0"/>
                </a:rPr>
                <a:t>The example text goes here with your own detailed summery.</a:t>
              </a:r>
            </a:p>
          </p:txBody>
        </p:sp>
        <p:grpSp>
          <p:nvGrpSpPr>
            <p:cNvPr id="23" name="Group 22">
              <a:extLst>
                <a:ext uri="{FF2B5EF4-FFF2-40B4-BE49-F238E27FC236}">
                  <a16:creationId xmlns:a16="http://schemas.microsoft.com/office/drawing/2014/main" id="{A4D00304-4ECE-496C-A5AD-B4B1D35DF6B6}"/>
                </a:ext>
              </a:extLst>
            </p:cNvPr>
            <p:cNvGrpSpPr/>
            <p:nvPr/>
          </p:nvGrpSpPr>
          <p:grpSpPr>
            <a:xfrm>
              <a:off x="1091927" y="5667774"/>
              <a:ext cx="1668792" cy="430887"/>
              <a:chOff x="934857" y="5743974"/>
              <a:chExt cx="1668792" cy="430887"/>
            </a:xfrm>
          </p:grpSpPr>
          <p:sp>
            <p:nvSpPr>
              <p:cNvPr id="24" name="Rectangle 23">
                <a:extLst>
                  <a:ext uri="{FF2B5EF4-FFF2-40B4-BE49-F238E27FC236}">
                    <a16:creationId xmlns:a16="http://schemas.microsoft.com/office/drawing/2014/main" id="{B73D3BC7-7185-4628-AF49-1D5534C3C2DC}"/>
                  </a:ext>
                </a:extLst>
              </p:cNvPr>
              <p:cNvSpPr/>
              <p:nvPr/>
            </p:nvSpPr>
            <p:spPr>
              <a:xfrm>
                <a:off x="934857" y="5743974"/>
                <a:ext cx="426719" cy="430887"/>
              </a:xfrm>
              <a:prstGeom prst="rect">
                <a:avLst/>
              </a:prstGeom>
            </p:spPr>
            <p:txBody>
              <a:bodyPr wrap="none" anchor="ctr">
                <a:spAutoFit/>
              </a:bodyPr>
              <a:lstStyle/>
              <a:p>
                <a:pPr algn="ctr"/>
                <a:r>
                  <a:rPr lang="en-US" sz="2200" dirty="0">
                    <a:latin typeface="FontAwesome" charset="0"/>
                  </a:rPr>
                  <a:t></a:t>
                </a:r>
                <a:endParaRPr lang="en-US" sz="2200" dirty="0"/>
              </a:p>
            </p:txBody>
          </p:sp>
          <p:sp>
            <p:nvSpPr>
              <p:cNvPr id="25" name="Rectangle 24">
                <a:extLst>
                  <a:ext uri="{FF2B5EF4-FFF2-40B4-BE49-F238E27FC236}">
                    <a16:creationId xmlns:a16="http://schemas.microsoft.com/office/drawing/2014/main" id="{B9B17D92-5C14-4989-812B-C827C37B6569}"/>
                  </a:ext>
                </a:extLst>
              </p:cNvPr>
              <p:cNvSpPr/>
              <p:nvPr/>
            </p:nvSpPr>
            <p:spPr>
              <a:xfrm>
                <a:off x="1348881" y="5743974"/>
                <a:ext cx="426719" cy="430887"/>
              </a:xfrm>
              <a:prstGeom prst="rect">
                <a:avLst/>
              </a:prstGeom>
            </p:spPr>
            <p:txBody>
              <a:bodyPr wrap="none" anchor="ctr">
                <a:spAutoFit/>
              </a:bodyPr>
              <a:lstStyle/>
              <a:p>
                <a:pPr algn="ctr"/>
                <a:r>
                  <a:rPr lang="en-US" sz="2200" dirty="0">
                    <a:latin typeface="FontAwesome" charset="0"/>
                  </a:rPr>
                  <a:t></a:t>
                </a:r>
                <a:endParaRPr lang="en-US" sz="2200" dirty="0"/>
              </a:p>
            </p:txBody>
          </p:sp>
          <p:sp>
            <p:nvSpPr>
              <p:cNvPr id="26" name="Rectangle 25">
                <a:extLst>
                  <a:ext uri="{FF2B5EF4-FFF2-40B4-BE49-F238E27FC236}">
                    <a16:creationId xmlns:a16="http://schemas.microsoft.com/office/drawing/2014/main" id="{E08FBADF-A728-440A-8825-285054854771}"/>
                  </a:ext>
                </a:extLst>
              </p:cNvPr>
              <p:cNvSpPr/>
              <p:nvPr/>
            </p:nvSpPr>
            <p:spPr>
              <a:xfrm>
                <a:off x="1762905" y="5743974"/>
                <a:ext cx="426719" cy="430887"/>
              </a:xfrm>
              <a:prstGeom prst="rect">
                <a:avLst/>
              </a:prstGeom>
            </p:spPr>
            <p:txBody>
              <a:bodyPr wrap="none" anchor="ctr">
                <a:spAutoFit/>
              </a:bodyPr>
              <a:lstStyle/>
              <a:p>
                <a:pPr algn="ctr"/>
                <a:r>
                  <a:rPr lang="en-US" sz="2200" dirty="0">
                    <a:latin typeface="FontAwesome" charset="0"/>
                  </a:rPr>
                  <a:t></a:t>
                </a:r>
                <a:endParaRPr lang="en-US" sz="2200" dirty="0"/>
              </a:p>
            </p:txBody>
          </p:sp>
          <p:sp>
            <p:nvSpPr>
              <p:cNvPr id="27" name="Rectangle 26">
                <a:extLst>
                  <a:ext uri="{FF2B5EF4-FFF2-40B4-BE49-F238E27FC236}">
                    <a16:creationId xmlns:a16="http://schemas.microsoft.com/office/drawing/2014/main" id="{B1E44B18-E37F-43CA-833B-FD11FBC855F6}"/>
                  </a:ext>
                </a:extLst>
              </p:cNvPr>
              <p:cNvSpPr/>
              <p:nvPr/>
            </p:nvSpPr>
            <p:spPr>
              <a:xfrm>
                <a:off x="2176930" y="5743974"/>
                <a:ext cx="426719" cy="430887"/>
              </a:xfrm>
              <a:prstGeom prst="rect">
                <a:avLst/>
              </a:prstGeom>
            </p:spPr>
            <p:txBody>
              <a:bodyPr wrap="none" anchor="ctr">
                <a:spAutoFit/>
              </a:bodyPr>
              <a:lstStyle/>
              <a:p>
                <a:pPr algn="ctr"/>
                <a:r>
                  <a:rPr lang="en-US" sz="2200">
                    <a:latin typeface="FontAwesome" charset="0"/>
                  </a:rPr>
                  <a:t></a:t>
                </a:r>
                <a:endParaRPr lang="en-US" sz="2200"/>
              </a:p>
            </p:txBody>
          </p:sp>
        </p:grpSp>
      </p:grpSp>
      <p:grpSp>
        <p:nvGrpSpPr>
          <p:cNvPr id="28" name="Group 27">
            <a:extLst>
              <a:ext uri="{FF2B5EF4-FFF2-40B4-BE49-F238E27FC236}">
                <a16:creationId xmlns:a16="http://schemas.microsoft.com/office/drawing/2014/main" id="{CCF7960B-399B-4712-B7F9-54CBCF917723}"/>
              </a:ext>
            </a:extLst>
          </p:cNvPr>
          <p:cNvGrpSpPr/>
          <p:nvPr/>
        </p:nvGrpSpPr>
        <p:grpSpPr>
          <a:xfrm>
            <a:off x="8128273" y="5073991"/>
            <a:ext cx="2854319" cy="1037922"/>
            <a:chOff x="1091927" y="5060739"/>
            <a:chExt cx="2854319" cy="1037922"/>
          </a:xfrm>
        </p:grpSpPr>
        <p:sp>
          <p:nvSpPr>
            <p:cNvPr id="29" name="TextBox 28">
              <a:extLst>
                <a:ext uri="{FF2B5EF4-FFF2-40B4-BE49-F238E27FC236}">
                  <a16:creationId xmlns:a16="http://schemas.microsoft.com/office/drawing/2014/main" id="{1236EBB9-B55C-47E8-AB32-979DD3B8ED97}"/>
                </a:ext>
              </a:extLst>
            </p:cNvPr>
            <p:cNvSpPr txBox="1"/>
            <p:nvPr/>
          </p:nvSpPr>
          <p:spPr>
            <a:xfrm>
              <a:off x="1091927" y="5060739"/>
              <a:ext cx="2854319" cy="532453"/>
            </a:xfrm>
            <a:prstGeom prst="rect">
              <a:avLst/>
            </a:prstGeom>
            <a:noFill/>
          </p:spPr>
          <p:txBody>
            <a:bodyPr wrap="square" numCol="1" spcCol="0" rtlCol="0" anchor="ctr">
              <a:spAutoFit/>
            </a:bodyPr>
            <a:lstStyle/>
            <a:p>
              <a:pPr>
                <a:lnSpc>
                  <a:spcPts val="1800"/>
                </a:lnSpc>
              </a:pPr>
              <a:r>
                <a:rPr lang="en-US" sz="1200" b="1" dirty="0">
                  <a:latin typeface="Montserrat Light" charset="0"/>
                  <a:ea typeface="Montserrat Light" charset="0"/>
                  <a:cs typeface="Montserrat Light" charset="0"/>
                </a:rPr>
                <a:t>The example text goes here with your own detailed summery.</a:t>
              </a:r>
            </a:p>
          </p:txBody>
        </p:sp>
        <p:grpSp>
          <p:nvGrpSpPr>
            <p:cNvPr id="30" name="Group 29">
              <a:extLst>
                <a:ext uri="{FF2B5EF4-FFF2-40B4-BE49-F238E27FC236}">
                  <a16:creationId xmlns:a16="http://schemas.microsoft.com/office/drawing/2014/main" id="{B6F69B3A-C5F4-4AD6-B599-624A3C6B4C40}"/>
                </a:ext>
              </a:extLst>
            </p:cNvPr>
            <p:cNvGrpSpPr/>
            <p:nvPr/>
          </p:nvGrpSpPr>
          <p:grpSpPr>
            <a:xfrm>
              <a:off x="1091927" y="5667774"/>
              <a:ext cx="1668792" cy="430887"/>
              <a:chOff x="934857" y="5743974"/>
              <a:chExt cx="1668792" cy="430887"/>
            </a:xfrm>
          </p:grpSpPr>
          <p:sp>
            <p:nvSpPr>
              <p:cNvPr id="31" name="Rectangle 30">
                <a:extLst>
                  <a:ext uri="{FF2B5EF4-FFF2-40B4-BE49-F238E27FC236}">
                    <a16:creationId xmlns:a16="http://schemas.microsoft.com/office/drawing/2014/main" id="{22BB5578-DEF9-417B-B59D-8D0C0B97DACE}"/>
                  </a:ext>
                </a:extLst>
              </p:cNvPr>
              <p:cNvSpPr/>
              <p:nvPr/>
            </p:nvSpPr>
            <p:spPr>
              <a:xfrm>
                <a:off x="934857" y="5743974"/>
                <a:ext cx="426719" cy="430887"/>
              </a:xfrm>
              <a:prstGeom prst="rect">
                <a:avLst/>
              </a:prstGeom>
            </p:spPr>
            <p:txBody>
              <a:bodyPr wrap="none" anchor="ctr">
                <a:spAutoFit/>
              </a:bodyPr>
              <a:lstStyle/>
              <a:p>
                <a:pPr algn="ctr"/>
                <a:r>
                  <a:rPr lang="en-US" sz="2200" dirty="0">
                    <a:latin typeface="FontAwesome" charset="0"/>
                  </a:rPr>
                  <a:t></a:t>
                </a:r>
                <a:endParaRPr lang="en-US" sz="2200" dirty="0"/>
              </a:p>
            </p:txBody>
          </p:sp>
          <p:sp>
            <p:nvSpPr>
              <p:cNvPr id="32" name="Rectangle 31">
                <a:extLst>
                  <a:ext uri="{FF2B5EF4-FFF2-40B4-BE49-F238E27FC236}">
                    <a16:creationId xmlns:a16="http://schemas.microsoft.com/office/drawing/2014/main" id="{6F4A220A-42B0-40DC-93B8-D93814A3AC12}"/>
                  </a:ext>
                </a:extLst>
              </p:cNvPr>
              <p:cNvSpPr/>
              <p:nvPr/>
            </p:nvSpPr>
            <p:spPr>
              <a:xfrm>
                <a:off x="1348881" y="5743974"/>
                <a:ext cx="426719" cy="430887"/>
              </a:xfrm>
              <a:prstGeom prst="rect">
                <a:avLst/>
              </a:prstGeom>
            </p:spPr>
            <p:txBody>
              <a:bodyPr wrap="none" anchor="ctr">
                <a:spAutoFit/>
              </a:bodyPr>
              <a:lstStyle/>
              <a:p>
                <a:pPr algn="ctr"/>
                <a:r>
                  <a:rPr lang="en-US" sz="2200" dirty="0">
                    <a:latin typeface="FontAwesome" charset="0"/>
                  </a:rPr>
                  <a:t></a:t>
                </a:r>
                <a:endParaRPr lang="en-US" sz="2200" dirty="0"/>
              </a:p>
            </p:txBody>
          </p:sp>
          <p:sp>
            <p:nvSpPr>
              <p:cNvPr id="33" name="Rectangle 32">
                <a:extLst>
                  <a:ext uri="{FF2B5EF4-FFF2-40B4-BE49-F238E27FC236}">
                    <a16:creationId xmlns:a16="http://schemas.microsoft.com/office/drawing/2014/main" id="{ACA48AC9-EF4B-4610-BA69-1989977E44A5}"/>
                  </a:ext>
                </a:extLst>
              </p:cNvPr>
              <p:cNvSpPr/>
              <p:nvPr/>
            </p:nvSpPr>
            <p:spPr>
              <a:xfrm>
                <a:off x="1762905" y="5743974"/>
                <a:ext cx="426719" cy="430887"/>
              </a:xfrm>
              <a:prstGeom prst="rect">
                <a:avLst/>
              </a:prstGeom>
            </p:spPr>
            <p:txBody>
              <a:bodyPr wrap="none" anchor="ctr">
                <a:spAutoFit/>
              </a:bodyPr>
              <a:lstStyle/>
              <a:p>
                <a:pPr algn="ctr"/>
                <a:r>
                  <a:rPr lang="en-US" sz="2200" dirty="0">
                    <a:latin typeface="FontAwesome" charset="0"/>
                  </a:rPr>
                  <a:t></a:t>
                </a:r>
                <a:endParaRPr lang="en-US" sz="2200" dirty="0"/>
              </a:p>
            </p:txBody>
          </p:sp>
          <p:sp>
            <p:nvSpPr>
              <p:cNvPr id="34" name="Rectangle 33">
                <a:extLst>
                  <a:ext uri="{FF2B5EF4-FFF2-40B4-BE49-F238E27FC236}">
                    <a16:creationId xmlns:a16="http://schemas.microsoft.com/office/drawing/2014/main" id="{8AD4C6D9-0C4C-4816-8971-A64F9451C2DB}"/>
                  </a:ext>
                </a:extLst>
              </p:cNvPr>
              <p:cNvSpPr/>
              <p:nvPr/>
            </p:nvSpPr>
            <p:spPr>
              <a:xfrm>
                <a:off x="2176930" y="5743974"/>
                <a:ext cx="426719" cy="430887"/>
              </a:xfrm>
              <a:prstGeom prst="rect">
                <a:avLst/>
              </a:prstGeom>
            </p:spPr>
            <p:txBody>
              <a:bodyPr wrap="none" anchor="ctr">
                <a:spAutoFit/>
              </a:bodyPr>
              <a:lstStyle/>
              <a:p>
                <a:pPr algn="ctr"/>
                <a:r>
                  <a:rPr lang="en-US" sz="2200">
                    <a:latin typeface="FontAwesome" charset="0"/>
                  </a:rPr>
                  <a:t></a:t>
                </a:r>
                <a:endParaRPr lang="en-US" sz="2200"/>
              </a:p>
            </p:txBody>
          </p:sp>
        </p:grpSp>
      </p:grpSp>
      <p:sp>
        <p:nvSpPr>
          <p:cNvPr id="6" name="Picture Placeholder 5">
            <a:extLst>
              <a:ext uri="{FF2B5EF4-FFF2-40B4-BE49-F238E27FC236}">
                <a16:creationId xmlns:a16="http://schemas.microsoft.com/office/drawing/2014/main" id="{8D9D1594-1ACA-414E-9080-65CDFCC44D64}"/>
              </a:ext>
            </a:extLst>
          </p:cNvPr>
          <p:cNvSpPr>
            <a:spLocks noGrp="1"/>
          </p:cNvSpPr>
          <p:nvPr>
            <p:ph type="pic" sz="quarter" idx="200"/>
          </p:nvPr>
        </p:nvSpPr>
        <p:spPr/>
      </p:sp>
      <p:sp>
        <p:nvSpPr>
          <p:cNvPr id="8" name="Picture Placeholder 7">
            <a:extLst>
              <a:ext uri="{FF2B5EF4-FFF2-40B4-BE49-F238E27FC236}">
                <a16:creationId xmlns:a16="http://schemas.microsoft.com/office/drawing/2014/main" id="{AE7659ED-6602-49F9-8B4C-9BE85B6412C8}"/>
              </a:ext>
            </a:extLst>
          </p:cNvPr>
          <p:cNvSpPr>
            <a:spLocks noGrp="1"/>
          </p:cNvSpPr>
          <p:nvPr>
            <p:ph type="pic" sz="quarter" idx="199"/>
          </p:nvPr>
        </p:nvSpPr>
        <p:spPr/>
      </p:sp>
      <p:sp>
        <p:nvSpPr>
          <p:cNvPr id="10" name="Picture Placeholder 9">
            <a:extLst>
              <a:ext uri="{FF2B5EF4-FFF2-40B4-BE49-F238E27FC236}">
                <a16:creationId xmlns:a16="http://schemas.microsoft.com/office/drawing/2014/main" id="{1291287B-C293-4697-B821-2B9A26B02A39}"/>
              </a:ext>
            </a:extLst>
          </p:cNvPr>
          <p:cNvSpPr>
            <a:spLocks noGrp="1"/>
          </p:cNvSpPr>
          <p:nvPr>
            <p:ph type="pic" sz="quarter" idx="201"/>
          </p:nvPr>
        </p:nvSpPr>
        <p:spPr/>
      </p:sp>
    </p:spTree>
    <p:extLst>
      <p:ext uri="{BB962C8B-B14F-4D97-AF65-F5344CB8AC3E}">
        <p14:creationId xmlns:p14="http://schemas.microsoft.com/office/powerpoint/2010/main" val="244919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500"/>
                                        <p:tgtEl>
                                          <p:spTgt spid="9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500"/>
                                        <p:tgtEl>
                                          <p:spTgt spid="97"/>
                                        </p:tgtEl>
                                        <p:attrNameLst>
                                          <p:attrName>ppt_x</p:attrName>
                                        </p:attrNameLst>
                                      </p:cBhvr>
                                      <p:tavLst>
                                        <p:tav tm="0">
                                          <p:val>
                                            <p:strVal val="#ppt_x-#ppt_w*1.125000"/>
                                          </p:val>
                                        </p:tav>
                                        <p:tav tm="100000">
                                          <p:val>
                                            <p:strVal val="#ppt_x"/>
                                          </p:val>
                                        </p:tav>
                                      </p:tavLst>
                                    </p:anim>
                                    <p:animEffect transition="in" filter="wipe(right)">
                                      <p:cBhvr>
                                        <p:cTn id="13" dur="500"/>
                                        <p:tgtEl>
                                          <p:spTgt spid="9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wipe(up)">
                                      <p:cBhvr>
                                        <p:cTn id="18"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7" grpId="0"/>
      <p:bldP spid="9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Diamond 1">
            <a:extLst>
              <a:ext uri="{FF2B5EF4-FFF2-40B4-BE49-F238E27FC236}">
                <a16:creationId xmlns:a16="http://schemas.microsoft.com/office/drawing/2014/main" id="{CE15A9F0-EEAF-4AF7-B788-9257329C3067}"/>
              </a:ext>
            </a:extLst>
          </p:cNvPr>
          <p:cNvSpPr/>
          <p:nvPr/>
        </p:nvSpPr>
        <p:spPr>
          <a:xfrm>
            <a:off x="880773" y="2033588"/>
            <a:ext cx="2372140" cy="2372140"/>
          </a:xfrm>
          <a:prstGeom prst="diamond">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iamond 5">
            <a:extLst>
              <a:ext uri="{FF2B5EF4-FFF2-40B4-BE49-F238E27FC236}">
                <a16:creationId xmlns:a16="http://schemas.microsoft.com/office/drawing/2014/main" id="{488C80DF-D4DB-4D00-B3DA-820EB4EDC31E}"/>
              </a:ext>
            </a:extLst>
          </p:cNvPr>
          <p:cNvSpPr/>
          <p:nvPr/>
        </p:nvSpPr>
        <p:spPr>
          <a:xfrm>
            <a:off x="4909931" y="2033588"/>
            <a:ext cx="2372140" cy="2372140"/>
          </a:xfrm>
          <a:prstGeom prst="diamond">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iamond 6">
            <a:extLst>
              <a:ext uri="{FF2B5EF4-FFF2-40B4-BE49-F238E27FC236}">
                <a16:creationId xmlns:a16="http://schemas.microsoft.com/office/drawing/2014/main" id="{ABF672A6-F4D7-4482-97AE-9635A4FD5DCC}"/>
              </a:ext>
            </a:extLst>
          </p:cNvPr>
          <p:cNvSpPr/>
          <p:nvPr/>
        </p:nvSpPr>
        <p:spPr>
          <a:xfrm>
            <a:off x="8939089" y="2033588"/>
            <a:ext cx="2372140" cy="2372140"/>
          </a:xfrm>
          <a:prstGeom prst="diamond">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0" name="Group 9">
            <a:extLst>
              <a:ext uri="{FF2B5EF4-FFF2-40B4-BE49-F238E27FC236}">
                <a16:creationId xmlns:a16="http://schemas.microsoft.com/office/drawing/2014/main" id="{0F1851F9-2930-44F7-B5A9-A17F5297F196}"/>
              </a:ext>
            </a:extLst>
          </p:cNvPr>
          <p:cNvGrpSpPr/>
          <p:nvPr/>
        </p:nvGrpSpPr>
        <p:grpSpPr>
          <a:xfrm>
            <a:off x="546296" y="4634987"/>
            <a:ext cx="3041093" cy="1274683"/>
            <a:chOff x="417505" y="4634987"/>
            <a:chExt cx="3041093" cy="1274683"/>
          </a:xfrm>
        </p:grpSpPr>
        <p:grpSp>
          <p:nvGrpSpPr>
            <p:cNvPr id="9" name="Group 8">
              <a:extLst>
                <a:ext uri="{FF2B5EF4-FFF2-40B4-BE49-F238E27FC236}">
                  <a16:creationId xmlns:a16="http://schemas.microsoft.com/office/drawing/2014/main" id="{C94C91AB-299E-4914-9D45-F18387FC90C2}"/>
                </a:ext>
              </a:extLst>
            </p:cNvPr>
            <p:cNvGrpSpPr/>
            <p:nvPr/>
          </p:nvGrpSpPr>
          <p:grpSpPr>
            <a:xfrm>
              <a:off x="417505" y="4634987"/>
              <a:ext cx="3041093" cy="774243"/>
              <a:chOff x="417505" y="4634987"/>
              <a:chExt cx="3041093" cy="774243"/>
            </a:xfrm>
          </p:grpSpPr>
          <p:sp>
            <p:nvSpPr>
              <p:cNvPr id="12" name="TextBox 11">
                <a:extLst>
                  <a:ext uri="{FF2B5EF4-FFF2-40B4-BE49-F238E27FC236}">
                    <a16:creationId xmlns:a16="http://schemas.microsoft.com/office/drawing/2014/main" id="{77CE751D-1F5D-479F-A386-EE6F5F467BFF}"/>
                  </a:ext>
                </a:extLst>
              </p:cNvPr>
              <p:cNvSpPr txBox="1"/>
              <p:nvPr/>
            </p:nvSpPr>
            <p:spPr>
              <a:xfrm>
                <a:off x="1058951" y="4634987"/>
                <a:ext cx="1758201" cy="323165"/>
              </a:xfrm>
              <a:prstGeom prst="rect">
                <a:avLst/>
              </a:prstGeom>
              <a:noFill/>
            </p:spPr>
            <p:txBody>
              <a:bodyPr wrap="square" rtlCol="0">
                <a:spAutoFit/>
              </a:bodyPr>
              <a:lstStyle/>
              <a:p>
                <a:pPr algn="ctr"/>
                <a:r>
                  <a:rPr lang="en-US" sz="1500" b="1" dirty="0">
                    <a:solidFill>
                      <a:sysClr val="windowText" lastClr="000000"/>
                    </a:solidFill>
                    <a:latin typeface="Raleway" panose="020B0503030101060003" pitchFamily="34" charset="0"/>
                    <a:ea typeface="PT Sans" panose="020B0503020203020204" pitchFamily="34" charset="0"/>
                  </a:rPr>
                  <a:t>Dr. Jacky Chan</a:t>
                </a:r>
                <a:endParaRPr lang="en-US" sz="1500" b="1" dirty="0">
                  <a:solidFill>
                    <a:sysClr val="windowText" lastClr="000000"/>
                  </a:solidFill>
                  <a:latin typeface="Raleway" panose="020B0503030101060003" pitchFamily="34" charset="0"/>
                </a:endParaRPr>
              </a:p>
            </p:txBody>
          </p:sp>
          <p:sp>
            <p:nvSpPr>
              <p:cNvPr id="13" name="Rectangle 9">
                <a:extLst>
                  <a:ext uri="{FF2B5EF4-FFF2-40B4-BE49-F238E27FC236}">
                    <a16:creationId xmlns:a16="http://schemas.microsoft.com/office/drawing/2014/main" id="{332CF1CE-436D-4A35-9BB5-FF51C763858B}"/>
                  </a:ext>
                </a:extLst>
              </p:cNvPr>
              <p:cNvSpPr>
                <a:spLocks/>
              </p:cNvSpPr>
              <p:nvPr/>
            </p:nvSpPr>
            <p:spPr bwMode="auto">
              <a:xfrm>
                <a:off x="417505"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text dummy </a:t>
                </a:r>
              </a:p>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heading of and lorem. </a:t>
                </a:r>
              </a:p>
            </p:txBody>
          </p:sp>
        </p:grpSp>
        <p:grpSp>
          <p:nvGrpSpPr>
            <p:cNvPr id="14" name="Group 13">
              <a:extLst>
                <a:ext uri="{FF2B5EF4-FFF2-40B4-BE49-F238E27FC236}">
                  <a16:creationId xmlns:a16="http://schemas.microsoft.com/office/drawing/2014/main" id="{487E600C-B3F5-47D6-A506-805D067F3592}"/>
                </a:ext>
              </a:extLst>
            </p:cNvPr>
            <p:cNvGrpSpPr/>
            <p:nvPr/>
          </p:nvGrpSpPr>
          <p:grpSpPr>
            <a:xfrm>
              <a:off x="1392239" y="5613208"/>
              <a:ext cx="1091624" cy="296462"/>
              <a:chOff x="1515100" y="5516154"/>
              <a:chExt cx="1324077" cy="359591"/>
            </a:xfrm>
          </p:grpSpPr>
          <p:sp>
            <p:nvSpPr>
              <p:cNvPr id="15" name="Rectangle 14">
                <a:extLst>
                  <a:ext uri="{FF2B5EF4-FFF2-40B4-BE49-F238E27FC236}">
                    <a16:creationId xmlns:a16="http://schemas.microsoft.com/office/drawing/2014/main" id="{B6CE37C1-DE3E-455A-A8FD-3D4D0D6390F7}"/>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64267F70-6EA1-4E89-A4A4-617EF283DAC5}"/>
                  </a:ext>
                </a:extLst>
              </p:cNvPr>
              <p:cNvGrpSpPr/>
              <p:nvPr/>
            </p:nvGrpSpPr>
            <p:grpSpPr>
              <a:xfrm>
                <a:off x="1747552" y="5584029"/>
                <a:ext cx="859172" cy="223840"/>
                <a:chOff x="1871822" y="5616406"/>
                <a:chExt cx="610631" cy="159087"/>
              </a:xfrm>
            </p:grpSpPr>
            <p:grpSp>
              <p:nvGrpSpPr>
                <p:cNvPr id="17" name="Group 16">
                  <a:extLst>
                    <a:ext uri="{FF2B5EF4-FFF2-40B4-BE49-F238E27FC236}">
                      <a16:creationId xmlns:a16="http://schemas.microsoft.com/office/drawing/2014/main" id="{C1DA9536-5438-4AE8-A2D2-300E77A0E151}"/>
                    </a:ext>
                  </a:extLst>
                </p:cNvPr>
                <p:cNvGrpSpPr/>
                <p:nvPr/>
              </p:nvGrpSpPr>
              <p:grpSpPr>
                <a:xfrm>
                  <a:off x="1871822" y="5616406"/>
                  <a:ext cx="159086" cy="159087"/>
                  <a:chOff x="1324575" y="5760204"/>
                  <a:chExt cx="305861" cy="305861"/>
                </a:xfrm>
              </p:grpSpPr>
              <p:sp>
                <p:nvSpPr>
                  <p:cNvPr id="27" name="Oval 26">
                    <a:extLst>
                      <a:ext uri="{FF2B5EF4-FFF2-40B4-BE49-F238E27FC236}">
                        <a16:creationId xmlns:a16="http://schemas.microsoft.com/office/drawing/2014/main" id="{2DBCD9FF-5B0C-4702-A818-4762E2C9A01E}"/>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AutoShape 1">
                    <a:extLst>
                      <a:ext uri="{FF2B5EF4-FFF2-40B4-BE49-F238E27FC236}">
                        <a16:creationId xmlns:a16="http://schemas.microsoft.com/office/drawing/2014/main" id="{620E1825-65A0-4239-9579-3F435870B83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9" name="Group 18">
                  <a:extLst>
                    <a:ext uri="{FF2B5EF4-FFF2-40B4-BE49-F238E27FC236}">
                      <a16:creationId xmlns:a16="http://schemas.microsoft.com/office/drawing/2014/main" id="{1146594B-6731-4A35-9788-B7613105E0EB}"/>
                    </a:ext>
                  </a:extLst>
                </p:cNvPr>
                <p:cNvGrpSpPr/>
                <p:nvPr/>
              </p:nvGrpSpPr>
              <p:grpSpPr>
                <a:xfrm>
                  <a:off x="2097594" y="5616406"/>
                  <a:ext cx="159086" cy="159087"/>
                  <a:chOff x="1684215" y="5760204"/>
                  <a:chExt cx="305861" cy="305861"/>
                </a:xfrm>
              </p:grpSpPr>
              <p:sp>
                <p:nvSpPr>
                  <p:cNvPr id="25" name="Oval 24">
                    <a:extLst>
                      <a:ext uri="{FF2B5EF4-FFF2-40B4-BE49-F238E27FC236}">
                        <a16:creationId xmlns:a16="http://schemas.microsoft.com/office/drawing/2014/main" id="{C669A8D3-CA9F-4713-BBDB-B2900DE5AA64}"/>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AutoShape 21">
                    <a:extLst>
                      <a:ext uri="{FF2B5EF4-FFF2-40B4-BE49-F238E27FC236}">
                        <a16:creationId xmlns:a16="http://schemas.microsoft.com/office/drawing/2014/main" id="{73B9FD0F-D8A6-490F-84A5-EC10BA118D10}"/>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0" name="Group 19">
                  <a:extLst>
                    <a:ext uri="{FF2B5EF4-FFF2-40B4-BE49-F238E27FC236}">
                      <a16:creationId xmlns:a16="http://schemas.microsoft.com/office/drawing/2014/main" id="{5E8FF6E7-6EF1-4EBB-B5E1-5BEAFE76DA76}"/>
                    </a:ext>
                  </a:extLst>
                </p:cNvPr>
                <p:cNvGrpSpPr/>
                <p:nvPr/>
              </p:nvGrpSpPr>
              <p:grpSpPr>
                <a:xfrm>
                  <a:off x="2323367" y="5616406"/>
                  <a:ext cx="159086" cy="159087"/>
                  <a:chOff x="2177216" y="5760204"/>
                  <a:chExt cx="305861" cy="305861"/>
                </a:xfrm>
              </p:grpSpPr>
              <p:sp>
                <p:nvSpPr>
                  <p:cNvPr id="22" name="Oval 21">
                    <a:extLst>
                      <a:ext uri="{FF2B5EF4-FFF2-40B4-BE49-F238E27FC236}">
                        <a16:creationId xmlns:a16="http://schemas.microsoft.com/office/drawing/2014/main" id="{0239629E-440A-4312-8E8C-76B2B62DD546}"/>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AutoShape 18">
                    <a:extLst>
                      <a:ext uri="{FF2B5EF4-FFF2-40B4-BE49-F238E27FC236}">
                        <a16:creationId xmlns:a16="http://schemas.microsoft.com/office/drawing/2014/main" id="{A85EB7B1-3753-46B5-8ABE-E48802CCC02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29" name="Group 28">
            <a:extLst>
              <a:ext uri="{FF2B5EF4-FFF2-40B4-BE49-F238E27FC236}">
                <a16:creationId xmlns:a16="http://schemas.microsoft.com/office/drawing/2014/main" id="{9142B506-F6A9-460A-B71C-7CF157AC99C7}"/>
              </a:ext>
            </a:extLst>
          </p:cNvPr>
          <p:cNvGrpSpPr/>
          <p:nvPr/>
        </p:nvGrpSpPr>
        <p:grpSpPr>
          <a:xfrm>
            <a:off x="4575454" y="4634987"/>
            <a:ext cx="3041093" cy="1274683"/>
            <a:chOff x="417505" y="4634987"/>
            <a:chExt cx="3041093" cy="1274683"/>
          </a:xfrm>
        </p:grpSpPr>
        <p:grpSp>
          <p:nvGrpSpPr>
            <p:cNvPr id="30" name="Group 29">
              <a:extLst>
                <a:ext uri="{FF2B5EF4-FFF2-40B4-BE49-F238E27FC236}">
                  <a16:creationId xmlns:a16="http://schemas.microsoft.com/office/drawing/2014/main" id="{9FFE276F-D30C-444C-B1F4-ED59CA701165}"/>
                </a:ext>
              </a:extLst>
            </p:cNvPr>
            <p:cNvGrpSpPr/>
            <p:nvPr/>
          </p:nvGrpSpPr>
          <p:grpSpPr>
            <a:xfrm>
              <a:off x="417505" y="4634987"/>
              <a:ext cx="3041093" cy="774243"/>
              <a:chOff x="417505" y="4634987"/>
              <a:chExt cx="3041093" cy="774243"/>
            </a:xfrm>
          </p:grpSpPr>
          <p:sp>
            <p:nvSpPr>
              <p:cNvPr id="43" name="TextBox 42">
                <a:extLst>
                  <a:ext uri="{FF2B5EF4-FFF2-40B4-BE49-F238E27FC236}">
                    <a16:creationId xmlns:a16="http://schemas.microsoft.com/office/drawing/2014/main" id="{C494A752-FDBE-4BE7-9C58-5DD98AEAE851}"/>
                  </a:ext>
                </a:extLst>
              </p:cNvPr>
              <p:cNvSpPr txBox="1"/>
              <p:nvPr/>
            </p:nvSpPr>
            <p:spPr>
              <a:xfrm>
                <a:off x="1058951" y="4634987"/>
                <a:ext cx="1758201" cy="323165"/>
              </a:xfrm>
              <a:prstGeom prst="rect">
                <a:avLst/>
              </a:prstGeom>
              <a:noFill/>
            </p:spPr>
            <p:txBody>
              <a:bodyPr wrap="square" rtlCol="0">
                <a:spAutoFit/>
              </a:bodyPr>
              <a:lstStyle/>
              <a:p>
                <a:pPr algn="ctr"/>
                <a:r>
                  <a:rPr lang="en-US" sz="1500" b="1" dirty="0">
                    <a:solidFill>
                      <a:sysClr val="windowText" lastClr="000000"/>
                    </a:solidFill>
                    <a:latin typeface="Raleway" panose="020B0503030101060003" pitchFamily="34" charset="0"/>
                    <a:ea typeface="PT Sans" panose="020B0503020203020204" pitchFamily="34" charset="0"/>
                  </a:rPr>
                  <a:t>Dr. Jacky Chan</a:t>
                </a:r>
                <a:endParaRPr lang="en-US" sz="1500" b="1" dirty="0">
                  <a:solidFill>
                    <a:sysClr val="windowText" lastClr="000000"/>
                  </a:solidFill>
                  <a:latin typeface="Raleway" panose="020B0503030101060003" pitchFamily="34" charset="0"/>
                </a:endParaRPr>
              </a:p>
            </p:txBody>
          </p:sp>
          <p:sp>
            <p:nvSpPr>
              <p:cNvPr id="44" name="Rectangle 9">
                <a:extLst>
                  <a:ext uri="{FF2B5EF4-FFF2-40B4-BE49-F238E27FC236}">
                    <a16:creationId xmlns:a16="http://schemas.microsoft.com/office/drawing/2014/main" id="{0B820073-F631-4B1D-A376-D12E07BEDC24}"/>
                  </a:ext>
                </a:extLst>
              </p:cNvPr>
              <p:cNvSpPr>
                <a:spLocks/>
              </p:cNvSpPr>
              <p:nvPr/>
            </p:nvSpPr>
            <p:spPr bwMode="auto">
              <a:xfrm>
                <a:off x="417505"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text dummy </a:t>
                </a:r>
              </a:p>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heading of and lorem. </a:t>
                </a:r>
              </a:p>
            </p:txBody>
          </p:sp>
        </p:grpSp>
        <p:grpSp>
          <p:nvGrpSpPr>
            <p:cNvPr id="31" name="Group 30">
              <a:extLst>
                <a:ext uri="{FF2B5EF4-FFF2-40B4-BE49-F238E27FC236}">
                  <a16:creationId xmlns:a16="http://schemas.microsoft.com/office/drawing/2014/main" id="{CE57D9C2-0F83-46FA-9EFA-5B629FA4F44F}"/>
                </a:ext>
              </a:extLst>
            </p:cNvPr>
            <p:cNvGrpSpPr/>
            <p:nvPr/>
          </p:nvGrpSpPr>
          <p:grpSpPr>
            <a:xfrm>
              <a:off x="1392239" y="5613208"/>
              <a:ext cx="1091624" cy="296462"/>
              <a:chOff x="1515100" y="5516154"/>
              <a:chExt cx="1324077" cy="359591"/>
            </a:xfrm>
          </p:grpSpPr>
          <p:sp>
            <p:nvSpPr>
              <p:cNvPr id="32" name="Rectangle 31">
                <a:extLst>
                  <a:ext uri="{FF2B5EF4-FFF2-40B4-BE49-F238E27FC236}">
                    <a16:creationId xmlns:a16="http://schemas.microsoft.com/office/drawing/2014/main" id="{1C43976B-7646-4F63-8B63-BBD26F3633C7}"/>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E8392F20-97EC-45C0-8F62-DB013153381F}"/>
                  </a:ext>
                </a:extLst>
              </p:cNvPr>
              <p:cNvGrpSpPr/>
              <p:nvPr/>
            </p:nvGrpSpPr>
            <p:grpSpPr>
              <a:xfrm>
                <a:off x="1747552" y="5584029"/>
                <a:ext cx="859172" cy="223840"/>
                <a:chOff x="1871822" y="5616406"/>
                <a:chExt cx="610631" cy="159087"/>
              </a:xfrm>
            </p:grpSpPr>
            <p:grpSp>
              <p:nvGrpSpPr>
                <p:cNvPr id="34" name="Group 33">
                  <a:extLst>
                    <a:ext uri="{FF2B5EF4-FFF2-40B4-BE49-F238E27FC236}">
                      <a16:creationId xmlns:a16="http://schemas.microsoft.com/office/drawing/2014/main" id="{521EC7C6-81F3-4800-A69A-8A385A7AAF28}"/>
                    </a:ext>
                  </a:extLst>
                </p:cNvPr>
                <p:cNvGrpSpPr/>
                <p:nvPr/>
              </p:nvGrpSpPr>
              <p:grpSpPr>
                <a:xfrm>
                  <a:off x="1871822" y="5616406"/>
                  <a:ext cx="159086" cy="159087"/>
                  <a:chOff x="1324575" y="5760204"/>
                  <a:chExt cx="305861" cy="305861"/>
                </a:xfrm>
              </p:grpSpPr>
              <p:sp>
                <p:nvSpPr>
                  <p:cNvPr id="41" name="Oval 40">
                    <a:extLst>
                      <a:ext uri="{FF2B5EF4-FFF2-40B4-BE49-F238E27FC236}">
                        <a16:creationId xmlns:a16="http://schemas.microsoft.com/office/drawing/2014/main" id="{391180E6-C554-44B5-9581-AEEFE9A1B50D}"/>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AutoShape 1">
                    <a:extLst>
                      <a:ext uri="{FF2B5EF4-FFF2-40B4-BE49-F238E27FC236}">
                        <a16:creationId xmlns:a16="http://schemas.microsoft.com/office/drawing/2014/main" id="{742D5FE7-51AA-48EE-B29C-71FCF9352FFE}"/>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5" name="Group 34">
                  <a:extLst>
                    <a:ext uri="{FF2B5EF4-FFF2-40B4-BE49-F238E27FC236}">
                      <a16:creationId xmlns:a16="http://schemas.microsoft.com/office/drawing/2014/main" id="{B2FAE0D0-71D9-40BC-8C03-13F6D7A32285}"/>
                    </a:ext>
                  </a:extLst>
                </p:cNvPr>
                <p:cNvGrpSpPr/>
                <p:nvPr/>
              </p:nvGrpSpPr>
              <p:grpSpPr>
                <a:xfrm>
                  <a:off x="2097594" y="5616406"/>
                  <a:ext cx="159086" cy="159087"/>
                  <a:chOff x="1684215" y="5760204"/>
                  <a:chExt cx="305861" cy="305861"/>
                </a:xfrm>
              </p:grpSpPr>
              <p:sp>
                <p:nvSpPr>
                  <p:cNvPr id="39" name="Oval 38">
                    <a:extLst>
                      <a:ext uri="{FF2B5EF4-FFF2-40B4-BE49-F238E27FC236}">
                        <a16:creationId xmlns:a16="http://schemas.microsoft.com/office/drawing/2014/main" id="{E8887870-7B80-4CF2-B881-60545330BF83}"/>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AutoShape 21">
                    <a:extLst>
                      <a:ext uri="{FF2B5EF4-FFF2-40B4-BE49-F238E27FC236}">
                        <a16:creationId xmlns:a16="http://schemas.microsoft.com/office/drawing/2014/main" id="{B94B2BFB-8813-4CBD-B794-2D982D1C444A}"/>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6" name="Group 35">
                  <a:extLst>
                    <a:ext uri="{FF2B5EF4-FFF2-40B4-BE49-F238E27FC236}">
                      <a16:creationId xmlns:a16="http://schemas.microsoft.com/office/drawing/2014/main" id="{E855F617-F69F-4559-90BD-9CECF71A5C5A}"/>
                    </a:ext>
                  </a:extLst>
                </p:cNvPr>
                <p:cNvGrpSpPr/>
                <p:nvPr/>
              </p:nvGrpSpPr>
              <p:grpSpPr>
                <a:xfrm>
                  <a:off x="2323367" y="5616406"/>
                  <a:ext cx="159086" cy="159087"/>
                  <a:chOff x="2177216" y="5760204"/>
                  <a:chExt cx="305861" cy="305861"/>
                </a:xfrm>
              </p:grpSpPr>
              <p:sp>
                <p:nvSpPr>
                  <p:cNvPr id="37" name="Oval 36">
                    <a:extLst>
                      <a:ext uri="{FF2B5EF4-FFF2-40B4-BE49-F238E27FC236}">
                        <a16:creationId xmlns:a16="http://schemas.microsoft.com/office/drawing/2014/main" id="{5BC27D17-0471-4646-A880-9720E891A518}"/>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18">
                    <a:extLst>
                      <a:ext uri="{FF2B5EF4-FFF2-40B4-BE49-F238E27FC236}">
                        <a16:creationId xmlns:a16="http://schemas.microsoft.com/office/drawing/2014/main" id="{1721DD6B-A55A-4B38-8396-6821FBCF6B3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45" name="Group 44">
            <a:extLst>
              <a:ext uri="{FF2B5EF4-FFF2-40B4-BE49-F238E27FC236}">
                <a16:creationId xmlns:a16="http://schemas.microsoft.com/office/drawing/2014/main" id="{C81C3D9D-6E12-40A9-A93E-D5BB2727EAE4}"/>
              </a:ext>
            </a:extLst>
          </p:cNvPr>
          <p:cNvGrpSpPr/>
          <p:nvPr/>
        </p:nvGrpSpPr>
        <p:grpSpPr>
          <a:xfrm>
            <a:off x="8604612" y="4634987"/>
            <a:ext cx="3041093" cy="1274683"/>
            <a:chOff x="417505" y="4634987"/>
            <a:chExt cx="3041093" cy="1274683"/>
          </a:xfrm>
        </p:grpSpPr>
        <p:grpSp>
          <p:nvGrpSpPr>
            <p:cNvPr id="46" name="Group 45">
              <a:extLst>
                <a:ext uri="{FF2B5EF4-FFF2-40B4-BE49-F238E27FC236}">
                  <a16:creationId xmlns:a16="http://schemas.microsoft.com/office/drawing/2014/main" id="{5F8BD697-6663-4998-92A5-0DDC10F5E6FA}"/>
                </a:ext>
              </a:extLst>
            </p:cNvPr>
            <p:cNvGrpSpPr/>
            <p:nvPr/>
          </p:nvGrpSpPr>
          <p:grpSpPr>
            <a:xfrm>
              <a:off x="417505" y="4634987"/>
              <a:ext cx="3041093" cy="774243"/>
              <a:chOff x="417505" y="4634987"/>
              <a:chExt cx="3041093" cy="774243"/>
            </a:xfrm>
          </p:grpSpPr>
          <p:sp>
            <p:nvSpPr>
              <p:cNvPr id="59" name="TextBox 58">
                <a:extLst>
                  <a:ext uri="{FF2B5EF4-FFF2-40B4-BE49-F238E27FC236}">
                    <a16:creationId xmlns:a16="http://schemas.microsoft.com/office/drawing/2014/main" id="{B4219F09-659C-4B4B-B907-C1D9B9F75F64}"/>
                  </a:ext>
                </a:extLst>
              </p:cNvPr>
              <p:cNvSpPr txBox="1"/>
              <p:nvPr/>
            </p:nvSpPr>
            <p:spPr>
              <a:xfrm>
                <a:off x="1058951" y="4634987"/>
                <a:ext cx="1758201" cy="323165"/>
              </a:xfrm>
              <a:prstGeom prst="rect">
                <a:avLst/>
              </a:prstGeom>
              <a:noFill/>
            </p:spPr>
            <p:txBody>
              <a:bodyPr wrap="square" rtlCol="0">
                <a:spAutoFit/>
              </a:bodyPr>
              <a:lstStyle/>
              <a:p>
                <a:pPr algn="ctr"/>
                <a:r>
                  <a:rPr lang="en-US" sz="1500" b="1" dirty="0">
                    <a:solidFill>
                      <a:sysClr val="windowText" lastClr="000000"/>
                    </a:solidFill>
                    <a:latin typeface="Raleway" panose="020B0503030101060003" pitchFamily="34" charset="0"/>
                    <a:ea typeface="PT Sans" panose="020B0503020203020204" pitchFamily="34" charset="0"/>
                  </a:rPr>
                  <a:t>Dr. Jacky Chan</a:t>
                </a:r>
                <a:endParaRPr lang="en-US" sz="1500" b="1" dirty="0">
                  <a:solidFill>
                    <a:sysClr val="windowText" lastClr="000000"/>
                  </a:solidFill>
                  <a:latin typeface="Raleway" panose="020B0503030101060003" pitchFamily="34" charset="0"/>
                </a:endParaRPr>
              </a:p>
            </p:txBody>
          </p:sp>
          <p:sp>
            <p:nvSpPr>
              <p:cNvPr id="60" name="Rectangle 9">
                <a:extLst>
                  <a:ext uri="{FF2B5EF4-FFF2-40B4-BE49-F238E27FC236}">
                    <a16:creationId xmlns:a16="http://schemas.microsoft.com/office/drawing/2014/main" id="{56654860-4005-4A0E-848D-34C1683CC45C}"/>
                  </a:ext>
                </a:extLst>
              </p:cNvPr>
              <p:cNvSpPr>
                <a:spLocks/>
              </p:cNvSpPr>
              <p:nvPr/>
            </p:nvSpPr>
            <p:spPr bwMode="auto">
              <a:xfrm>
                <a:off x="417505"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text dummy </a:t>
                </a:r>
              </a:p>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heading of and lorem. </a:t>
                </a:r>
              </a:p>
            </p:txBody>
          </p:sp>
        </p:grpSp>
        <p:grpSp>
          <p:nvGrpSpPr>
            <p:cNvPr id="47" name="Group 46">
              <a:extLst>
                <a:ext uri="{FF2B5EF4-FFF2-40B4-BE49-F238E27FC236}">
                  <a16:creationId xmlns:a16="http://schemas.microsoft.com/office/drawing/2014/main" id="{BD2B9690-1D0A-4AB3-9D4A-C32F8E04F22E}"/>
                </a:ext>
              </a:extLst>
            </p:cNvPr>
            <p:cNvGrpSpPr/>
            <p:nvPr/>
          </p:nvGrpSpPr>
          <p:grpSpPr>
            <a:xfrm>
              <a:off x="1392239" y="5613208"/>
              <a:ext cx="1091624" cy="296462"/>
              <a:chOff x="1515100" y="5516154"/>
              <a:chExt cx="1324077" cy="359591"/>
            </a:xfrm>
          </p:grpSpPr>
          <p:sp>
            <p:nvSpPr>
              <p:cNvPr id="48" name="Rectangle 47">
                <a:extLst>
                  <a:ext uri="{FF2B5EF4-FFF2-40B4-BE49-F238E27FC236}">
                    <a16:creationId xmlns:a16="http://schemas.microsoft.com/office/drawing/2014/main" id="{6BE65C4B-2AB5-48F4-8760-44205F29AF38}"/>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331445E7-6B89-425A-8724-478D852CCFB1}"/>
                  </a:ext>
                </a:extLst>
              </p:cNvPr>
              <p:cNvGrpSpPr/>
              <p:nvPr/>
            </p:nvGrpSpPr>
            <p:grpSpPr>
              <a:xfrm>
                <a:off x="1747552" y="5584029"/>
                <a:ext cx="859172" cy="223840"/>
                <a:chOff x="1871822" y="5616406"/>
                <a:chExt cx="610631" cy="159087"/>
              </a:xfrm>
            </p:grpSpPr>
            <p:grpSp>
              <p:nvGrpSpPr>
                <p:cNvPr id="50" name="Group 49">
                  <a:extLst>
                    <a:ext uri="{FF2B5EF4-FFF2-40B4-BE49-F238E27FC236}">
                      <a16:creationId xmlns:a16="http://schemas.microsoft.com/office/drawing/2014/main" id="{D8A947E3-037F-4A93-A24F-9C1D2A9915DA}"/>
                    </a:ext>
                  </a:extLst>
                </p:cNvPr>
                <p:cNvGrpSpPr/>
                <p:nvPr/>
              </p:nvGrpSpPr>
              <p:grpSpPr>
                <a:xfrm>
                  <a:off x="1871822" y="5616406"/>
                  <a:ext cx="159086" cy="159087"/>
                  <a:chOff x="1324575" y="5760204"/>
                  <a:chExt cx="305861" cy="305861"/>
                </a:xfrm>
              </p:grpSpPr>
              <p:sp>
                <p:nvSpPr>
                  <p:cNvPr id="57" name="Oval 56">
                    <a:extLst>
                      <a:ext uri="{FF2B5EF4-FFF2-40B4-BE49-F238E27FC236}">
                        <a16:creationId xmlns:a16="http://schemas.microsoft.com/office/drawing/2014/main" id="{CB56055B-9DCF-4B64-BDB5-D310C967269A}"/>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AutoShape 1">
                    <a:extLst>
                      <a:ext uri="{FF2B5EF4-FFF2-40B4-BE49-F238E27FC236}">
                        <a16:creationId xmlns:a16="http://schemas.microsoft.com/office/drawing/2014/main" id="{33B7F30E-A9AF-445F-8BC4-4D0625ABCA3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1" name="Group 50">
                  <a:extLst>
                    <a:ext uri="{FF2B5EF4-FFF2-40B4-BE49-F238E27FC236}">
                      <a16:creationId xmlns:a16="http://schemas.microsoft.com/office/drawing/2014/main" id="{C2DAF68C-BFFA-4FC7-86C4-1C58B25A79B6}"/>
                    </a:ext>
                  </a:extLst>
                </p:cNvPr>
                <p:cNvGrpSpPr/>
                <p:nvPr/>
              </p:nvGrpSpPr>
              <p:grpSpPr>
                <a:xfrm>
                  <a:off x="2097594" y="5616406"/>
                  <a:ext cx="159086" cy="159087"/>
                  <a:chOff x="1684215" y="5760204"/>
                  <a:chExt cx="305861" cy="305861"/>
                </a:xfrm>
              </p:grpSpPr>
              <p:sp>
                <p:nvSpPr>
                  <p:cNvPr id="55" name="Oval 54">
                    <a:extLst>
                      <a:ext uri="{FF2B5EF4-FFF2-40B4-BE49-F238E27FC236}">
                        <a16:creationId xmlns:a16="http://schemas.microsoft.com/office/drawing/2014/main" id="{9F832AAC-BB64-4D78-ADF9-485DCA96709A}"/>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AutoShape 21">
                    <a:extLst>
                      <a:ext uri="{FF2B5EF4-FFF2-40B4-BE49-F238E27FC236}">
                        <a16:creationId xmlns:a16="http://schemas.microsoft.com/office/drawing/2014/main" id="{B6DB5F33-AACD-44F2-8837-DE078FB96E9A}"/>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2" name="Group 51">
                  <a:extLst>
                    <a:ext uri="{FF2B5EF4-FFF2-40B4-BE49-F238E27FC236}">
                      <a16:creationId xmlns:a16="http://schemas.microsoft.com/office/drawing/2014/main" id="{9B6031AA-09F5-417C-9C82-869E58D7EBB6}"/>
                    </a:ext>
                  </a:extLst>
                </p:cNvPr>
                <p:cNvGrpSpPr/>
                <p:nvPr/>
              </p:nvGrpSpPr>
              <p:grpSpPr>
                <a:xfrm>
                  <a:off x="2323367" y="5616406"/>
                  <a:ext cx="159086" cy="159087"/>
                  <a:chOff x="2177216" y="5760204"/>
                  <a:chExt cx="305861" cy="305861"/>
                </a:xfrm>
              </p:grpSpPr>
              <p:sp>
                <p:nvSpPr>
                  <p:cNvPr id="53" name="Oval 52">
                    <a:extLst>
                      <a:ext uri="{FF2B5EF4-FFF2-40B4-BE49-F238E27FC236}">
                        <a16:creationId xmlns:a16="http://schemas.microsoft.com/office/drawing/2014/main" id="{DC29371D-D0B5-4C1E-BE20-07C907DA8B24}"/>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AutoShape 18">
                    <a:extLst>
                      <a:ext uri="{FF2B5EF4-FFF2-40B4-BE49-F238E27FC236}">
                        <a16:creationId xmlns:a16="http://schemas.microsoft.com/office/drawing/2014/main" id="{0591220E-F8CD-4572-8E59-50A7796FA94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4" name="Picture Placeholder 3">
            <a:extLst>
              <a:ext uri="{FF2B5EF4-FFF2-40B4-BE49-F238E27FC236}">
                <a16:creationId xmlns:a16="http://schemas.microsoft.com/office/drawing/2014/main" id="{2394DBD6-C59A-4B88-B9C6-DB3172CFDBBD}"/>
              </a:ext>
            </a:extLst>
          </p:cNvPr>
          <p:cNvSpPr>
            <a:spLocks noGrp="1"/>
          </p:cNvSpPr>
          <p:nvPr>
            <p:ph type="pic" sz="quarter" idx="200"/>
          </p:nvPr>
        </p:nvSpPr>
        <p:spPr/>
      </p:sp>
      <p:sp>
        <p:nvSpPr>
          <p:cNvPr id="8" name="Picture Placeholder 7">
            <a:extLst>
              <a:ext uri="{FF2B5EF4-FFF2-40B4-BE49-F238E27FC236}">
                <a16:creationId xmlns:a16="http://schemas.microsoft.com/office/drawing/2014/main" id="{FB43AD3B-33A1-47EB-A84E-1FDD90E4CA24}"/>
              </a:ext>
            </a:extLst>
          </p:cNvPr>
          <p:cNvSpPr>
            <a:spLocks noGrp="1"/>
          </p:cNvSpPr>
          <p:nvPr>
            <p:ph type="pic" sz="quarter" idx="199"/>
          </p:nvPr>
        </p:nvSpPr>
        <p:spPr/>
      </p:sp>
      <p:sp>
        <p:nvSpPr>
          <p:cNvPr id="61" name="Picture Placeholder 60">
            <a:extLst>
              <a:ext uri="{FF2B5EF4-FFF2-40B4-BE49-F238E27FC236}">
                <a16:creationId xmlns:a16="http://schemas.microsoft.com/office/drawing/2014/main" id="{A334CFE2-1224-43EA-8A41-35E55A71839C}"/>
              </a:ext>
            </a:extLst>
          </p:cNvPr>
          <p:cNvSpPr>
            <a:spLocks noGrp="1"/>
          </p:cNvSpPr>
          <p:nvPr>
            <p:ph type="pic" sz="quarter" idx="201"/>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CAFFEAF-0E2D-4795-A56B-24CD362BD132}"/>
              </a:ext>
            </a:extLst>
          </p:cNvPr>
          <p:cNvSpPr/>
          <p:nvPr/>
        </p:nvSpPr>
        <p:spPr>
          <a:xfrm>
            <a:off x="10043888" y="3703778"/>
            <a:ext cx="2148114" cy="18551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7" name="Rectangle 6">
            <a:extLst>
              <a:ext uri="{FF2B5EF4-FFF2-40B4-BE49-F238E27FC236}">
                <a16:creationId xmlns:a16="http://schemas.microsoft.com/office/drawing/2014/main" id="{A30A6DFF-93A7-4AF4-9F1B-115DCA359011}"/>
              </a:ext>
            </a:extLst>
          </p:cNvPr>
          <p:cNvSpPr/>
          <p:nvPr/>
        </p:nvSpPr>
        <p:spPr>
          <a:xfrm>
            <a:off x="10043889" y="1710694"/>
            <a:ext cx="2148114" cy="18551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2BC3907-8473-4D6E-B26C-E85120FE2AEE}"/>
              </a:ext>
            </a:extLst>
          </p:cNvPr>
          <p:cNvGrpSpPr/>
          <p:nvPr/>
        </p:nvGrpSpPr>
        <p:grpSpPr>
          <a:xfrm>
            <a:off x="10236772" y="2149779"/>
            <a:ext cx="1762348" cy="977026"/>
            <a:chOff x="7950768" y="2375712"/>
            <a:chExt cx="1762348" cy="977026"/>
          </a:xfrm>
        </p:grpSpPr>
        <p:sp>
          <p:nvSpPr>
            <p:cNvPr id="11" name="TextBox 10">
              <a:extLst>
                <a:ext uri="{FF2B5EF4-FFF2-40B4-BE49-F238E27FC236}">
                  <a16:creationId xmlns:a16="http://schemas.microsoft.com/office/drawing/2014/main" id="{B28C925E-1554-4F5E-A573-692A6FBEA3A1}"/>
                </a:ext>
              </a:extLst>
            </p:cNvPr>
            <p:cNvSpPr txBox="1"/>
            <p:nvPr/>
          </p:nvSpPr>
          <p:spPr>
            <a:xfrm>
              <a:off x="8062685" y="2375712"/>
              <a:ext cx="1538515" cy="338554"/>
            </a:xfrm>
            <a:prstGeom prst="rect">
              <a:avLst/>
            </a:prstGeom>
            <a:noFill/>
          </p:spPr>
          <p:txBody>
            <a:bodyPr wrap="squar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sp>
          <p:nvSpPr>
            <p:cNvPr id="12" name="Rectangle 11">
              <a:extLst>
                <a:ext uri="{FF2B5EF4-FFF2-40B4-BE49-F238E27FC236}">
                  <a16:creationId xmlns:a16="http://schemas.microsoft.com/office/drawing/2014/main" id="{6AF98CE2-80E6-453F-A06E-4C4F89A0C842}"/>
                </a:ext>
              </a:extLst>
            </p:cNvPr>
            <p:cNvSpPr/>
            <p:nvPr/>
          </p:nvSpPr>
          <p:spPr>
            <a:xfrm>
              <a:off x="7950768" y="2721796"/>
              <a:ext cx="1762348" cy="630942"/>
            </a:xfrm>
            <a:prstGeom prst="rect">
              <a:avLst/>
            </a:prstGeom>
          </p:spPr>
          <p:txBody>
            <a:bodyPr wrap="square">
              <a:spAutoFit/>
            </a:bodyPr>
            <a:lstStyle/>
            <a:p>
              <a:pPr algn="ct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&amp;</a:t>
              </a:r>
            </a:p>
            <a:p>
              <a:pPr algn="ct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Lorem text see.</a:t>
              </a:r>
            </a:p>
          </p:txBody>
        </p:sp>
      </p:grpSp>
      <p:grpSp>
        <p:nvGrpSpPr>
          <p:cNvPr id="17" name="Group 16">
            <a:extLst>
              <a:ext uri="{FF2B5EF4-FFF2-40B4-BE49-F238E27FC236}">
                <a16:creationId xmlns:a16="http://schemas.microsoft.com/office/drawing/2014/main" id="{BEC5C5CC-78F5-42E7-BE87-DBB8896B5C38}"/>
              </a:ext>
            </a:extLst>
          </p:cNvPr>
          <p:cNvGrpSpPr/>
          <p:nvPr/>
        </p:nvGrpSpPr>
        <p:grpSpPr>
          <a:xfrm>
            <a:off x="10236771" y="4142863"/>
            <a:ext cx="1762348" cy="977026"/>
            <a:chOff x="7950768" y="2375712"/>
            <a:chExt cx="1762348" cy="977026"/>
          </a:xfrm>
        </p:grpSpPr>
        <p:sp>
          <p:nvSpPr>
            <p:cNvPr id="18" name="TextBox 17">
              <a:extLst>
                <a:ext uri="{FF2B5EF4-FFF2-40B4-BE49-F238E27FC236}">
                  <a16:creationId xmlns:a16="http://schemas.microsoft.com/office/drawing/2014/main" id="{59A75506-F615-4912-AAF6-C8F520EA94A7}"/>
                </a:ext>
              </a:extLst>
            </p:cNvPr>
            <p:cNvSpPr txBox="1"/>
            <p:nvPr/>
          </p:nvSpPr>
          <p:spPr>
            <a:xfrm>
              <a:off x="8062685" y="2375712"/>
              <a:ext cx="1538515" cy="338554"/>
            </a:xfrm>
            <a:prstGeom prst="rect">
              <a:avLst/>
            </a:prstGeom>
            <a:noFill/>
          </p:spPr>
          <p:txBody>
            <a:bodyPr wrap="squar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sp>
          <p:nvSpPr>
            <p:cNvPr id="19" name="Rectangle 18">
              <a:extLst>
                <a:ext uri="{FF2B5EF4-FFF2-40B4-BE49-F238E27FC236}">
                  <a16:creationId xmlns:a16="http://schemas.microsoft.com/office/drawing/2014/main" id="{1716B768-F7AC-4A16-8D15-9FD1C595D404}"/>
                </a:ext>
              </a:extLst>
            </p:cNvPr>
            <p:cNvSpPr/>
            <p:nvPr/>
          </p:nvSpPr>
          <p:spPr>
            <a:xfrm>
              <a:off x="7950768" y="2721796"/>
              <a:ext cx="1762348" cy="630942"/>
            </a:xfrm>
            <a:prstGeom prst="rect">
              <a:avLst/>
            </a:prstGeom>
          </p:spPr>
          <p:txBody>
            <a:bodyPr wrap="square">
              <a:spAutoFit/>
            </a:bodyPr>
            <a:lstStyle/>
            <a:p>
              <a:pPr algn="ct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&amp;</a:t>
              </a:r>
            </a:p>
            <a:p>
              <a:pPr algn="ct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Lorem text see.</a:t>
              </a:r>
            </a:p>
          </p:txBody>
        </p:sp>
      </p:grpSp>
      <p:sp>
        <p:nvSpPr>
          <p:cNvPr id="20" name="Rectangle 19">
            <a:extLst>
              <a:ext uri="{FF2B5EF4-FFF2-40B4-BE49-F238E27FC236}">
                <a16:creationId xmlns:a16="http://schemas.microsoft.com/office/drawing/2014/main" id="{EB7D3D16-7D86-4D30-B124-D790AC8321ED}"/>
              </a:ext>
            </a:extLst>
          </p:cNvPr>
          <p:cNvSpPr/>
          <p:nvPr/>
        </p:nvSpPr>
        <p:spPr>
          <a:xfrm>
            <a:off x="1790453" y="5795795"/>
            <a:ext cx="8611095" cy="573940"/>
          </a:xfrm>
          <a:prstGeom prst="rect">
            <a:avLst/>
          </a:prstGeom>
        </p:spPr>
        <p:txBody>
          <a:bodyPr wrap="square">
            <a:spAutoFit/>
          </a:bodyPr>
          <a:lstStyle/>
          <a:p>
            <a:pPr algn="ctr">
              <a:lnSpc>
                <a:spcPts val="2000"/>
              </a:lnSpc>
            </a:pPr>
            <a:r>
              <a:rPr lang="en-US" sz="1200" b="1" dirty="0">
                <a:solidFill>
                  <a:sysClr val="windowText" lastClr="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book. It has survived not only five centuries</a:t>
            </a:r>
          </a:p>
        </p:txBody>
      </p:sp>
      <p:sp>
        <p:nvSpPr>
          <p:cNvPr id="3" name="Picture Placeholder 2">
            <a:extLst>
              <a:ext uri="{FF2B5EF4-FFF2-40B4-BE49-F238E27FC236}">
                <a16:creationId xmlns:a16="http://schemas.microsoft.com/office/drawing/2014/main" id="{18FBFEE0-E7A0-491D-A939-2AB767ABFCBD}"/>
              </a:ext>
            </a:extLst>
          </p:cNvPr>
          <p:cNvSpPr>
            <a:spLocks noGrp="1"/>
          </p:cNvSpPr>
          <p:nvPr>
            <p:ph type="pic" sz="quarter" idx="200"/>
          </p:nvPr>
        </p:nvSpPr>
        <p:spPr/>
      </p:sp>
      <p:sp>
        <p:nvSpPr>
          <p:cNvPr id="5" name="Picture Placeholder 4">
            <a:extLst>
              <a:ext uri="{FF2B5EF4-FFF2-40B4-BE49-F238E27FC236}">
                <a16:creationId xmlns:a16="http://schemas.microsoft.com/office/drawing/2014/main" id="{A8D3A644-ED76-456E-9310-83E021471C46}"/>
              </a:ext>
            </a:extLst>
          </p:cNvPr>
          <p:cNvSpPr>
            <a:spLocks noGrp="1"/>
          </p:cNvSpPr>
          <p:nvPr>
            <p:ph type="pic" sz="quarter" idx="201"/>
          </p:nvPr>
        </p:nvSpPr>
        <p:spPr/>
      </p:sp>
    </p:spTree>
    <p:extLst>
      <p:ext uri="{BB962C8B-B14F-4D97-AF65-F5344CB8AC3E}">
        <p14:creationId xmlns:p14="http://schemas.microsoft.com/office/powerpoint/2010/main" val="3138097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5" name="Picture Placeholder 4">
            <a:extLst>
              <a:ext uri="{FF2B5EF4-FFF2-40B4-BE49-F238E27FC236}">
                <a16:creationId xmlns:a16="http://schemas.microsoft.com/office/drawing/2014/main" id="{75DFF242-4565-4DD9-B939-D2269AB7CABD}"/>
              </a:ext>
            </a:extLst>
          </p:cNvPr>
          <p:cNvSpPr>
            <a:spLocks noGrp="1"/>
          </p:cNvSpPr>
          <p:nvPr>
            <p:ph type="pic" sz="quarter" idx="200"/>
          </p:nvPr>
        </p:nvSpPr>
        <p:spPr/>
      </p:sp>
      <p:sp>
        <p:nvSpPr>
          <p:cNvPr id="7" name="Picture Placeholder 6">
            <a:extLst>
              <a:ext uri="{FF2B5EF4-FFF2-40B4-BE49-F238E27FC236}">
                <a16:creationId xmlns:a16="http://schemas.microsoft.com/office/drawing/2014/main" id="{1D70BE9F-7A4C-428F-BEDF-05B54BDDE311}"/>
              </a:ext>
            </a:extLst>
          </p:cNvPr>
          <p:cNvSpPr>
            <a:spLocks noGrp="1"/>
          </p:cNvSpPr>
          <p:nvPr>
            <p:ph type="pic" sz="quarter" idx="202"/>
          </p:nvPr>
        </p:nvSpPr>
        <p:spPr/>
      </p:sp>
      <p:sp>
        <p:nvSpPr>
          <p:cNvPr id="9" name="Picture Placeholder 8">
            <a:extLst>
              <a:ext uri="{FF2B5EF4-FFF2-40B4-BE49-F238E27FC236}">
                <a16:creationId xmlns:a16="http://schemas.microsoft.com/office/drawing/2014/main" id="{7602028A-1FF0-4892-A8D0-3A70A31446B3}"/>
              </a:ext>
            </a:extLst>
          </p:cNvPr>
          <p:cNvSpPr>
            <a:spLocks noGrp="1"/>
          </p:cNvSpPr>
          <p:nvPr>
            <p:ph type="pic" sz="quarter" idx="203"/>
          </p:nvPr>
        </p:nvSpPr>
        <p:spPr/>
      </p:sp>
      <p:sp>
        <p:nvSpPr>
          <p:cNvPr id="11" name="Picture Placeholder 10">
            <a:extLst>
              <a:ext uri="{FF2B5EF4-FFF2-40B4-BE49-F238E27FC236}">
                <a16:creationId xmlns:a16="http://schemas.microsoft.com/office/drawing/2014/main" id="{E1F84887-A59E-4C49-AC72-38648A5E76B8}"/>
              </a:ext>
            </a:extLst>
          </p:cNvPr>
          <p:cNvSpPr>
            <a:spLocks noGrp="1"/>
          </p:cNvSpPr>
          <p:nvPr>
            <p:ph type="pic" sz="quarter" idx="201"/>
          </p:nvPr>
        </p:nvSpPr>
        <p:spPr/>
      </p:sp>
      <p:sp>
        <p:nvSpPr>
          <p:cNvPr id="13" name="Picture Placeholder 12">
            <a:extLst>
              <a:ext uri="{FF2B5EF4-FFF2-40B4-BE49-F238E27FC236}">
                <a16:creationId xmlns:a16="http://schemas.microsoft.com/office/drawing/2014/main" id="{E6A0AF6D-D12D-4215-86D4-DC2971091C19}"/>
              </a:ext>
            </a:extLst>
          </p:cNvPr>
          <p:cNvSpPr>
            <a:spLocks noGrp="1"/>
          </p:cNvSpPr>
          <p:nvPr>
            <p:ph type="pic" sz="quarter" idx="204"/>
          </p:nvPr>
        </p:nvSpPr>
        <p:spPr/>
      </p:sp>
      <p:sp>
        <p:nvSpPr>
          <p:cNvPr id="15" name="Picture Placeholder 14">
            <a:extLst>
              <a:ext uri="{FF2B5EF4-FFF2-40B4-BE49-F238E27FC236}">
                <a16:creationId xmlns:a16="http://schemas.microsoft.com/office/drawing/2014/main" id="{25A64222-CD04-4AE1-8BCA-8B73BA33B3A4}"/>
              </a:ext>
            </a:extLst>
          </p:cNvPr>
          <p:cNvSpPr>
            <a:spLocks noGrp="1"/>
          </p:cNvSpPr>
          <p:nvPr>
            <p:ph type="pic" sz="quarter" idx="207"/>
          </p:nvPr>
        </p:nvSpPr>
        <p:spPr/>
      </p:sp>
      <p:sp>
        <p:nvSpPr>
          <p:cNvPr id="17" name="Picture Placeholder 16">
            <a:extLst>
              <a:ext uri="{FF2B5EF4-FFF2-40B4-BE49-F238E27FC236}">
                <a16:creationId xmlns:a16="http://schemas.microsoft.com/office/drawing/2014/main" id="{FAB89E3C-75B6-4296-8622-1F745D2C66DB}"/>
              </a:ext>
            </a:extLst>
          </p:cNvPr>
          <p:cNvSpPr>
            <a:spLocks noGrp="1"/>
          </p:cNvSpPr>
          <p:nvPr>
            <p:ph type="pic" sz="quarter" idx="206"/>
          </p:nvPr>
        </p:nvSpPr>
        <p:spPr/>
      </p:sp>
      <p:sp>
        <p:nvSpPr>
          <p:cNvPr id="19" name="Picture Placeholder 18">
            <a:extLst>
              <a:ext uri="{FF2B5EF4-FFF2-40B4-BE49-F238E27FC236}">
                <a16:creationId xmlns:a16="http://schemas.microsoft.com/office/drawing/2014/main" id="{10F1C83E-8B2F-41B5-8CC7-F7406CC94F1F}"/>
              </a:ext>
            </a:extLst>
          </p:cNvPr>
          <p:cNvSpPr>
            <a:spLocks noGrp="1"/>
          </p:cNvSpPr>
          <p:nvPr>
            <p:ph type="pic" sz="quarter" idx="205"/>
          </p:nvPr>
        </p:nvSpPr>
        <p:spPr/>
      </p:sp>
    </p:spTree>
    <p:extLst>
      <p:ext uri="{BB962C8B-B14F-4D97-AF65-F5344CB8AC3E}">
        <p14:creationId xmlns:p14="http://schemas.microsoft.com/office/powerpoint/2010/main" val="1186837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2" name="Title 1"/>
          <p:cNvSpPr>
            <a:spLocks noGrp="1"/>
          </p:cNvSpPr>
          <p:nvPr>
            <p:ph type="title" idx="4294967295"/>
          </p:nvPr>
        </p:nvSpPr>
        <p:spPr>
          <a:xfrm>
            <a:off x="838200" y="481013"/>
            <a:ext cx="10515600" cy="679450"/>
          </a:xfrm>
        </p:spPr>
        <p:txBody>
          <a:bodyPr/>
          <a:lstStyle/>
          <a:p>
            <a:r>
              <a:rPr lang="en-US" b="1" dirty="0"/>
              <a:t>Our Portfolio</a:t>
            </a:r>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6" name="Rectangle 5">
            <a:extLst>
              <a:ext uri="{FF2B5EF4-FFF2-40B4-BE49-F238E27FC236}">
                <a16:creationId xmlns:a16="http://schemas.microsoft.com/office/drawing/2014/main" id="{05190FBA-427C-475A-98E8-BDE6151FAAA7}"/>
              </a:ext>
            </a:extLst>
          </p:cNvPr>
          <p:cNvSpPr/>
          <p:nvPr/>
        </p:nvSpPr>
        <p:spPr>
          <a:xfrm>
            <a:off x="8210101" y="1929172"/>
            <a:ext cx="3981899" cy="169545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86EF299-E475-448C-B193-737386D353DF}"/>
              </a:ext>
            </a:extLst>
          </p:cNvPr>
          <p:cNvSpPr/>
          <p:nvPr/>
        </p:nvSpPr>
        <p:spPr>
          <a:xfrm>
            <a:off x="8210101" y="3747774"/>
            <a:ext cx="3981899" cy="169545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505518E7-7048-415A-A14C-9943C0A4E960}"/>
              </a:ext>
            </a:extLst>
          </p:cNvPr>
          <p:cNvSpPr txBox="1"/>
          <p:nvPr/>
        </p:nvSpPr>
        <p:spPr>
          <a:xfrm>
            <a:off x="8352345" y="2223765"/>
            <a:ext cx="3697410" cy="1106265"/>
          </a:xfrm>
          <a:prstGeom prst="rect">
            <a:avLst/>
          </a:prstGeom>
          <a:noFill/>
        </p:spPr>
        <p:txBody>
          <a:bodyPr wrap="square" rtlCol="0">
            <a:spAutoFit/>
          </a:bodyPr>
          <a:lstStyle/>
          <a:p>
            <a:pPr>
              <a:lnSpc>
                <a:spcPct val="150000"/>
              </a:lnSpc>
            </a:pPr>
            <a:r>
              <a:rPr lang="en-US" sz="900" dirty="0">
                <a:latin typeface="Montserrat Light" charset="0"/>
                <a:ea typeface="Montserrat Light" charset="0"/>
                <a:cs typeface="Montserrat Light" charset="0"/>
              </a:rPr>
              <a:t>Have them for one. Living grass to for can't gathered waters had winged. Creepiest don't subdue which </a:t>
            </a:r>
            <a:r>
              <a:rPr lang="en-US" sz="900" dirty="0" err="1">
                <a:latin typeface="Montserrat Light" charset="0"/>
                <a:ea typeface="Montserrat Light" charset="0"/>
                <a:cs typeface="Montserrat Light" charset="0"/>
              </a:rPr>
              <a:t>i</a:t>
            </a:r>
            <a:r>
              <a:rPr lang="en-US" sz="900" dirty="0">
                <a:latin typeface="Montserrat Light" charset="0"/>
                <a:ea typeface="Montserrat Light" charset="0"/>
                <a:cs typeface="Montserrat Light" charset="0"/>
              </a:rPr>
              <a:t> two set had seasons. Fifth you'll, man wherein seas our creeping. Very. Make from for seas place and won't appear him, were they're and years unto doesn't creeping night lights divided void</a:t>
            </a:r>
          </a:p>
        </p:txBody>
      </p:sp>
      <p:sp>
        <p:nvSpPr>
          <p:cNvPr id="23" name="TextBox 22">
            <a:extLst>
              <a:ext uri="{FF2B5EF4-FFF2-40B4-BE49-F238E27FC236}">
                <a16:creationId xmlns:a16="http://schemas.microsoft.com/office/drawing/2014/main" id="{79DDF94B-4246-40E0-8B5A-F71F6A59A243}"/>
              </a:ext>
            </a:extLst>
          </p:cNvPr>
          <p:cNvSpPr txBox="1"/>
          <p:nvPr/>
        </p:nvSpPr>
        <p:spPr>
          <a:xfrm>
            <a:off x="8352345" y="4042367"/>
            <a:ext cx="3697410" cy="1106265"/>
          </a:xfrm>
          <a:prstGeom prst="rect">
            <a:avLst/>
          </a:prstGeom>
          <a:noFill/>
        </p:spPr>
        <p:txBody>
          <a:bodyPr wrap="square" rtlCol="0">
            <a:spAutoFit/>
          </a:bodyPr>
          <a:lstStyle/>
          <a:p>
            <a:pPr>
              <a:lnSpc>
                <a:spcPct val="150000"/>
              </a:lnSpc>
            </a:pPr>
            <a:r>
              <a:rPr lang="en-US" sz="900" dirty="0">
                <a:latin typeface="Montserrat Light" charset="0"/>
                <a:ea typeface="Montserrat Light" charset="0"/>
                <a:cs typeface="Montserrat Light" charset="0"/>
              </a:rPr>
              <a:t>Have them for one. Living grass to for can't gathered waters had winged. Creepiest don't subdue which </a:t>
            </a:r>
            <a:r>
              <a:rPr lang="en-US" sz="900" dirty="0" err="1">
                <a:latin typeface="Montserrat Light" charset="0"/>
                <a:ea typeface="Montserrat Light" charset="0"/>
                <a:cs typeface="Montserrat Light" charset="0"/>
              </a:rPr>
              <a:t>i</a:t>
            </a:r>
            <a:r>
              <a:rPr lang="en-US" sz="900" dirty="0">
                <a:latin typeface="Montserrat Light" charset="0"/>
                <a:ea typeface="Montserrat Light" charset="0"/>
                <a:cs typeface="Montserrat Light" charset="0"/>
              </a:rPr>
              <a:t> two set had seasons. Fifth you'll, man wherein seas our creeping. Very. Make from for seas place and won't appear him, were they're and years unto doesn't creeping night lights divided void</a:t>
            </a:r>
          </a:p>
        </p:txBody>
      </p:sp>
      <p:sp>
        <p:nvSpPr>
          <p:cNvPr id="24" name="Rectangle 23">
            <a:extLst>
              <a:ext uri="{FF2B5EF4-FFF2-40B4-BE49-F238E27FC236}">
                <a16:creationId xmlns:a16="http://schemas.microsoft.com/office/drawing/2014/main" id="{67FA5F1A-6FB3-45E9-B328-4BE676FFE151}"/>
              </a:ext>
            </a:extLst>
          </p:cNvPr>
          <p:cNvSpPr/>
          <p:nvPr/>
        </p:nvSpPr>
        <p:spPr>
          <a:xfrm>
            <a:off x="1790452" y="5737817"/>
            <a:ext cx="8611095" cy="573940"/>
          </a:xfrm>
          <a:prstGeom prst="rect">
            <a:avLst/>
          </a:prstGeom>
        </p:spPr>
        <p:txBody>
          <a:bodyPr wrap="square">
            <a:spAutoFit/>
          </a:bodyPr>
          <a:lstStyle/>
          <a:p>
            <a:pPr algn="ctr">
              <a:lnSpc>
                <a:spcPts val="2000"/>
              </a:lnSpc>
            </a:pPr>
            <a:r>
              <a:rPr lang="en-US" sz="1200" b="1" dirty="0">
                <a:solidFill>
                  <a:sysClr val="windowText" lastClr="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book. It has survived not only five centuries</a:t>
            </a:r>
          </a:p>
        </p:txBody>
      </p:sp>
      <p:sp>
        <p:nvSpPr>
          <p:cNvPr id="5" name="Picture Placeholder 4">
            <a:extLst>
              <a:ext uri="{FF2B5EF4-FFF2-40B4-BE49-F238E27FC236}">
                <a16:creationId xmlns:a16="http://schemas.microsoft.com/office/drawing/2014/main" id="{03B8069F-2148-467E-81EB-90F0DC64EA99}"/>
              </a:ext>
            </a:extLst>
          </p:cNvPr>
          <p:cNvSpPr>
            <a:spLocks noGrp="1"/>
          </p:cNvSpPr>
          <p:nvPr>
            <p:ph type="pic" sz="quarter" idx="201"/>
          </p:nvPr>
        </p:nvSpPr>
        <p:spPr/>
      </p:sp>
      <p:sp>
        <p:nvSpPr>
          <p:cNvPr id="9" name="Picture Placeholder 8">
            <a:extLst>
              <a:ext uri="{FF2B5EF4-FFF2-40B4-BE49-F238E27FC236}">
                <a16:creationId xmlns:a16="http://schemas.microsoft.com/office/drawing/2014/main" id="{A0A21BAA-66BA-4B06-85E3-0A5EA311061E}"/>
              </a:ext>
            </a:extLst>
          </p:cNvPr>
          <p:cNvSpPr>
            <a:spLocks noGrp="1"/>
          </p:cNvSpPr>
          <p:nvPr>
            <p:ph type="pic" sz="quarter" idx="200"/>
          </p:nvPr>
        </p:nvSpPr>
        <p:spPr/>
      </p:sp>
      <p:sp>
        <p:nvSpPr>
          <p:cNvPr id="11" name="Picture Placeholder 10">
            <a:extLst>
              <a:ext uri="{FF2B5EF4-FFF2-40B4-BE49-F238E27FC236}">
                <a16:creationId xmlns:a16="http://schemas.microsoft.com/office/drawing/2014/main" id="{4BD796E3-F6EA-4AD8-B3C9-98C1FE26DEC1}"/>
              </a:ext>
            </a:extLst>
          </p:cNvPr>
          <p:cNvSpPr>
            <a:spLocks noGrp="1"/>
          </p:cNvSpPr>
          <p:nvPr>
            <p:ph type="pic" sz="quarter" idx="202"/>
          </p:nvPr>
        </p:nvSpPr>
        <p:spPr/>
      </p:sp>
    </p:spTree>
    <p:extLst>
      <p:ext uri="{BB962C8B-B14F-4D97-AF65-F5344CB8AC3E}">
        <p14:creationId xmlns:p14="http://schemas.microsoft.com/office/powerpoint/2010/main" val="3870670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7" name="Rectangle 96">
            <a:extLst>
              <a:ext uri="{FF2B5EF4-FFF2-40B4-BE49-F238E27FC236}">
                <a16:creationId xmlns:a16="http://schemas.microsoft.com/office/drawing/2014/main" id="{67E19A87-6958-4648-BA83-54C464F440D8}"/>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cxnSp>
        <p:nvCxnSpPr>
          <p:cNvPr id="7" name="Straight Connector 6">
            <a:extLst>
              <a:ext uri="{FF2B5EF4-FFF2-40B4-BE49-F238E27FC236}">
                <a16:creationId xmlns:a16="http://schemas.microsoft.com/office/drawing/2014/main" id="{18BA7049-3200-47C3-B4CB-AC2BEEA8BD1B}"/>
              </a:ext>
            </a:extLst>
          </p:cNvPr>
          <p:cNvCxnSpPr/>
          <p:nvPr/>
        </p:nvCxnSpPr>
        <p:spPr>
          <a:xfrm>
            <a:off x="5974080" y="3211995"/>
            <a:ext cx="950976" cy="0"/>
          </a:xfrm>
          <a:prstGeom prst="line">
            <a:avLst/>
          </a:prstGeom>
          <a:ln w="254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4A69BA-6FCB-46DA-9C65-FA04B0D46F51}"/>
              </a:ext>
            </a:extLst>
          </p:cNvPr>
          <p:cNvCxnSpPr/>
          <p:nvPr/>
        </p:nvCxnSpPr>
        <p:spPr>
          <a:xfrm>
            <a:off x="5974080" y="4276646"/>
            <a:ext cx="950976" cy="0"/>
          </a:xfrm>
          <a:prstGeom prst="line">
            <a:avLst/>
          </a:prstGeom>
          <a:ln w="254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EEB3601-3B64-46FA-8DF8-1782D79409EF}"/>
              </a:ext>
            </a:extLst>
          </p:cNvPr>
          <p:cNvCxnSpPr/>
          <p:nvPr/>
        </p:nvCxnSpPr>
        <p:spPr>
          <a:xfrm>
            <a:off x="5974080" y="5387594"/>
            <a:ext cx="950976" cy="0"/>
          </a:xfrm>
          <a:prstGeom prst="line">
            <a:avLst/>
          </a:prstGeom>
          <a:ln w="254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958ABCB-0496-45CC-9462-6221CFE717AA}"/>
              </a:ext>
            </a:extLst>
          </p:cNvPr>
          <p:cNvCxnSpPr/>
          <p:nvPr/>
        </p:nvCxnSpPr>
        <p:spPr>
          <a:xfrm>
            <a:off x="5035296" y="3698021"/>
            <a:ext cx="950976" cy="0"/>
          </a:xfrm>
          <a:prstGeom prst="line">
            <a:avLst/>
          </a:prstGeom>
          <a:ln w="25400">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6BEA2ED-3DCE-4571-A8A7-579CA049AD90}"/>
              </a:ext>
            </a:extLst>
          </p:cNvPr>
          <p:cNvCxnSpPr/>
          <p:nvPr/>
        </p:nvCxnSpPr>
        <p:spPr>
          <a:xfrm>
            <a:off x="5035296" y="4751097"/>
            <a:ext cx="950976" cy="0"/>
          </a:xfrm>
          <a:prstGeom prst="line">
            <a:avLst/>
          </a:prstGeom>
          <a:ln w="25400">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A5F861A-4457-4671-9FD0-D2F235A1C69E}"/>
              </a:ext>
            </a:extLst>
          </p:cNvPr>
          <p:cNvCxnSpPr/>
          <p:nvPr/>
        </p:nvCxnSpPr>
        <p:spPr>
          <a:xfrm>
            <a:off x="5035296" y="5746297"/>
            <a:ext cx="950976" cy="0"/>
          </a:xfrm>
          <a:prstGeom prst="line">
            <a:avLst/>
          </a:prstGeom>
          <a:ln w="25400">
            <a:solidFill>
              <a:schemeClr val="tx1"/>
            </a:solidFill>
            <a:headEnd type="ova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6E955DC-3FBB-4004-9280-302833DA5C07}"/>
              </a:ext>
            </a:extLst>
          </p:cNvPr>
          <p:cNvSpPr/>
          <p:nvPr/>
        </p:nvSpPr>
        <p:spPr>
          <a:xfrm>
            <a:off x="4368625" y="5303791"/>
            <a:ext cx="679994" cy="784830"/>
          </a:xfrm>
          <a:prstGeom prst="rect">
            <a:avLst/>
          </a:prstGeom>
        </p:spPr>
        <p:txBody>
          <a:bodyPr wrap="none" anchor="ctr">
            <a:spAutoFit/>
          </a:bodyPr>
          <a:lstStyle/>
          <a:p>
            <a:pPr algn="ctr"/>
            <a:r>
              <a:rPr lang="en-US" sz="4500" dirty="0">
                <a:solidFill>
                  <a:sysClr val="windowText" lastClr="000000"/>
                </a:solidFill>
                <a:latin typeface="FontAwesome" charset="0"/>
              </a:rPr>
              <a:t></a:t>
            </a:r>
            <a:endParaRPr lang="en-US" sz="4500" dirty="0">
              <a:solidFill>
                <a:sysClr val="windowText" lastClr="000000"/>
              </a:solidFill>
            </a:endParaRPr>
          </a:p>
        </p:txBody>
      </p:sp>
      <p:sp>
        <p:nvSpPr>
          <p:cNvPr id="14" name="Rectangle 13">
            <a:extLst>
              <a:ext uri="{FF2B5EF4-FFF2-40B4-BE49-F238E27FC236}">
                <a16:creationId xmlns:a16="http://schemas.microsoft.com/office/drawing/2014/main" id="{4286862E-2F4F-4229-A79A-57C4A0FCA288}"/>
              </a:ext>
            </a:extLst>
          </p:cNvPr>
          <p:cNvSpPr/>
          <p:nvPr/>
        </p:nvSpPr>
        <p:spPr>
          <a:xfrm>
            <a:off x="6984622" y="2795649"/>
            <a:ext cx="761747" cy="784830"/>
          </a:xfrm>
          <a:prstGeom prst="rect">
            <a:avLst/>
          </a:prstGeom>
        </p:spPr>
        <p:txBody>
          <a:bodyPr wrap="none" anchor="ctr">
            <a:spAutoFit/>
          </a:bodyPr>
          <a:lstStyle/>
          <a:p>
            <a:pPr algn="ctr"/>
            <a:r>
              <a:rPr lang="en-US" sz="4500" dirty="0">
                <a:solidFill>
                  <a:sysClr val="windowText" lastClr="000000"/>
                </a:solidFill>
                <a:latin typeface="FontAwesome" charset="0"/>
              </a:rPr>
              <a:t></a:t>
            </a:r>
            <a:endParaRPr lang="en-US" sz="4500" dirty="0">
              <a:solidFill>
                <a:sysClr val="windowText" lastClr="000000"/>
              </a:solidFill>
            </a:endParaRPr>
          </a:p>
        </p:txBody>
      </p:sp>
      <p:sp>
        <p:nvSpPr>
          <p:cNvPr id="15" name="Rectangle 14">
            <a:extLst>
              <a:ext uri="{FF2B5EF4-FFF2-40B4-BE49-F238E27FC236}">
                <a16:creationId xmlns:a16="http://schemas.microsoft.com/office/drawing/2014/main" id="{F6DA908F-A34F-4B39-95C4-41EFA8E6B356}"/>
              </a:ext>
            </a:extLst>
          </p:cNvPr>
          <p:cNvSpPr/>
          <p:nvPr/>
        </p:nvSpPr>
        <p:spPr>
          <a:xfrm>
            <a:off x="4410303" y="3249685"/>
            <a:ext cx="596638" cy="784830"/>
          </a:xfrm>
          <a:prstGeom prst="rect">
            <a:avLst/>
          </a:prstGeom>
        </p:spPr>
        <p:txBody>
          <a:bodyPr wrap="none" anchor="ctr">
            <a:spAutoFit/>
          </a:bodyPr>
          <a:lstStyle/>
          <a:p>
            <a:pPr algn="ctr"/>
            <a:r>
              <a:rPr lang="en-US" sz="4500" dirty="0">
                <a:latin typeface="FontAwesome" charset="0"/>
              </a:rPr>
              <a:t></a:t>
            </a:r>
            <a:endParaRPr lang="en-US" sz="4500" dirty="0"/>
          </a:p>
        </p:txBody>
      </p:sp>
      <p:sp>
        <p:nvSpPr>
          <p:cNvPr id="16" name="Rectangle 15">
            <a:extLst>
              <a:ext uri="{FF2B5EF4-FFF2-40B4-BE49-F238E27FC236}">
                <a16:creationId xmlns:a16="http://schemas.microsoft.com/office/drawing/2014/main" id="{9C824C82-B25E-4E86-AB4C-815F97B22CA9}"/>
              </a:ext>
            </a:extLst>
          </p:cNvPr>
          <p:cNvSpPr/>
          <p:nvPr/>
        </p:nvSpPr>
        <p:spPr>
          <a:xfrm>
            <a:off x="7067177" y="3847277"/>
            <a:ext cx="596638" cy="784830"/>
          </a:xfrm>
          <a:prstGeom prst="rect">
            <a:avLst/>
          </a:prstGeom>
        </p:spPr>
        <p:txBody>
          <a:bodyPr wrap="none" anchor="ctr">
            <a:spAutoFit/>
          </a:bodyPr>
          <a:lstStyle/>
          <a:p>
            <a:pPr algn="ctr"/>
            <a:r>
              <a:rPr lang="en-US" sz="4500" dirty="0">
                <a:latin typeface="FontAwesome" charset="0"/>
              </a:rPr>
              <a:t></a:t>
            </a:r>
            <a:endParaRPr lang="en-US" sz="4500" dirty="0"/>
          </a:p>
        </p:txBody>
      </p:sp>
      <p:sp>
        <p:nvSpPr>
          <p:cNvPr id="17" name="Rectangle 16">
            <a:extLst>
              <a:ext uri="{FF2B5EF4-FFF2-40B4-BE49-F238E27FC236}">
                <a16:creationId xmlns:a16="http://schemas.microsoft.com/office/drawing/2014/main" id="{2A051889-FE22-4D24-81EE-927BB689189C}"/>
              </a:ext>
            </a:extLst>
          </p:cNvPr>
          <p:cNvSpPr/>
          <p:nvPr/>
        </p:nvSpPr>
        <p:spPr>
          <a:xfrm>
            <a:off x="4451179" y="4311463"/>
            <a:ext cx="514885" cy="784830"/>
          </a:xfrm>
          <a:prstGeom prst="rect">
            <a:avLst/>
          </a:prstGeom>
        </p:spPr>
        <p:txBody>
          <a:bodyPr wrap="none" anchor="ctr">
            <a:spAutoFit/>
          </a:bodyPr>
          <a:lstStyle/>
          <a:p>
            <a:pPr algn="ctr"/>
            <a:r>
              <a:rPr lang="en-US" sz="4500" dirty="0">
                <a:solidFill>
                  <a:sysClr val="windowText" lastClr="000000"/>
                </a:solidFill>
                <a:latin typeface="FontAwesome" charset="0"/>
              </a:rPr>
              <a:t></a:t>
            </a:r>
            <a:endParaRPr lang="en-US" sz="4500" dirty="0">
              <a:solidFill>
                <a:sysClr val="windowText" lastClr="000000"/>
              </a:solidFill>
            </a:endParaRPr>
          </a:p>
        </p:txBody>
      </p:sp>
      <p:sp>
        <p:nvSpPr>
          <p:cNvPr id="18" name="Rectangle 17">
            <a:extLst>
              <a:ext uri="{FF2B5EF4-FFF2-40B4-BE49-F238E27FC236}">
                <a16:creationId xmlns:a16="http://schemas.microsoft.com/office/drawing/2014/main" id="{0AF81A22-B34C-4E35-912F-254598EF0B5A}"/>
              </a:ext>
            </a:extLst>
          </p:cNvPr>
          <p:cNvSpPr/>
          <p:nvPr/>
        </p:nvSpPr>
        <p:spPr>
          <a:xfrm>
            <a:off x="7025499" y="4945203"/>
            <a:ext cx="679994" cy="784830"/>
          </a:xfrm>
          <a:prstGeom prst="rect">
            <a:avLst/>
          </a:prstGeom>
        </p:spPr>
        <p:txBody>
          <a:bodyPr wrap="none" anchor="ctr">
            <a:spAutoFit/>
          </a:bodyPr>
          <a:lstStyle/>
          <a:p>
            <a:pPr algn="ctr"/>
            <a:r>
              <a:rPr lang="en-US" sz="4500">
                <a:latin typeface="FontAwesome" charset="0"/>
              </a:rPr>
              <a:t></a:t>
            </a:r>
            <a:endParaRPr lang="en-US" sz="4500"/>
          </a:p>
        </p:txBody>
      </p:sp>
      <p:sp>
        <p:nvSpPr>
          <p:cNvPr id="46" name="TextBox 45">
            <a:extLst>
              <a:ext uri="{FF2B5EF4-FFF2-40B4-BE49-F238E27FC236}">
                <a16:creationId xmlns:a16="http://schemas.microsoft.com/office/drawing/2014/main" id="{5DF64F8F-01AB-4C10-83B6-AC1F5B3113E6}"/>
              </a:ext>
            </a:extLst>
          </p:cNvPr>
          <p:cNvSpPr txBox="1"/>
          <p:nvPr/>
        </p:nvSpPr>
        <p:spPr>
          <a:xfrm>
            <a:off x="7735736" y="3109706"/>
            <a:ext cx="2649156" cy="369332"/>
          </a:xfrm>
          <a:prstGeom prst="rect">
            <a:avLst/>
          </a:prstGeom>
          <a:noFill/>
        </p:spPr>
        <p:txBody>
          <a:bodyPr wrap="square" numCol="1" spcCol="457200" rtlCol="0">
            <a:spAutoFit/>
          </a:bodyPr>
          <a:lstStyle/>
          <a:p>
            <a:r>
              <a:rPr lang="en-US" sz="900" dirty="0">
                <a:solidFill>
                  <a:schemeClr val="tx1">
                    <a:alpha val="70000"/>
                  </a:schemeClr>
                </a:solidFill>
                <a:latin typeface="Montserrat" charset="0"/>
                <a:ea typeface="Montserrat" charset="0"/>
                <a:cs typeface="Montserrat" charset="0"/>
              </a:rPr>
              <a:t>Good air fish land air saying fruitful were hath. Also he his male air bring.</a:t>
            </a:r>
          </a:p>
        </p:txBody>
      </p:sp>
      <p:sp>
        <p:nvSpPr>
          <p:cNvPr id="47" name="TextBox 46">
            <a:extLst>
              <a:ext uri="{FF2B5EF4-FFF2-40B4-BE49-F238E27FC236}">
                <a16:creationId xmlns:a16="http://schemas.microsoft.com/office/drawing/2014/main" id="{DEF2CD97-D841-4EEA-B75C-04E45A9F4037}"/>
              </a:ext>
            </a:extLst>
          </p:cNvPr>
          <p:cNvSpPr txBox="1"/>
          <p:nvPr/>
        </p:nvSpPr>
        <p:spPr>
          <a:xfrm>
            <a:off x="7735736" y="2872364"/>
            <a:ext cx="811364" cy="287258"/>
          </a:xfrm>
          <a:prstGeom prst="rect">
            <a:avLst/>
          </a:prstGeom>
          <a:noFill/>
        </p:spPr>
        <p:txBody>
          <a:bodyPr wrap="square" rtlCol="0">
            <a:spAutoFit/>
          </a:bodyPr>
          <a:lstStyle/>
          <a:p>
            <a:pPr>
              <a:lnSpc>
                <a:spcPts val="1400"/>
              </a:lnSpc>
            </a:pPr>
            <a:r>
              <a:rPr lang="en-US" sz="2000" b="1" dirty="0">
                <a:solidFill>
                  <a:sysClr val="windowText" lastClr="000000"/>
                </a:solidFill>
                <a:latin typeface="Montserrat" charset="0"/>
                <a:ea typeface="Montserrat" charset="0"/>
                <a:cs typeface="Montserrat" charset="0"/>
              </a:rPr>
              <a:t>2017</a:t>
            </a:r>
          </a:p>
        </p:txBody>
      </p:sp>
      <p:sp>
        <p:nvSpPr>
          <p:cNvPr id="48" name="TextBox 47">
            <a:extLst>
              <a:ext uri="{FF2B5EF4-FFF2-40B4-BE49-F238E27FC236}">
                <a16:creationId xmlns:a16="http://schemas.microsoft.com/office/drawing/2014/main" id="{AD2EA951-B100-48CA-B0CB-7CC8A1557C47}"/>
              </a:ext>
            </a:extLst>
          </p:cNvPr>
          <p:cNvSpPr txBox="1"/>
          <p:nvPr/>
        </p:nvSpPr>
        <p:spPr>
          <a:xfrm>
            <a:off x="3399762" y="3449427"/>
            <a:ext cx="863693" cy="287258"/>
          </a:xfrm>
          <a:prstGeom prst="rect">
            <a:avLst/>
          </a:prstGeom>
          <a:noFill/>
        </p:spPr>
        <p:txBody>
          <a:bodyPr wrap="square" rtlCol="0">
            <a:spAutoFit/>
          </a:bodyPr>
          <a:lstStyle/>
          <a:p>
            <a:pPr algn="r">
              <a:lnSpc>
                <a:spcPts val="1400"/>
              </a:lnSpc>
            </a:pPr>
            <a:r>
              <a:rPr lang="en-US" sz="2000" b="1" dirty="0">
                <a:latin typeface="Montserrat" charset="0"/>
                <a:ea typeface="Montserrat" charset="0"/>
                <a:cs typeface="Montserrat" charset="0"/>
              </a:rPr>
              <a:t>2014</a:t>
            </a:r>
          </a:p>
        </p:txBody>
      </p:sp>
      <p:sp>
        <p:nvSpPr>
          <p:cNvPr id="49" name="TextBox 48">
            <a:extLst>
              <a:ext uri="{FF2B5EF4-FFF2-40B4-BE49-F238E27FC236}">
                <a16:creationId xmlns:a16="http://schemas.microsoft.com/office/drawing/2014/main" id="{601CC364-F686-4A8E-9D12-96D99A0B8A2D}"/>
              </a:ext>
            </a:extLst>
          </p:cNvPr>
          <p:cNvSpPr txBox="1"/>
          <p:nvPr/>
        </p:nvSpPr>
        <p:spPr>
          <a:xfrm>
            <a:off x="7735736" y="4140123"/>
            <a:ext cx="2649156" cy="369332"/>
          </a:xfrm>
          <a:prstGeom prst="rect">
            <a:avLst/>
          </a:prstGeom>
          <a:noFill/>
        </p:spPr>
        <p:txBody>
          <a:bodyPr wrap="square" numCol="1" spcCol="457200" rtlCol="0">
            <a:spAutoFit/>
          </a:bodyPr>
          <a:lstStyle/>
          <a:p>
            <a:r>
              <a:rPr lang="en-US" sz="900" dirty="0">
                <a:solidFill>
                  <a:schemeClr val="tx1">
                    <a:alpha val="70000"/>
                  </a:schemeClr>
                </a:solidFill>
                <a:latin typeface="Montserrat" charset="0"/>
                <a:ea typeface="Montserrat" charset="0"/>
                <a:cs typeface="Montserrat" charset="0"/>
              </a:rPr>
              <a:t>Good air fish land air saying fruitful were hath. Also he his male air bring.</a:t>
            </a:r>
          </a:p>
        </p:txBody>
      </p:sp>
      <p:sp>
        <p:nvSpPr>
          <p:cNvPr id="50" name="TextBox 49">
            <a:extLst>
              <a:ext uri="{FF2B5EF4-FFF2-40B4-BE49-F238E27FC236}">
                <a16:creationId xmlns:a16="http://schemas.microsoft.com/office/drawing/2014/main" id="{25951627-F8BA-483C-9F8D-0957D75E4D53}"/>
              </a:ext>
            </a:extLst>
          </p:cNvPr>
          <p:cNvSpPr txBox="1"/>
          <p:nvPr/>
        </p:nvSpPr>
        <p:spPr>
          <a:xfrm>
            <a:off x="7735736" y="3913414"/>
            <a:ext cx="855814" cy="287258"/>
          </a:xfrm>
          <a:prstGeom prst="rect">
            <a:avLst/>
          </a:prstGeom>
          <a:noFill/>
        </p:spPr>
        <p:txBody>
          <a:bodyPr wrap="square" rtlCol="0">
            <a:spAutoFit/>
          </a:bodyPr>
          <a:lstStyle/>
          <a:p>
            <a:pPr>
              <a:lnSpc>
                <a:spcPts val="1400"/>
              </a:lnSpc>
            </a:pPr>
            <a:r>
              <a:rPr lang="en-US" sz="2000" b="1" dirty="0">
                <a:latin typeface="Montserrat" charset="0"/>
                <a:ea typeface="Montserrat" charset="0"/>
                <a:cs typeface="Montserrat" charset="0"/>
              </a:rPr>
              <a:t>2018</a:t>
            </a:r>
          </a:p>
        </p:txBody>
      </p:sp>
      <p:sp>
        <p:nvSpPr>
          <p:cNvPr id="51" name="TextBox 50">
            <a:extLst>
              <a:ext uri="{FF2B5EF4-FFF2-40B4-BE49-F238E27FC236}">
                <a16:creationId xmlns:a16="http://schemas.microsoft.com/office/drawing/2014/main" id="{38ED36B3-9F91-4204-A705-8A12E13ECDAB}"/>
              </a:ext>
            </a:extLst>
          </p:cNvPr>
          <p:cNvSpPr txBox="1"/>
          <p:nvPr/>
        </p:nvSpPr>
        <p:spPr>
          <a:xfrm>
            <a:off x="1631706" y="3685482"/>
            <a:ext cx="2649156" cy="369332"/>
          </a:xfrm>
          <a:prstGeom prst="rect">
            <a:avLst/>
          </a:prstGeom>
          <a:noFill/>
        </p:spPr>
        <p:txBody>
          <a:bodyPr wrap="square" numCol="1" spcCol="457200" rtlCol="0">
            <a:spAutoFit/>
          </a:bodyPr>
          <a:lstStyle/>
          <a:p>
            <a:pPr algn="r"/>
            <a:r>
              <a:rPr lang="en-US" sz="900" dirty="0">
                <a:solidFill>
                  <a:schemeClr val="tx1">
                    <a:alpha val="70000"/>
                  </a:schemeClr>
                </a:solidFill>
                <a:latin typeface="Montserrat" charset="0"/>
                <a:ea typeface="Montserrat" charset="0"/>
                <a:cs typeface="Montserrat" charset="0"/>
              </a:rPr>
              <a:t>Good air fish land air saying fruitful were hath. Also he his male air bring.</a:t>
            </a:r>
          </a:p>
        </p:txBody>
      </p:sp>
      <p:sp>
        <p:nvSpPr>
          <p:cNvPr id="52" name="TextBox 51">
            <a:extLst>
              <a:ext uri="{FF2B5EF4-FFF2-40B4-BE49-F238E27FC236}">
                <a16:creationId xmlns:a16="http://schemas.microsoft.com/office/drawing/2014/main" id="{4E2147F8-A911-42C1-9BE5-2E4540BAEC73}"/>
              </a:ext>
            </a:extLst>
          </p:cNvPr>
          <p:cNvSpPr txBox="1"/>
          <p:nvPr/>
        </p:nvSpPr>
        <p:spPr>
          <a:xfrm>
            <a:off x="3440638" y="4418296"/>
            <a:ext cx="822818" cy="287258"/>
          </a:xfrm>
          <a:prstGeom prst="rect">
            <a:avLst/>
          </a:prstGeom>
          <a:noFill/>
        </p:spPr>
        <p:txBody>
          <a:bodyPr wrap="square" rtlCol="0">
            <a:spAutoFit/>
          </a:bodyPr>
          <a:lstStyle/>
          <a:p>
            <a:pPr algn="r">
              <a:lnSpc>
                <a:spcPts val="1400"/>
              </a:lnSpc>
            </a:pPr>
            <a:r>
              <a:rPr lang="en-US" sz="2000" b="1" dirty="0">
                <a:solidFill>
                  <a:sysClr val="windowText" lastClr="000000"/>
                </a:solidFill>
                <a:latin typeface="Montserrat" charset="0"/>
                <a:ea typeface="Montserrat" charset="0"/>
                <a:cs typeface="Montserrat" charset="0"/>
              </a:rPr>
              <a:t>2015</a:t>
            </a:r>
          </a:p>
        </p:txBody>
      </p:sp>
      <p:sp>
        <p:nvSpPr>
          <p:cNvPr id="53" name="TextBox 52">
            <a:extLst>
              <a:ext uri="{FF2B5EF4-FFF2-40B4-BE49-F238E27FC236}">
                <a16:creationId xmlns:a16="http://schemas.microsoft.com/office/drawing/2014/main" id="{5AEFDEBC-53B9-4378-857B-E0A833CBC383}"/>
              </a:ext>
            </a:extLst>
          </p:cNvPr>
          <p:cNvSpPr txBox="1"/>
          <p:nvPr/>
        </p:nvSpPr>
        <p:spPr>
          <a:xfrm>
            <a:off x="1631706" y="4635013"/>
            <a:ext cx="2649156" cy="369332"/>
          </a:xfrm>
          <a:prstGeom prst="rect">
            <a:avLst/>
          </a:prstGeom>
          <a:noFill/>
        </p:spPr>
        <p:txBody>
          <a:bodyPr wrap="square" numCol="1" spcCol="457200" rtlCol="0">
            <a:spAutoFit/>
          </a:bodyPr>
          <a:lstStyle/>
          <a:p>
            <a:pPr algn="r"/>
            <a:r>
              <a:rPr lang="en-US" sz="900" dirty="0">
                <a:solidFill>
                  <a:schemeClr val="tx1">
                    <a:alpha val="70000"/>
                  </a:schemeClr>
                </a:solidFill>
                <a:latin typeface="Montserrat" charset="0"/>
                <a:ea typeface="Montserrat" charset="0"/>
                <a:cs typeface="Montserrat" charset="0"/>
              </a:rPr>
              <a:t>Good air fish land air saying fruitful were hath. Also he his male air bring.</a:t>
            </a:r>
          </a:p>
        </p:txBody>
      </p:sp>
      <p:sp>
        <p:nvSpPr>
          <p:cNvPr id="54" name="TextBox 53">
            <a:extLst>
              <a:ext uri="{FF2B5EF4-FFF2-40B4-BE49-F238E27FC236}">
                <a16:creationId xmlns:a16="http://schemas.microsoft.com/office/drawing/2014/main" id="{D9E4E9A0-C18B-4EAB-A057-05FDECC8387B}"/>
              </a:ext>
            </a:extLst>
          </p:cNvPr>
          <p:cNvSpPr txBox="1"/>
          <p:nvPr/>
        </p:nvSpPr>
        <p:spPr>
          <a:xfrm>
            <a:off x="7735736" y="5434390"/>
            <a:ext cx="2649156" cy="369332"/>
          </a:xfrm>
          <a:prstGeom prst="rect">
            <a:avLst/>
          </a:prstGeom>
          <a:noFill/>
        </p:spPr>
        <p:txBody>
          <a:bodyPr wrap="square" numCol="1" spcCol="457200" rtlCol="0">
            <a:spAutoFit/>
          </a:bodyPr>
          <a:lstStyle/>
          <a:p>
            <a:r>
              <a:rPr lang="en-US" sz="900" dirty="0">
                <a:solidFill>
                  <a:schemeClr val="tx1">
                    <a:alpha val="70000"/>
                  </a:schemeClr>
                </a:solidFill>
                <a:latin typeface="Montserrat" charset="0"/>
                <a:ea typeface="Montserrat" charset="0"/>
                <a:cs typeface="Montserrat" charset="0"/>
              </a:rPr>
              <a:t>Good air fish land air saying fruitful were hath. Also he his male air bring.</a:t>
            </a:r>
          </a:p>
        </p:txBody>
      </p:sp>
      <p:sp>
        <p:nvSpPr>
          <p:cNvPr id="55" name="TextBox 54">
            <a:extLst>
              <a:ext uri="{FF2B5EF4-FFF2-40B4-BE49-F238E27FC236}">
                <a16:creationId xmlns:a16="http://schemas.microsoft.com/office/drawing/2014/main" id="{C79167D1-4E89-46F9-BD44-C4114E261706}"/>
              </a:ext>
            </a:extLst>
          </p:cNvPr>
          <p:cNvSpPr txBox="1"/>
          <p:nvPr/>
        </p:nvSpPr>
        <p:spPr>
          <a:xfrm>
            <a:off x="7735737" y="5167856"/>
            <a:ext cx="811364" cy="287258"/>
          </a:xfrm>
          <a:prstGeom prst="rect">
            <a:avLst/>
          </a:prstGeom>
          <a:noFill/>
        </p:spPr>
        <p:txBody>
          <a:bodyPr wrap="square" rtlCol="0">
            <a:spAutoFit/>
          </a:bodyPr>
          <a:lstStyle/>
          <a:p>
            <a:pPr>
              <a:lnSpc>
                <a:spcPts val="1400"/>
              </a:lnSpc>
            </a:pPr>
            <a:r>
              <a:rPr lang="en-US" sz="2000" b="1" dirty="0">
                <a:latin typeface="Montserrat" charset="0"/>
                <a:ea typeface="Montserrat" charset="0"/>
                <a:cs typeface="Montserrat" charset="0"/>
              </a:rPr>
              <a:t>2019</a:t>
            </a:r>
          </a:p>
        </p:txBody>
      </p:sp>
      <p:sp>
        <p:nvSpPr>
          <p:cNvPr id="56" name="TextBox 55">
            <a:extLst>
              <a:ext uri="{FF2B5EF4-FFF2-40B4-BE49-F238E27FC236}">
                <a16:creationId xmlns:a16="http://schemas.microsoft.com/office/drawing/2014/main" id="{2683C69E-CBAC-41F4-A778-0C58E34E1AA6}"/>
              </a:ext>
            </a:extLst>
          </p:cNvPr>
          <p:cNvSpPr txBox="1"/>
          <p:nvPr/>
        </p:nvSpPr>
        <p:spPr>
          <a:xfrm>
            <a:off x="3440638" y="5412373"/>
            <a:ext cx="822818" cy="287258"/>
          </a:xfrm>
          <a:prstGeom prst="rect">
            <a:avLst/>
          </a:prstGeom>
          <a:noFill/>
        </p:spPr>
        <p:txBody>
          <a:bodyPr wrap="square" rtlCol="0">
            <a:spAutoFit/>
          </a:bodyPr>
          <a:lstStyle/>
          <a:p>
            <a:pPr algn="r">
              <a:lnSpc>
                <a:spcPts val="1400"/>
              </a:lnSpc>
            </a:pPr>
            <a:r>
              <a:rPr lang="en-US" sz="2000" b="1" dirty="0">
                <a:solidFill>
                  <a:sysClr val="windowText" lastClr="000000"/>
                </a:solidFill>
                <a:latin typeface="Montserrat" charset="0"/>
                <a:ea typeface="Montserrat" charset="0"/>
                <a:cs typeface="Montserrat" charset="0"/>
              </a:rPr>
              <a:t>2016</a:t>
            </a:r>
          </a:p>
        </p:txBody>
      </p:sp>
      <p:sp>
        <p:nvSpPr>
          <p:cNvPr id="57" name="TextBox 56">
            <a:extLst>
              <a:ext uri="{FF2B5EF4-FFF2-40B4-BE49-F238E27FC236}">
                <a16:creationId xmlns:a16="http://schemas.microsoft.com/office/drawing/2014/main" id="{0C35970D-EB43-4AC3-899C-DFB733AC9C30}"/>
              </a:ext>
            </a:extLst>
          </p:cNvPr>
          <p:cNvSpPr txBox="1"/>
          <p:nvPr/>
        </p:nvSpPr>
        <p:spPr>
          <a:xfrm>
            <a:off x="1631706" y="5663422"/>
            <a:ext cx="2649156" cy="369332"/>
          </a:xfrm>
          <a:prstGeom prst="rect">
            <a:avLst/>
          </a:prstGeom>
          <a:noFill/>
        </p:spPr>
        <p:txBody>
          <a:bodyPr wrap="square" numCol="1" spcCol="457200" rtlCol="0">
            <a:spAutoFit/>
          </a:bodyPr>
          <a:lstStyle/>
          <a:p>
            <a:pPr algn="r"/>
            <a:r>
              <a:rPr lang="en-US" sz="900" dirty="0">
                <a:solidFill>
                  <a:schemeClr val="tx1">
                    <a:alpha val="70000"/>
                  </a:schemeClr>
                </a:solidFill>
                <a:latin typeface="Montserrat" charset="0"/>
                <a:ea typeface="Montserrat" charset="0"/>
                <a:cs typeface="Montserrat" charset="0"/>
              </a:rPr>
              <a:t>Good air fish land air saying fruitful were hath. Also he his male air bring.</a:t>
            </a:r>
          </a:p>
        </p:txBody>
      </p:sp>
      <p:cxnSp>
        <p:nvCxnSpPr>
          <p:cNvPr id="59" name="Straight Connector 58">
            <a:extLst>
              <a:ext uri="{FF2B5EF4-FFF2-40B4-BE49-F238E27FC236}">
                <a16:creationId xmlns:a16="http://schemas.microsoft.com/office/drawing/2014/main" id="{9C3B3CC2-7DBA-4552-99DD-0A570CB6EDAC}"/>
              </a:ext>
            </a:extLst>
          </p:cNvPr>
          <p:cNvCxnSpPr/>
          <p:nvPr/>
        </p:nvCxnSpPr>
        <p:spPr>
          <a:xfrm>
            <a:off x="5974080" y="3044142"/>
            <a:ext cx="0" cy="3813858"/>
          </a:xfrm>
          <a:prstGeom prst="line">
            <a:avLst/>
          </a:prstGeom>
          <a:ln w="25400">
            <a:solidFill>
              <a:schemeClr val="tx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A606434C-97E2-402D-8B8D-5631B8069847}"/>
              </a:ext>
            </a:extLst>
          </p:cNvPr>
          <p:cNvSpPr>
            <a:spLocks noGrp="1"/>
          </p:cNvSpPr>
          <p:nvPr>
            <p:ph type="pic" sz="quarter" idx="201"/>
          </p:nvPr>
        </p:nvSpPr>
        <p:spPr/>
      </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7" name="Freeform 5">
            <a:extLst>
              <a:ext uri="{FF2B5EF4-FFF2-40B4-BE49-F238E27FC236}">
                <a16:creationId xmlns:a16="http://schemas.microsoft.com/office/drawing/2014/main" id="{C06AC14E-D02B-492E-B957-BA7A4ADC644F}"/>
              </a:ext>
            </a:extLst>
          </p:cNvPr>
          <p:cNvSpPr>
            <a:spLocks/>
          </p:cNvSpPr>
          <p:nvPr/>
        </p:nvSpPr>
        <p:spPr bwMode="auto">
          <a:xfrm>
            <a:off x="0" y="-1"/>
            <a:ext cx="7489510" cy="6858001"/>
          </a:xfrm>
          <a:custGeom>
            <a:avLst/>
            <a:gdLst>
              <a:gd name="T0" fmla="*/ 11529 w 12710"/>
              <a:gd name="T1" fmla="*/ 7506 h 10565"/>
              <a:gd name="T2" fmla="*/ 8340 w 12710"/>
              <a:gd name="T3" fmla="*/ 0 h 10565"/>
              <a:gd name="T4" fmla="*/ 0 w 12710"/>
              <a:gd name="T5" fmla="*/ 0 h 10565"/>
              <a:gd name="T6" fmla="*/ 0 w 12710"/>
              <a:gd name="T7" fmla="*/ 10565 h 10565"/>
              <a:gd name="T8" fmla="*/ 8699 w 12710"/>
              <a:gd name="T9" fmla="*/ 10565 h 10565"/>
              <a:gd name="T10" fmla="*/ 11529 w 12710"/>
              <a:gd name="T11" fmla="*/ 7506 h 10565"/>
            </a:gdLst>
            <a:ahLst/>
            <a:cxnLst>
              <a:cxn ang="0">
                <a:pos x="T0" y="T1"/>
              </a:cxn>
              <a:cxn ang="0">
                <a:pos x="T2" y="T3"/>
              </a:cxn>
              <a:cxn ang="0">
                <a:pos x="T4" y="T5"/>
              </a:cxn>
              <a:cxn ang="0">
                <a:pos x="T6" y="T7"/>
              </a:cxn>
              <a:cxn ang="0">
                <a:pos x="T8" y="T9"/>
              </a:cxn>
              <a:cxn ang="0">
                <a:pos x="T10" y="T11"/>
              </a:cxn>
            </a:cxnLst>
            <a:rect l="0" t="0" r="r" b="b"/>
            <a:pathLst>
              <a:path w="12710" h="10565">
                <a:moveTo>
                  <a:pt x="11529" y="7506"/>
                </a:moveTo>
                <a:cubicBezTo>
                  <a:pt x="12710" y="4556"/>
                  <a:pt x="11283" y="1223"/>
                  <a:pt x="8340" y="0"/>
                </a:cubicBezTo>
                <a:cubicBezTo>
                  <a:pt x="0" y="0"/>
                  <a:pt x="0" y="0"/>
                  <a:pt x="0" y="0"/>
                </a:cubicBezTo>
                <a:cubicBezTo>
                  <a:pt x="0" y="10565"/>
                  <a:pt x="0" y="10565"/>
                  <a:pt x="0" y="10565"/>
                </a:cubicBezTo>
                <a:cubicBezTo>
                  <a:pt x="8699" y="10565"/>
                  <a:pt x="8699" y="10565"/>
                  <a:pt x="8699" y="10565"/>
                </a:cubicBezTo>
                <a:cubicBezTo>
                  <a:pt x="9989" y="9925"/>
                  <a:pt x="10997" y="8836"/>
                  <a:pt x="11529" y="7506"/>
                </a:cubicBezTo>
                <a:close/>
              </a:path>
            </a:pathLst>
          </a:custGeom>
          <a:solidFill>
            <a:schemeClr val="tx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43" name="Oval 42">
            <a:extLst>
              <a:ext uri="{FF2B5EF4-FFF2-40B4-BE49-F238E27FC236}">
                <a16:creationId xmlns:a16="http://schemas.microsoft.com/office/drawing/2014/main" id="{B4305BE0-41A8-410E-A647-7ADE200319C0}"/>
              </a:ext>
            </a:extLst>
          </p:cNvPr>
          <p:cNvSpPr/>
          <p:nvPr/>
        </p:nvSpPr>
        <p:spPr>
          <a:xfrm>
            <a:off x="6509441" y="2073243"/>
            <a:ext cx="579422" cy="579422"/>
          </a:xfrm>
          <a:prstGeom prst="ellipse">
            <a:avLst/>
          </a:prstGeom>
          <a:solidFill>
            <a:schemeClr val="tx1"/>
          </a:solidFill>
          <a:ln w="381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0DD556E1-2979-41B8-ACE2-67731C3A717C}"/>
              </a:ext>
            </a:extLst>
          </p:cNvPr>
          <p:cNvSpPr/>
          <p:nvPr/>
        </p:nvSpPr>
        <p:spPr>
          <a:xfrm>
            <a:off x="6618083" y="2181885"/>
            <a:ext cx="362138" cy="36213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Straight Connector 58">
            <a:extLst>
              <a:ext uri="{FF2B5EF4-FFF2-40B4-BE49-F238E27FC236}">
                <a16:creationId xmlns:a16="http://schemas.microsoft.com/office/drawing/2014/main" id="{7ADCAFDB-26AD-4B7A-B9A4-8B1E60E61E14}"/>
              </a:ext>
            </a:extLst>
          </p:cNvPr>
          <p:cNvCxnSpPr>
            <a:stCxn id="43" idx="6"/>
          </p:cNvCxnSpPr>
          <p:nvPr/>
        </p:nvCxnSpPr>
        <p:spPr>
          <a:xfrm>
            <a:off x="7088863" y="2362954"/>
            <a:ext cx="724278" cy="0"/>
          </a:xfrm>
          <a:prstGeom prst="line">
            <a:avLst/>
          </a:prstGeom>
          <a:ln w="381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72668D73-5868-40A1-85F4-DF03B4E8204F}"/>
              </a:ext>
            </a:extLst>
          </p:cNvPr>
          <p:cNvSpPr txBox="1"/>
          <p:nvPr/>
        </p:nvSpPr>
        <p:spPr>
          <a:xfrm>
            <a:off x="7970367" y="1964602"/>
            <a:ext cx="630425" cy="630942"/>
          </a:xfrm>
          <a:prstGeom prst="rect">
            <a:avLst/>
          </a:prstGeom>
          <a:noFill/>
        </p:spPr>
        <p:txBody>
          <a:bodyPr wrap="square" numCol="1" spcCol="457200" rtlCol="0" anchor="ctr">
            <a:spAutoFit/>
          </a:bodyPr>
          <a:lstStyle/>
          <a:p>
            <a:pPr algn="ctr"/>
            <a:r>
              <a:rPr lang="en-US" sz="3500" dirty="0">
                <a:latin typeface="FontAwesome" charset="0"/>
                <a:ea typeface="FontAwesome" charset="0"/>
                <a:cs typeface="FontAwesome" charset="0"/>
              </a:rPr>
              <a:t></a:t>
            </a:r>
          </a:p>
        </p:txBody>
      </p:sp>
      <p:sp>
        <p:nvSpPr>
          <p:cNvPr id="67" name="TextBox 66">
            <a:extLst>
              <a:ext uri="{FF2B5EF4-FFF2-40B4-BE49-F238E27FC236}">
                <a16:creationId xmlns:a16="http://schemas.microsoft.com/office/drawing/2014/main" id="{F76F96F1-E4B5-4E94-90A5-49B3C3E05F22}"/>
              </a:ext>
            </a:extLst>
          </p:cNvPr>
          <p:cNvSpPr txBox="1"/>
          <p:nvPr/>
        </p:nvSpPr>
        <p:spPr>
          <a:xfrm>
            <a:off x="6679545" y="2183265"/>
            <a:ext cx="255407" cy="323165"/>
          </a:xfrm>
          <a:prstGeom prst="rect">
            <a:avLst/>
          </a:prstGeom>
          <a:noFill/>
        </p:spPr>
        <p:txBody>
          <a:bodyPr wrap="square" rtlCol="0">
            <a:spAutoFit/>
          </a:bodyPr>
          <a:lstStyle/>
          <a:p>
            <a:pPr algn="ctr"/>
            <a:r>
              <a:rPr lang="en-US" sz="1500" b="1" dirty="0">
                <a:latin typeface="Montserrat" charset="0"/>
                <a:ea typeface="Montserrat" charset="0"/>
                <a:cs typeface="Montserrat" charset="0"/>
              </a:rPr>
              <a:t>1</a:t>
            </a:r>
          </a:p>
        </p:txBody>
      </p:sp>
      <p:sp>
        <p:nvSpPr>
          <p:cNvPr id="68" name="TextBox 67">
            <a:extLst>
              <a:ext uri="{FF2B5EF4-FFF2-40B4-BE49-F238E27FC236}">
                <a16:creationId xmlns:a16="http://schemas.microsoft.com/office/drawing/2014/main" id="{A85CA6EF-1190-46A4-8B38-02576939B84C}"/>
              </a:ext>
            </a:extLst>
          </p:cNvPr>
          <p:cNvSpPr txBox="1"/>
          <p:nvPr/>
        </p:nvSpPr>
        <p:spPr>
          <a:xfrm>
            <a:off x="8672583" y="2081981"/>
            <a:ext cx="735697" cy="284822"/>
          </a:xfrm>
          <a:prstGeom prst="rect">
            <a:avLst/>
          </a:prstGeom>
          <a:noFill/>
        </p:spPr>
        <p:txBody>
          <a:bodyPr wrap="square" rtlCol="0">
            <a:spAutoFit/>
          </a:bodyPr>
          <a:lstStyle/>
          <a:p>
            <a:pPr>
              <a:lnSpc>
                <a:spcPts val="1500"/>
              </a:lnSpc>
            </a:pPr>
            <a:r>
              <a:rPr lang="en-US" sz="1600" b="1" dirty="0">
                <a:latin typeface="Montserrat" charset="0"/>
                <a:ea typeface="Montserrat" charset="0"/>
                <a:cs typeface="Montserrat" charset="0"/>
              </a:rPr>
              <a:t>2015</a:t>
            </a:r>
          </a:p>
        </p:txBody>
      </p:sp>
      <p:sp>
        <p:nvSpPr>
          <p:cNvPr id="71" name="Oval 70">
            <a:extLst>
              <a:ext uri="{FF2B5EF4-FFF2-40B4-BE49-F238E27FC236}">
                <a16:creationId xmlns:a16="http://schemas.microsoft.com/office/drawing/2014/main" id="{665B2E3B-58FB-4222-8185-A1F1CDB7043F}"/>
              </a:ext>
            </a:extLst>
          </p:cNvPr>
          <p:cNvSpPr/>
          <p:nvPr/>
        </p:nvSpPr>
        <p:spPr>
          <a:xfrm>
            <a:off x="6672403" y="3159659"/>
            <a:ext cx="579422" cy="579422"/>
          </a:xfrm>
          <a:prstGeom prst="ellipse">
            <a:avLst/>
          </a:prstGeom>
          <a:solidFill>
            <a:schemeClr val="tx1"/>
          </a:solidFill>
          <a:ln w="381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DA2AB1B5-300F-497D-8714-B1BB9607C87B}"/>
              </a:ext>
            </a:extLst>
          </p:cNvPr>
          <p:cNvSpPr/>
          <p:nvPr/>
        </p:nvSpPr>
        <p:spPr>
          <a:xfrm>
            <a:off x="6781045" y="3268301"/>
            <a:ext cx="362138" cy="36213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Connector 72">
            <a:extLst>
              <a:ext uri="{FF2B5EF4-FFF2-40B4-BE49-F238E27FC236}">
                <a16:creationId xmlns:a16="http://schemas.microsoft.com/office/drawing/2014/main" id="{1371FFF1-9E73-4FF5-8E11-C88852AA4071}"/>
              </a:ext>
            </a:extLst>
          </p:cNvPr>
          <p:cNvCxnSpPr>
            <a:stCxn id="71" idx="6"/>
          </p:cNvCxnSpPr>
          <p:nvPr/>
        </p:nvCxnSpPr>
        <p:spPr>
          <a:xfrm>
            <a:off x="7251825" y="3449370"/>
            <a:ext cx="724278" cy="0"/>
          </a:xfrm>
          <a:prstGeom prst="line">
            <a:avLst/>
          </a:prstGeom>
          <a:ln w="381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9F75206E-04C0-4CE5-AC5E-6C7CE764DD0F}"/>
              </a:ext>
            </a:extLst>
          </p:cNvPr>
          <p:cNvSpPr txBox="1"/>
          <p:nvPr/>
        </p:nvSpPr>
        <p:spPr>
          <a:xfrm>
            <a:off x="8133329" y="3051018"/>
            <a:ext cx="630425" cy="630942"/>
          </a:xfrm>
          <a:prstGeom prst="rect">
            <a:avLst/>
          </a:prstGeom>
          <a:noFill/>
        </p:spPr>
        <p:txBody>
          <a:bodyPr wrap="square" numCol="1" spcCol="457200" rtlCol="0" anchor="ctr">
            <a:spAutoFit/>
          </a:bodyPr>
          <a:lstStyle/>
          <a:p>
            <a:pPr algn="ctr"/>
            <a:r>
              <a:rPr lang="en-US" sz="3500" dirty="0">
                <a:latin typeface="FontAwesome" charset="0"/>
                <a:ea typeface="FontAwesome" charset="0"/>
                <a:cs typeface="FontAwesome" charset="0"/>
              </a:rPr>
              <a:t></a:t>
            </a:r>
          </a:p>
        </p:txBody>
      </p:sp>
      <p:sp>
        <p:nvSpPr>
          <p:cNvPr id="75" name="TextBox 74">
            <a:extLst>
              <a:ext uri="{FF2B5EF4-FFF2-40B4-BE49-F238E27FC236}">
                <a16:creationId xmlns:a16="http://schemas.microsoft.com/office/drawing/2014/main" id="{EE3FF417-FF38-4078-900B-552E7E7A32AF}"/>
              </a:ext>
            </a:extLst>
          </p:cNvPr>
          <p:cNvSpPr txBox="1"/>
          <p:nvPr/>
        </p:nvSpPr>
        <p:spPr>
          <a:xfrm>
            <a:off x="6842507" y="3269681"/>
            <a:ext cx="255407" cy="323165"/>
          </a:xfrm>
          <a:prstGeom prst="rect">
            <a:avLst/>
          </a:prstGeom>
          <a:noFill/>
        </p:spPr>
        <p:txBody>
          <a:bodyPr wrap="square" rtlCol="0">
            <a:spAutoFit/>
          </a:bodyPr>
          <a:lstStyle/>
          <a:p>
            <a:pPr algn="ctr"/>
            <a:r>
              <a:rPr lang="en-US" sz="1500" b="1" dirty="0">
                <a:latin typeface="Montserrat" charset="0"/>
                <a:ea typeface="Montserrat" charset="0"/>
                <a:cs typeface="Montserrat" charset="0"/>
              </a:rPr>
              <a:t>2</a:t>
            </a:r>
          </a:p>
        </p:txBody>
      </p:sp>
      <p:sp>
        <p:nvSpPr>
          <p:cNvPr id="76" name="TextBox 75">
            <a:extLst>
              <a:ext uri="{FF2B5EF4-FFF2-40B4-BE49-F238E27FC236}">
                <a16:creationId xmlns:a16="http://schemas.microsoft.com/office/drawing/2014/main" id="{55A74439-49E8-4F1D-97FB-8280F66A51BF}"/>
              </a:ext>
            </a:extLst>
          </p:cNvPr>
          <p:cNvSpPr txBox="1"/>
          <p:nvPr/>
        </p:nvSpPr>
        <p:spPr>
          <a:xfrm>
            <a:off x="8835546" y="3096625"/>
            <a:ext cx="735696" cy="284822"/>
          </a:xfrm>
          <a:prstGeom prst="rect">
            <a:avLst/>
          </a:prstGeom>
          <a:noFill/>
        </p:spPr>
        <p:txBody>
          <a:bodyPr wrap="square" rtlCol="0">
            <a:spAutoFit/>
          </a:bodyPr>
          <a:lstStyle/>
          <a:p>
            <a:pPr>
              <a:lnSpc>
                <a:spcPts val="1500"/>
              </a:lnSpc>
            </a:pPr>
            <a:r>
              <a:rPr lang="en-US" sz="1600" b="1" dirty="0">
                <a:latin typeface="Montserrat" charset="0"/>
                <a:ea typeface="Montserrat" charset="0"/>
                <a:cs typeface="Montserrat" charset="0"/>
              </a:rPr>
              <a:t>2016</a:t>
            </a:r>
          </a:p>
        </p:txBody>
      </p:sp>
      <p:sp>
        <p:nvSpPr>
          <p:cNvPr id="78" name="Oval 77">
            <a:extLst>
              <a:ext uri="{FF2B5EF4-FFF2-40B4-BE49-F238E27FC236}">
                <a16:creationId xmlns:a16="http://schemas.microsoft.com/office/drawing/2014/main" id="{1E348F1C-BB16-4EB6-8586-F601CDEE56FC}"/>
              </a:ext>
            </a:extLst>
          </p:cNvPr>
          <p:cNvSpPr/>
          <p:nvPr/>
        </p:nvSpPr>
        <p:spPr>
          <a:xfrm>
            <a:off x="6520860" y="4241518"/>
            <a:ext cx="579422" cy="579422"/>
          </a:xfrm>
          <a:prstGeom prst="ellipse">
            <a:avLst/>
          </a:prstGeom>
          <a:solidFill>
            <a:schemeClr val="tx1"/>
          </a:solidFill>
          <a:ln w="381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60CABA20-9BA2-4F90-AFE0-7A5304883D91}"/>
              </a:ext>
            </a:extLst>
          </p:cNvPr>
          <p:cNvSpPr/>
          <p:nvPr/>
        </p:nvSpPr>
        <p:spPr>
          <a:xfrm>
            <a:off x="6629502" y="4350160"/>
            <a:ext cx="362138" cy="36213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0" name="Straight Connector 79">
            <a:extLst>
              <a:ext uri="{FF2B5EF4-FFF2-40B4-BE49-F238E27FC236}">
                <a16:creationId xmlns:a16="http://schemas.microsoft.com/office/drawing/2014/main" id="{BC71E7DD-8B37-4FDE-822A-6C688638578C}"/>
              </a:ext>
            </a:extLst>
          </p:cNvPr>
          <p:cNvCxnSpPr>
            <a:stCxn id="78" idx="6"/>
          </p:cNvCxnSpPr>
          <p:nvPr/>
        </p:nvCxnSpPr>
        <p:spPr>
          <a:xfrm>
            <a:off x="7100282" y="4531229"/>
            <a:ext cx="724278" cy="0"/>
          </a:xfrm>
          <a:prstGeom prst="line">
            <a:avLst/>
          </a:prstGeom>
          <a:ln w="381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8E000E9F-4CF8-4568-8FFA-81784C22A001}"/>
              </a:ext>
            </a:extLst>
          </p:cNvPr>
          <p:cNvSpPr txBox="1"/>
          <p:nvPr/>
        </p:nvSpPr>
        <p:spPr>
          <a:xfrm>
            <a:off x="7981786" y="4132877"/>
            <a:ext cx="630425" cy="630942"/>
          </a:xfrm>
          <a:prstGeom prst="rect">
            <a:avLst/>
          </a:prstGeom>
          <a:noFill/>
        </p:spPr>
        <p:txBody>
          <a:bodyPr wrap="square" numCol="1" spcCol="457200" rtlCol="0" anchor="ctr">
            <a:spAutoFit/>
          </a:bodyPr>
          <a:lstStyle/>
          <a:p>
            <a:pPr algn="ctr"/>
            <a:r>
              <a:rPr lang="en-US" sz="3500" dirty="0">
                <a:latin typeface="FontAwesome" charset="0"/>
                <a:ea typeface="FontAwesome" charset="0"/>
                <a:cs typeface="FontAwesome" charset="0"/>
              </a:rPr>
              <a:t></a:t>
            </a:r>
          </a:p>
        </p:txBody>
      </p:sp>
      <p:sp>
        <p:nvSpPr>
          <p:cNvPr id="82" name="TextBox 81">
            <a:extLst>
              <a:ext uri="{FF2B5EF4-FFF2-40B4-BE49-F238E27FC236}">
                <a16:creationId xmlns:a16="http://schemas.microsoft.com/office/drawing/2014/main" id="{2CD6B1A9-A611-426E-AFEF-B2800DDF24AB}"/>
              </a:ext>
            </a:extLst>
          </p:cNvPr>
          <p:cNvSpPr txBox="1"/>
          <p:nvPr/>
        </p:nvSpPr>
        <p:spPr>
          <a:xfrm>
            <a:off x="6690964" y="4351540"/>
            <a:ext cx="255407" cy="323165"/>
          </a:xfrm>
          <a:prstGeom prst="rect">
            <a:avLst/>
          </a:prstGeom>
          <a:noFill/>
        </p:spPr>
        <p:txBody>
          <a:bodyPr wrap="square" rtlCol="0">
            <a:spAutoFit/>
          </a:bodyPr>
          <a:lstStyle/>
          <a:p>
            <a:pPr algn="ctr"/>
            <a:r>
              <a:rPr lang="en-US" sz="1500" b="1" dirty="0">
                <a:latin typeface="Montserrat" charset="0"/>
                <a:ea typeface="Montserrat" charset="0"/>
                <a:cs typeface="Montserrat" charset="0"/>
              </a:rPr>
              <a:t>3</a:t>
            </a:r>
          </a:p>
        </p:txBody>
      </p:sp>
      <p:sp>
        <p:nvSpPr>
          <p:cNvPr id="83" name="TextBox 82">
            <a:extLst>
              <a:ext uri="{FF2B5EF4-FFF2-40B4-BE49-F238E27FC236}">
                <a16:creationId xmlns:a16="http://schemas.microsoft.com/office/drawing/2014/main" id="{F1A6F114-DCB7-4634-8B79-2CCCA954CB39}"/>
              </a:ext>
            </a:extLst>
          </p:cNvPr>
          <p:cNvSpPr txBox="1"/>
          <p:nvPr/>
        </p:nvSpPr>
        <p:spPr>
          <a:xfrm>
            <a:off x="8684003" y="4207813"/>
            <a:ext cx="724278" cy="284693"/>
          </a:xfrm>
          <a:prstGeom prst="rect">
            <a:avLst/>
          </a:prstGeom>
          <a:noFill/>
        </p:spPr>
        <p:txBody>
          <a:bodyPr wrap="square" rtlCol="0">
            <a:spAutoFit/>
          </a:bodyPr>
          <a:lstStyle/>
          <a:p>
            <a:pPr>
              <a:lnSpc>
                <a:spcPts val="1500"/>
              </a:lnSpc>
            </a:pPr>
            <a:r>
              <a:rPr lang="en-US" sz="1600" b="1" dirty="0">
                <a:latin typeface="Montserrat" charset="0"/>
                <a:ea typeface="Montserrat" charset="0"/>
                <a:cs typeface="Montserrat" charset="0"/>
              </a:rPr>
              <a:t>2017</a:t>
            </a:r>
          </a:p>
        </p:txBody>
      </p:sp>
      <p:sp>
        <p:nvSpPr>
          <p:cNvPr id="85" name="Oval 84">
            <a:extLst>
              <a:ext uri="{FF2B5EF4-FFF2-40B4-BE49-F238E27FC236}">
                <a16:creationId xmlns:a16="http://schemas.microsoft.com/office/drawing/2014/main" id="{0623C8A5-E768-411B-A92F-B76F7D5BFBD2}"/>
              </a:ext>
            </a:extLst>
          </p:cNvPr>
          <p:cNvSpPr/>
          <p:nvPr/>
        </p:nvSpPr>
        <p:spPr>
          <a:xfrm>
            <a:off x="6004812" y="5327120"/>
            <a:ext cx="579422" cy="579422"/>
          </a:xfrm>
          <a:prstGeom prst="ellipse">
            <a:avLst/>
          </a:prstGeom>
          <a:solidFill>
            <a:schemeClr val="tx1"/>
          </a:solidFill>
          <a:ln w="381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EE86BFEC-C1FE-4919-AC42-663CB1EA40DF}"/>
              </a:ext>
            </a:extLst>
          </p:cNvPr>
          <p:cNvSpPr/>
          <p:nvPr/>
        </p:nvSpPr>
        <p:spPr>
          <a:xfrm>
            <a:off x="6113454" y="5435762"/>
            <a:ext cx="362138" cy="36213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Straight Connector 86">
            <a:extLst>
              <a:ext uri="{FF2B5EF4-FFF2-40B4-BE49-F238E27FC236}">
                <a16:creationId xmlns:a16="http://schemas.microsoft.com/office/drawing/2014/main" id="{B2E9177A-3730-434C-BD51-88BAA34F7A15}"/>
              </a:ext>
            </a:extLst>
          </p:cNvPr>
          <p:cNvCxnSpPr>
            <a:stCxn id="85" idx="6"/>
          </p:cNvCxnSpPr>
          <p:nvPr/>
        </p:nvCxnSpPr>
        <p:spPr>
          <a:xfrm>
            <a:off x="6584234" y="5616831"/>
            <a:ext cx="724278" cy="0"/>
          </a:xfrm>
          <a:prstGeom prst="line">
            <a:avLst/>
          </a:prstGeom>
          <a:ln w="381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E9C3A126-A484-4012-9CC3-8DD88ACE8587}"/>
              </a:ext>
            </a:extLst>
          </p:cNvPr>
          <p:cNvSpPr txBox="1"/>
          <p:nvPr/>
        </p:nvSpPr>
        <p:spPr>
          <a:xfrm>
            <a:off x="7465738" y="5218479"/>
            <a:ext cx="630425" cy="630942"/>
          </a:xfrm>
          <a:prstGeom prst="rect">
            <a:avLst/>
          </a:prstGeom>
          <a:noFill/>
        </p:spPr>
        <p:txBody>
          <a:bodyPr wrap="square" numCol="1" spcCol="457200" rtlCol="0" anchor="ctr">
            <a:spAutoFit/>
          </a:bodyPr>
          <a:lstStyle/>
          <a:p>
            <a:pPr algn="ctr"/>
            <a:r>
              <a:rPr lang="en-US" sz="3500" dirty="0">
                <a:latin typeface="FontAwesome" charset="0"/>
                <a:ea typeface="FontAwesome" charset="0"/>
                <a:cs typeface="FontAwesome" charset="0"/>
              </a:rPr>
              <a:t></a:t>
            </a:r>
          </a:p>
        </p:txBody>
      </p:sp>
      <p:sp>
        <p:nvSpPr>
          <p:cNvPr id="89" name="TextBox 88">
            <a:extLst>
              <a:ext uri="{FF2B5EF4-FFF2-40B4-BE49-F238E27FC236}">
                <a16:creationId xmlns:a16="http://schemas.microsoft.com/office/drawing/2014/main" id="{E1CA4A33-AB62-4B0B-902D-DEDE7534D4B9}"/>
              </a:ext>
            </a:extLst>
          </p:cNvPr>
          <p:cNvSpPr txBox="1"/>
          <p:nvPr/>
        </p:nvSpPr>
        <p:spPr>
          <a:xfrm>
            <a:off x="6174916" y="5437142"/>
            <a:ext cx="255407" cy="323165"/>
          </a:xfrm>
          <a:prstGeom prst="rect">
            <a:avLst/>
          </a:prstGeom>
          <a:noFill/>
        </p:spPr>
        <p:txBody>
          <a:bodyPr wrap="square" rtlCol="0">
            <a:spAutoFit/>
          </a:bodyPr>
          <a:lstStyle/>
          <a:p>
            <a:pPr algn="ctr"/>
            <a:r>
              <a:rPr lang="en-US" sz="1500" b="1" dirty="0">
                <a:latin typeface="Montserrat" charset="0"/>
                <a:ea typeface="Montserrat" charset="0"/>
                <a:cs typeface="Montserrat" charset="0"/>
              </a:rPr>
              <a:t>4</a:t>
            </a:r>
          </a:p>
        </p:txBody>
      </p:sp>
      <p:sp>
        <p:nvSpPr>
          <p:cNvPr id="90" name="TextBox 89">
            <a:extLst>
              <a:ext uri="{FF2B5EF4-FFF2-40B4-BE49-F238E27FC236}">
                <a16:creationId xmlns:a16="http://schemas.microsoft.com/office/drawing/2014/main" id="{193C943D-2B4F-4248-87CA-F57F560F3EA4}"/>
              </a:ext>
            </a:extLst>
          </p:cNvPr>
          <p:cNvSpPr txBox="1"/>
          <p:nvPr/>
        </p:nvSpPr>
        <p:spPr>
          <a:xfrm>
            <a:off x="8167955" y="5245638"/>
            <a:ext cx="679010" cy="284693"/>
          </a:xfrm>
          <a:prstGeom prst="rect">
            <a:avLst/>
          </a:prstGeom>
          <a:noFill/>
        </p:spPr>
        <p:txBody>
          <a:bodyPr wrap="square" rtlCol="0">
            <a:spAutoFit/>
          </a:bodyPr>
          <a:lstStyle/>
          <a:p>
            <a:pPr>
              <a:lnSpc>
                <a:spcPts val="1500"/>
              </a:lnSpc>
            </a:pPr>
            <a:r>
              <a:rPr lang="en-US" sz="1600" b="1" dirty="0">
                <a:latin typeface="Montserrat" charset="0"/>
                <a:ea typeface="Montserrat" charset="0"/>
                <a:cs typeface="Montserrat" charset="0"/>
              </a:rPr>
              <a:t>2018</a:t>
            </a:r>
          </a:p>
        </p:txBody>
      </p:sp>
      <p:sp>
        <p:nvSpPr>
          <p:cNvPr id="92" name="TextBox 91">
            <a:extLst>
              <a:ext uri="{FF2B5EF4-FFF2-40B4-BE49-F238E27FC236}">
                <a16:creationId xmlns:a16="http://schemas.microsoft.com/office/drawing/2014/main" id="{BDEB26E2-DE12-487C-8521-24DFA0F2240B}"/>
              </a:ext>
            </a:extLst>
          </p:cNvPr>
          <p:cNvSpPr txBox="1"/>
          <p:nvPr/>
        </p:nvSpPr>
        <p:spPr>
          <a:xfrm>
            <a:off x="8672583" y="2359357"/>
            <a:ext cx="2649156" cy="369332"/>
          </a:xfrm>
          <a:prstGeom prst="rect">
            <a:avLst/>
          </a:prstGeom>
          <a:noFill/>
        </p:spPr>
        <p:txBody>
          <a:bodyPr wrap="square" numCol="1" spcCol="457200" rtlCol="0">
            <a:spAutoFit/>
          </a:bodyPr>
          <a:lstStyle/>
          <a:p>
            <a:r>
              <a:rPr lang="en-US" sz="900" dirty="0">
                <a:solidFill>
                  <a:schemeClr val="tx1">
                    <a:alpha val="70000"/>
                  </a:schemeClr>
                </a:solidFill>
                <a:latin typeface="Montserrat" charset="0"/>
                <a:ea typeface="Montserrat" charset="0"/>
                <a:cs typeface="Montserrat" charset="0"/>
              </a:rPr>
              <a:t>Good air fish land air saying fruitful were hath. Also he his male air bring.</a:t>
            </a:r>
          </a:p>
        </p:txBody>
      </p:sp>
      <p:sp>
        <p:nvSpPr>
          <p:cNvPr id="93" name="TextBox 92">
            <a:extLst>
              <a:ext uri="{FF2B5EF4-FFF2-40B4-BE49-F238E27FC236}">
                <a16:creationId xmlns:a16="http://schemas.microsoft.com/office/drawing/2014/main" id="{D1376BFB-88DA-4474-BB55-34F5705F6D51}"/>
              </a:ext>
            </a:extLst>
          </p:cNvPr>
          <p:cNvSpPr txBox="1"/>
          <p:nvPr/>
        </p:nvSpPr>
        <p:spPr>
          <a:xfrm>
            <a:off x="8835546" y="3407756"/>
            <a:ext cx="2649156" cy="369332"/>
          </a:xfrm>
          <a:prstGeom prst="rect">
            <a:avLst/>
          </a:prstGeom>
          <a:noFill/>
        </p:spPr>
        <p:txBody>
          <a:bodyPr wrap="square" numCol="1" spcCol="457200" rtlCol="0">
            <a:spAutoFit/>
          </a:bodyPr>
          <a:lstStyle/>
          <a:p>
            <a:r>
              <a:rPr lang="en-US" sz="900" dirty="0">
                <a:solidFill>
                  <a:schemeClr val="tx1">
                    <a:alpha val="70000"/>
                  </a:schemeClr>
                </a:solidFill>
                <a:latin typeface="Montserrat" charset="0"/>
                <a:ea typeface="Montserrat" charset="0"/>
                <a:cs typeface="Montserrat" charset="0"/>
              </a:rPr>
              <a:t>Good air fish land air saying fruitful were hath. Also he his male air bring.</a:t>
            </a:r>
          </a:p>
        </p:txBody>
      </p:sp>
      <p:sp>
        <p:nvSpPr>
          <p:cNvPr id="94" name="TextBox 93">
            <a:extLst>
              <a:ext uri="{FF2B5EF4-FFF2-40B4-BE49-F238E27FC236}">
                <a16:creationId xmlns:a16="http://schemas.microsoft.com/office/drawing/2014/main" id="{7679DB2C-C509-4E1E-924D-7A5656755BD8}"/>
              </a:ext>
            </a:extLst>
          </p:cNvPr>
          <p:cNvSpPr txBox="1"/>
          <p:nvPr/>
        </p:nvSpPr>
        <p:spPr>
          <a:xfrm>
            <a:off x="8684003" y="4519110"/>
            <a:ext cx="2649156" cy="369332"/>
          </a:xfrm>
          <a:prstGeom prst="rect">
            <a:avLst/>
          </a:prstGeom>
          <a:noFill/>
        </p:spPr>
        <p:txBody>
          <a:bodyPr wrap="square" numCol="1" spcCol="457200" rtlCol="0">
            <a:spAutoFit/>
          </a:bodyPr>
          <a:lstStyle/>
          <a:p>
            <a:r>
              <a:rPr lang="en-US" sz="900" dirty="0">
                <a:solidFill>
                  <a:schemeClr val="tx1">
                    <a:alpha val="70000"/>
                  </a:schemeClr>
                </a:solidFill>
                <a:latin typeface="Montserrat" charset="0"/>
                <a:ea typeface="Montserrat" charset="0"/>
                <a:cs typeface="Montserrat" charset="0"/>
              </a:rPr>
              <a:t>Good air fish land air saying fruitful were hath. Also he his male air bring.</a:t>
            </a:r>
          </a:p>
        </p:txBody>
      </p:sp>
      <p:sp>
        <p:nvSpPr>
          <p:cNvPr id="95" name="TextBox 94">
            <a:extLst>
              <a:ext uri="{FF2B5EF4-FFF2-40B4-BE49-F238E27FC236}">
                <a16:creationId xmlns:a16="http://schemas.microsoft.com/office/drawing/2014/main" id="{D13E7BFE-F3C8-4EF1-A2BD-37BE9F703185}"/>
              </a:ext>
            </a:extLst>
          </p:cNvPr>
          <p:cNvSpPr txBox="1"/>
          <p:nvPr/>
        </p:nvSpPr>
        <p:spPr>
          <a:xfrm>
            <a:off x="8167955" y="5575641"/>
            <a:ext cx="2649156" cy="369332"/>
          </a:xfrm>
          <a:prstGeom prst="rect">
            <a:avLst/>
          </a:prstGeom>
          <a:noFill/>
        </p:spPr>
        <p:txBody>
          <a:bodyPr wrap="square" numCol="1" spcCol="457200" rtlCol="0">
            <a:spAutoFit/>
          </a:bodyPr>
          <a:lstStyle/>
          <a:p>
            <a:r>
              <a:rPr lang="en-US" sz="900" dirty="0">
                <a:solidFill>
                  <a:schemeClr val="tx1">
                    <a:alpha val="70000"/>
                  </a:schemeClr>
                </a:solidFill>
                <a:latin typeface="Montserrat" charset="0"/>
                <a:ea typeface="Montserrat" charset="0"/>
                <a:cs typeface="Montserrat" charset="0"/>
              </a:rPr>
              <a:t>Good air fish land air saying fruitful were hath. Also he his male air bring.</a:t>
            </a:r>
          </a:p>
        </p:txBody>
      </p:sp>
      <p:grpSp>
        <p:nvGrpSpPr>
          <p:cNvPr id="11" name="Group 10">
            <a:extLst>
              <a:ext uri="{FF2B5EF4-FFF2-40B4-BE49-F238E27FC236}">
                <a16:creationId xmlns:a16="http://schemas.microsoft.com/office/drawing/2014/main" id="{B0F89061-86AC-40C1-AEDC-3A9D817C66CE}"/>
              </a:ext>
            </a:extLst>
          </p:cNvPr>
          <p:cNvGrpSpPr/>
          <p:nvPr/>
        </p:nvGrpSpPr>
        <p:grpSpPr>
          <a:xfrm>
            <a:off x="1324535" y="2328642"/>
            <a:ext cx="3697410" cy="2200714"/>
            <a:chOff x="1217779" y="1737191"/>
            <a:chExt cx="3697410" cy="2200714"/>
          </a:xfrm>
        </p:grpSpPr>
        <p:sp>
          <p:nvSpPr>
            <p:cNvPr id="9" name="Rectangle 8">
              <a:extLst>
                <a:ext uri="{FF2B5EF4-FFF2-40B4-BE49-F238E27FC236}">
                  <a16:creationId xmlns:a16="http://schemas.microsoft.com/office/drawing/2014/main" id="{21A6BB96-4865-4594-ABDB-10608F523554}"/>
                </a:ext>
              </a:extLst>
            </p:cNvPr>
            <p:cNvSpPr/>
            <p:nvPr/>
          </p:nvSpPr>
          <p:spPr>
            <a:xfrm>
              <a:off x="1217779" y="1737191"/>
              <a:ext cx="2162772" cy="1071640"/>
            </a:xfrm>
            <a:prstGeom prst="rect">
              <a:avLst/>
            </a:prstGeom>
          </p:spPr>
          <p:txBody>
            <a:bodyPr wrap="none">
              <a:spAutoFit/>
            </a:bodyPr>
            <a:lstStyle/>
            <a:p>
              <a:pPr>
                <a:lnSpc>
                  <a:spcPts val="3800"/>
                </a:lnSpc>
              </a:pPr>
              <a:r>
                <a:rPr lang="en-US" sz="4000" b="1" dirty="0">
                  <a:solidFill>
                    <a:schemeClr val="bg1"/>
                  </a:solidFill>
                  <a:latin typeface="Roboto" panose="02000000000000000000" pitchFamily="2" charset="0"/>
                  <a:ea typeface="Roboto" panose="02000000000000000000" pitchFamily="2" charset="0"/>
                </a:rPr>
                <a:t>Our </a:t>
              </a:r>
            </a:p>
            <a:p>
              <a:pPr>
                <a:lnSpc>
                  <a:spcPts val="3800"/>
                </a:lnSpc>
              </a:pPr>
              <a:r>
                <a:rPr lang="en-US" sz="4000" b="1" dirty="0">
                  <a:solidFill>
                    <a:schemeClr val="bg1"/>
                  </a:solidFill>
                  <a:latin typeface="Roboto" panose="02000000000000000000" pitchFamily="2" charset="0"/>
                  <a:ea typeface="Roboto" panose="02000000000000000000" pitchFamily="2" charset="0"/>
                </a:rPr>
                <a:t>Timeline</a:t>
              </a:r>
              <a:endParaRPr lang="en-US" sz="4000" dirty="0">
                <a:solidFill>
                  <a:schemeClr val="bg1"/>
                </a:solidFill>
                <a:latin typeface="Roboto" panose="02000000000000000000" pitchFamily="2" charset="0"/>
                <a:ea typeface="Roboto" panose="02000000000000000000" pitchFamily="2" charset="0"/>
              </a:endParaRPr>
            </a:p>
          </p:txBody>
        </p:sp>
        <p:sp>
          <p:nvSpPr>
            <p:cNvPr id="96" name="TextBox 95">
              <a:extLst>
                <a:ext uri="{FF2B5EF4-FFF2-40B4-BE49-F238E27FC236}">
                  <a16:creationId xmlns:a16="http://schemas.microsoft.com/office/drawing/2014/main" id="{88D4EF5A-AE7D-42F5-91ED-0F3A2717C0E3}"/>
                </a:ext>
              </a:extLst>
            </p:cNvPr>
            <p:cNvSpPr txBox="1"/>
            <p:nvPr/>
          </p:nvSpPr>
          <p:spPr>
            <a:xfrm>
              <a:off x="1217779" y="2831640"/>
              <a:ext cx="3697410" cy="1106265"/>
            </a:xfrm>
            <a:prstGeom prst="rect">
              <a:avLst/>
            </a:prstGeom>
            <a:noFill/>
          </p:spPr>
          <p:txBody>
            <a:bodyPr wrap="square" rtlCol="0">
              <a:spAutoFit/>
            </a:bodyPr>
            <a:lstStyle/>
            <a:p>
              <a:pPr>
                <a:lnSpc>
                  <a:spcPct val="150000"/>
                </a:lnSpc>
              </a:pPr>
              <a:r>
                <a:rPr lang="en-US" sz="900" dirty="0">
                  <a:solidFill>
                    <a:schemeClr val="bg1"/>
                  </a:solidFill>
                  <a:latin typeface="Montserrat Light" charset="0"/>
                  <a:ea typeface="Montserrat Light" charset="0"/>
                  <a:cs typeface="Montserrat Light" charset="0"/>
                </a:rPr>
                <a:t>Have them for one. Living grass to for can't gathered waters had winged. Creepiest don't subdue which </a:t>
              </a:r>
              <a:r>
                <a:rPr lang="en-US" sz="900" dirty="0" err="1">
                  <a:solidFill>
                    <a:schemeClr val="bg1"/>
                  </a:solidFill>
                  <a:latin typeface="Montserrat Light" charset="0"/>
                  <a:ea typeface="Montserrat Light" charset="0"/>
                  <a:cs typeface="Montserrat Light" charset="0"/>
                </a:rPr>
                <a:t>i</a:t>
              </a:r>
              <a:r>
                <a:rPr lang="en-US" sz="900" dirty="0">
                  <a:solidFill>
                    <a:schemeClr val="bg1"/>
                  </a:solidFill>
                  <a:latin typeface="Montserrat Light" charset="0"/>
                  <a:ea typeface="Montserrat Light" charset="0"/>
                  <a:cs typeface="Montserrat Light" charset="0"/>
                </a:rPr>
                <a:t> two set had seasons. Fifth you'll, man wherein seas our creeping. Very. Make from for seas place and won't appear him, were they're and years unto doesn't creeping night lights divided void</a:t>
              </a:r>
            </a:p>
          </p:txBody>
        </p:sp>
      </p:grpSp>
      <p:sp>
        <p:nvSpPr>
          <p:cNvPr id="3" name="Picture Placeholder 2">
            <a:extLst>
              <a:ext uri="{FF2B5EF4-FFF2-40B4-BE49-F238E27FC236}">
                <a16:creationId xmlns:a16="http://schemas.microsoft.com/office/drawing/2014/main" id="{DB001748-2CE3-4BF3-99D8-BF9E54EDA328}"/>
              </a:ext>
            </a:extLst>
          </p:cNvPr>
          <p:cNvSpPr>
            <a:spLocks noGrp="1"/>
          </p:cNvSpPr>
          <p:nvPr>
            <p:ph type="pic" sz="quarter" idx="201"/>
          </p:nvPr>
        </p:nvSpPr>
        <p:spPr/>
      </p:sp>
    </p:spTree>
    <p:extLst>
      <p:ext uri="{BB962C8B-B14F-4D97-AF65-F5344CB8AC3E}">
        <p14:creationId xmlns:p14="http://schemas.microsoft.com/office/powerpoint/2010/main" val="200192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fill="hold"/>
                                        <p:tgtEl>
                                          <p:spTgt spid="59"/>
                                        </p:tgtEl>
                                        <p:attrNameLst>
                                          <p:attrName>ppt_w</p:attrName>
                                        </p:attrNameLst>
                                      </p:cBhvr>
                                      <p:tavLst>
                                        <p:tav tm="0">
                                          <p:val>
                                            <p:fltVal val="0"/>
                                          </p:val>
                                        </p:tav>
                                        <p:tav tm="100000">
                                          <p:val>
                                            <p:strVal val="#ppt_w"/>
                                          </p:val>
                                        </p:tav>
                                      </p:tavLst>
                                    </p:anim>
                                    <p:anim calcmode="lin" valueType="num">
                                      <p:cBhvr>
                                        <p:cTn id="18" dur="500" fill="hold"/>
                                        <p:tgtEl>
                                          <p:spTgt spid="59"/>
                                        </p:tgtEl>
                                        <p:attrNameLst>
                                          <p:attrName>ppt_h</p:attrName>
                                        </p:attrNameLst>
                                      </p:cBhvr>
                                      <p:tavLst>
                                        <p:tav tm="0">
                                          <p:val>
                                            <p:fltVal val="0"/>
                                          </p:val>
                                        </p:tav>
                                        <p:tav tm="100000">
                                          <p:val>
                                            <p:strVal val="#ppt_h"/>
                                          </p:val>
                                        </p:tav>
                                      </p:tavLst>
                                    </p:anim>
                                    <p:animEffect transition="in" filter="fade">
                                      <p:cBhvr>
                                        <p:cTn id="19" dur="500"/>
                                        <p:tgtEl>
                                          <p:spTgt spid="5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p:cTn id="22" dur="500" fill="hold"/>
                                        <p:tgtEl>
                                          <p:spTgt spid="66"/>
                                        </p:tgtEl>
                                        <p:attrNameLst>
                                          <p:attrName>ppt_w</p:attrName>
                                        </p:attrNameLst>
                                      </p:cBhvr>
                                      <p:tavLst>
                                        <p:tav tm="0">
                                          <p:val>
                                            <p:fltVal val="0"/>
                                          </p:val>
                                        </p:tav>
                                        <p:tav tm="100000">
                                          <p:val>
                                            <p:strVal val="#ppt_w"/>
                                          </p:val>
                                        </p:tav>
                                      </p:tavLst>
                                    </p:anim>
                                    <p:anim calcmode="lin" valueType="num">
                                      <p:cBhvr>
                                        <p:cTn id="23" dur="500" fill="hold"/>
                                        <p:tgtEl>
                                          <p:spTgt spid="66"/>
                                        </p:tgtEl>
                                        <p:attrNameLst>
                                          <p:attrName>ppt_h</p:attrName>
                                        </p:attrNameLst>
                                      </p:cBhvr>
                                      <p:tavLst>
                                        <p:tav tm="0">
                                          <p:val>
                                            <p:fltVal val="0"/>
                                          </p:val>
                                        </p:tav>
                                        <p:tav tm="100000">
                                          <p:val>
                                            <p:strVal val="#ppt_h"/>
                                          </p:val>
                                        </p:tav>
                                      </p:tavLst>
                                    </p:anim>
                                    <p:animEffect transition="in" filter="fade">
                                      <p:cBhvr>
                                        <p:cTn id="24" dur="500"/>
                                        <p:tgtEl>
                                          <p:spTgt spid="6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p:cTn id="27" dur="500" fill="hold"/>
                                        <p:tgtEl>
                                          <p:spTgt spid="67"/>
                                        </p:tgtEl>
                                        <p:attrNameLst>
                                          <p:attrName>ppt_w</p:attrName>
                                        </p:attrNameLst>
                                      </p:cBhvr>
                                      <p:tavLst>
                                        <p:tav tm="0">
                                          <p:val>
                                            <p:fltVal val="0"/>
                                          </p:val>
                                        </p:tav>
                                        <p:tav tm="100000">
                                          <p:val>
                                            <p:strVal val="#ppt_w"/>
                                          </p:val>
                                        </p:tav>
                                      </p:tavLst>
                                    </p:anim>
                                    <p:anim calcmode="lin" valueType="num">
                                      <p:cBhvr>
                                        <p:cTn id="28" dur="500" fill="hold"/>
                                        <p:tgtEl>
                                          <p:spTgt spid="67"/>
                                        </p:tgtEl>
                                        <p:attrNameLst>
                                          <p:attrName>ppt_h</p:attrName>
                                        </p:attrNameLst>
                                      </p:cBhvr>
                                      <p:tavLst>
                                        <p:tav tm="0">
                                          <p:val>
                                            <p:fltVal val="0"/>
                                          </p:val>
                                        </p:tav>
                                        <p:tav tm="100000">
                                          <p:val>
                                            <p:strVal val="#ppt_h"/>
                                          </p:val>
                                        </p:tav>
                                      </p:tavLst>
                                    </p:anim>
                                    <p:animEffect transition="in" filter="fade">
                                      <p:cBhvr>
                                        <p:cTn id="29" dur="500"/>
                                        <p:tgtEl>
                                          <p:spTgt spid="6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p:cTn id="32" dur="500" fill="hold"/>
                                        <p:tgtEl>
                                          <p:spTgt spid="68"/>
                                        </p:tgtEl>
                                        <p:attrNameLst>
                                          <p:attrName>ppt_w</p:attrName>
                                        </p:attrNameLst>
                                      </p:cBhvr>
                                      <p:tavLst>
                                        <p:tav tm="0">
                                          <p:val>
                                            <p:fltVal val="0"/>
                                          </p:val>
                                        </p:tav>
                                        <p:tav tm="100000">
                                          <p:val>
                                            <p:strVal val="#ppt_w"/>
                                          </p:val>
                                        </p:tav>
                                      </p:tavLst>
                                    </p:anim>
                                    <p:anim calcmode="lin" valueType="num">
                                      <p:cBhvr>
                                        <p:cTn id="33" dur="500" fill="hold"/>
                                        <p:tgtEl>
                                          <p:spTgt spid="68"/>
                                        </p:tgtEl>
                                        <p:attrNameLst>
                                          <p:attrName>ppt_h</p:attrName>
                                        </p:attrNameLst>
                                      </p:cBhvr>
                                      <p:tavLst>
                                        <p:tav tm="0">
                                          <p:val>
                                            <p:fltVal val="0"/>
                                          </p:val>
                                        </p:tav>
                                        <p:tav tm="100000">
                                          <p:val>
                                            <p:strVal val="#ppt_h"/>
                                          </p:val>
                                        </p:tav>
                                      </p:tavLst>
                                    </p:anim>
                                    <p:animEffect transition="in" filter="fade">
                                      <p:cBhvr>
                                        <p:cTn id="34" dur="500"/>
                                        <p:tgtEl>
                                          <p:spTgt spid="68"/>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8" fill="hold" grpId="0" nodeType="clickEffect">
                                  <p:stCondLst>
                                    <p:cond delay="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500"/>
                                        <p:tgtEl>
                                          <p:spTgt spid="71"/>
                                        </p:tgtEl>
                                        <p:attrNameLst>
                                          <p:attrName>ppt_x</p:attrName>
                                        </p:attrNameLst>
                                      </p:cBhvr>
                                      <p:tavLst>
                                        <p:tav tm="0">
                                          <p:val>
                                            <p:strVal val="#ppt_x-#ppt_w*1.125000"/>
                                          </p:val>
                                        </p:tav>
                                        <p:tav tm="100000">
                                          <p:val>
                                            <p:strVal val="#ppt_x"/>
                                          </p:val>
                                        </p:tav>
                                      </p:tavLst>
                                    </p:anim>
                                    <p:animEffect transition="in" filter="wipe(right)">
                                      <p:cBhvr>
                                        <p:cTn id="40" dur="500"/>
                                        <p:tgtEl>
                                          <p:spTgt spid="71"/>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 calcmode="lin" valueType="num">
                                      <p:cBhvr additive="base">
                                        <p:cTn id="43" dur="500"/>
                                        <p:tgtEl>
                                          <p:spTgt spid="72"/>
                                        </p:tgtEl>
                                        <p:attrNameLst>
                                          <p:attrName>ppt_x</p:attrName>
                                        </p:attrNameLst>
                                      </p:cBhvr>
                                      <p:tavLst>
                                        <p:tav tm="0">
                                          <p:val>
                                            <p:strVal val="#ppt_x-#ppt_w*1.125000"/>
                                          </p:val>
                                        </p:tav>
                                        <p:tav tm="100000">
                                          <p:val>
                                            <p:strVal val="#ppt_x"/>
                                          </p:val>
                                        </p:tav>
                                      </p:tavLst>
                                    </p:anim>
                                    <p:animEffect transition="in" filter="wipe(right)">
                                      <p:cBhvr>
                                        <p:cTn id="44" dur="500"/>
                                        <p:tgtEl>
                                          <p:spTgt spid="72"/>
                                        </p:tgtEl>
                                      </p:cBhvr>
                                    </p:animEffect>
                                  </p:childTnLst>
                                </p:cTn>
                              </p:par>
                              <p:par>
                                <p:cTn id="45" presetID="12" presetClass="entr" presetSubtype="8" fill="hold" nodeType="with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500"/>
                                        <p:tgtEl>
                                          <p:spTgt spid="73"/>
                                        </p:tgtEl>
                                        <p:attrNameLst>
                                          <p:attrName>ppt_x</p:attrName>
                                        </p:attrNameLst>
                                      </p:cBhvr>
                                      <p:tavLst>
                                        <p:tav tm="0">
                                          <p:val>
                                            <p:strVal val="#ppt_x-#ppt_w*1.125000"/>
                                          </p:val>
                                        </p:tav>
                                        <p:tav tm="100000">
                                          <p:val>
                                            <p:strVal val="#ppt_x"/>
                                          </p:val>
                                        </p:tav>
                                      </p:tavLst>
                                    </p:anim>
                                    <p:animEffect transition="in" filter="wipe(right)">
                                      <p:cBhvr>
                                        <p:cTn id="48" dur="500"/>
                                        <p:tgtEl>
                                          <p:spTgt spid="73"/>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anim calcmode="lin" valueType="num">
                                      <p:cBhvr additive="base">
                                        <p:cTn id="51" dur="500"/>
                                        <p:tgtEl>
                                          <p:spTgt spid="74"/>
                                        </p:tgtEl>
                                        <p:attrNameLst>
                                          <p:attrName>ppt_x</p:attrName>
                                        </p:attrNameLst>
                                      </p:cBhvr>
                                      <p:tavLst>
                                        <p:tav tm="0">
                                          <p:val>
                                            <p:strVal val="#ppt_x-#ppt_w*1.125000"/>
                                          </p:val>
                                        </p:tav>
                                        <p:tav tm="100000">
                                          <p:val>
                                            <p:strVal val="#ppt_x"/>
                                          </p:val>
                                        </p:tav>
                                      </p:tavLst>
                                    </p:anim>
                                    <p:animEffect transition="in" filter="wipe(right)">
                                      <p:cBhvr>
                                        <p:cTn id="52" dur="500"/>
                                        <p:tgtEl>
                                          <p:spTgt spid="74"/>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75"/>
                                        </p:tgtEl>
                                        <p:attrNameLst>
                                          <p:attrName>style.visibility</p:attrName>
                                        </p:attrNameLst>
                                      </p:cBhvr>
                                      <p:to>
                                        <p:strVal val="visible"/>
                                      </p:to>
                                    </p:set>
                                    <p:anim calcmode="lin" valueType="num">
                                      <p:cBhvr additive="base">
                                        <p:cTn id="55" dur="500"/>
                                        <p:tgtEl>
                                          <p:spTgt spid="75"/>
                                        </p:tgtEl>
                                        <p:attrNameLst>
                                          <p:attrName>ppt_x</p:attrName>
                                        </p:attrNameLst>
                                      </p:cBhvr>
                                      <p:tavLst>
                                        <p:tav tm="0">
                                          <p:val>
                                            <p:strVal val="#ppt_x-#ppt_w*1.125000"/>
                                          </p:val>
                                        </p:tav>
                                        <p:tav tm="100000">
                                          <p:val>
                                            <p:strVal val="#ppt_x"/>
                                          </p:val>
                                        </p:tav>
                                      </p:tavLst>
                                    </p:anim>
                                    <p:animEffect transition="in" filter="wipe(right)">
                                      <p:cBhvr>
                                        <p:cTn id="56" dur="500"/>
                                        <p:tgtEl>
                                          <p:spTgt spid="75"/>
                                        </p:tgtEl>
                                      </p:cBhvr>
                                    </p:animEffect>
                                  </p:childTnLst>
                                </p:cTn>
                              </p:par>
                              <p:par>
                                <p:cTn id="57" presetID="12" presetClass="entr" presetSubtype="8" fill="hold" grpId="0" nodeType="with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additive="base">
                                        <p:cTn id="59" dur="500"/>
                                        <p:tgtEl>
                                          <p:spTgt spid="76"/>
                                        </p:tgtEl>
                                        <p:attrNameLst>
                                          <p:attrName>ppt_x</p:attrName>
                                        </p:attrNameLst>
                                      </p:cBhvr>
                                      <p:tavLst>
                                        <p:tav tm="0">
                                          <p:val>
                                            <p:strVal val="#ppt_x-#ppt_w*1.125000"/>
                                          </p:val>
                                        </p:tav>
                                        <p:tav tm="100000">
                                          <p:val>
                                            <p:strVal val="#ppt_x"/>
                                          </p:val>
                                        </p:tav>
                                      </p:tavLst>
                                    </p:anim>
                                    <p:animEffect transition="in" filter="wipe(right)">
                                      <p:cBhvr>
                                        <p:cTn id="60" dur="500"/>
                                        <p:tgtEl>
                                          <p:spTgt spid="76"/>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fade">
                                      <p:cBhvr>
                                        <p:cTn id="65" dur="500"/>
                                        <p:tgtEl>
                                          <p:spTgt spid="7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79"/>
                                        </p:tgtEl>
                                        <p:attrNameLst>
                                          <p:attrName>style.visibility</p:attrName>
                                        </p:attrNameLst>
                                      </p:cBhvr>
                                      <p:to>
                                        <p:strVal val="visible"/>
                                      </p:to>
                                    </p:set>
                                    <p:animEffect transition="in" filter="fade">
                                      <p:cBhvr>
                                        <p:cTn id="68" dur="500"/>
                                        <p:tgtEl>
                                          <p:spTgt spid="79"/>
                                        </p:tgtEl>
                                      </p:cBhvr>
                                    </p:animEffect>
                                  </p:childTnLst>
                                </p:cTn>
                              </p:par>
                              <p:par>
                                <p:cTn id="69" presetID="10" presetClass="entr" presetSubtype="0" fill="hold" nodeType="withEffect">
                                  <p:stCondLst>
                                    <p:cond delay="0"/>
                                  </p:stCondLst>
                                  <p:childTnLst>
                                    <p:set>
                                      <p:cBhvr>
                                        <p:cTn id="70" dur="1" fill="hold">
                                          <p:stCondLst>
                                            <p:cond delay="0"/>
                                          </p:stCondLst>
                                        </p:cTn>
                                        <p:tgtEl>
                                          <p:spTgt spid="80"/>
                                        </p:tgtEl>
                                        <p:attrNameLst>
                                          <p:attrName>style.visibility</p:attrName>
                                        </p:attrNameLst>
                                      </p:cBhvr>
                                      <p:to>
                                        <p:strVal val="visible"/>
                                      </p:to>
                                    </p:set>
                                    <p:animEffect transition="in" filter="fade">
                                      <p:cBhvr>
                                        <p:cTn id="71" dur="500"/>
                                        <p:tgtEl>
                                          <p:spTgt spid="8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81"/>
                                        </p:tgtEl>
                                        <p:attrNameLst>
                                          <p:attrName>style.visibility</p:attrName>
                                        </p:attrNameLst>
                                      </p:cBhvr>
                                      <p:to>
                                        <p:strVal val="visible"/>
                                      </p:to>
                                    </p:set>
                                    <p:animEffect transition="in" filter="fade">
                                      <p:cBhvr>
                                        <p:cTn id="74" dur="500"/>
                                        <p:tgtEl>
                                          <p:spTgt spid="81"/>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82"/>
                                        </p:tgtEl>
                                        <p:attrNameLst>
                                          <p:attrName>style.visibility</p:attrName>
                                        </p:attrNameLst>
                                      </p:cBhvr>
                                      <p:to>
                                        <p:strVal val="visible"/>
                                      </p:to>
                                    </p:set>
                                    <p:animEffect transition="in" filter="fade">
                                      <p:cBhvr>
                                        <p:cTn id="77" dur="500"/>
                                        <p:tgtEl>
                                          <p:spTgt spid="8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3"/>
                                        </p:tgtEl>
                                        <p:attrNameLst>
                                          <p:attrName>style.visibility</p:attrName>
                                        </p:attrNameLst>
                                      </p:cBhvr>
                                      <p:to>
                                        <p:strVal val="visible"/>
                                      </p:to>
                                    </p:set>
                                    <p:animEffect transition="in" filter="fade">
                                      <p:cBhvr>
                                        <p:cTn id="80" dur="500"/>
                                        <p:tgtEl>
                                          <p:spTgt spid="83"/>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85"/>
                                        </p:tgtEl>
                                        <p:attrNameLst>
                                          <p:attrName>style.visibility</p:attrName>
                                        </p:attrNameLst>
                                      </p:cBhvr>
                                      <p:to>
                                        <p:strVal val="visible"/>
                                      </p:to>
                                    </p:set>
                                    <p:animEffect transition="in" filter="dissolve">
                                      <p:cBhvr>
                                        <p:cTn id="85" dur="500"/>
                                        <p:tgtEl>
                                          <p:spTgt spid="85"/>
                                        </p:tgtEl>
                                      </p:cBhvr>
                                    </p:animEffect>
                                  </p:childTnLst>
                                </p:cTn>
                              </p:par>
                              <p:par>
                                <p:cTn id="86" presetID="9" presetClass="entr" presetSubtype="0" fill="hold" grpId="0" nodeType="withEffect">
                                  <p:stCondLst>
                                    <p:cond delay="0"/>
                                  </p:stCondLst>
                                  <p:childTnLst>
                                    <p:set>
                                      <p:cBhvr>
                                        <p:cTn id="87" dur="1" fill="hold">
                                          <p:stCondLst>
                                            <p:cond delay="0"/>
                                          </p:stCondLst>
                                        </p:cTn>
                                        <p:tgtEl>
                                          <p:spTgt spid="86"/>
                                        </p:tgtEl>
                                        <p:attrNameLst>
                                          <p:attrName>style.visibility</p:attrName>
                                        </p:attrNameLst>
                                      </p:cBhvr>
                                      <p:to>
                                        <p:strVal val="visible"/>
                                      </p:to>
                                    </p:set>
                                    <p:animEffect transition="in" filter="dissolve">
                                      <p:cBhvr>
                                        <p:cTn id="88" dur="500"/>
                                        <p:tgtEl>
                                          <p:spTgt spid="86"/>
                                        </p:tgtEl>
                                      </p:cBhvr>
                                    </p:animEffect>
                                  </p:childTnLst>
                                </p:cTn>
                              </p:par>
                              <p:par>
                                <p:cTn id="89" presetID="9" presetClass="entr" presetSubtype="0" fill="hold" nodeType="withEffect">
                                  <p:stCondLst>
                                    <p:cond delay="0"/>
                                  </p:stCondLst>
                                  <p:childTnLst>
                                    <p:set>
                                      <p:cBhvr>
                                        <p:cTn id="90" dur="1" fill="hold">
                                          <p:stCondLst>
                                            <p:cond delay="0"/>
                                          </p:stCondLst>
                                        </p:cTn>
                                        <p:tgtEl>
                                          <p:spTgt spid="87"/>
                                        </p:tgtEl>
                                        <p:attrNameLst>
                                          <p:attrName>style.visibility</p:attrName>
                                        </p:attrNameLst>
                                      </p:cBhvr>
                                      <p:to>
                                        <p:strVal val="visible"/>
                                      </p:to>
                                    </p:set>
                                    <p:animEffect transition="in" filter="dissolve">
                                      <p:cBhvr>
                                        <p:cTn id="91" dur="500"/>
                                        <p:tgtEl>
                                          <p:spTgt spid="87"/>
                                        </p:tgtEl>
                                      </p:cBhvr>
                                    </p:animEffect>
                                  </p:childTnLst>
                                </p:cTn>
                              </p:par>
                              <p:par>
                                <p:cTn id="92" presetID="9" presetClass="entr" presetSubtype="0" fill="hold" grpId="0" nodeType="withEffect">
                                  <p:stCondLst>
                                    <p:cond delay="0"/>
                                  </p:stCondLst>
                                  <p:childTnLst>
                                    <p:set>
                                      <p:cBhvr>
                                        <p:cTn id="93" dur="1" fill="hold">
                                          <p:stCondLst>
                                            <p:cond delay="0"/>
                                          </p:stCondLst>
                                        </p:cTn>
                                        <p:tgtEl>
                                          <p:spTgt spid="88"/>
                                        </p:tgtEl>
                                        <p:attrNameLst>
                                          <p:attrName>style.visibility</p:attrName>
                                        </p:attrNameLst>
                                      </p:cBhvr>
                                      <p:to>
                                        <p:strVal val="visible"/>
                                      </p:to>
                                    </p:set>
                                    <p:animEffect transition="in" filter="dissolve">
                                      <p:cBhvr>
                                        <p:cTn id="94" dur="500"/>
                                        <p:tgtEl>
                                          <p:spTgt spid="88"/>
                                        </p:tgtEl>
                                      </p:cBhvr>
                                    </p:animEffect>
                                  </p:childTnLst>
                                </p:cTn>
                              </p:par>
                              <p:par>
                                <p:cTn id="95" presetID="9" presetClass="entr" presetSubtype="0" fill="hold" grpId="0" nodeType="withEffect">
                                  <p:stCondLst>
                                    <p:cond delay="0"/>
                                  </p:stCondLst>
                                  <p:childTnLst>
                                    <p:set>
                                      <p:cBhvr>
                                        <p:cTn id="96" dur="1" fill="hold">
                                          <p:stCondLst>
                                            <p:cond delay="0"/>
                                          </p:stCondLst>
                                        </p:cTn>
                                        <p:tgtEl>
                                          <p:spTgt spid="89"/>
                                        </p:tgtEl>
                                        <p:attrNameLst>
                                          <p:attrName>style.visibility</p:attrName>
                                        </p:attrNameLst>
                                      </p:cBhvr>
                                      <p:to>
                                        <p:strVal val="visible"/>
                                      </p:to>
                                    </p:set>
                                    <p:animEffect transition="in" filter="dissolve">
                                      <p:cBhvr>
                                        <p:cTn id="97" dur="500"/>
                                        <p:tgtEl>
                                          <p:spTgt spid="89"/>
                                        </p:tgtEl>
                                      </p:cBhvr>
                                    </p:animEffect>
                                  </p:childTnLst>
                                </p:cTn>
                              </p:par>
                              <p:par>
                                <p:cTn id="98" presetID="9" presetClass="entr" presetSubtype="0" fill="hold" grpId="0" nodeType="withEffect">
                                  <p:stCondLst>
                                    <p:cond delay="0"/>
                                  </p:stCondLst>
                                  <p:childTnLst>
                                    <p:set>
                                      <p:cBhvr>
                                        <p:cTn id="99" dur="1" fill="hold">
                                          <p:stCondLst>
                                            <p:cond delay="0"/>
                                          </p:stCondLst>
                                        </p:cTn>
                                        <p:tgtEl>
                                          <p:spTgt spid="90"/>
                                        </p:tgtEl>
                                        <p:attrNameLst>
                                          <p:attrName>style.visibility</p:attrName>
                                        </p:attrNameLst>
                                      </p:cBhvr>
                                      <p:to>
                                        <p:strVal val="visible"/>
                                      </p:to>
                                    </p:set>
                                    <p:animEffect transition="in" filter="dissolve">
                                      <p:cBhvr>
                                        <p:cTn id="10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66" grpId="0"/>
      <p:bldP spid="67" grpId="0"/>
      <p:bldP spid="68" grpId="0"/>
      <p:bldP spid="71" grpId="0" animBg="1"/>
      <p:bldP spid="72" grpId="0" animBg="1"/>
      <p:bldP spid="74" grpId="0"/>
      <p:bldP spid="75" grpId="0"/>
      <p:bldP spid="76" grpId="0"/>
      <p:bldP spid="78" grpId="0" animBg="1"/>
      <p:bldP spid="79" grpId="0" animBg="1"/>
      <p:bldP spid="81" grpId="0"/>
      <p:bldP spid="82" grpId="0"/>
      <p:bldP spid="83" grpId="0"/>
      <p:bldP spid="85" grpId="0" animBg="1"/>
      <p:bldP spid="86" grpId="0" animBg="1"/>
      <p:bldP spid="88" grpId="0"/>
      <p:bldP spid="89" grpId="0"/>
      <p:bldP spid="90"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pSp>
        <p:nvGrpSpPr>
          <p:cNvPr id="62" name="Group 61">
            <a:extLst>
              <a:ext uri="{FF2B5EF4-FFF2-40B4-BE49-F238E27FC236}">
                <a16:creationId xmlns:a16="http://schemas.microsoft.com/office/drawing/2014/main" id="{C2292261-A28D-4744-8EED-0027638F5DA3}"/>
              </a:ext>
            </a:extLst>
          </p:cNvPr>
          <p:cNvGrpSpPr/>
          <p:nvPr/>
        </p:nvGrpSpPr>
        <p:grpSpPr>
          <a:xfrm>
            <a:off x="3530798" y="1805406"/>
            <a:ext cx="4141076" cy="5175278"/>
            <a:chOff x="3756437" y="922005"/>
            <a:chExt cx="4012020" cy="5013990"/>
          </a:xfrm>
        </p:grpSpPr>
        <p:sp>
          <p:nvSpPr>
            <p:cNvPr id="63" name="Shape 6">
              <a:extLst>
                <a:ext uri="{FF2B5EF4-FFF2-40B4-BE49-F238E27FC236}">
                  <a16:creationId xmlns:a16="http://schemas.microsoft.com/office/drawing/2014/main" id="{B535132C-61EB-4581-ACA2-7D1C9752B07E}"/>
                </a:ext>
              </a:extLst>
            </p:cNvPr>
            <p:cNvSpPr/>
            <p:nvPr/>
          </p:nvSpPr>
          <p:spPr>
            <a:xfrm>
              <a:off x="3756437" y="922005"/>
              <a:ext cx="4012020" cy="5013990"/>
            </a:xfrm>
            <a:custGeom>
              <a:avLst/>
              <a:gdLst/>
              <a:ahLst/>
              <a:cxnLst>
                <a:cxn ang="0">
                  <a:pos x="wd2" y="hd2"/>
                </a:cxn>
                <a:cxn ang="5400000">
                  <a:pos x="wd2" y="hd2"/>
                </a:cxn>
                <a:cxn ang="10800000">
                  <a:pos x="wd2" y="hd2"/>
                </a:cxn>
                <a:cxn ang="16200000">
                  <a:pos x="wd2" y="hd2"/>
                </a:cxn>
              </a:cxnLst>
              <a:rect l="0" t="0" r="r" b="b"/>
              <a:pathLst>
                <a:path w="19261" h="21085" extrusionOk="0">
                  <a:moveTo>
                    <a:pt x="1698" y="8262"/>
                  </a:moveTo>
                  <a:cubicBezTo>
                    <a:pt x="708" y="5345"/>
                    <a:pt x="2268" y="-515"/>
                    <a:pt x="11118" y="37"/>
                  </a:cubicBezTo>
                  <a:cubicBezTo>
                    <a:pt x="19968" y="589"/>
                    <a:pt x="21168" y="8393"/>
                    <a:pt x="16818" y="12860"/>
                  </a:cubicBezTo>
                  <a:cubicBezTo>
                    <a:pt x="14838" y="14778"/>
                    <a:pt x="15048" y="16460"/>
                    <a:pt x="16218" y="17590"/>
                  </a:cubicBezTo>
                  <a:cubicBezTo>
                    <a:pt x="17388" y="18720"/>
                    <a:pt x="18828" y="21085"/>
                    <a:pt x="18828" y="21085"/>
                  </a:cubicBezTo>
                  <a:lnTo>
                    <a:pt x="4788" y="21085"/>
                  </a:lnTo>
                  <a:cubicBezTo>
                    <a:pt x="5583" y="20389"/>
                    <a:pt x="7758" y="19430"/>
                    <a:pt x="7758" y="19430"/>
                  </a:cubicBezTo>
                  <a:cubicBezTo>
                    <a:pt x="7638" y="17511"/>
                    <a:pt x="7308" y="16907"/>
                    <a:pt x="6528" y="16959"/>
                  </a:cubicBezTo>
                  <a:cubicBezTo>
                    <a:pt x="5748" y="17012"/>
                    <a:pt x="3318" y="18063"/>
                    <a:pt x="2448" y="16907"/>
                  </a:cubicBezTo>
                  <a:cubicBezTo>
                    <a:pt x="1578" y="15751"/>
                    <a:pt x="2480" y="15630"/>
                    <a:pt x="2119" y="15178"/>
                  </a:cubicBezTo>
                  <a:cubicBezTo>
                    <a:pt x="1758" y="14726"/>
                    <a:pt x="1398" y="14200"/>
                    <a:pt x="1758" y="13964"/>
                  </a:cubicBezTo>
                  <a:cubicBezTo>
                    <a:pt x="1068" y="13176"/>
                    <a:pt x="1382" y="12606"/>
                    <a:pt x="1600" y="12602"/>
                  </a:cubicBezTo>
                  <a:cubicBezTo>
                    <a:pt x="1518" y="12282"/>
                    <a:pt x="1336" y="12177"/>
                    <a:pt x="1336" y="12177"/>
                  </a:cubicBezTo>
                  <a:cubicBezTo>
                    <a:pt x="1218" y="12177"/>
                    <a:pt x="-432" y="12019"/>
                    <a:pt x="108" y="11152"/>
                  </a:cubicBezTo>
                  <a:cubicBezTo>
                    <a:pt x="648" y="10285"/>
                    <a:pt x="1837" y="8768"/>
                    <a:pt x="1698" y="8262"/>
                  </a:cubicBezTo>
                  <a:close/>
                </a:path>
              </a:pathLst>
            </a:custGeom>
            <a:solidFill>
              <a:srgbClr val="FFFFFF"/>
            </a:solidFill>
            <a:ln w="152400">
              <a:solidFill>
                <a:schemeClr val="tx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Shape 7">
              <a:extLst>
                <a:ext uri="{FF2B5EF4-FFF2-40B4-BE49-F238E27FC236}">
                  <a16:creationId xmlns:a16="http://schemas.microsoft.com/office/drawing/2014/main" id="{1D113D38-0C40-4DBA-94C1-97BB37D8E3B5}"/>
                </a:ext>
              </a:extLst>
            </p:cNvPr>
            <p:cNvSpPr/>
            <p:nvPr/>
          </p:nvSpPr>
          <p:spPr>
            <a:xfrm>
              <a:off x="4257973" y="1122620"/>
              <a:ext cx="2158768" cy="1851784"/>
            </a:xfrm>
            <a:custGeom>
              <a:avLst/>
              <a:gdLst/>
              <a:ahLst/>
              <a:cxnLst>
                <a:cxn ang="0">
                  <a:pos x="wd2" y="hd2"/>
                </a:cxn>
                <a:cxn ang="5400000">
                  <a:pos x="wd2" y="hd2"/>
                </a:cxn>
                <a:cxn ang="10800000">
                  <a:pos x="wd2" y="hd2"/>
                </a:cxn>
                <a:cxn ang="16200000">
                  <a:pos x="wd2" y="hd2"/>
                </a:cxn>
              </a:cxnLst>
              <a:rect l="0" t="0" r="r" b="b"/>
              <a:pathLst>
                <a:path w="21521" h="20360" extrusionOk="0">
                  <a:moveTo>
                    <a:pt x="16455" y="6485"/>
                  </a:moveTo>
                  <a:cubicBezTo>
                    <a:pt x="13629" y="5385"/>
                    <a:pt x="15560" y="1675"/>
                    <a:pt x="17491" y="2500"/>
                  </a:cubicBezTo>
                  <a:cubicBezTo>
                    <a:pt x="18986" y="3187"/>
                    <a:pt x="18177" y="5042"/>
                    <a:pt x="18177" y="5042"/>
                  </a:cubicBezTo>
                  <a:lnTo>
                    <a:pt x="21167" y="4973"/>
                  </a:lnTo>
                  <a:lnTo>
                    <a:pt x="21521" y="675"/>
                  </a:lnTo>
                  <a:cubicBezTo>
                    <a:pt x="20404" y="384"/>
                    <a:pt x="19220" y="188"/>
                    <a:pt x="17973" y="90"/>
                  </a:cubicBezTo>
                  <a:cubicBezTo>
                    <a:pt x="17215" y="30"/>
                    <a:pt x="16468" y="0"/>
                    <a:pt x="15751" y="0"/>
                  </a:cubicBezTo>
                  <a:cubicBezTo>
                    <a:pt x="9825" y="0"/>
                    <a:pt x="5283" y="2085"/>
                    <a:pt x="2614" y="6031"/>
                  </a:cubicBezTo>
                  <a:cubicBezTo>
                    <a:pt x="641" y="8948"/>
                    <a:pt x="-79" y="12471"/>
                    <a:pt x="7" y="15486"/>
                  </a:cubicBezTo>
                  <a:cubicBezTo>
                    <a:pt x="-14" y="17890"/>
                    <a:pt x="2603" y="21600"/>
                    <a:pt x="8209" y="19951"/>
                  </a:cubicBezTo>
                  <a:cubicBezTo>
                    <a:pt x="12072" y="17821"/>
                    <a:pt x="17159" y="12970"/>
                    <a:pt x="16455" y="6485"/>
                  </a:cubicBezTo>
                  <a:close/>
                </a:path>
              </a:pathLst>
            </a:custGeom>
            <a:solidFill>
              <a:schemeClr val="tx1"/>
            </a:solidFill>
            <a:ln w="12700">
              <a:solidFill>
                <a:schemeClr val="tx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8">
              <a:extLst>
                <a:ext uri="{FF2B5EF4-FFF2-40B4-BE49-F238E27FC236}">
                  <a16:creationId xmlns:a16="http://schemas.microsoft.com/office/drawing/2014/main" id="{2F8FFEED-E73B-49FC-9255-D53E63B83E08}"/>
                </a:ext>
              </a:extLst>
            </p:cNvPr>
            <p:cNvSpPr/>
            <p:nvPr/>
          </p:nvSpPr>
          <p:spPr>
            <a:xfrm>
              <a:off x="5579668" y="2727534"/>
              <a:ext cx="1845673" cy="1258790"/>
            </a:xfrm>
            <a:custGeom>
              <a:avLst/>
              <a:gdLst/>
              <a:ahLst/>
              <a:cxnLst>
                <a:cxn ang="0">
                  <a:pos x="wd2" y="hd2"/>
                </a:cxn>
                <a:cxn ang="5400000">
                  <a:pos x="wd2" y="hd2"/>
                </a:cxn>
                <a:cxn ang="10800000">
                  <a:pos x="wd2" y="hd2"/>
                </a:cxn>
                <a:cxn ang="16200000">
                  <a:pos x="wd2" y="hd2"/>
                </a:cxn>
              </a:cxnLst>
              <a:rect l="0" t="0" r="r" b="b"/>
              <a:pathLst>
                <a:path w="21461" h="21076" extrusionOk="0">
                  <a:moveTo>
                    <a:pt x="16913" y="1900"/>
                  </a:moveTo>
                  <a:cubicBezTo>
                    <a:pt x="11391" y="1063"/>
                    <a:pt x="7903" y="1691"/>
                    <a:pt x="4488" y="5478"/>
                  </a:cubicBezTo>
                  <a:cubicBezTo>
                    <a:pt x="3155" y="6957"/>
                    <a:pt x="1557" y="7975"/>
                    <a:pt x="0" y="8287"/>
                  </a:cubicBezTo>
                  <a:cubicBezTo>
                    <a:pt x="356" y="14219"/>
                    <a:pt x="3546" y="21600"/>
                    <a:pt x="9793" y="21047"/>
                  </a:cubicBezTo>
                  <a:cubicBezTo>
                    <a:pt x="18809" y="20248"/>
                    <a:pt x="21600" y="7442"/>
                    <a:pt x="21456" y="0"/>
                  </a:cubicBezTo>
                  <a:cubicBezTo>
                    <a:pt x="20246" y="1409"/>
                    <a:pt x="18520" y="2106"/>
                    <a:pt x="16913" y="1900"/>
                  </a:cubicBezTo>
                  <a:close/>
                </a:path>
              </a:pathLst>
            </a:custGeom>
            <a:solidFill>
              <a:schemeClr val="tx1"/>
            </a:solidFill>
            <a:ln w="12700">
              <a:solidFill>
                <a:schemeClr val="tx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6" name="Shape 9">
              <a:extLst>
                <a:ext uri="{FF2B5EF4-FFF2-40B4-BE49-F238E27FC236}">
                  <a16:creationId xmlns:a16="http://schemas.microsoft.com/office/drawing/2014/main" id="{66F670C5-8A8D-4286-8271-364DD18ED062}"/>
                </a:ext>
              </a:extLst>
            </p:cNvPr>
            <p:cNvSpPr/>
            <p:nvPr/>
          </p:nvSpPr>
          <p:spPr>
            <a:xfrm>
              <a:off x="5078132" y="1187524"/>
              <a:ext cx="1891292" cy="2040875"/>
            </a:xfrm>
            <a:custGeom>
              <a:avLst/>
              <a:gdLst/>
              <a:ahLst/>
              <a:cxnLst>
                <a:cxn ang="0">
                  <a:pos x="wd2" y="hd2"/>
                </a:cxn>
                <a:cxn ang="5400000">
                  <a:pos x="wd2" y="hd2"/>
                </a:cxn>
                <a:cxn ang="10800000">
                  <a:pos x="wd2" y="hd2"/>
                </a:cxn>
                <a:cxn ang="16200000">
                  <a:pos x="wd2" y="hd2"/>
                </a:cxn>
              </a:cxnLst>
              <a:rect l="0" t="0" r="r" b="b"/>
              <a:pathLst>
                <a:path w="21021" h="20593" extrusionOk="0">
                  <a:moveTo>
                    <a:pt x="20350" y="10566"/>
                  </a:moveTo>
                  <a:cubicBezTo>
                    <a:pt x="21600" y="9557"/>
                    <a:pt x="20141" y="8296"/>
                    <a:pt x="19516" y="8359"/>
                  </a:cubicBezTo>
                  <a:lnTo>
                    <a:pt x="21021" y="2404"/>
                  </a:lnTo>
                  <a:cubicBezTo>
                    <a:pt x="19258" y="1313"/>
                    <a:pt x="17187" y="502"/>
                    <a:pt x="14841" y="0"/>
                  </a:cubicBezTo>
                  <a:lnTo>
                    <a:pt x="14446" y="3945"/>
                  </a:lnTo>
                  <a:lnTo>
                    <a:pt x="11113" y="4008"/>
                  </a:lnTo>
                  <a:cubicBezTo>
                    <a:pt x="11113" y="4008"/>
                    <a:pt x="12015" y="2306"/>
                    <a:pt x="10349" y="1675"/>
                  </a:cubicBezTo>
                  <a:cubicBezTo>
                    <a:pt x="8195" y="918"/>
                    <a:pt x="6042" y="4323"/>
                    <a:pt x="9194" y="5332"/>
                  </a:cubicBezTo>
                  <a:cubicBezTo>
                    <a:pt x="9979" y="11283"/>
                    <a:pt x="4306" y="15736"/>
                    <a:pt x="0" y="17691"/>
                  </a:cubicBezTo>
                  <a:cubicBezTo>
                    <a:pt x="1667" y="21600"/>
                    <a:pt x="6598" y="21121"/>
                    <a:pt x="9862" y="18838"/>
                  </a:cubicBezTo>
                  <a:cubicBezTo>
                    <a:pt x="12157" y="17234"/>
                    <a:pt x="14488" y="16573"/>
                    <a:pt x="17502" y="16495"/>
                  </a:cubicBezTo>
                  <a:lnTo>
                    <a:pt x="17502" y="10566"/>
                  </a:lnTo>
                  <a:cubicBezTo>
                    <a:pt x="17502" y="10566"/>
                    <a:pt x="19100" y="11574"/>
                    <a:pt x="20350" y="10566"/>
                  </a:cubicBezTo>
                  <a:close/>
                </a:path>
              </a:pathLst>
            </a:custGeom>
            <a:solidFill>
              <a:schemeClr val="tx1"/>
            </a:solidFill>
            <a:ln w="12700">
              <a:solidFill>
                <a:schemeClr val="tx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Shape 10">
              <a:extLst>
                <a:ext uri="{FF2B5EF4-FFF2-40B4-BE49-F238E27FC236}">
                  <a16:creationId xmlns:a16="http://schemas.microsoft.com/office/drawing/2014/main" id="{EB21B124-1692-48C5-9536-A2D76FEC93D1}"/>
                </a:ext>
              </a:extLst>
            </p:cNvPr>
            <p:cNvSpPr/>
            <p:nvPr/>
          </p:nvSpPr>
          <p:spPr>
            <a:xfrm>
              <a:off x="6653545" y="1423541"/>
              <a:ext cx="908642" cy="1417152"/>
            </a:xfrm>
            <a:custGeom>
              <a:avLst/>
              <a:gdLst/>
              <a:ahLst/>
              <a:cxnLst>
                <a:cxn ang="0">
                  <a:pos x="wd2" y="hd2"/>
                </a:cxn>
                <a:cxn ang="5400000">
                  <a:pos x="wd2" y="hd2"/>
                </a:cxn>
                <a:cxn ang="10800000">
                  <a:pos x="wd2" y="hd2"/>
                </a:cxn>
                <a:cxn ang="16200000">
                  <a:pos x="wd2" y="hd2"/>
                </a:cxn>
              </a:cxnLst>
              <a:rect l="0" t="0" r="r" b="b"/>
              <a:pathLst>
                <a:path w="19900" h="21257" extrusionOk="0">
                  <a:moveTo>
                    <a:pt x="19535" y="13731"/>
                  </a:moveTo>
                  <a:cubicBezTo>
                    <a:pt x="18840" y="12081"/>
                    <a:pt x="18428" y="10393"/>
                    <a:pt x="17470" y="8827"/>
                  </a:cubicBezTo>
                  <a:cubicBezTo>
                    <a:pt x="15232" y="5169"/>
                    <a:pt x="11646" y="2200"/>
                    <a:pt x="6933" y="0"/>
                  </a:cubicBezTo>
                  <a:lnTo>
                    <a:pt x="3969" y="8853"/>
                  </a:lnTo>
                  <a:cubicBezTo>
                    <a:pt x="5201" y="8759"/>
                    <a:pt x="8075" y="10633"/>
                    <a:pt x="5611" y="12133"/>
                  </a:cubicBezTo>
                  <a:cubicBezTo>
                    <a:pt x="3148" y="13633"/>
                    <a:pt x="0" y="12133"/>
                    <a:pt x="0" y="12133"/>
                  </a:cubicBezTo>
                  <a:lnTo>
                    <a:pt x="0" y="20948"/>
                  </a:lnTo>
                  <a:cubicBezTo>
                    <a:pt x="2511" y="20899"/>
                    <a:pt x="5257" y="21002"/>
                    <a:pt x="8348" y="21225"/>
                  </a:cubicBezTo>
                  <a:cubicBezTo>
                    <a:pt x="14507" y="21600"/>
                    <a:pt x="21600" y="18635"/>
                    <a:pt x="19535" y="13731"/>
                  </a:cubicBezTo>
                  <a:close/>
                </a:path>
              </a:pathLst>
            </a:custGeom>
            <a:solidFill>
              <a:schemeClr val="tx1"/>
            </a:solidFill>
            <a:ln w="12700">
              <a:solidFill>
                <a:schemeClr val="tx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Shape 11">
              <a:extLst>
                <a:ext uri="{FF2B5EF4-FFF2-40B4-BE49-F238E27FC236}">
                  <a16:creationId xmlns:a16="http://schemas.microsoft.com/office/drawing/2014/main" id="{46A7EB16-7F9F-4F62-9F0F-D2EAAF9EF3D2}"/>
                </a:ext>
              </a:extLst>
            </p:cNvPr>
            <p:cNvSpPr/>
            <p:nvPr/>
          </p:nvSpPr>
          <p:spPr>
            <a:xfrm>
              <a:off x="4257973" y="2131592"/>
              <a:ext cx="1274301" cy="841941"/>
            </a:xfrm>
            <a:custGeom>
              <a:avLst/>
              <a:gdLst/>
              <a:ahLst/>
              <a:cxnLst>
                <a:cxn ang="0">
                  <a:pos x="wd2" y="hd2"/>
                </a:cxn>
                <a:cxn ang="5400000">
                  <a:pos x="wd2" y="hd2"/>
                </a:cxn>
                <a:cxn ang="10800000">
                  <a:pos x="wd2" y="hd2"/>
                </a:cxn>
                <a:cxn ang="16200000">
                  <a:pos x="wd2" y="hd2"/>
                </a:cxn>
              </a:cxnLst>
              <a:rect l="0" t="0" r="r" b="b"/>
              <a:pathLst>
                <a:path w="21544" h="19049" extrusionOk="0">
                  <a:moveTo>
                    <a:pt x="5576" y="13377"/>
                  </a:moveTo>
                  <a:cubicBezTo>
                    <a:pt x="1676" y="11379"/>
                    <a:pt x="76" y="5659"/>
                    <a:pt x="759" y="0"/>
                  </a:cubicBezTo>
                  <a:cubicBezTo>
                    <a:pt x="172" y="3079"/>
                    <a:pt x="-56" y="6160"/>
                    <a:pt x="11" y="9020"/>
                  </a:cubicBezTo>
                  <a:cubicBezTo>
                    <a:pt x="-24" y="13966"/>
                    <a:pt x="4413" y="21600"/>
                    <a:pt x="13922" y="18207"/>
                  </a:cubicBezTo>
                  <a:cubicBezTo>
                    <a:pt x="16379" y="16562"/>
                    <a:pt x="19130" y="14129"/>
                    <a:pt x="21544" y="11026"/>
                  </a:cubicBezTo>
                  <a:cubicBezTo>
                    <a:pt x="16501" y="13603"/>
                    <a:pt x="9271" y="15270"/>
                    <a:pt x="5576" y="13377"/>
                  </a:cubicBezTo>
                  <a:close/>
                </a:path>
              </a:pathLst>
            </a:custGeom>
            <a:solidFill>
              <a:schemeClr val="tx1">
                <a:lumMod val="95000"/>
                <a:lumOff val="5000"/>
              </a:schemeClr>
            </a:solidFill>
            <a:ln w="12700">
              <a:solidFill>
                <a:schemeClr val="tx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9" name="Shape 12">
              <a:extLst>
                <a:ext uri="{FF2B5EF4-FFF2-40B4-BE49-F238E27FC236}">
                  <a16:creationId xmlns:a16="http://schemas.microsoft.com/office/drawing/2014/main" id="{5FC91007-087C-4DE4-AFC7-00ACC9774306}"/>
                </a:ext>
              </a:extLst>
            </p:cNvPr>
            <p:cNvSpPr/>
            <p:nvPr/>
          </p:nvSpPr>
          <p:spPr>
            <a:xfrm>
              <a:off x="5078132" y="2703933"/>
              <a:ext cx="1574712" cy="522329"/>
            </a:xfrm>
            <a:custGeom>
              <a:avLst/>
              <a:gdLst/>
              <a:ahLst/>
              <a:cxnLst>
                <a:cxn ang="0">
                  <a:pos x="wd2" y="hd2"/>
                </a:cxn>
                <a:cxn ang="5400000">
                  <a:pos x="wd2" y="hd2"/>
                </a:cxn>
                <a:cxn ang="10800000">
                  <a:pos x="wd2" y="hd2"/>
                </a:cxn>
                <a:cxn ang="16200000">
                  <a:pos x="wd2" y="hd2"/>
                </a:cxn>
              </a:cxnLst>
              <a:rect l="0" t="0" r="r" b="b"/>
              <a:pathLst>
                <a:path w="21600" h="17497" extrusionOk="0">
                  <a:moveTo>
                    <a:pt x="9378" y="9108"/>
                  </a:moveTo>
                  <a:cubicBezTo>
                    <a:pt x="5056" y="14127"/>
                    <a:pt x="2621" y="9342"/>
                    <a:pt x="3626" y="2451"/>
                  </a:cubicBezTo>
                  <a:cubicBezTo>
                    <a:pt x="2404" y="4628"/>
                    <a:pt x="1162" y="6443"/>
                    <a:pt x="0" y="7861"/>
                  </a:cubicBezTo>
                  <a:cubicBezTo>
                    <a:pt x="2057" y="20839"/>
                    <a:pt x="8143" y="19248"/>
                    <a:pt x="12171" y="11671"/>
                  </a:cubicBezTo>
                  <a:cubicBezTo>
                    <a:pt x="15003" y="6345"/>
                    <a:pt x="17880" y="4150"/>
                    <a:pt x="21600" y="3893"/>
                  </a:cubicBezTo>
                  <a:lnTo>
                    <a:pt x="21600" y="96"/>
                  </a:lnTo>
                  <a:cubicBezTo>
                    <a:pt x="17715" y="-761"/>
                    <a:pt x="13533" y="4284"/>
                    <a:pt x="9378" y="9108"/>
                  </a:cubicBezTo>
                  <a:close/>
                </a:path>
              </a:pathLst>
            </a:custGeom>
            <a:solidFill>
              <a:schemeClr val="tx1">
                <a:lumMod val="95000"/>
                <a:lumOff val="5000"/>
              </a:schemeClr>
            </a:solidFill>
            <a:ln w="12700">
              <a:solidFill>
                <a:schemeClr val="tx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0" name="Shape 13">
              <a:extLst>
                <a:ext uri="{FF2B5EF4-FFF2-40B4-BE49-F238E27FC236}">
                  <a16:creationId xmlns:a16="http://schemas.microsoft.com/office/drawing/2014/main" id="{1F579E52-27F5-4A8C-8218-B6F3DC87016F}"/>
                </a:ext>
              </a:extLst>
            </p:cNvPr>
            <p:cNvSpPr/>
            <p:nvPr/>
          </p:nvSpPr>
          <p:spPr>
            <a:xfrm>
              <a:off x="6653545" y="2703933"/>
              <a:ext cx="795460" cy="136001"/>
            </a:xfrm>
            <a:custGeom>
              <a:avLst/>
              <a:gdLst/>
              <a:ahLst/>
              <a:cxnLst>
                <a:cxn ang="0">
                  <a:pos x="wd2" y="hd2"/>
                </a:cxn>
                <a:cxn ang="5400000">
                  <a:pos x="wd2" y="hd2"/>
                </a:cxn>
                <a:cxn ang="10800000">
                  <a:pos x="wd2" y="hd2"/>
                </a:cxn>
                <a:cxn ang="16200000">
                  <a:pos x="wd2" y="hd2"/>
                </a:cxn>
              </a:cxnLst>
              <a:rect l="0" t="0" r="r" b="b"/>
              <a:pathLst>
                <a:path w="21600" h="19967" extrusionOk="0">
                  <a:moveTo>
                    <a:pt x="2885" y="2993"/>
                  </a:moveTo>
                  <a:cubicBezTo>
                    <a:pt x="1933" y="1639"/>
                    <a:pt x="971" y="775"/>
                    <a:pt x="0" y="301"/>
                  </a:cubicBezTo>
                  <a:lnTo>
                    <a:pt x="0" y="16942"/>
                  </a:lnTo>
                  <a:cubicBezTo>
                    <a:pt x="3113" y="16465"/>
                    <a:pt x="6518" y="17475"/>
                    <a:pt x="10351" y="19656"/>
                  </a:cubicBezTo>
                  <a:cubicBezTo>
                    <a:pt x="14396" y="21600"/>
                    <a:pt x="18765" y="14366"/>
                    <a:pt x="21600" y="0"/>
                  </a:cubicBezTo>
                  <a:cubicBezTo>
                    <a:pt x="16051" y="12712"/>
                    <a:pt x="10327" y="13585"/>
                    <a:pt x="2885" y="2993"/>
                  </a:cubicBezTo>
                  <a:close/>
                </a:path>
              </a:pathLst>
            </a:custGeom>
            <a:solidFill>
              <a:schemeClr val="tx1">
                <a:lumMod val="95000"/>
                <a:lumOff val="5000"/>
              </a:schemeClr>
            </a:solidFill>
            <a:ln w="12700">
              <a:solidFill>
                <a:schemeClr val="tx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1" name="Shape 14">
              <a:extLst>
                <a:ext uri="{FF2B5EF4-FFF2-40B4-BE49-F238E27FC236}">
                  <a16:creationId xmlns:a16="http://schemas.microsoft.com/office/drawing/2014/main" id="{166EF4F1-185E-4DCA-9382-97DD3B2C66B7}"/>
                </a:ext>
              </a:extLst>
            </p:cNvPr>
            <p:cNvSpPr/>
            <p:nvPr/>
          </p:nvSpPr>
          <p:spPr>
            <a:xfrm>
              <a:off x="5638672" y="2727534"/>
              <a:ext cx="1788374" cy="1258790"/>
            </a:xfrm>
            <a:custGeom>
              <a:avLst/>
              <a:gdLst/>
              <a:ahLst/>
              <a:cxnLst>
                <a:cxn ang="0">
                  <a:pos x="wd2" y="hd2"/>
                </a:cxn>
                <a:cxn ang="5400000">
                  <a:pos x="wd2" y="hd2"/>
                </a:cxn>
                <a:cxn ang="10800000">
                  <a:pos x="wd2" y="hd2"/>
                </a:cxn>
                <a:cxn ang="16200000">
                  <a:pos x="wd2" y="hd2"/>
                </a:cxn>
              </a:cxnLst>
              <a:rect l="0" t="0" r="r" b="b"/>
              <a:pathLst>
                <a:path w="21457" h="21197" extrusionOk="0">
                  <a:moveTo>
                    <a:pt x="21452" y="0"/>
                  </a:moveTo>
                  <a:cubicBezTo>
                    <a:pt x="21014" y="496"/>
                    <a:pt x="20510" y="899"/>
                    <a:pt x="19971" y="1211"/>
                  </a:cubicBezTo>
                  <a:cubicBezTo>
                    <a:pt x="20096" y="5496"/>
                    <a:pt x="18908" y="11727"/>
                    <a:pt x="14515" y="15170"/>
                  </a:cubicBezTo>
                  <a:cubicBezTo>
                    <a:pt x="9832" y="18840"/>
                    <a:pt x="3374" y="17195"/>
                    <a:pt x="0" y="12445"/>
                  </a:cubicBezTo>
                  <a:cubicBezTo>
                    <a:pt x="1309" y="17219"/>
                    <a:pt x="4411" y="21600"/>
                    <a:pt x="9417" y="21168"/>
                  </a:cubicBezTo>
                  <a:cubicBezTo>
                    <a:pt x="18720" y="20364"/>
                    <a:pt x="21600" y="7485"/>
                    <a:pt x="21452" y="0"/>
                  </a:cubicBezTo>
                  <a:close/>
                </a:path>
              </a:pathLst>
            </a:custGeom>
            <a:solidFill>
              <a:srgbClr val="010101">
                <a:alpha val="23000"/>
              </a:srgbClr>
            </a:solidFill>
            <a:ln w="12700">
              <a:solidFill>
                <a:schemeClr val="tx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2" name="Shape 15">
              <a:extLst>
                <a:ext uri="{FF2B5EF4-FFF2-40B4-BE49-F238E27FC236}">
                  <a16:creationId xmlns:a16="http://schemas.microsoft.com/office/drawing/2014/main" id="{B660C757-A5C7-4C23-BFA3-DDCE1F57A7A7}"/>
                </a:ext>
              </a:extLst>
            </p:cNvPr>
            <p:cNvSpPr/>
            <p:nvPr/>
          </p:nvSpPr>
          <p:spPr>
            <a:xfrm>
              <a:off x="4246173" y="1110819"/>
              <a:ext cx="3331772" cy="2884884"/>
            </a:xfrm>
            <a:custGeom>
              <a:avLst/>
              <a:gdLst/>
              <a:ahLst/>
              <a:cxnLst>
                <a:cxn ang="0">
                  <a:pos x="wd2" y="hd2"/>
                </a:cxn>
                <a:cxn ang="5400000">
                  <a:pos x="wd2" y="hd2"/>
                </a:cxn>
                <a:cxn ang="10800000">
                  <a:pos x="wd2" y="hd2"/>
                </a:cxn>
                <a:cxn ang="16200000">
                  <a:pos x="wd2" y="hd2"/>
                </a:cxn>
              </a:cxnLst>
              <a:rect l="0" t="0" r="r" b="b"/>
              <a:pathLst>
                <a:path w="21453" h="21600" extrusionOk="0">
                  <a:moveTo>
                    <a:pt x="20869" y="11500"/>
                  </a:moveTo>
                  <a:cubicBezTo>
                    <a:pt x="20743" y="11694"/>
                    <a:pt x="20590" y="11871"/>
                    <a:pt x="20417" y="12029"/>
                  </a:cubicBezTo>
                  <a:cubicBezTo>
                    <a:pt x="20359" y="12082"/>
                    <a:pt x="20299" y="12134"/>
                    <a:pt x="20237" y="12182"/>
                  </a:cubicBezTo>
                  <a:cubicBezTo>
                    <a:pt x="20211" y="12202"/>
                    <a:pt x="20185" y="12221"/>
                    <a:pt x="20158" y="12240"/>
                  </a:cubicBezTo>
                  <a:cubicBezTo>
                    <a:pt x="20120" y="12269"/>
                    <a:pt x="20080" y="12296"/>
                    <a:pt x="20040" y="12322"/>
                  </a:cubicBezTo>
                  <a:cubicBezTo>
                    <a:pt x="20006" y="12345"/>
                    <a:pt x="19971" y="12368"/>
                    <a:pt x="19935" y="12390"/>
                  </a:cubicBezTo>
                  <a:cubicBezTo>
                    <a:pt x="19879" y="12424"/>
                    <a:pt x="19823" y="12456"/>
                    <a:pt x="19765" y="12486"/>
                  </a:cubicBezTo>
                  <a:cubicBezTo>
                    <a:pt x="19722" y="12509"/>
                    <a:pt x="19678" y="12529"/>
                    <a:pt x="19634" y="12550"/>
                  </a:cubicBezTo>
                  <a:cubicBezTo>
                    <a:pt x="19604" y="12564"/>
                    <a:pt x="19574" y="12577"/>
                    <a:pt x="19544" y="12590"/>
                  </a:cubicBezTo>
                  <a:cubicBezTo>
                    <a:pt x="19482" y="12616"/>
                    <a:pt x="19420" y="12641"/>
                    <a:pt x="19357" y="12664"/>
                  </a:cubicBezTo>
                  <a:cubicBezTo>
                    <a:pt x="19311" y="12680"/>
                    <a:pt x="19265" y="12696"/>
                    <a:pt x="19219" y="12711"/>
                  </a:cubicBezTo>
                  <a:cubicBezTo>
                    <a:pt x="19181" y="12722"/>
                    <a:pt x="19142" y="12733"/>
                    <a:pt x="19104" y="12743"/>
                  </a:cubicBezTo>
                  <a:cubicBezTo>
                    <a:pt x="19049" y="12758"/>
                    <a:pt x="18994" y="12771"/>
                    <a:pt x="18939" y="12783"/>
                  </a:cubicBezTo>
                  <a:cubicBezTo>
                    <a:pt x="18914" y="12788"/>
                    <a:pt x="18889" y="12794"/>
                    <a:pt x="18864" y="12799"/>
                  </a:cubicBezTo>
                  <a:cubicBezTo>
                    <a:pt x="18782" y="12814"/>
                    <a:pt x="18701" y="12826"/>
                    <a:pt x="18618" y="12834"/>
                  </a:cubicBezTo>
                  <a:cubicBezTo>
                    <a:pt x="18596" y="12837"/>
                    <a:pt x="18573" y="12839"/>
                    <a:pt x="18550" y="12841"/>
                  </a:cubicBezTo>
                  <a:cubicBezTo>
                    <a:pt x="18462" y="12848"/>
                    <a:pt x="18374" y="12853"/>
                    <a:pt x="18286" y="12853"/>
                  </a:cubicBezTo>
                  <a:cubicBezTo>
                    <a:pt x="18185" y="12853"/>
                    <a:pt x="18083" y="12848"/>
                    <a:pt x="17985" y="12838"/>
                  </a:cubicBezTo>
                  <a:cubicBezTo>
                    <a:pt x="17179" y="12740"/>
                    <a:pt x="16490" y="12692"/>
                    <a:pt x="15880" y="12692"/>
                  </a:cubicBezTo>
                  <a:cubicBezTo>
                    <a:pt x="15786" y="12692"/>
                    <a:pt x="15694" y="12694"/>
                    <a:pt x="15602" y="12696"/>
                  </a:cubicBezTo>
                  <a:lnTo>
                    <a:pt x="15602" y="8558"/>
                  </a:lnTo>
                  <a:cubicBezTo>
                    <a:pt x="15705" y="8623"/>
                    <a:pt x="15864" y="8709"/>
                    <a:pt x="16053" y="8764"/>
                  </a:cubicBezTo>
                  <a:cubicBezTo>
                    <a:pt x="16167" y="8797"/>
                    <a:pt x="16291" y="8819"/>
                    <a:pt x="16422" y="8819"/>
                  </a:cubicBezTo>
                  <a:cubicBezTo>
                    <a:pt x="16726" y="8819"/>
                    <a:pt x="16996" y="8699"/>
                    <a:pt x="17225" y="8463"/>
                  </a:cubicBezTo>
                  <a:cubicBezTo>
                    <a:pt x="17515" y="8163"/>
                    <a:pt x="17607" y="7788"/>
                    <a:pt x="17482" y="7408"/>
                  </a:cubicBezTo>
                  <a:cubicBezTo>
                    <a:pt x="17355" y="7020"/>
                    <a:pt x="17032" y="6721"/>
                    <a:pt x="16788" y="6668"/>
                  </a:cubicBezTo>
                  <a:lnTo>
                    <a:pt x="17612" y="2492"/>
                  </a:lnTo>
                  <a:cubicBezTo>
                    <a:pt x="18953" y="3584"/>
                    <a:pt x="19952" y="5026"/>
                    <a:pt x="20584" y="6779"/>
                  </a:cubicBezTo>
                  <a:cubicBezTo>
                    <a:pt x="20769" y="7292"/>
                    <a:pt x="20887" y="7847"/>
                    <a:pt x="21001" y="8384"/>
                  </a:cubicBezTo>
                  <a:cubicBezTo>
                    <a:pt x="21059" y="8657"/>
                    <a:pt x="21119" y="8939"/>
                    <a:pt x="21188" y="9216"/>
                  </a:cubicBezTo>
                  <a:cubicBezTo>
                    <a:pt x="21398" y="10063"/>
                    <a:pt x="21287" y="10852"/>
                    <a:pt x="20869" y="11500"/>
                  </a:cubicBezTo>
                  <a:close/>
                  <a:moveTo>
                    <a:pt x="19096" y="17852"/>
                  </a:moveTo>
                  <a:cubicBezTo>
                    <a:pt x="18298" y="19362"/>
                    <a:pt x="16770" y="21204"/>
                    <a:pt x="14028" y="21400"/>
                  </a:cubicBezTo>
                  <a:cubicBezTo>
                    <a:pt x="13908" y="21408"/>
                    <a:pt x="13788" y="21413"/>
                    <a:pt x="13670" y="21413"/>
                  </a:cubicBezTo>
                  <a:cubicBezTo>
                    <a:pt x="10367" y="21413"/>
                    <a:pt x="8897" y="18130"/>
                    <a:pt x="8698" y="15868"/>
                  </a:cubicBezTo>
                  <a:cubicBezTo>
                    <a:pt x="9325" y="15754"/>
                    <a:pt x="9967" y="15477"/>
                    <a:pt x="10565" y="15063"/>
                  </a:cubicBezTo>
                  <a:cubicBezTo>
                    <a:pt x="10567" y="15062"/>
                    <a:pt x="10569" y="15060"/>
                    <a:pt x="10571" y="15059"/>
                  </a:cubicBezTo>
                  <a:cubicBezTo>
                    <a:pt x="10662" y="14996"/>
                    <a:pt x="10752" y="14929"/>
                    <a:pt x="10841" y="14859"/>
                  </a:cubicBezTo>
                  <a:cubicBezTo>
                    <a:pt x="10857" y="14847"/>
                    <a:pt x="10873" y="14834"/>
                    <a:pt x="10888" y="14821"/>
                  </a:cubicBezTo>
                  <a:cubicBezTo>
                    <a:pt x="10975" y="14752"/>
                    <a:pt x="11061" y="14681"/>
                    <a:pt x="11145" y="14605"/>
                  </a:cubicBezTo>
                  <a:cubicBezTo>
                    <a:pt x="11228" y="14531"/>
                    <a:pt x="11312" y="14459"/>
                    <a:pt x="11396" y="14390"/>
                  </a:cubicBezTo>
                  <a:cubicBezTo>
                    <a:pt x="11407" y="14380"/>
                    <a:pt x="11419" y="14372"/>
                    <a:pt x="11430" y="14362"/>
                  </a:cubicBezTo>
                  <a:cubicBezTo>
                    <a:pt x="11504" y="14302"/>
                    <a:pt x="11578" y="14243"/>
                    <a:pt x="11652" y="14186"/>
                  </a:cubicBezTo>
                  <a:cubicBezTo>
                    <a:pt x="11659" y="14181"/>
                    <a:pt x="11666" y="14177"/>
                    <a:pt x="11672" y="14172"/>
                  </a:cubicBezTo>
                  <a:cubicBezTo>
                    <a:pt x="11753" y="14111"/>
                    <a:pt x="11834" y="14053"/>
                    <a:pt x="11915" y="13997"/>
                  </a:cubicBezTo>
                  <a:cubicBezTo>
                    <a:pt x="11915" y="13997"/>
                    <a:pt x="11916" y="13996"/>
                    <a:pt x="11916" y="13996"/>
                  </a:cubicBezTo>
                  <a:cubicBezTo>
                    <a:pt x="12521" y="13581"/>
                    <a:pt x="13155" y="13291"/>
                    <a:pt x="13858" y="13110"/>
                  </a:cubicBezTo>
                  <a:cubicBezTo>
                    <a:pt x="13867" y="13108"/>
                    <a:pt x="13875" y="13106"/>
                    <a:pt x="13884" y="13104"/>
                  </a:cubicBezTo>
                  <a:cubicBezTo>
                    <a:pt x="13967" y="13083"/>
                    <a:pt x="14052" y="13064"/>
                    <a:pt x="14137" y="13046"/>
                  </a:cubicBezTo>
                  <a:cubicBezTo>
                    <a:pt x="14160" y="13041"/>
                    <a:pt x="14183" y="13036"/>
                    <a:pt x="14206" y="13031"/>
                  </a:cubicBezTo>
                  <a:cubicBezTo>
                    <a:pt x="14272" y="13018"/>
                    <a:pt x="14340" y="13006"/>
                    <a:pt x="14408" y="12995"/>
                  </a:cubicBezTo>
                  <a:cubicBezTo>
                    <a:pt x="14451" y="12988"/>
                    <a:pt x="14494" y="12980"/>
                    <a:pt x="14537" y="12973"/>
                  </a:cubicBezTo>
                  <a:cubicBezTo>
                    <a:pt x="14578" y="12967"/>
                    <a:pt x="14619" y="12962"/>
                    <a:pt x="14660" y="12957"/>
                  </a:cubicBezTo>
                  <a:cubicBezTo>
                    <a:pt x="14936" y="12920"/>
                    <a:pt x="15223" y="12896"/>
                    <a:pt x="15524" y="12886"/>
                  </a:cubicBezTo>
                  <a:lnTo>
                    <a:pt x="15524" y="12886"/>
                  </a:lnTo>
                  <a:cubicBezTo>
                    <a:pt x="15962" y="12872"/>
                    <a:pt x="16428" y="12884"/>
                    <a:pt x="16945" y="12922"/>
                  </a:cubicBezTo>
                  <a:cubicBezTo>
                    <a:pt x="16961" y="12923"/>
                    <a:pt x="16977" y="12925"/>
                    <a:pt x="16993" y="12926"/>
                  </a:cubicBezTo>
                  <a:cubicBezTo>
                    <a:pt x="17072" y="12932"/>
                    <a:pt x="17153" y="12939"/>
                    <a:pt x="17235" y="12946"/>
                  </a:cubicBezTo>
                  <a:cubicBezTo>
                    <a:pt x="17264" y="12949"/>
                    <a:pt x="17294" y="12951"/>
                    <a:pt x="17324" y="12954"/>
                  </a:cubicBezTo>
                  <a:cubicBezTo>
                    <a:pt x="17396" y="12961"/>
                    <a:pt x="17471" y="12969"/>
                    <a:pt x="17546" y="12977"/>
                  </a:cubicBezTo>
                  <a:cubicBezTo>
                    <a:pt x="17579" y="12980"/>
                    <a:pt x="17612" y="12983"/>
                    <a:pt x="17646" y="12987"/>
                  </a:cubicBezTo>
                  <a:cubicBezTo>
                    <a:pt x="17752" y="12999"/>
                    <a:pt x="17859" y="13011"/>
                    <a:pt x="17969" y="13024"/>
                  </a:cubicBezTo>
                  <a:cubicBezTo>
                    <a:pt x="18073" y="13035"/>
                    <a:pt x="18180" y="13041"/>
                    <a:pt x="18287" y="13041"/>
                  </a:cubicBezTo>
                  <a:cubicBezTo>
                    <a:pt x="18287" y="13041"/>
                    <a:pt x="18287" y="13041"/>
                    <a:pt x="18287" y="13041"/>
                  </a:cubicBezTo>
                  <a:cubicBezTo>
                    <a:pt x="18373" y="13041"/>
                    <a:pt x="18458" y="13036"/>
                    <a:pt x="18543" y="13029"/>
                  </a:cubicBezTo>
                  <a:cubicBezTo>
                    <a:pt x="18569" y="13027"/>
                    <a:pt x="18595" y="13024"/>
                    <a:pt x="18621" y="13022"/>
                  </a:cubicBezTo>
                  <a:cubicBezTo>
                    <a:pt x="18682" y="13015"/>
                    <a:pt x="18742" y="13007"/>
                    <a:pt x="18802" y="12998"/>
                  </a:cubicBezTo>
                  <a:cubicBezTo>
                    <a:pt x="18830" y="12993"/>
                    <a:pt x="18859" y="12989"/>
                    <a:pt x="18888" y="12984"/>
                  </a:cubicBezTo>
                  <a:cubicBezTo>
                    <a:pt x="18959" y="12970"/>
                    <a:pt x="19030" y="12955"/>
                    <a:pt x="19100" y="12937"/>
                  </a:cubicBezTo>
                  <a:cubicBezTo>
                    <a:pt x="19148" y="12924"/>
                    <a:pt x="19195" y="12910"/>
                    <a:pt x="19242" y="12896"/>
                  </a:cubicBezTo>
                  <a:cubicBezTo>
                    <a:pt x="19268" y="12888"/>
                    <a:pt x="19294" y="12880"/>
                    <a:pt x="19319" y="12872"/>
                  </a:cubicBezTo>
                  <a:cubicBezTo>
                    <a:pt x="19492" y="12815"/>
                    <a:pt x="19659" y="12744"/>
                    <a:pt x="19820" y="12661"/>
                  </a:cubicBezTo>
                  <a:cubicBezTo>
                    <a:pt x="19830" y="12656"/>
                    <a:pt x="19840" y="12651"/>
                    <a:pt x="19849" y="12646"/>
                  </a:cubicBezTo>
                  <a:cubicBezTo>
                    <a:pt x="19904" y="12617"/>
                    <a:pt x="19957" y="12587"/>
                    <a:pt x="20009" y="12555"/>
                  </a:cubicBezTo>
                  <a:cubicBezTo>
                    <a:pt x="20016" y="12551"/>
                    <a:pt x="20022" y="12547"/>
                    <a:pt x="20028" y="12543"/>
                  </a:cubicBezTo>
                  <a:cubicBezTo>
                    <a:pt x="20114" y="12490"/>
                    <a:pt x="20197" y="12433"/>
                    <a:pt x="20278" y="12373"/>
                  </a:cubicBezTo>
                  <a:cubicBezTo>
                    <a:pt x="20307" y="12351"/>
                    <a:pt x="20336" y="12329"/>
                    <a:pt x="20364" y="12306"/>
                  </a:cubicBezTo>
                  <a:cubicBezTo>
                    <a:pt x="20381" y="12293"/>
                    <a:pt x="20398" y="12282"/>
                    <a:pt x="20414" y="12268"/>
                  </a:cubicBezTo>
                  <a:cubicBezTo>
                    <a:pt x="20428" y="14183"/>
                    <a:pt x="19940" y="16257"/>
                    <a:pt x="19096" y="17852"/>
                  </a:cubicBezTo>
                  <a:close/>
                  <a:moveTo>
                    <a:pt x="8541" y="15704"/>
                  </a:moveTo>
                  <a:cubicBezTo>
                    <a:pt x="8381" y="15727"/>
                    <a:pt x="8224" y="15740"/>
                    <a:pt x="8069" y="15740"/>
                  </a:cubicBezTo>
                  <a:cubicBezTo>
                    <a:pt x="6858" y="15740"/>
                    <a:pt x="5944" y="15025"/>
                    <a:pt x="5484" y="13725"/>
                  </a:cubicBezTo>
                  <a:cubicBezTo>
                    <a:pt x="5515" y="13707"/>
                    <a:pt x="5546" y="13687"/>
                    <a:pt x="5576" y="13669"/>
                  </a:cubicBezTo>
                  <a:cubicBezTo>
                    <a:pt x="5621" y="13642"/>
                    <a:pt x="5666" y="13615"/>
                    <a:pt x="5711" y="13587"/>
                  </a:cubicBezTo>
                  <a:cubicBezTo>
                    <a:pt x="5752" y="13561"/>
                    <a:pt x="5793" y="13535"/>
                    <a:pt x="5834" y="13508"/>
                  </a:cubicBezTo>
                  <a:cubicBezTo>
                    <a:pt x="5879" y="13479"/>
                    <a:pt x="5925" y="13451"/>
                    <a:pt x="5970" y="13421"/>
                  </a:cubicBezTo>
                  <a:cubicBezTo>
                    <a:pt x="6011" y="13394"/>
                    <a:pt x="6052" y="13366"/>
                    <a:pt x="6093" y="13338"/>
                  </a:cubicBezTo>
                  <a:cubicBezTo>
                    <a:pt x="6138" y="13307"/>
                    <a:pt x="6184" y="13276"/>
                    <a:pt x="6229" y="13244"/>
                  </a:cubicBezTo>
                  <a:cubicBezTo>
                    <a:pt x="6270" y="13216"/>
                    <a:pt x="6311" y="13186"/>
                    <a:pt x="6352" y="13156"/>
                  </a:cubicBezTo>
                  <a:cubicBezTo>
                    <a:pt x="6398" y="13124"/>
                    <a:pt x="6443" y="13092"/>
                    <a:pt x="6488" y="13059"/>
                  </a:cubicBezTo>
                  <a:cubicBezTo>
                    <a:pt x="6529" y="13028"/>
                    <a:pt x="6570" y="12997"/>
                    <a:pt x="6611" y="12966"/>
                  </a:cubicBezTo>
                  <a:cubicBezTo>
                    <a:pt x="6656" y="12932"/>
                    <a:pt x="6701" y="12898"/>
                    <a:pt x="6746" y="12863"/>
                  </a:cubicBezTo>
                  <a:cubicBezTo>
                    <a:pt x="6786" y="12831"/>
                    <a:pt x="6827" y="12798"/>
                    <a:pt x="6867" y="12766"/>
                  </a:cubicBezTo>
                  <a:cubicBezTo>
                    <a:pt x="6912" y="12730"/>
                    <a:pt x="6957" y="12694"/>
                    <a:pt x="7002" y="12657"/>
                  </a:cubicBezTo>
                  <a:cubicBezTo>
                    <a:pt x="7042" y="12624"/>
                    <a:pt x="7082" y="12590"/>
                    <a:pt x="7123" y="12556"/>
                  </a:cubicBezTo>
                  <a:cubicBezTo>
                    <a:pt x="7167" y="12518"/>
                    <a:pt x="7211" y="12481"/>
                    <a:pt x="7255" y="12443"/>
                  </a:cubicBezTo>
                  <a:cubicBezTo>
                    <a:pt x="7296" y="12408"/>
                    <a:pt x="7336" y="12371"/>
                    <a:pt x="7376" y="12335"/>
                  </a:cubicBezTo>
                  <a:cubicBezTo>
                    <a:pt x="7419" y="12297"/>
                    <a:pt x="7462" y="12259"/>
                    <a:pt x="7505" y="12219"/>
                  </a:cubicBezTo>
                  <a:cubicBezTo>
                    <a:pt x="7546" y="12182"/>
                    <a:pt x="7585" y="12144"/>
                    <a:pt x="7625" y="12106"/>
                  </a:cubicBezTo>
                  <a:cubicBezTo>
                    <a:pt x="7668" y="12067"/>
                    <a:pt x="7710" y="12027"/>
                    <a:pt x="7752" y="11986"/>
                  </a:cubicBezTo>
                  <a:cubicBezTo>
                    <a:pt x="7791" y="11948"/>
                    <a:pt x="7830" y="11908"/>
                    <a:pt x="7870" y="11869"/>
                  </a:cubicBezTo>
                  <a:cubicBezTo>
                    <a:pt x="7911" y="11828"/>
                    <a:pt x="7953" y="11787"/>
                    <a:pt x="7994" y="11744"/>
                  </a:cubicBezTo>
                  <a:cubicBezTo>
                    <a:pt x="8033" y="11704"/>
                    <a:pt x="8071" y="11663"/>
                    <a:pt x="8110" y="11623"/>
                  </a:cubicBezTo>
                  <a:cubicBezTo>
                    <a:pt x="8150" y="11580"/>
                    <a:pt x="8191" y="11538"/>
                    <a:pt x="8231" y="11494"/>
                  </a:cubicBezTo>
                  <a:cubicBezTo>
                    <a:pt x="8269" y="11452"/>
                    <a:pt x="8306" y="11410"/>
                    <a:pt x="8344" y="11367"/>
                  </a:cubicBezTo>
                  <a:cubicBezTo>
                    <a:pt x="8384" y="11323"/>
                    <a:pt x="8423" y="11280"/>
                    <a:pt x="8462" y="11235"/>
                  </a:cubicBezTo>
                  <a:cubicBezTo>
                    <a:pt x="8499" y="11192"/>
                    <a:pt x="8535" y="11148"/>
                    <a:pt x="8572" y="11104"/>
                  </a:cubicBezTo>
                  <a:cubicBezTo>
                    <a:pt x="8610" y="11058"/>
                    <a:pt x="8649" y="11013"/>
                    <a:pt x="8686" y="10967"/>
                  </a:cubicBezTo>
                  <a:cubicBezTo>
                    <a:pt x="8723" y="10922"/>
                    <a:pt x="8758" y="10876"/>
                    <a:pt x="8794" y="10831"/>
                  </a:cubicBezTo>
                  <a:cubicBezTo>
                    <a:pt x="8831" y="10784"/>
                    <a:pt x="8867" y="10739"/>
                    <a:pt x="8903" y="10692"/>
                  </a:cubicBezTo>
                  <a:cubicBezTo>
                    <a:pt x="8939" y="10645"/>
                    <a:pt x="8973" y="10597"/>
                    <a:pt x="9008" y="10550"/>
                  </a:cubicBezTo>
                  <a:cubicBezTo>
                    <a:pt x="9043" y="10502"/>
                    <a:pt x="9078" y="10456"/>
                    <a:pt x="9113" y="10408"/>
                  </a:cubicBezTo>
                  <a:cubicBezTo>
                    <a:pt x="9147" y="10359"/>
                    <a:pt x="9180" y="10310"/>
                    <a:pt x="9214" y="10261"/>
                  </a:cubicBezTo>
                  <a:cubicBezTo>
                    <a:pt x="9247" y="10213"/>
                    <a:pt x="9281" y="10165"/>
                    <a:pt x="9313" y="10116"/>
                  </a:cubicBezTo>
                  <a:cubicBezTo>
                    <a:pt x="9346" y="10066"/>
                    <a:pt x="9378" y="10015"/>
                    <a:pt x="9411" y="9964"/>
                  </a:cubicBezTo>
                  <a:cubicBezTo>
                    <a:pt x="9442" y="9915"/>
                    <a:pt x="9474" y="9866"/>
                    <a:pt x="9504" y="9816"/>
                  </a:cubicBezTo>
                  <a:cubicBezTo>
                    <a:pt x="9536" y="9764"/>
                    <a:pt x="9567" y="9711"/>
                    <a:pt x="9598" y="9659"/>
                  </a:cubicBezTo>
                  <a:cubicBezTo>
                    <a:pt x="9627" y="9609"/>
                    <a:pt x="9657" y="9560"/>
                    <a:pt x="9686" y="9509"/>
                  </a:cubicBezTo>
                  <a:cubicBezTo>
                    <a:pt x="9716" y="9456"/>
                    <a:pt x="9745" y="9401"/>
                    <a:pt x="9774" y="9347"/>
                  </a:cubicBezTo>
                  <a:cubicBezTo>
                    <a:pt x="9802" y="9296"/>
                    <a:pt x="9830" y="9246"/>
                    <a:pt x="9856" y="9194"/>
                  </a:cubicBezTo>
                  <a:cubicBezTo>
                    <a:pt x="9885" y="9139"/>
                    <a:pt x="9912" y="9083"/>
                    <a:pt x="9940" y="9027"/>
                  </a:cubicBezTo>
                  <a:cubicBezTo>
                    <a:pt x="9965" y="8975"/>
                    <a:pt x="9991" y="8924"/>
                    <a:pt x="10016" y="8873"/>
                  </a:cubicBezTo>
                  <a:cubicBezTo>
                    <a:pt x="10042" y="8816"/>
                    <a:pt x="10067" y="8758"/>
                    <a:pt x="10093" y="8701"/>
                  </a:cubicBezTo>
                  <a:cubicBezTo>
                    <a:pt x="10116" y="8648"/>
                    <a:pt x="10140" y="8596"/>
                    <a:pt x="10163" y="8543"/>
                  </a:cubicBezTo>
                  <a:cubicBezTo>
                    <a:pt x="10188" y="8485"/>
                    <a:pt x="10210" y="8426"/>
                    <a:pt x="10234" y="8367"/>
                  </a:cubicBezTo>
                  <a:cubicBezTo>
                    <a:pt x="10255" y="8314"/>
                    <a:pt x="10277" y="8261"/>
                    <a:pt x="10297" y="8207"/>
                  </a:cubicBezTo>
                  <a:cubicBezTo>
                    <a:pt x="10320" y="8147"/>
                    <a:pt x="10341" y="8085"/>
                    <a:pt x="10362" y="8024"/>
                  </a:cubicBezTo>
                  <a:cubicBezTo>
                    <a:pt x="10381" y="7971"/>
                    <a:pt x="10400" y="7918"/>
                    <a:pt x="10418" y="7864"/>
                  </a:cubicBezTo>
                  <a:cubicBezTo>
                    <a:pt x="10439" y="7802"/>
                    <a:pt x="10457" y="7738"/>
                    <a:pt x="10476" y="7675"/>
                  </a:cubicBezTo>
                  <a:cubicBezTo>
                    <a:pt x="10493" y="7622"/>
                    <a:pt x="10510" y="7569"/>
                    <a:pt x="10525" y="7515"/>
                  </a:cubicBezTo>
                  <a:cubicBezTo>
                    <a:pt x="10543" y="7450"/>
                    <a:pt x="10559" y="7384"/>
                    <a:pt x="10576" y="7319"/>
                  </a:cubicBezTo>
                  <a:cubicBezTo>
                    <a:pt x="10590" y="7266"/>
                    <a:pt x="10604" y="7213"/>
                    <a:pt x="10617" y="7159"/>
                  </a:cubicBezTo>
                  <a:cubicBezTo>
                    <a:pt x="10633" y="7092"/>
                    <a:pt x="10646" y="7025"/>
                    <a:pt x="10660" y="6958"/>
                  </a:cubicBezTo>
                  <a:cubicBezTo>
                    <a:pt x="10671" y="6904"/>
                    <a:pt x="10683" y="6851"/>
                    <a:pt x="10694" y="6797"/>
                  </a:cubicBezTo>
                  <a:cubicBezTo>
                    <a:pt x="10706" y="6728"/>
                    <a:pt x="10717" y="6658"/>
                    <a:pt x="10728" y="6588"/>
                  </a:cubicBezTo>
                  <a:cubicBezTo>
                    <a:pt x="10736" y="6535"/>
                    <a:pt x="10746" y="6482"/>
                    <a:pt x="10754" y="6428"/>
                  </a:cubicBezTo>
                  <a:cubicBezTo>
                    <a:pt x="10764" y="6356"/>
                    <a:pt x="10771" y="6283"/>
                    <a:pt x="10779" y="6211"/>
                  </a:cubicBezTo>
                  <a:cubicBezTo>
                    <a:pt x="10785" y="6158"/>
                    <a:pt x="10792" y="6106"/>
                    <a:pt x="10797" y="6053"/>
                  </a:cubicBezTo>
                  <a:cubicBezTo>
                    <a:pt x="10804" y="5977"/>
                    <a:pt x="10808" y="5900"/>
                    <a:pt x="10813" y="5824"/>
                  </a:cubicBezTo>
                  <a:cubicBezTo>
                    <a:pt x="10816" y="5773"/>
                    <a:pt x="10821" y="5724"/>
                    <a:pt x="10823" y="5673"/>
                  </a:cubicBezTo>
                  <a:cubicBezTo>
                    <a:pt x="10827" y="5592"/>
                    <a:pt x="10827" y="5510"/>
                    <a:pt x="10828" y="5428"/>
                  </a:cubicBezTo>
                  <a:cubicBezTo>
                    <a:pt x="10829" y="5381"/>
                    <a:pt x="10831" y="5334"/>
                    <a:pt x="10831" y="5287"/>
                  </a:cubicBezTo>
                  <a:cubicBezTo>
                    <a:pt x="10830" y="5194"/>
                    <a:pt x="10826" y="5100"/>
                    <a:pt x="10823" y="5006"/>
                  </a:cubicBezTo>
                  <a:cubicBezTo>
                    <a:pt x="10821" y="4969"/>
                    <a:pt x="10821" y="4933"/>
                    <a:pt x="10819" y="4896"/>
                  </a:cubicBezTo>
                  <a:cubicBezTo>
                    <a:pt x="10812" y="4764"/>
                    <a:pt x="10802" y="4632"/>
                    <a:pt x="10788" y="4498"/>
                  </a:cubicBezTo>
                  <a:lnTo>
                    <a:pt x="10782" y="4441"/>
                  </a:lnTo>
                  <a:lnTo>
                    <a:pt x="10735" y="4421"/>
                  </a:lnTo>
                  <a:cubicBezTo>
                    <a:pt x="10378" y="4275"/>
                    <a:pt x="10124" y="4048"/>
                    <a:pt x="9987" y="3765"/>
                  </a:cubicBezTo>
                  <a:cubicBezTo>
                    <a:pt x="9880" y="3545"/>
                    <a:pt x="9844" y="3291"/>
                    <a:pt x="9884" y="3013"/>
                  </a:cubicBezTo>
                  <a:cubicBezTo>
                    <a:pt x="9970" y="2432"/>
                    <a:pt x="10368" y="1946"/>
                    <a:pt x="10817" y="1833"/>
                  </a:cubicBezTo>
                  <a:cubicBezTo>
                    <a:pt x="10881" y="1817"/>
                    <a:pt x="10946" y="1809"/>
                    <a:pt x="11012" y="1809"/>
                  </a:cubicBezTo>
                  <a:cubicBezTo>
                    <a:pt x="11126" y="1809"/>
                    <a:pt x="11239" y="1834"/>
                    <a:pt x="11347" y="1882"/>
                  </a:cubicBezTo>
                  <a:cubicBezTo>
                    <a:pt x="11587" y="1999"/>
                    <a:pt x="11748" y="2178"/>
                    <a:pt x="11826" y="2414"/>
                  </a:cubicBezTo>
                  <a:cubicBezTo>
                    <a:pt x="11985" y="2900"/>
                    <a:pt x="11750" y="3481"/>
                    <a:pt x="11748" y="3487"/>
                  </a:cubicBezTo>
                  <a:lnTo>
                    <a:pt x="11691" y="3624"/>
                  </a:lnTo>
                  <a:lnTo>
                    <a:pt x="13825" y="3572"/>
                  </a:lnTo>
                  <a:lnTo>
                    <a:pt x="14052" y="669"/>
                  </a:lnTo>
                  <a:cubicBezTo>
                    <a:pt x="15335" y="1032"/>
                    <a:pt x="16484" y="1607"/>
                    <a:pt x="17470" y="2378"/>
                  </a:cubicBezTo>
                  <a:lnTo>
                    <a:pt x="16585" y="6863"/>
                  </a:lnTo>
                  <a:lnTo>
                    <a:pt x="16698" y="6848"/>
                  </a:lnTo>
                  <a:cubicBezTo>
                    <a:pt x="16718" y="6846"/>
                    <a:pt x="16741" y="6847"/>
                    <a:pt x="16766" y="6853"/>
                  </a:cubicBezTo>
                  <a:cubicBezTo>
                    <a:pt x="16940" y="6892"/>
                    <a:pt x="17220" y="7132"/>
                    <a:pt x="17332" y="7475"/>
                  </a:cubicBezTo>
                  <a:cubicBezTo>
                    <a:pt x="17402" y="7689"/>
                    <a:pt x="17421" y="8009"/>
                    <a:pt x="17118" y="8323"/>
                  </a:cubicBezTo>
                  <a:cubicBezTo>
                    <a:pt x="16920" y="8528"/>
                    <a:pt x="16685" y="8632"/>
                    <a:pt x="16422" y="8632"/>
                  </a:cubicBezTo>
                  <a:cubicBezTo>
                    <a:pt x="16365" y="8632"/>
                    <a:pt x="16309" y="8627"/>
                    <a:pt x="16255" y="8619"/>
                  </a:cubicBezTo>
                  <a:cubicBezTo>
                    <a:pt x="16255" y="8619"/>
                    <a:pt x="16254" y="8618"/>
                    <a:pt x="16253" y="8618"/>
                  </a:cubicBezTo>
                  <a:cubicBezTo>
                    <a:pt x="16200" y="8610"/>
                    <a:pt x="16148" y="8598"/>
                    <a:pt x="16098" y="8584"/>
                  </a:cubicBezTo>
                  <a:cubicBezTo>
                    <a:pt x="16097" y="8583"/>
                    <a:pt x="16095" y="8583"/>
                    <a:pt x="16094" y="8582"/>
                  </a:cubicBezTo>
                  <a:cubicBezTo>
                    <a:pt x="16045" y="8568"/>
                    <a:pt x="15999" y="8551"/>
                    <a:pt x="15955" y="8534"/>
                  </a:cubicBezTo>
                  <a:cubicBezTo>
                    <a:pt x="15953" y="8533"/>
                    <a:pt x="15951" y="8532"/>
                    <a:pt x="15949" y="8531"/>
                  </a:cubicBezTo>
                  <a:cubicBezTo>
                    <a:pt x="15906" y="8514"/>
                    <a:pt x="15865" y="8495"/>
                    <a:pt x="15828" y="8476"/>
                  </a:cubicBezTo>
                  <a:cubicBezTo>
                    <a:pt x="15826" y="8475"/>
                    <a:pt x="15824" y="8474"/>
                    <a:pt x="15822" y="8473"/>
                  </a:cubicBezTo>
                  <a:cubicBezTo>
                    <a:pt x="15785" y="8455"/>
                    <a:pt x="15752" y="8436"/>
                    <a:pt x="15722" y="8419"/>
                  </a:cubicBezTo>
                  <a:cubicBezTo>
                    <a:pt x="15720" y="8418"/>
                    <a:pt x="15718" y="8416"/>
                    <a:pt x="15716" y="8415"/>
                  </a:cubicBezTo>
                  <a:cubicBezTo>
                    <a:pt x="15687" y="8398"/>
                    <a:pt x="15661" y="8382"/>
                    <a:pt x="15640" y="8367"/>
                  </a:cubicBezTo>
                  <a:cubicBezTo>
                    <a:pt x="15639" y="8367"/>
                    <a:pt x="15638" y="8366"/>
                    <a:pt x="15637" y="8366"/>
                  </a:cubicBezTo>
                  <a:cubicBezTo>
                    <a:pt x="15616" y="8352"/>
                    <a:pt x="15599" y="8340"/>
                    <a:pt x="15588" y="8331"/>
                  </a:cubicBezTo>
                  <a:cubicBezTo>
                    <a:pt x="15587" y="8330"/>
                    <a:pt x="15586" y="8330"/>
                    <a:pt x="15585" y="8329"/>
                  </a:cubicBezTo>
                  <a:cubicBezTo>
                    <a:pt x="15575" y="8322"/>
                    <a:pt x="15568" y="8316"/>
                    <a:pt x="15568" y="8316"/>
                  </a:cubicBezTo>
                  <a:lnTo>
                    <a:pt x="15441" y="8214"/>
                  </a:lnTo>
                  <a:lnTo>
                    <a:pt x="15441" y="8214"/>
                  </a:lnTo>
                  <a:lnTo>
                    <a:pt x="15441" y="12702"/>
                  </a:lnTo>
                  <a:cubicBezTo>
                    <a:pt x="15108" y="12715"/>
                    <a:pt x="14789" y="12745"/>
                    <a:pt x="14484" y="12792"/>
                  </a:cubicBezTo>
                  <a:cubicBezTo>
                    <a:pt x="14484" y="12792"/>
                    <a:pt x="14483" y="12792"/>
                    <a:pt x="14483" y="12792"/>
                  </a:cubicBezTo>
                  <a:cubicBezTo>
                    <a:pt x="14454" y="12797"/>
                    <a:pt x="14426" y="12802"/>
                    <a:pt x="14398" y="12807"/>
                  </a:cubicBezTo>
                  <a:cubicBezTo>
                    <a:pt x="14315" y="12821"/>
                    <a:pt x="14233" y="12835"/>
                    <a:pt x="14153" y="12851"/>
                  </a:cubicBezTo>
                  <a:cubicBezTo>
                    <a:pt x="14145" y="12853"/>
                    <a:pt x="14137" y="12855"/>
                    <a:pt x="14129" y="12856"/>
                  </a:cubicBezTo>
                  <a:cubicBezTo>
                    <a:pt x="13392" y="13007"/>
                    <a:pt x="12732" y="13269"/>
                    <a:pt x="12105" y="13658"/>
                  </a:cubicBezTo>
                  <a:cubicBezTo>
                    <a:pt x="12104" y="13659"/>
                    <a:pt x="12103" y="13659"/>
                    <a:pt x="12102" y="13660"/>
                  </a:cubicBezTo>
                  <a:cubicBezTo>
                    <a:pt x="12017" y="13713"/>
                    <a:pt x="11932" y="13768"/>
                    <a:pt x="11848" y="13826"/>
                  </a:cubicBezTo>
                  <a:cubicBezTo>
                    <a:pt x="11842" y="13830"/>
                    <a:pt x="11835" y="13834"/>
                    <a:pt x="11829" y="13838"/>
                  </a:cubicBezTo>
                  <a:cubicBezTo>
                    <a:pt x="11751" y="13892"/>
                    <a:pt x="11673" y="13948"/>
                    <a:pt x="11596" y="14006"/>
                  </a:cubicBezTo>
                  <a:cubicBezTo>
                    <a:pt x="11585" y="14015"/>
                    <a:pt x="11573" y="14023"/>
                    <a:pt x="11562" y="14031"/>
                  </a:cubicBezTo>
                  <a:cubicBezTo>
                    <a:pt x="11489" y="14087"/>
                    <a:pt x="11417" y="14144"/>
                    <a:pt x="11345" y="14203"/>
                  </a:cubicBezTo>
                  <a:cubicBezTo>
                    <a:pt x="11330" y="14215"/>
                    <a:pt x="11316" y="14226"/>
                    <a:pt x="11301" y="14238"/>
                  </a:cubicBezTo>
                  <a:cubicBezTo>
                    <a:pt x="11216" y="14309"/>
                    <a:pt x="11132" y="14381"/>
                    <a:pt x="11047" y="14457"/>
                  </a:cubicBezTo>
                  <a:cubicBezTo>
                    <a:pt x="10962" y="14533"/>
                    <a:pt x="10876" y="14605"/>
                    <a:pt x="10788" y="14675"/>
                  </a:cubicBezTo>
                  <a:cubicBezTo>
                    <a:pt x="10774" y="14686"/>
                    <a:pt x="10760" y="14697"/>
                    <a:pt x="10746" y="14708"/>
                  </a:cubicBezTo>
                  <a:cubicBezTo>
                    <a:pt x="10657" y="14777"/>
                    <a:pt x="10567" y="14844"/>
                    <a:pt x="10475" y="14908"/>
                  </a:cubicBezTo>
                  <a:cubicBezTo>
                    <a:pt x="10471" y="14910"/>
                    <a:pt x="10466" y="14913"/>
                    <a:pt x="10462" y="14916"/>
                  </a:cubicBezTo>
                  <a:cubicBezTo>
                    <a:pt x="9868" y="15323"/>
                    <a:pt x="9225" y="15594"/>
                    <a:pt x="8600" y="15695"/>
                  </a:cubicBezTo>
                  <a:cubicBezTo>
                    <a:pt x="8600" y="15695"/>
                    <a:pt x="8541" y="15704"/>
                    <a:pt x="8541" y="15704"/>
                  </a:cubicBezTo>
                  <a:close/>
                  <a:moveTo>
                    <a:pt x="5353" y="13592"/>
                  </a:moveTo>
                  <a:cubicBezTo>
                    <a:pt x="4767" y="13773"/>
                    <a:pt x="4205" y="13865"/>
                    <a:pt x="3682" y="13865"/>
                  </a:cubicBezTo>
                  <a:cubicBezTo>
                    <a:pt x="3682" y="13865"/>
                    <a:pt x="3682" y="13865"/>
                    <a:pt x="3681" y="13865"/>
                  </a:cubicBezTo>
                  <a:cubicBezTo>
                    <a:pt x="2269" y="13865"/>
                    <a:pt x="1419" y="13215"/>
                    <a:pt x="955" y="12670"/>
                  </a:cubicBezTo>
                  <a:cubicBezTo>
                    <a:pt x="455" y="12083"/>
                    <a:pt x="160" y="11324"/>
                    <a:pt x="165" y="10636"/>
                  </a:cubicBezTo>
                  <a:cubicBezTo>
                    <a:pt x="128" y="9282"/>
                    <a:pt x="296" y="6652"/>
                    <a:pt x="1833" y="4256"/>
                  </a:cubicBezTo>
                  <a:cubicBezTo>
                    <a:pt x="3541" y="1594"/>
                    <a:pt x="6453" y="187"/>
                    <a:pt x="10254" y="187"/>
                  </a:cubicBezTo>
                  <a:cubicBezTo>
                    <a:pt x="10715" y="187"/>
                    <a:pt x="11196" y="208"/>
                    <a:pt x="11683" y="248"/>
                  </a:cubicBezTo>
                  <a:cubicBezTo>
                    <a:pt x="12450" y="312"/>
                    <a:pt x="13194" y="439"/>
                    <a:pt x="13894" y="626"/>
                  </a:cubicBezTo>
                  <a:lnTo>
                    <a:pt x="13678" y="3388"/>
                  </a:lnTo>
                  <a:lnTo>
                    <a:pt x="11941" y="3431"/>
                  </a:lnTo>
                  <a:cubicBezTo>
                    <a:pt x="11958" y="3375"/>
                    <a:pt x="11977" y="3306"/>
                    <a:pt x="11994" y="3226"/>
                  </a:cubicBezTo>
                  <a:cubicBezTo>
                    <a:pt x="12020" y="3107"/>
                    <a:pt x="12040" y="2965"/>
                    <a:pt x="12042" y="2814"/>
                  </a:cubicBezTo>
                  <a:cubicBezTo>
                    <a:pt x="12044" y="2663"/>
                    <a:pt x="12027" y="2503"/>
                    <a:pt x="11976" y="2349"/>
                  </a:cubicBezTo>
                  <a:cubicBezTo>
                    <a:pt x="11906" y="2133"/>
                    <a:pt x="11781" y="1959"/>
                    <a:pt x="11602" y="1826"/>
                  </a:cubicBezTo>
                  <a:cubicBezTo>
                    <a:pt x="11543" y="1782"/>
                    <a:pt x="11478" y="1743"/>
                    <a:pt x="11407" y="1709"/>
                  </a:cubicBezTo>
                  <a:cubicBezTo>
                    <a:pt x="11278" y="1651"/>
                    <a:pt x="11146" y="1622"/>
                    <a:pt x="11012" y="1622"/>
                  </a:cubicBezTo>
                  <a:cubicBezTo>
                    <a:pt x="10974" y="1622"/>
                    <a:pt x="10937" y="1624"/>
                    <a:pt x="10900" y="1629"/>
                  </a:cubicBezTo>
                  <a:cubicBezTo>
                    <a:pt x="10343" y="1698"/>
                    <a:pt x="9829" y="2279"/>
                    <a:pt x="9726" y="2981"/>
                  </a:cubicBezTo>
                  <a:cubicBezTo>
                    <a:pt x="9635" y="3600"/>
                    <a:pt x="9883" y="4131"/>
                    <a:pt x="10398" y="4453"/>
                  </a:cubicBezTo>
                  <a:cubicBezTo>
                    <a:pt x="10471" y="4499"/>
                    <a:pt x="10550" y="4541"/>
                    <a:pt x="10634" y="4578"/>
                  </a:cubicBezTo>
                  <a:cubicBezTo>
                    <a:pt x="10647" y="4707"/>
                    <a:pt x="10656" y="4836"/>
                    <a:pt x="10662" y="4965"/>
                  </a:cubicBezTo>
                  <a:cubicBezTo>
                    <a:pt x="10662" y="4975"/>
                    <a:pt x="10662" y="4984"/>
                    <a:pt x="10662" y="4994"/>
                  </a:cubicBezTo>
                  <a:cubicBezTo>
                    <a:pt x="10667" y="5112"/>
                    <a:pt x="10670" y="5230"/>
                    <a:pt x="10670" y="5346"/>
                  </a:cubicBezTo>
                  <a:cubicBezTo>
                    <a:pt x="10670" y="5369"/>
                    <a:pt x="10668" y="5392"/>
                    <a:pt x="10668" y="5415"/>
                  </a:cubicBezTo>
                  <a:cubicBezTo>
                    <a:pt x="10667" y="5518"/>
                    <a:pt x="10665" y="5621"/>
                    <a:pt x="10660" y="5723"/>
                  </a:cubicBezTo>
                  <a:cubicBezTo>
                    <a:pt x="10659" y="5745"/>
                    <a:pt x="10656" y="5767"/>
                    <a:pt x="10655" y="5789"/>
                  </a:cubicBezTo>
                  <a:cubicBezTo>
                    <a:pt x="10649" y="5891"/>
                    <a:pt x="10642" y="5993"/>
                    <a:pt x="10632" y="6093"/>
                  </a:cubicBezTo>
                  <a:cubicBezTo>
                    <a:pt x="10628" y="6131"/>
                    <a:pt x="10622" y="6167"/>
                    <a:pt x="10618" y="6204"/>
                  </a:cubicBezTo>
                  <a:cubicBezTo>
                    <a:pt x="10608" y="6289"/>
                    <a:pt x="10599" y="6374"/>
                    <a:pt x="10587" y="6458"/>
                  </a:cubicBezTo>
                  <a:cubicBezTo>
                    <a:pt x="10579" y="6510"/>
                    <a:pt x="10569" y="6560"/>
                    <a:pt x="10560" y="6611"/>
                  </a:cubicBezTo>
                  <a:cubicBezTo>
                    <a:pt x="10549" y="6680"/>
                    <a:pt x="10538" y="6749"/>
                    <a:pt x="10525" y="6818"/>
                  </a:cubicBezTo>
                  <a:cubicBezTo>
                    <a:pt x="10514" y="6874"/>
                    <a:pt x="10500" y="6930"/>
                    <a:pt x="10488" y="6987"/>
                  </a:cubicBezTo>
                  <a:cubicBezTo>
                    <a:pt x="10475" y="7048"/>
                    <a:pt x="10462" y="7110"/>
                    <a:pt x="10447" y="7171"/>
                  </a:cubicBezTo>
                  <a:cubicBezTo>
                    <a:pt x="10434" y="7225"/>
                    <a:pt x="10419" y="7279"/>
                    <a:pt x="10404" y="7332"/>
                  </a:cubicBezTo>
                  <a:cubicBezTo>
                    <a:pt x="10388" y="7394"/>
                    <a:pt x="10373" y="7457"/>
                    <a:pt x="10355" y="7518"/>
                  </a:cubicBezTo>
                  <a:cubicBezTo>
                    <a:pt x="10338" y="7578"/>
                    <a:pt x="10318" y="7636"/>
                    <a:pt x="10299" y="7695"/>
                  </a:cubicBezTo>
                  <a:cubicBezTo>
                    <a:pt x="10282" y="7750"/>
                    <a:pt x="10266" y="7805"/>
                    <a:pt x="10248" y="7859"/>
                  </a:cubicBezTo>
                  <a:cubicBezTo>
                    <a:pt x="10228" y="7919"/>
                    <a:pt x="10205" y="7978"/>
                    <a:pt x="10183" y="8038"/>
                  </a:cubicBezTo>
                  <a:cubicBezTo>
                    <a:pt x="10165" y="8089"/>
                    <a:pt x="10147" y="8142"/>
                    <a:pt x="10127" y="8193"/>
                  </a:cubicBezTo>
                  <a:cubicBezTo>
                    <a:pt x="10104" y="8253"/>
                    <a:pt x="10079" y="8311"/>
                    <a:pt x="10055" y="8370"/>
                  </a:cubicBezTo>
                  <a:cubicBezTo>
                    <a:pt x="10035" y="8420"/>
                    <a:pt x="10015" y="8471"/>
                    <a:pt x="9993" y="8521"/>
                  </a:cubicBezTo>
                  <a:cubicBezTo>
                    <a:pt x="9966" y="8585"/>
                    <a:pt x="9936" y="8648"/>
                    <a:pt x="9907" y="8711"/>
                  </a:cubicBezTo>
                  <a:cubicBezTo>
                    <a:pt x="9887" y="8754"/>
                    <a:pt x="9868" y="8799"/>
                    <a:pt x="9847" y="8842"/>
                  </a:cubicBezTo>
                  <a:cubicBezTo>
                    <a:pt x="9814" y="8910"/>
                    <a:pt x="9779" y="8977"/>
                    <a:pt x="9745" y="9045"/>
                  </a:cubicBezTo>
                  <a:cubicBezTo>
                    <a:pt x="9726" y="9082"/>
                    <a:pt x="9708" y="9119"/>
                    <a:pt x="9689" y="9156"/>
                  </a:cubicBezTo>
                  <a:cubicBezTo>
                    <a:pt x="9654" y="9223"/>
                    <a:pt x="9616" y="9289"/>
                    <a:pt x="9579" y="9356"/>
                  </a:cubicBezTo>
                  <a:cubicBezTo>
                    <a:pt x="9559" y="9391"/>
                    <a:pt x="9540" y="9428"/>
                    <a:pt x="9520" y="9463"/>
                  </a:cubicBezTo>
                  <a:cubicBezTo>
                    <a:pt x="9481" y="9530"/>
                    <a:pt x="9441" y="9596"/>
                    <a:pt x="9401" y="9662"/>
                  </a:cubicBezTo>
                  <a:cubicBezTo>
                    <a:pt x="9381" y="9695"/>
                    <a:pt x="9361" y="9729"/>
                    <a:pt x="9341" y="9762"/>
                  </a:cubicBezTo>
                  <a:cubicBezTo>
                    <a:pt x="9299" y="9829"/>
                    <a:pt x="9256" y="9894"/>
                    <a:pt x="9213" y="9960"/>
                  </a:cubicBezTo>
                  <a:cubicBezTo>
                    <a:pt x="9192" y="9991"/>
                    <a:pt x="9173" y="10023"/>
                    <a:pt x="9151" y="10055"/>
                  </a:cubicBezTo>
                  <a:cubicBezTo>
                    <a:pt x="9107" y="10120"/>
                    <a:pt x="9062" y="10184"/>
                    <a:pt x="9016" y="10249"/>
                  </a:cubicBezTo>
                  <a:cubicBezTo>
                    <a:pt x="8995" y="10279"/>
                    <a:pt x="8975" y="10310"/>
                    <a:pt x="8953" y="10339"/>
                  </a:cubicBezTo>
                  <a:cubicBezTo>
                    <a:pt x="8907" y="10403"/>
                    <a:pt x="8860" y="10465"/>
                    <a:pt x="8813" y="10528"/>
                  </a:cubicBezTo>
                  <a:cubicBezTo>
                    <a:pt x="8791" y="10557"/>
                    <a:pt x="8769" y="10587"/>
                    <a:pt x="8747" y="10616"/>
                  </a:cubicBezTo>
                  <a:cubicBezTo>
                    <a:pt x="8697" y="10681"/>
                    <a:pt x="8646" y="10743"/>
                    <a:pt x="8596" y="10806"/>
                  </a:cubicBezTo>
                  <a:cubicBezTo>
                    <a:pt x="8574" y="10832"/>
                    <a:pt x="8554" y="10859"/>
                    <a:pt x="8532" y="10885"/>
                  </a:cubicBezTo>
                  <a:cubicBezTo>
                    <a:pt x="8480" y="10950"/>
                    <a:pt x="8426" y="11012"/>
                    <a:pt x="8372" y="11075"/>
                  </a:cubicBezTo>
                  <a:cubicBezTo>
                    <a:pt x="8351" y="11099"/>
                    <a:pt x="8332" y="11123"/>
                    <a:pt x="8311" y="11146"/>
                  </a:cubicBezTo>
                  <a:cubicBezTo>
                    <a:pt x="8259" y="11207"/>
                    <a:pt x="8205" y="11265"/>
                    <a:pt x="8151" y="11324"/>
                  </a:cubicBezTo>
                  <a:cubicBezTo>
                    <a:pt x="8129" y="11349"/>
                    <a:pt x="8106" y="11375"/>
                    <a:pt x="8083" y="11399"/>
                  </a:cubicBezTo>
                  <a:cubicBezTo>
                    <a:pt x="8030" y="11457"/>
                    <a:pt x="7975" y="11513"/>
                    <a:pt x="7921" y="11569"/>
                  </a:cubicBezTo>
                  <a:cubicBezTo>
                    <a:pt x="7897" y="11594"/>
                    <a:pt x="7874" y="11619"/>
                    <a:pt x="7850" y="11644"/>
                  </a:cubicBezTo>
                  <a:cubicBezTo>
                    <a:pt x="7796" y="11698"/>
                    <a:pt x="7742" y="11751"/>
                    <a:pt x="7688" y="11805"/>
                  </a:cubicBezTo>
                  <a:cubicBezTo>
                    <a:pt x="7662" y="11830"/>
                    <a:pt x="7637" y="11855"/>
                    <a:pt x="7611" y="11880"/>
                  </a:cubicBezTo>
                  <a:cubicBezTo>
                    <a:pt x="7556" y="11933"/>
                    <a:pt x="7500" y="11985"/>
                    <a:pt x="7444" y="12036"/>
                  </a:cubicBezTo>
                  <a:cubicBezTo>
                    <a:pt x="7419" y="12060"/>
                    <a:pt x="7394" y="12084"/>
                    <a:pt x="7369" y="12107"/>
                  </a:cubicBezTo>
                  <a:cubicBezTo>
                    <a:pt x="7314" y="12157"/>
                    <a:pt x="7258" y="12205"/>
                    <a:pt x="7203" y="12254"/>
                  </a:cubicBezTo>
                  <a:cubicBezTo>
                    <a:pt x="7176" y="12278"/>
                    <a:pt x="7149" y="12302"/>
                    <a:pt x="7122" y="12326"/>
                  </a:cubicBezTo>
                  <a:cubicBezTo>
                    <a:pt x="7071" y="12370"/>
                    <a:pt x="7019" y="12413"/>
                    <a:pt x="6967" y="12456"/>
                  </a:cubicBezTo>
                  <a:cubicBezTo>
                    <a:pt x="6935" y="12482"/>
                    <a:pt x="6904" y="12510"/>
                    <a:pt x="6872" y="12535"/>
                  </a:cubicBezTo>
                  <a:cubicBezTo>
                    <a:pt x="6821" y="12577"/>
                    <a:pt x="6769" y="12618"/>
                    <a:pt x="6717" y="12659"/>
                  </a:cubicBezTo>
                  <a:cubicBezTo>
                    <a:pt x="6685" y="12684"/>
                    <a:pt x="6653" y="12711"/>
                    <a:pt x="6621" y="12735"/>
                  </a:cubicBezTo>
                  <a:cubicBezTo>
                    <a:pt x="6571" y="12774"/>
                    <a:pt x="6521" y="12811"/>
                    <a:pt x="6471" y="12849"/>
                  </a:cubicBezTo>
                  <a:cubicBezTo>
                    <a:pt x="6436" y="12874"/>
                    <a:pt x="6402" y="12901"/>
                    <a:pt x="6367" y="12927"/>
                  </a:cubicBezTo>
                  <a:cubicBezTo>
                    <a:pt x="6319" y="12961"/>
                    <a:pt x="6272" y="12995"/>
                    <a:pt x="6224" y="13029"/>
                  </a:cubicBezTo>
                  <a:cubicBezTo>
                    <a:pt x="6187" y="13055"/>
                    <a:pt x="6150" y="13082"/>
                    <a:pt x="6113" y="13108"/>
                  </a:cubicBezTo>
                  <a:cubicBezTo>
                    <a:pt x="6067" y="13139"/>
                    <a:pt x="6022" y="13169"/>
                    <a:pt x="5977" y="13200"/>
                  </a:cubicBezTo>
                  <a:cubicBezTo>
                    <a:pt x="5937" y="13226"/>
                    <a:pt x="5897" y="13254"/>
                    <a:pt x="5858" y="13280"/>
                  </a:cubicBezTo>
                  <a:cubicBezTo>
                    <a:pt x="5813" y="13310"/>
                    <a:pt x="5768" y="13337"/>
                    <a:pt x="5723" y="13366"/>
                  </a:cubicBezTo>
                  <a:cubicBezTo>
                    <a:pt x="5683" y="13391"/>
                    <a:pt x="5643" y="13417"/>
                    <a:pt x="5604" y="13442"/>
                  </a:cubicBezTo>
                  <a:cubicBezTo>
                    <a:pt x="5560" y="13469"/>
                    <a:pt x="5517" y="13494"/>
                    <a:pt x="5474" y="13520"/>
                  </a:cubicBezTo>
                  <a:cubicBezTo>
                    <a:pt x="5434" y="13544"/>
                    <a:pt x="5393" y="13569"/>
                    <a:pt x="5353" y="13592"/>
                  </a:cubicBezTo>
                  <a:close/>
                  <a:moveTo>
                    <a:pt x="21342" y="9164"/>
                  </a:moveTo>
                  <a:cubicBezTo>
                    <a:pt x="21275" y="8891"/>
                    <a:pt x="21215" y="8610"/>
                    <a:pt x="21157" y="8339"/>
                  </a:cubicBezTo>
                  <a:cubicBezTo>
                    <a:pt x="21042" y="7795"/>
                    <a:pt x="20922" y="7233"/>
                    <a:pt x="20732" y="6706"/>
                  </a:cubicBezTo>
                  <a:cubicBezTo>
                    <a:pt x="20081" y="4897"/>
                    <a:pt x="19043" y="3414"/>
                    <a:pt x="17651" y="2296"/>
                  </a:cubicBezTo>
                  <a:lnTo>
                    <a:pt x="17651" y="2295"/>
                  </a:lnTo>
                  <a:lnTo>
                    <a:pt x="17606" y="2259"/>
                  </a:lnTo>
                  <a:lnTo>
                    <a:pt x="17508" y="2182"/>
                  </a:lnTo>
                  <a:lnTo>
                    <a:pt x="17508" y="2186"/>
                  </a:lnTo>
                  <a:cubicBezTo>
                    <a:pt x="16511" y="1417"/>
                    <a:pt x="15355" y="844"/>
                    <a:pt x="14067" y="482"/>
                  </a:cubicBezTo>
                  <a:lnTo>
                    <a:pt x="14067" y="480"/>
                  </a:lnTo>
                  <a:lnTo>
                    <a:pt x="13999" y="462"/>
                  </a:lnTo>
                  <a:lnTo>
                    <a:pt x="13909" y="437"/>
                  </a:lnTo>
                  <a:lnTo>
                    <a:pt x="13908" y="439"/>
                  </a:lnTo>
                  <a:cubicBezTo>
                    <a:pt x="13206" y="253"/>
                    <a:pt x="12462" y="125"/>
                    <a:pt x="11694" y="61"/>
                  </a:cubicBezTo>
                  <a:cubicBezTo>
                    <a:pt x="11204" y="21"/>
                    <a:pt x="10719" y="0"/>
                    <a:pt x="10254" y="0"/>
                  </a:cubicBezTo>
                  <a:cubicBezTo>
                    <a:pt x="6400" y="0"/>
                    <a:pt x="3443" y="1433"/>
                    <a:pt x="1704" y="4144"/>
                  </a:cubicBezTo>
                  <a:cubicBezTo>
                    <a:pt x="138" y="6585"/>
                    <a:pt x="-33" y="9263"/>
                    <a:pt x="4" y="10638"/>
                  </a:cubicBezTo>
                  <a:cubicBezTo>
                    <a:pt x="-2" y="11371"/>
                    <a:pt x="311" y="12180"/>
                    <a:pt x="841" y="12802"/>
                  </a:cubicBezTo>
                  <a:cubicBezTo>
                    <a:pt x="1326" y="13372"/>
                    <a:pt x="2213" y="14052"/>
                    <a:pt x="3681" y="14052"/>
                  </a:cubicBezTo>
                  <a:cubicBezTo>
                    <a:pt x="3682" y="14052"/>
                    <a:pt x="3682" y="14052"/>
                    <a:pt x="3682" y="14052"/>
                  </a:cubicBezTo>
                  <a:cubicBezTo>
                    <a:pt x="4201" y="14052"/>
                    <a:pt x="4757" y="13962"/>
                    <a:pt x="5335" y="13789"/>
                  </a:cubicBezTo>
                  <a:cubicBezTo>
                    <a:pt x="5819" y="15168"/>
                    <a:pt x="6787" y="15927"/>
                    <a:pt x="8069" y="15927"/>
                  </a:cubicBezTo>
                  <a:cubicBezTo>
                    <a:pt x="8223" y="15927"/>
                    <a:pt x="8381" y="15915"/>
                    <a:pt x="8539" y="15893"/>
                  </a:cubicBezTo>
                  <a:cubicBezTo>
                    <a:pt x="8660" y="17271"/>
                    <a:pt x="9169" y="18642"/>
                    <a:pt x="9944" y="19668"/>
                  </a:cubicBezTo>
                  <a:cubicBezTo>
                    <a:pt x="10610" y="20549"/>
                    <a:pt x="11797" y="21600"/>
                    <a:pt x="13670" y="21600"/>
                  </a:cubicBezTo>
                  <a:cubicBezTo>
                    <a:pt x="13791" y="21600"/>
                    <a:pt x="13915" y="21596"/>
                    <a:pt x="14038" y="21587"/>
                  </a:cubicBezTo>
                  <a:cubicBezTo>
                    <a:pt x="16849" y="21386"/>
                    <a:pt x="18415" y="19498"/>
                    <a:pt x="19233" y="17950"/>
                  </a:cubicBezTo>
                  <a:cubicBezTo>
                    <a:pt x="20113" y="16286"/>
                    <a:pt x="20612" y="14111"/>
                    <a:pt x="20573" y="12123"/>
                  </a:cubicBezTo>
                  <a:cubicBezTo>
                    <a:pt x="20734" y="11968"/>
                    <a:pt x="20877" y="11798"/>
                    <a:pt x="20997" y="11612"/>
                  </a:cubicBezTo>
                  <a:cubicBezTo>
                    <a:pt x="21448" y="10916"/>
                    <a:pt x="21567" y="10070"/>
                    <a:pt x="21342" y="9164"/>
                  </a:cubicBezTo>
                  <a:close/>
                </a:path>
              </a:pathLst>
            </a:custGeom>
            <a:solidFill>
              <a:srgbClr val="FEFEFE"/>
            </a:solidFill>
            <a:ln w="12700">
              <a:solidFill>
                <a:schemeClr val="tx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73" name="Rectangle 72">
            <a:extLst>
              <a:ext uri="{FF2B5EF4-FFF2-40B4-BE49-F238E27FC236}">
                <a16:creationId xmlns:a16="http://schemas.microsoft.com/office/drawing/2014/main" id="{38E02622-A9DD-47AB-A3C4-BDB413EEC70A}"/>
              </a:ext>
            </a:extLst>
          </p:cNvPr>
          <p:cNvSpPr/>
          <p:nvPr/>
        </p:nvSpPr>
        <p:spPr>
          <a:xfrm>
            <a:off x="6070935" y="4023938"/>
            <a:ext cx="569387"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77" name="Rectangle 76">
            <a:extLst>
              <a:ext uri="{FF2B5EF4-FFF2-40B4-BE49-F238E27FC236}">
                <a16:creationId xmlns:a16="http://schemas.microsoft.com/office/drawing/2014/main" id="{D9C000A5-3AF9-4EFC-B3D8-863AC7DB181F}"/>
              </a:ext>
            </a:extLst>
          </p:cNvPr>
          <p:cNvSpPr/>
          <p:nvPr/>
        </p:nvSpPr>
        <p:spPr>
          <a:xfrm>
            <a:off x="6829546" y="2933880"/>
            <a:ext cx="514885" cy="553998"/>
          </a:xfrm>
          <a:prstGeom prst="rect">
            <a:avLst/>
          </a:prstGeom>
        </p:spPr>
        <p:txBody>
          <a:bodyPr wrap="none" anchor="ctr">
            <a:spAutoFit/>
          </a:bodyPr>
          <a:lstStyle/>
          <a:p>
            <a:pPr algn="ctr"/>
            <a:r>
              <a:rPr lang="en-US" sz="3000">
                <a:solidFill>
                  <a:srgbClr val="FEFEFE"/>
                </a:solidFill>
                <a:latin typeface="FontAwesome" charset="0"/>
              </a:rPr>
              <a:t></a:t>
            </a:r>
            <a:endParaRPr lang="en-US" sz="3000">
              <a:solidFill>
                <a:srgbClr val="FEFEFE"/>
              </a:solidFill>
            </a:endParaRPr>
          </a:p>
        </p:txBody>
      </p:sp>
      <p:sp>
        <p:nvSpPr>
          <p:cNvPr id="79" name="Rectangle 78">
            <a:extLst>
              <a:ext uri="{FF2B5EF4-FFF2-40B4-BE49-F238E27FC236}">
                <a16:creationId xmlns:a16="http://schemas.microsoft.com/office/drawing/2014/main" id="{9DB4CB9B-900A-4C39-A9DF-F7BEF85A5447}"/>
              </a:ext>
            </a:extLst>
          </p:cNvPr>
          <p:cNvSpPr/>
          <p:nvPr/>
        </p:nvSpPr>
        <p:spPr>
          <a:xfrm>
            <a:off x="4674435" y="2595358"/>
            <a:ext cx="441146" cy="630942"/>
          </a:xfrm>
          <a:prstGeom prst="rect">
            <a:avLst/>
          </a:prstGeom>
        </p:spPr>
        <p:txBody>
          <a:bodyPr wrap="none" anchor="ctr">
            <a:spAutoFit/>
          </a:bodyPr>
          <a:lstStyle/>
          <a:p>
            <a:pPr algn="ctr"/>
            <a:r>
              <a:rPr lang="en-US" sz="3500" dirty="0">
                <a:solidFill>
                  <a:srgbClr val="FEFEFE"/>
                </a:solidFill>
                <a:latin typeface="FontAwesome" charset="0"/>
              </a:rPr>
              <a:t></a:t>
            </a:r>
            <a:endParaRPr lang="en-US" sz="3500" dirty="0">
              <a:solidFill>
                <a:srgbClr val="FEFEFE"/>
              </a:solidFill>
            </a:endParaRPr>
          </a:p>
        </p:txBody>
      </p:sp>
      <p:sp>
        <p:nvSpPr>
          <p:cNvPr id="81" name="Rectangle 80">
            <a:extLst>
              <a:ext uri="{FF2B5EF4-FFF2-40B4-BE49-F238E27FC236}">
                <a16:creationId xmlns:a16="http://schemas.microsoft.com/office/drawing/2014/main" id="{1DBE1418-38FB-452D-9A16-A6F656A51588}"/>
              </a:ext>
            </a:extLst>
          </p:cNvPr>
          <p:cNvSpPr/>
          <p:nvPr/>
        </p:nvSpPr>
        <p:spPr>
          <a:xfrm>
            <a:off x="5857989" y="2886709"/>
            <a:ext cx="458780"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82" name="Oval 81">
            <a:extLst>
              <a:ext uri="{FF2B5EF4-FFF2-40B4-BE49-F238E27FC236}">
                <a16:creationId xmlns:a16="http://schemas.microsoft.com/office/drawing/2014/main" id="{C91588B4-279F-42E9-9BA0-2856C3B3BDC0}"/>
              </a:ext>
            </a:extLst>
          </p:cNvPr>
          <p:cNvSpPr/>
          <p:nvPr/>
        </p:nvSpPr>
        <p:spPr>
          <a:xfrm>
            <a:off x="1066019" y="4161909"/>
            <a:ext cx="632480" cy="632479"/>
          </a:xfrm>
          <a:prstGeom prst="ellipse">
            <a:avLst/>
          </a:prstGeom>
          <a:solidFill>
            <a:schemeClr val="tx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E0C2B2C6-E86E-4DF0-AC86-61F5FA1227F0}"/>
              </a:ext>
            </a:extLst>
          </p:cNvPr>
          <p:cNvSpPr/>
          <p:nvPr/>
        </p:nvSpPr>
        <p:spPr>
          <a:xfrm>
            <a:off x="1830819" y="4024193"/>
            <a:ext cx="907912" cy="907912"/>
          </a:xfrm>
          <a:prstGeom prst="ellipse">
            <a:avLst/>
          </a:prstGeom>
          <a:solidFill>
            <a:schemeClr val="tx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E89B085D-16AA-40A1-B188-108271490F5D}"/>
              </a:ext>
            </a:extLst>
          </p:cNvPr>
          <p:cNvSpPr/>
          <p:nvPr/>
        </p:nvSpPr>
        <p:spPr>
          <a:xfrm>
            <a:off x="1151097" y="4206923"/>
            <a:ext cx="458780" cy="477054"/>
          </a:xfrm>
          <a:prstGeom prst="rect">
            <a:avLst/>
          </a:prstGeom>
        </p:spPr>
        <p:txBody>
          <a:bodyPr wrap="none" anchor="ctr">
            <a:spAutoFit/>
          </a:bodyPr>
          <a:lstStyle/>
          <a:p>
            <a:pPr algn="ctr"/>
            <a:r>
              <a:rPr lang="en-US" sz="2500" dirty="0">
                <a:solidFill>
                  <a:srgbClr val="FEFEFE"/>
                </a:solidFill>
                <a:latin typeface="FontAwesome" pitchFamily="2" charset="0"/>
              </a:rPr>
              <a:t></a:t>
            </a:r>
          </a:p>
        </p:txBody>
      </p:sp>
      <p:sp>
        <p:nvSpPr>
          <p:cNvPr id="85" name="Rectangle 84">
            <a:extLst>
              <a:ext uri="{FF2B5EF4-FFF2-40B4-BE49-F238E27FC236}">
                <a16:creationId xmlns:a16="http://schemas.microsoft.com/office/drawing/2014/main" id="{1E9C28D1-A19D-4A54-AAAA-80AAA033B260}"/>
              </a:ext>
            </a:extLst>
          </p:cNvPr>
          <p:cNvSpPr/>
          <p:nvPr/>
        </p:nvSpPr>
        <p:spPr>
          <a:xfrm>
            <a:off x="1984051" y="4163446"/>
            <a:ext cx="601447" cy="630942"/>
          </a:xfrm>
          <a:prstGeom prst="rect">
            <a:avLst/>
          </a:prstGeom>
        </p:spPr>
        <p:txBody>
          <a:bodyPr wrap="none" anchor="ctr">
            <a:spAutoFit/>
          </a:bodyPr>
          <a:lstStyle/>
          <a:p>
            <a:pPr algn="ctr"/>
            <a:r>
              <a:rPr lang="en-US" sz="3500" dirty="0">
                <a:solidFill>
                  <a:schemeClr val="bg1"/>
                </a:solidFill>
                <a:latin typeface="FontAwesome" charset="0"/>
              </a:rPr>
              <a:t></a:t>
            </a:r>
            <a:endParaRPr lang="en-US" sz="3500" dirty="0">
              <a:solidFill>
                <a:schemeClr val="bg1"/>
              </a:solidFill>
            </a:endParaRPr>
          </a:p>
        </p:txBody>
      </p:sp>
      <p:grpSp>
        <p:nvGrpSpPr>
          <p:cNvPr id="86" name="Group 85">
            <a:extLst>
              <a:ext uri="{FF2B5EF4-FFF2-40B4-BE49-F238E27FC236}">
                <a16:creationId xmlns:a16="http://schemas.microsoft.com/office/drawing/2014/main" id="{072F66E6-35CF-48E7-A094-C6B0F89E522B}"/>
              </a:ext>
            </a:extLst>
          </p:cNvPr>
          <p:cNvGrpSpPr/>
          <p:nvPr/>
        </p:nvGrpSpPr>
        <p:grpSpPr>
          <a:xfrm>
            <a:off x="1352990" y="4864231"/>
            <a:ext cx="847516" cy="544640"/>
            <a:chOff x="1423447" y="5382705"/>
            <a:chExt cx="847516" cy="544640"/>
          </a:xfrm>
        </p:grpSpPr>
        <p:cxnSp>
          <p:nvCxnSpPr>
            <p:cNvPr id="87" name="Straight Connector 86">
              <a:extLst>
                <a:ext uri="{FF2B5EF4-FFF2-40B4-BE49-F238E27FC236}">
                  <a16:creationId xmlns:a16="http://schemas.microsoft.com/office/drawing/2014/main" id="{F80CBD4E-A375-44D8-BAC9-666A9FA18D94}"/>
                </a:ext>
              </a:extLst>
            </p:cNvPr>
            <p:cNvCxnSpPr/>
            <p:nvPr/>
          </p:nvCxnSpPr>
          <p:spPr>
            <a:xfrm>
              <a:off x="1423447" y="5382705"/>
              <a:ext cx="391746" cy="544640"/>
            </a:xfrm>
            <a:prstGeom prst="line">
              <a:avLst/>
            </a:prstGeom>
            <a:ln>
              <a:solidFill>
                <a:schemeClr val="tx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95468285-F10A-4E47-A58B-00AC4B8D22AF}"/>
                </a:ext>
              </a:extLst>
            </p:cNvPr>
            <p:cNvCxnSpPr/>
            <p:nvPr/>
          </p:nvCxnSpPr>
          <p:spPr>
            <a:xfrm flipV="1">
              <a:off x="1815193" y="5509138"/>
              <a:ext cx="455770" cy="418207"/>
            </a:xfrm>
            <a:prstGeom prst="line">
              <a:avLst/>
            </a:prstGeom>
            <a:ln>
              <a:solidFill>
                <a:schemeClr val="tx1">
                  <a:alpha val="3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89" name="TextBox 88">
            <a:extLst>
              <a:ext uri="{FF2B5EF4-FFF2-40B4-BE49-F238E27FC236}">
                <a16:creationId xmlns:a16="http://schemas.microsoft.com/office/drawing/2014/main" id="{C2C1FF47-2A02-4E8A-8E2F-D8754707BB87}"/>
              </a:ext>
            </a:extLst>
          </p:cNvPr>
          <p:cNvSpPr txBox="1"/>
          <p:nvPr/>
        </p:nvSpPr>
        <p:spPr>
          <a:xfrm>
            <a:off x="1484966" y="2137490"/>
            <a:ext cx="1565743" cy="507831"/>
          </a:xfrm>
          <a:prstGeom prst="rect">
            <a:avLst/>
          </a:prstGeom>
          <a:noFill/>
        </p:spPr>
        <p:txBody>
          <a:bodyPr wrap="square" numCol="1" spcCol="457200" rtlCol="0">
            <a:spAutoFit/>
          </a:bodyPr>
          <a:lstStyle/>
          <a:p>
            <a:pPr>
              <a:lnSpc>
                <a:spcPct val="150000"/>
              </a:lnSpc>
            </a:pPr>
            <a:r>
              <a:rPr lang="en-US" sz="900" dirty="0">
                <a:latin typeface="Montserrat" charset="0"/>
                <a:ea typeface="Montserrat" charset="0"/>
                <a:cs typeface="Montserrat" charset="0"/>
              </a:rPr>
              <a:t>Also he his male air bring is Signs creepiest.</a:t>
            </a:r>
          </a:p>
        </p:txBody>
      </p:sp>
      <p:sp>
        <p:nvSpPr>
          <p:cNvPr id="90" name="TextBox 89">
            <a:extLst>
              <a:ext uri="{FF2B5EF4-FFF2-40B4-BE49-F238E27FC236}">
                <a16:creationId xmlns:a16="http://schemas.microsoft.com/office/drawing/2014/main" id="{C1DF192D-FE34-4602-87EB-802A8B239967}"/>
              </a:ext>
            </a:extLst>
          </p:cNvPr>
          <p:cNvSpPr txBox="1"/>
          <p:nvPr/>
        </p:nvSpPr>
        <p:spPr>
          <a:xfrm>
            <a:off x="957914" y="5644261"/>
            <a:ext cx="2149356" cy="400110"/>
          </a:xfrm>
          <a:prstGeom prst="rect">
            <a:avLst/>
          </a:prstGeom>
          <a:noFill/>
        </p:spPr>
        <p:txBody>
          <a:bodyPr wrap="square" numCol="1" spcCol="457200" rtlCol="0">
            <a:spAutoFit/>
          </a:bodyPr>
          <a:lstStyle/>
          <a:p>
            <a:r>
              <a:rPr lang="en-US" sz="1000" b="1" dirty="0">
                <a:latin typeface="Montserrat" charset="0"/>
                <a:ea typeface="Montserrat" charset="0"/>
                <a:cs typeface="Montserrat" charset="0"/>
              </a:rPr>
              <a:t>Also he his male air bring is Signs. Creepiest god.</a:t>
            </a:r>
          </a:p>
        </p:txBody>
      </p:sp>
      <p:sp>
        <p:nvSpPr>
          <p:cNvPr id="91" name="Oval 90">
            <a:extLst>
              <a:ext uri="{FF2B5EF4-FFF2-40B4-BE49-F238E27FC236}">
                <a16:creationId xmlns:a16="http://schemas.microsoft.com/office/drawing/2014/main" id="{0FD6A9C3-A5F3-4005-9650-76891A9A1DB9}"/>
              </a:ext>
            </a:extLst>
          </p:cNvPr>
          <p:cNvSpPr/>
          <p:nvPr/>
        </p:nvSpPr>
        <p:spPr>
          <a:xfrm>
            <a:off x="1746153" y="3940404"/>
            <a:ext cx="1056634" cy="1056634"/>
          </a:xfrm>
          <a:prstGeom prst="ellipse">
            <a:avLst/>
          </a:prstGeom>
          <a:noFill/>
          <a:ln w="12700">
            <a:solidFill>
              <a:schemeClr val="tx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091CD086-490E-4881-AF7F-0154BC875467}"/>
              </a:ext>
            </a:extLst>
          </p:cNvPr>
          <p:cNvSpPr/>
          <p:nvPr/>
        </p:nvSpPr>
        <p:spPr>
          <a:xfrm>
            <a:off x="1066609" y="2224724"/>
            <a:ext cx="377076" cy="377074"/>
          </a:xfrm>
          <a:prstGeom prst="ellipse">
            <a:avLst/>
          </a:prstGeom>
          <a:solidFill>
            <a:schemeClr val="tx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Chevron 102">
            <a:extLst>
              <a:ext uri="{FF2B5EF4-FFF2-40B4-BE49-F238E27FC236}">
                <a16:creationId xmlns:a16="http://schemas.microsoft.com/office/drawing/2014/main" id="{10EA9BBE-3384-413F-B1A8-A82D9E45F9D8}"/>
              </a:ext>
            </a:extLst>
          </p:cNvPr>
          <p:cNvSpPr/>
          <p:nvPr/>
        </p:nvSpPr>
        <p:spPr>
          <a:xfrm>
            <a:off x="1186605" y="2332617"/>
            <a:ext cx="165486" cy="165486"/>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4" name="TextBox 93">
            <a:extLst>
              <a:ext uri="{FF2B5EF4-FFF2-40B4-BE49-F238E27FC236}">
                <a16:creationId xmlns:a16="http://schemas.microsoft.com/office/drawing/2014/main" id="{EDCBAFB8-41FD-48BB-B45D-F9B0DCDA75FF}"/>
              </a:ext>
            </a:extLst>
          </p:cNvPr>
          <p:cNvSpPr txBox="1"/>
          <p:nvPr/>
        </p:nvSpPr>
        <p:spPr>
          <a:xfrm>
            <a:off x="1484966" y="2806793"/>
            <a:ext cx="1565743" cy="507831"/>
          </a:xfrm>
          <a:prstGeom prst="rect">
            <a:avLst/>
          </a:prstGeom>
          <a:noFill/>
        </p:spPr>
        <p:txBody>
          <a:bodyPr wrap="square" numCol="1" spcCol="457200" rtlCol="0">
            <a:spAutoFit/>
          </a:bodyPr>
          <a:lstStyle/>
          <a:p>
            <a:pPr>
              <a:lnSpc>
                <a:spcPct val="150000"/>
              </a:lnSpc>
            </a:pPr>
            <a:r>
              <a:rPr lang="en-US" sz="900" dirty="0">
                <a:latin typeface="Montserrat" charset="0"/>
                <a:ea typeface="Montserrat" charset="0"/>
                <a:cs typeface="Montserrat" charset="0"/>
              </a:rPr>
              <a:t>Also he his male air bring is Signs creepiest.</a:t>
            </a:r>
          </a:p>
        </p:txBody>
      </p:sp>
      <p:sp>
        <p:nvSpPr>
          <p:cNvPr id="95" name="Oval 94">
            <a:extLst>
              <a:ext uri="{FF2B5EF4-FFF2-40B4-BE49-F238E27FC236}">
                <a16:creationId xmlns:a16="http://schemas.microsoft.com/office/drawing/2014/main" id="{990ACB9E-3588-463C-B213-3B3A3D9FE18E}"/>
              </a:ext>
            </a:extLst>
          </p:cNvPr>
          <p:cNvSpPr/>
          <p:nvPr/>
        </p:nvSpPr>
        <p:spPr>
          <a:xfrm>
            <a:off x="1066609" y="2894027"/>
            <a:ext cx="377076" cy="377074"/>
          </a:xfrm>
          <a:prstGeom prst="ellipse">
            <a:avLst/>
          </a:prstGeom>
          <a:solidFill>
            <a:schemeClr val="tx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Chevron 105">
            <a:extLst>
              <a:ext uri="{FF2B5EF4-FFF2-40B4-BE49-F238E27FC236}">
                <a16:creationId xmlns:a16="http://schemas.microsoft.com/office/drawing/2014/main" id="{039127A5-2A1B-4816-BE3A-05CB86749008}"/>
              </a:ext>
            </a:extLst>
          </p:cNvPr>
          <p:cNvSpPr/>
          <p:nvPr/>
        </p:nvSpPr>
        <p:spPr>
          <a:xfrm>
            <a:off x="1186605" y="3001920"/>
            <a:ext cx="165486" cy="165486"/>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Picture Placeholder 2">
            <a:extLst>
              <a:ext uri="{FF2B5EF4-FFF2-40B4-BE49-F238E27FC236}">
                <a16:creationId xmlns:a16="http://schemas.microsoft.com/office/drawing/2014/main" id="{D9744C48-3FA2-42EE-8B39-77DE7DE1EA57}"/>
              </a:ext>
            </a:extLst>
          </p:cNvPr>
          <p:cNvSpPr>
            <a:spLocks noGrp="1"/>
          </p:cNvSpPr>
          <p:nvPr>
            <p:ph type="pic" sz="quarter" idx="201"/>
          </p:nvPr>
        </p:nvSpPr>
        <p:spPr/>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Title 1"/>
          <p:cNvSpPr>
            <a:spLocks noGrp="1"/>
          </p:cNvSpPr>
          <p:nvPr>
            <p:ph type="title" idx="4294967295"/>
          </p:nvPr>
        </p:nvSpPr>
        <p:spPr>
          <a:xfrm>
            <a:off x="838200" y="481013"/>
            <a:ext cx="10515600" cy="679450"/>
          </a:xfrm>
        </p:spPr>
        <p:txBody>
          <a:bodyPr/>
          <a:lstStyle/>
          <a:p>
            <a:r>
              <a:rPr lang="en-US" b="1" dirty="0"/>
              <a:t>Our Information</a:t>
            </a:r>
            <a:endParaRPr lang="en-US" dirty="0"/>
          </a:p>
        </p:txBody>
      </p:sp>
      <p:grpSp>
        <p:nvGrpSpPr>
          <p:cNvPr id="5" name="Group 4">
            <a:extLst>
              <a:ext uri="{FF2B5EF4-FFF2-40B4-BE49-F238E27FC236}">
                <a16:creationId xmlns:a16="http://schemas.microsoft.com/office/drawing/2014/main" id="{DC967DE3-DF15-4D8A-A97F-1DC87B4160F3}"/>
              </a:ext>
            </a:extLst>
          </p:cNvPr>
          <p:cNvGrpSpPr/>
          <p:nvPr/>
        </p:nvGrpSpPr>
        <p:grpSpPr>
          <a:xfrm rot="1941690">
            <a:off x="1021886" y="1672750"/>
            <a:ext cx="3866384" cy="5937384"/>
            <a:chOff x="4389120" y="1204082"/>
            <a:chExt cx="3413760" cy="5242316"/>
          </a:xfrm>
          <a:solidFill>
            <a:schemeClr val="tx1"/>
          </a:solidFill>
        </p:grpSpPr>
        <p:sp>
          <p:nvSpPr>
            <p:cNvPr id="6" name="Shape 6">
              <a:extLst>
                <a:ext uri="{FF2B5EF4-FFF2-40B4-BE49-F238E27FC236}">
                  <a16:creationId xmlns:a16="http://schemas.microsoft.com/office/drawing/2014/main" id="{0585E575-621D-48F5-9E32-48FFF7065A5B}"/>
                </a:ext>
              </a:extLst>
            </p:cNvPr>
            <p:cNvSpPr/>
            <p:nvPr/>
          </p:nvSpPr>
          <p:spPr>
            <a:xfrm>
              <a:off x="5449570" y="4975786"/>
              <a:ext cx="1367299" cy="538906"/>
            </a:xfrm>
            <a:custGeom>
              <a:avLst/>
              <a:gdLst/>
              <a:ahLst/>
              <a:cxnLst>
                <a:cxn ang="0">
                  <a:pos x="wd2" y="hd2"/>
                </a:cxn>
                <a:cxn ang="5400000">
                  <a:pos x="wd2" y="hd2"/>
                </a:cxn>
                <a:cxn ang="10800000">
                  <a:pos x="wd2" y="hd2"/>
                </a:cxn>
                <a:cxn ang="16200000">
                  <a:pos x="wd2" y="hd2"/>
                </a:cxn>
              </a:cxnLst>
              <a:rect l="0" t="0" r="r" b="b"/>
              <a:pathLst>
                <a:path w="21536" h="21399" extrusionOk="0">
                  <a:moveTo>
                    <a:pt x="0" y="10553"/>
                  </a:moveTo>
                  <a:cubicBezTo>
                    <a:pt x="4214" y="10993"/>
                    <a:pt x="10209" y="10671"/>
                    <a:pt x="14984" y="10476"/>
                  </a:cubicBezTo>
                  <a:cubicBezTo>
                    <a:pt x="16637" y="10408"/>
                    <a:pt x="21518" y="0"/>
                    <a:pt x="21518" y="0"/>
                  </a:cubicBezTo>
                  <a:cubicBezTo>
                    <a:pt x="21596" y="5523"/>
                    <a:pt x="21440" y="19726"/>
                    <a:pt x="20657" y="20318"/>
                  </a:cubicBezTo>
                  <a:cubicBezTo>
                    <a:pt x="19796" y="20910"/>
                    <a:pt x="19092" y="21107"/>
                    <a:pt x="19092" y="21107"/>
                  </a:cubicBezTo>
                  <a:cubicBezTo>
                    <a:pt x="19092" y="21107"/>
                    <a:pt x="1799" y="21600"/>
                    <a:pt x="1252" y="21304"/>
                  </a:cubicBezTo>
                  <a:cubicBezTo>
                    <a:pt x="430" y="20515"/>
                    <a:pt x="234" y="19726"/>
                    <a:pt x="117" y="17063"/>
                  </a:cubicBezTo>
                  <a:cubicBezTo>
                    <a:pt x="-4" y="14318"/>
                    <a:pt x="0" y="10553"/>
                    <a:pt x="0" y="10553"/>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 name="Shape 7">
              <a:extLst>
                <a:ext uri="{FF2B5EF4-FFF2-40B4-BE49-F238E27FC236}">
                  <a16:creationId xmlns:a16="http://schemas.microsoft.com/office/drawing/2014/main" id="{F4344243-6919-498C-A2AE-F6DE0700FC95}"/>
                </a:ext>
              </a:extLst>
            </p:cNvPr>
            <p:cNvSpPr/>
            <p:nvPr/>
          </p:nvSpPr>
          <p:spPr>
            <a:xfrm>
              <a:off x="5509698" y="6008904"/>
              <a:ext cx="1250233" cy="437494"/>
            </a:xfrm>
            <a:custGeom>
              <a:avLst/>
              <a:gdLst/>
              <a:ahLst/>
              <a:cxnLst>
                <a:cxn ang="0">
                  <a:pos x="wd2" y="hd2"/>
                </a:cxn>
                <a:cxn ang="5400000">
                  <a:pos x="wd2" y="hd2"/>
                </a:cxn>
                <a:cxn ang="10800000">
                  <a:pos x="wd2" y="hd2"/>
                </a:cxn>
                <a:cxn ang="16200000">
                  <a:pos x="wd2" y="hd2"/>
                </a:cxn>
              </a:cxnLst>
              <a:rect l="0" t="0" r="r" b="b"/>
              <a:pathLst>
                <a:path w="21444" h="19661" extrusionOk="0">
                  <a:moveTo>
                    <a:pt x="21444" y="1947"/>
                  </a:moveTo>
                  <a:cubicBezTo>
                    <a:pt x="21444" y="1947"/>
                    <a:pt x="19719" y="10152"/>
                    <a:pt x="14766" y="18440"/>
                  </a:cubicBezTo>
                  <a:cubicBezTo>
                    <a:pt x="13775" y="19528"/>
                    <a:pt x="8407" y="20533"/>
                    <a:pt x="6810" y="18440"/>
                  </a:cubicBezTo>
                  <a:cubicBezTo>
                    <a:pt x="5212" y="16347"/>
                    <a:pt x="-156" y="3705"/>
                    <a:pt x="4" y="1780"/>
                  </a:cubicBezTo>
                  <a:cubicBezTo>
                    <a:pt x="164" y="-146"/>
                    <a:pt x="17546" y="-1067"/>
                    <a:pt x="21444" y="1947"/>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 name="Shape 8">
              <a:extLst>
                <a:ext uri="{FF2B5EF4-FFF2-40B4-BE49-F238E27FC236}">
                  <a16:creationId xmlns:a16="http://schemas.microsoft.com/office/drawing/2014/main" id="{BAC36E8D-7F30-45B7-827A-BE9E5A97D3E4}"/>
                </a:ext>
              </a:extLst>
            </p:cNvPr>
            <p:cNvSpPr/>
            <p:nvPr/>
          </p:nvSpPr>
          <p:spPr>
            <a:xfrm>
              <a:off x="5476901" y="5484146"/>
              <a:ext cx="1307780" cy="1471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056" y="21600"/>
                    <a:pt x="20385" y="21600"/>
                  </a:cubicBezTo>
                  <a:lnTo>
                    <a:pt x="1215" y="21600"/>
                  </a:lnTo>
                  <a:cubicBezTo>
                    <a:pt x="544" y="21600"/>
                    <a:pt x="0" y="16765"/>
                    <a:pt x="0" y="10800"/>
                  </a:cubicBezTo>
                  <a:lnTo>
                    <a:pt x="0" y="10800"/>
                  </a:lnTo>
                  <a:cubicBezTo>
                    <a:pt x="0" y="4835"/>
                    <a:pt x="544" y="0"/>
                    <a:pt x="1215" y="0"/>
                  </a:cubicBezTo>
                  <a:lnTo>
                    <a:pt x="20385" y="0"/>
                  </a:lnTo>
                  <a:cubicBezTo>
                    <a:pt x="21056" y="0"/>
                    <a:pt x="21600" y="4835"/>
                    <a:pt x="21600" y="10800"/>
                  </a:cubicBezTo>
                  <a:cubicBezTo>
                    <a:pt x="21600" y="10800"/>
                    <a:pt x="21600" y="10800"/>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 name="Shape 9">
              <a:extLst>
                <a:ext uri="{FF2B5EF4-FFF2-40B4-BE49-F238E27FC236}">
                  <a16:creationId xmlns:a16="http://schemas.microsoft.com/office/drawing/2014/main" id="{1FED5F89-393C-41D5-8649-8D71C401E0B2}"/>
                </a:ext>
              </a:extLst>
            </p:cNvPr>
            <p:cNvSpPr/>
            <p:nvPr/>
          </p:nvSpPr>
          <p:spPr>
            <a:xfrm>
              <a:off x="5526098" y="5500544"/>
              <a:ext cx="1262130" cy="131242"/>
            </a:xfrm>
            <a:custGeom>
              <a:avLst/>
              <a:gdLst/>
              <a:ahLst/>
              <a:cxnLst>
                <a:cxn ang="0">
                  <a:pos x="wd2" y="hd2"/>
                </a:cxn>
                <a:cxn ang="5400000">
                  <a:pos x="wd2" y="hd2"/>
                </a:cxn>
                <a:cxn ang="10800000">
                  <a:pos x="wd2" y="hd2"/>
                </a:cxn>
                <a:cxn ang="16200000">
                  <a:pos x="wd2" y="hd2"/>
                </a:cxn>
              </a:cxnLst>
              <a:rect l="0" t="0" r="r" b="b"/>
              <a:pathLst>
                <a:path w="21600" h="21600" extrusionOk="0">
                  <a:moveTo>
                    <a:pt x="21115" y="0"/>
                  </a:moveTo>
                  <a:lnTo>
                    <a:pt x="0" y="20684"/>
                  </a:lnTo>
                  <a:cubicBezTo>
                    <a:pt x="148" y="21268"/>
                    <a:pt x="309" y="21600"/>
                    <a:pt x="478" y="21600"/>
                  </a:cubicBezTo>
                  <a:lnTo>
                    <a:pt x="20341" y="21600"/>
                  </a:lnTo>
                  <a:cubicBezTo>
                    <a:pt x="21036" y="21600"/>
                    <a:pt x="21600" y="16178"/>
                    <a:pt x="21600" y="9489"/>
                  </a:cubicBezTo>
                  <a:cubicBezTo>
                    <a:pt x="21600" y="5622"/>
                    <a:pt x="21408" y="2217"/>
                    <a:pt x="21115"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 name="Shape 10">
              <a:extLst>
                <a:ext uri="{FF2B5EF4-FFF2-40B4-BE49-F238E27FC236}">
                  <a16:creationId xmlns:a16="http://schemas.microsoft.com/office/drawing/2014/main" id="{5A296B86-0645-47C5-ACE3-5E03AEE31C1E}"/>
                </a:ext>
              </a:extLst>
            </p:cNvPr>
            <p:cNvSpPr/>
            <p:nvPr/>
          </p:nvSpPr>
          <p:spPr>
            <a:xfrm>
              <a:off x="5476901" y="5631734"/>
              <a:ext cx="1307780" cy="1471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056" y="21600"/>
                    <a:pt x="20385" y="21600"/>
                  </a:cubicBezTo>
                  <a:lnTo>
                    <a:pt x="1215" y="21600"/>
                  </a:lnTo>
                  <a:cubicBezTo>
                    <a:pt x="544" y="21600"/>
                    <a:pt x="0" y="16765"/>
                    <a:pt x="0" y="10800"/>
                  </a:cubicBezTo>
                  <a:lnTo>
                    <a:pt x="0" y="10800"/>
                  </a:lnTo>
                  <a:cubicBezTo>
                    <a:pt x="0" y="4835"/>
                    <a:pt x="544" y="0"/>
                    <a:pt x="1215" y="0"/>
                  </a:cubicBezTo>
                  <a:lnTo>
                    <a:pt x="20385" y="0"/>
                  </a:lnTo>
                  <a:cubicBezTo>
                    <a:pt x="21056" y="0"/>
                    <a:pt x="21600" y="4835"/>
                    <a:pt x="21600" y="10800"/>
                  </a:cubicBezTo>
                  <a:cubicBezTo>
                    <a:pt x="21600" y="10800"/>
                    <a:pt x="21600" y="10800"/>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 name="Shape 11">
              <a:extLst>
                <a:ext uri="{FF2B5EF4-FFF2-40B4-BE49-F238E27FC236}">
                  <a16:creationId xmlns:a16="http://schemas.microsoft.com/office/drawing/2014/main" id="{7A819967-D1C3-474C-9FF0-19C57C126653}"/>
                </a:ext>
              </a:extLst>
            </p:cNvPr>
            <p:cNvSpPr/>
            <p:nvPr/>
          </p:nvSpPr>
          <p:spPr>
            <a:xfrm>
              <a:off x="5526098" y="5648133"/>
              <a:ext cx="1262130" cy="131242"/>
            </a:xfrm>
            <a:custGeom>
              <a:avLst/>
              <a:gdLst/>
              <a:ahLst/>
              <a:cxnLst>
                <a:cxn ang="0">
                  <a:pos x="wd2" y="hd2"/>
                </a:cxn>
                <a:cxn ang="5400000">
                  <a:pos x="wd2" y="hd2"/>
                </a:cxn>
                <a:cxn ang="10800000">
                  <a:pos x="wd2" y="hd2"/>
                </a:cxn>
                <a:cxn ang="16200000">
                  <a:pos x="wd2" y="hd2"/>
                </a:cxn>
              </a:cxnLst>
              <a:rect l="0" t="0" r="r" b="b"/>
              <a:pathLst>
                <a:path w="21600" h="21600" extrusionOk="0">
                  <a:moveTo>
                    <a:pt x="21115" y="0"/>
                  </a:moveTo>
                  <a:lnTo>
                    <a:pt x="0" y="20684"/>
                  </a:lnTo>
                  <a:cubicBezTo>
                    <a:pt x="148" y="21268"/>
                    <a:pt x="309" y="21600"/>
                    <a:pt x="478" y="21600"/>
                  </a:cubicBezTo>
                  <a:lnTo>
                    <a:pt x="20341" y="21600"/>
                  </a:lnTo>
                  <a:cubicBezTo>
                    <a:pt x="21036" y="21600"/>
                    <a:pt x="21600" y="16178"/>
                    <a:pt x="21600" y="9489"/>
                  </a:cubicBezTo>
                  <a:cubicBezTo>
                    <a:pt x="21600" y="5622"/>
                    <a:pt x="21408" y="2217"/>
                    <a:pt x="21115"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 name="Shape 12">
              <a:extLst>
                <a:ext uri="{FF2B5EF4-FFF2-40B4-BE49-F238E27FC236}">
                  <a16:creationId xmlns:a16="http://schemas.microsoft.com/office/drawing/2014/main" id="{F947184A-A618-45BF-BC74-C6B60E06E29E}"/>
                </a:ext>
              </a:extLst>
            </p:cNvPr>
            <p:cNvSpPr/>
            <p:nvPr/>
          </p:nvSpPr>
          <p:spPr>
            <a:xfrm>
              <a:off x="5476901" y="5779323"/>
              <a:ext cx="1307780" cy="1471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056" y="21600"/>
                    <a:pt x="20385" y="21600"/>
                  </a:cubicBezTo>
                  <a:lnTo>
                    <a:pt x="1215" y="21600"/>
                  </a:lnTo>
                  <a:cubicBezTo>
                    <a:pt x="544" y="21600"/>
                    <a:pt x="0" y="16765"/>
                    <a:pt x="0" y="10800"/>
                  </a:cubicBezTo>
                  <a:lnTo>
                    <a:pt x="0" y="10800"/>
                  </a:lnTo>
                  <a:cubicBezTo>
                    <a:pt x="0" y="4835"/>
                    <a:pt x="544" y="0"/>
                    <a:pt x="1215" y="0"/>
                  </a:cubicBezTo>
                  <a:lnTo>
                    <a:pt x="20385" y="0"/>
                  </a:lnTo>
                  <a:cubicBezTo>
                    <a:pt x="21056" y="0"/>
                    <a:pt x="21600" y="4835"/>
                    <a:pt x="21600" y="10800"/>
                  </a:cubicBezTo>
                  <a:cubicBezTo>
                    <a:pt x="21600" y="10800"/>
                    <a:pt x="21600" y="10800"/>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 name="Shape 13">
              <a:extLst>
                <a:ext uri="{FF2B5EF4-FFF2-40B4-BE49-F238E27FC236}">
                  <a16:creationId xmlns:a16="http://schemas.microsoft.com/office/drawing/2014/main" id="{DBD5EF42-FFEF-4365-A901-95784C4B27C1}"/>
                </a:ext>
              </a:extLst>
            </p:cNvPr>
            <p:cNvSpPr/>
            <p:nvPr/>
          </p:nvSpPr>
          <p:spPr>
            <a:xfrm>
              <a:off x="5526098" y="5790255"/>
              <a:ext cx="1262130" cy="131242"/>
            </a:xfrm>
            <a:custGeom>
              <a:avLst/>
              <a:gdLst/>
              <a:ahLst/>
              <a:cxnLst>
                <a:cxn ang="0">
                  <a:pos x="wd2" y="hd2"/>
                </a:cxn>
                <a:cxn ang="5400000">
                  <a:pos x="wd2" y="hd2"/>
                </a:cxn>
                <a:cxn ang="10800000">
                  <a:pos x="wd2" y="hd2"/>
                </a:cxn>
                <a:cxn ang="16200000">
                  <a:pos x="wd2" y="hd2"/>
                </a:cxn>
              </a:cxnLst>
              <a:rect l="0" t="0" r="r" b="b"/>
              <a:pathLst>
                <a:path w="21600" h="21600" extrusionOk="0">
                  <a:moveTo>
                    <a:pt x="21115" y="0"/>
                  </a:moveTo>
                  <a:lnTo>
                    <a:pt x="0" y="20684"/>
                  </a:lnTo>
                  <a:cubicBezTo>
                    <a:pt x="148" y="21268"/>
                    <a:pt x="309" y="21600"/>
                    <a:pt x="478" y="21600"/>
                  </a:cubicBezTo>
                  <a:lnTo>
                    <a:pt x="20341" y="21600"/>
                  </a:lnTo>
                  <a:cubicBezTo>
                    <a:pt x="21036" y="21600"/>
                    <a:pt x="21600" y="16178"/>
                    <a:pt x="21600" y="9489"/>
                  </a:cubicBezTo>
                  <a:cubicBezTo>
                    <a:pt x="21600" y="5622"/>
                    <a:pt x="21408" y="2217"/>
                    <a:pt x="21115"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4" name="Shape 14">
              <a:extLst>
                <a:ext uri="{FF2B5EF4-FFF2-40B4-BE49-F238E27FC236}">
                  <a16:creationId xmlns:a16="http://schemas.microsoft.com/office/drawing/2014/main" id="{FF14AD65-C6B0-46AB-9A51-4E62A642E0E5}"/>
                </a:ext>
              </a:extLst>
            </p:cNvPr>
            <p:cNvSpPr/>
            <p:nvPr/>
          </p:nvSpPr>
          <p:spPr>
            <a:xfrm>
              <a:off x="5476901" y="5921445"/>
              <a:ext cx="1307780" cy="1471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056" y="21600"/>
                    <a:pt x="20385" y="21600"/>
                  </a:cubicBezTo>
                  <a:lnTo>
                    <a:pt x="1215" y="21600"/>
                  </a:lnTo>
                  <a:cubicBezTo>
                    <a:pt x="544" y="21600"/>
                    <a:pt x="0" y="16765"/>
                    <a:pt x="0" y="10800"/>
                  </a:cubicBezTo>
                  <a:lnTo>
                    <a:pt x="0" y="10800"/>
                  </a:lnTo>
                  <a:cubicBezTo>
                    <a:pt x="0" y="4835"/>
                    <a:pt x="544" y="0"/>
                    <a:pt x="1215" y="0"/>
                  </a:cubicBezTo>
                  <a:lnTo>
                    <a:pt x="20385" y="0"/>
                  </a:lnTo>
                  <a:cubicBezTo>
                    <a:pt x="21056" y="0"/>
                    <a:pt x="21600" y="4835"/>
                    <a:pt x="21600" y="10800"/>
                  </a:cubicBezTo>
                  <a:cubicBezTo>
                    <a:pt x="21600" y="10800"/>
                    <a:pt x="21600" y="10800"/>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5" name="Shape 15">
              <a:extLst>
                <a:ext uri="{FF2B5EF4-FFF2-40B4-BE49-F238E27FC236}">
                  <a16:creationId xmlns:a16="http://schemas.microsoft.com/office/drawing/2014/main" id="{29768F12-8D6D-43F7-86CF-3D92C7F223B5}"/>
                </a:ext>
              </a:extLst>
            </p:cNvPr>
            <p:cNvSpPr/>
            <p:nvPr/>
          </p:nvSpPr>
          <p:spPr>
            <a:xfrm>
              <a:off x="5526098" y="5937843"/>
              <a:ext cx="1262130" cy="131242"/>
            </a:xfrm>
            <a:custGeom>
              <a:avLst/>
              <a:gdLst/>
              <a:ahLst/>
              <a:cxnLst>
                <a:cxn ang="0">
                  <a:pos x="wd2" y="hd2"/>
                </a:cxn>
                <a:cxn ang="5400000">
                  <a:pos x="wd2" y="hd2"/>
                </a:cxn>
                <a:cxn ang="10800000">
                  <a:pos x="wd2" y="hd2"/>
                </a:cxn>
                <a:cxn ang="16200000">
                  <a:pos x="wd2" y="hd2"/>
                </a:cxn>
              </a:cxnLst>
              <a:rect l="0" t="0" r="r" b="b"/>
              <a:pathLst>
                <a:path w="21600" h="21600" extrusionOk="0">
                  <a:moveTo>
                    <a:pt x="21115" y="0"/>
                  </a:moveTo>
                  <a:lnTo>
                    <a:pt x="0" y="20684"/>
                  </a:lnTo>
                  <a:cubicBezTo>
                    <a:pt x="148" y="21268"/>
                    <a:pt x="309" y="21600"/>
                    <a:pt x="478" y="21600"/>
                  </a:cubicBezTo>
                  <a:lnTo>
                    <a:pt x="20341" y="21600"/>
                  </a:lnTo>
                  <a:cubicBezTo>
                    <a:pt x="21036" y="21600"/>
                    <a:pt x="21600" y="16178"/>
                    <a:pt x="21600" y="9489"/>
                  </a:cubicBezTo>
                  <a:cubicBezTo>
                    <a:pt x="21600" y="5622"/>
                    <a:pt x="21408" y="2217"/>
                    <a:pt x="21115"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 name="Shape 16">
              <a:extLst>
                <a:ext uri="{FF2B5EF4-FFF2-40B4-BE49-F238E27FC236}">
                  <a16:creationId xmlns:a16="http://schemas.microsoft.com/office/drawing/2014/main" id="{1530E22B-9F9B-4658-AB33-869293AD20F0}"/>
                </a:ext>
              </a:extLst>
            </p:cNvPr>
            <p:cNvSpPr/>
            <p:nvPr/>
          </p:nvSpPr>
          <p:spPr>
            <a:xfrm>
              <a:off x="4509377" y="1324339"/>
              <a:ext cx="3085025" cy="3969279"/>
            </a:xfrm>
            <a:custGeom>
              <a:avLst/>
              <a:gdLst/>
              <a:ahLst/>
              <a:cxnLst>
                <a:cxn ang="0">
                  <a:pos x="wd2" y="hd2"/>
                </a:cxn>
                <a:cxn ang="5400000">
                  <a:pos x="wd2" y="hd2"/>
                </a:cxn>
                <a:cxn ang="10800000">
                  <a:pos x="wd2" y="hd2"/>
                </a:cxn>
                <a:cxn ang="16200000">
                  <a:pos x="wd2" y="hd2"/>
                </a:cxn>
              </a:cxnLst>
              <a:rect l="0" t="0" r="r" b="b"/>
              <a:pathLst>
                <a:path w="21591" h="21595" extrusionOk="0">
                  <a:moveTo>
                    <a:pt x="6789" y="21030"/>
                  </a:moveTo>
                  <a:lnTo>
                    <a:pt x="13129" y="21107"/>
                  </a:lnTo>
                  <a:lnTo>
                    <a:pt x="16161" y="19713"/>
                  </a:lnTo>
                  <a:lnTo>
                    <a:pt x="16832" y="16635"/>
                  </a:lnTo>
                  <a:cubicBezTo>
                    <a:pt x="16837" y="16615"/>
                    <a:pt x="16844" y="16596"/>
                    <a:pt x="16855" y="16577"/>
                  </a:cubicBezTo>
                  <a:lnTo>
                    <a:pt x="18593" y="13550"/>
                  </a:lnTo>
                  <a:lnTo>
                    <a:pt x="20961" y="9736"/>
                  </a:lnTo>
                  <a:lnTo>
                    <a:pt x="20590" y="5256"/>
                  </a:lnTo>
                  <a:lnTo>
                    <a:pt x="17368" y="2230"/>
                  </a:lnTo>
                  <a:lnTo>
                    <a:pt x="11726" y="497"/>
                  </a:lnTo>
                  <a:lnTo>
                    <a:pt x="5948" y="1495"/>
                  </a:lnTo>
                  <a:lnTo>
                    <a:pt x="2313" y="3849"/>
                  </a:lnTo>
                  <a:lnTo>
                    <a:pt x="638" y="7183"/>
                  </a:lnTo>
                  <a:lnTo>
                    <a:pt x="2072" y="12491"/>
                  </a:lnTo>
                  <a:lnTo>
                    <a:pt x="5256" y="17872"/>
                  </a:lnTo>
                  <a:cubicBezTo>
                    <a:pt x="5259" y="17877"/>
                    <a:pt x="5262" y="17882"/>
                    <a:pt x="5264" y="17887"/>
                  </a:cubicBezTo>
                  <a:cubicBezTo>
                    <a:pt x="5264" y="17887"/>
                    <a:pt x="6789" y="21030"/>
                    <a:pt x="6789" y="21030"/>
                  </a:cubicBezTo>
                  <a:close/>
                  <a:moveTo>
                    <a:pt x="13212" y="21595"/>
                  </a:moveTo>
                  <a:cubicBezTo>
                    <a:pt x="13210" y="21595"/>
                    <a:pt x="13209" y="21595"/>
                    <a:pt x="13207" y="21595"/>
                  </a:cubicBezTo>
                  <a:lnTo>
                    <a:pt x="6566" y="21514"/>
                  </a:lnTo>
                  <a:cubicBezTo>
                    <a:pt x="6438" y="21512"/>
                    <a:pt x="6324" y="21450"/>
                    <a:pt x="6278" y="21356"/>
                  </a:cubicBezTo>
                  <a:lnTo>
                    <a:pt x="4683" y="18067"/>
                  </a:lnTo>
                  <a:lnTo>
                    <a:pt x="1489" y="12669"/>
                  </a:lnTo>
                  <a:cubicBezTo>
                    <a:pt x="1479" y="12653"/>
                    <a:pt x="1472" y="12635"/>
                    <a:pt x="1467" y="12618"/>
                  </a:cubicBezTo>
                  <a:lnTo>
                    <a:pt x="7" y="7212"/>
                  </a:lnTo>
                  <a:cubicBezTo>
                    <a:pt x="-6" y="7166"/>
                    <a:pt x="-1" y="7118"/>
                    <a:pt x="21" y="7074"/>
                  </a:cubicBezTo>
                  <a:lnTo>
                    <a:pt x="1760" y="3614"/>
                  </a:lnTo>
                  <a:cubicBezTo>
                    <a:pt x="1779" y="3576"/>
                    <a:pt x="1810" y="3542"/>
                    <a:pt x="1851" y="3516"/>
                  </a:cubicBezTo>
                  <a:lnTo>
                    <a:pt x="5606" y="1083"/>
                  </a:lnTo>
                  <a:cubicBezTo>
                    <a:pt x="5644" y="1058"/>
                    <a:pt x="5690" y="1041"/>
                    <a:pt x="5738" y="1032"/>
                  </a:cubicBezTo>
                  <a:lnTo>
                    <a:pt x="11684" y="5"/>
                  </a:lnTo>
                  <a:cubicBezTo>
                    <a:pt x="11745" y="-5"/>
                    <a:pt x="11809" y="-1"/>
                    <a:pt x="11867" y="17"/>
                  </a:cubicBezTo>
                  <a:lnTo>
                    <a:pt x="17673" y="1801"/>
                  </a:lnTo>
                  <a:cubicBezTo>
                    <a:pt x="17722" y="1816"/>
                    <a:pt x="17765" y="1840"/>
                    <a:pt x="17799" y="1872"/>
                  </a:cubicBezTo>
                  <a:lnTo>
                    <a:pt x="21137" y="5007"/>
                  </a:lnTo>
                  <a:cubicBezTo>
                    <a:pt x="21179" y="5046"/>
                    <a:pt x="21204" y="5095"/>
                    <a:pt x="21208" y="5146"/>
                  </a:cubicBezTo>
                  <a:lnTo>
                    <a:pt x="21591" y="9768"/>
                  </a:lnTo>
                  <a:cubicBezTo>
                    <a:pt x="21594" y="9810"/>
                    <a:pt x="21583" y="9852"/>
                    <a:pt x="21560" y="9889"/>
                  </a:cubicBezTo>
                  <a:lnTo>
                    <a:pt x="19161" y="13754"/>
                  </a:lnTo>
                  <a:lnTo>
                    <a:pt x="17443" y="16747"/>
                  </a:lnTo>
                  <a:lnTo>
                    <a:pt x="16754" y="19906"/>
                  </a:lnTo>
                  <a:cubicBezTo>
                    <a:pt x="16738" y="19976"/>
                    <a:pt x="16684" y="20038"/>
                    <a:pt x="16605" y="20075"/>
                  </a:cubicBezTo>
                  <a:lnTo>
                    <a:pt x="13371" y="21561"/>
                  </a:lnTo>
                  <a:cubicBezTo>
                    <a:pt x="13323" y="21583"/>
                    <a:pt x="13268" y="21595"/>
                    <a:pt x="13212" y="21595"/>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 name="Shape 17">
              <a:extLst>
                <a:ext uri="{FF2B5EF4-FFF2-40B4-BE49-F238E27FC236}">
                  <a16:creationId xmlns:a16="http://schemas.microsoft.com/office/drawing/2014/main" id="{404FDBDA-ABDE-44BD-9592-92258531EE4B}"/>
                </a:ext>
              </a:extLst>
            </p:cNvPr>
            <p:cNvSpPr/>
            <p:nvPr/>
          </p:nvSpPr>
          <p:spPr>
            <a:xfrm>
              <a:off x="5291049" y="1510191"/>
              <a:ext cx="789898" cy="1276730"/>
            </a:xfrm>
            <a:custGeom>
              <a:avLst/>
              <a:gdLst/>
              <a:ahLst/>
              <a:cxnLst>
                <a:cxn ang="0">
                  <a:pos x="wd2" y="hd2"/>
                </a:cxn>
                <a:cxn ang="5400000">
                  <a:pos x="wd2" y="hd2"/>
                </a:cxn>
                <a:cxn ang="10800000">
                  <a:pos x="wd2" y="hd2"/>
                </a:cxn>
                <a:cxn ang="16200000">
                  <a:pos x="wd2" y="hd2"/>
                </a:cxn>
              </a:cxnLst>
              <a:rect l="0" t="0" r="r" b="b"/>
              <a:pathLst>
                <a:path w="21259" h="21494" extrusionOk="0">
                  <a:moveTo>
                    <a:pt x="20056" y="21494"/>
                  </a:moveTo>
                  <a:cubicBezTo>
                    <a:pt x="19644" y="21494"/>
                    <a:pt x="19243" y="21362"/>
                    <a:pt x="19018" y="21124"/>
                  </a:cubicBezTo>
                  <a:lnTo>
                    <a:pt x="167" y="1135"/>
                  </a:lnTo>
                  <a:cubicBezTo>
                    <a:pt x="-171" y="777"/>
                    <a:pt x="19" y="316"/>
                    <a:pt x="592" y="104"/>
                  </a:cubicBezTo>
                  <a:cubicBezTo>
                    <a:pt x="1163" y="-106"/>
                    <a:pt x="1901" y="12"/>
                    <a:pt x="2240" y="370"/>
                  </a:cubicBezTo>
                  <a:lnTo>
                    <a:pt x="21091" y="20359"/>
                  </a:lnTo>
                  <a:cubicBezTo>
                    <a:pt x="21429" y="20717"/>
                    <a:pt x="21239" y="21178"/>
                    <a:pt x="20666" y="21390"/>
                  </a:cubicBezTo>
                  <a:cubicBezTo>
                    <a:pt x="20474" y="21460"/>
                    <a:pt x="20264" y="21494"/>
                    <a:pt x="20056" y="21494"/>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 name="Shape 18">
              <a:extLst>
                <a:ext uri="{FF2B5EF4-FFF2-40B4-BE49-F238E27FC236}">
                  <a16:creationId xmlns:a16="http://schemas.microsoft.com/office/drawing/2014/main" id="{FA6BBB0D-E8DB-479B-A39B-A23021BA9CB8}"/>
                </a:ext>
              </a:extLst>
            </p:cNvPr>
            <p:cNvSpPr/>
            <p:nvPr/>
          </p:nvSpPr>
          <p:spPr>
            <a:xfrm>
              <a:off x="4755358" y="1958422"/>
              <a:ext cx="422302" cy="760076"/>
            </a:xfrm>
            <a:custGeom>
              <a:avLst/>
              <a:gdLst/>
              <a:ahLst/>
              <a:cxnLst>
                <a:cxn ang="0">
                  <a:pos x="wd2" y="hd2"/>
                </a:cxn>
                <a:cxn ang="5400000">
                  <a:pos x="wd2" y="hd2"/>
                </a:cxn>
                <a:cxn ang="10800000">
                  <a:pos x="wd2" y="hd2"/>
                </a:cxn>
                <a:cxn ang="16200000">
                  <a:pos x="wd2" y="hd2"/>
                </a:cxn>
              </a:cxnLst>
              <a:rect l="0" t="0" r="r" b="b"/>
              <a:pathLst>
                <a:path w="20974" h="21424" extrusionOk="0">
                  <a:moveTo>
                    <a:pt x="18754" y="21424"/>
                  </a:moveTo>
                  <a:cubicBezTo>
                    <a:pt x="17937" y="21424"/>
                    <a:pt x="17151" y="21167"/>
                    <a:pt x="16763" y="20724"/>
                  </a:cubicBezTo>
                  <a:lnTo>
                    <a:pt x="232" y="1821"/>
                  </a:lnTo>
                  <a:cubicBezTo>
                    <a:pt x="-313" y="1197"/>
                    <a:pt x="135" y="441"/>
                    <a:pt x="1234" y="131"/>
                  </a:cubicBezTo>
                  <a:cubicBezTo>
                    <a:pt x="2336" y="-176"/>
                    <a:pt x="3666" y="76"/>
                    <a:pt x="4211" y="700"/>
                  </a:cubicBezTo>
                  <a:lnTo>
                    <a:pt x="20742" y="19603"/>
                  </a:lnTo>
                  <a:cubicBezTo>
                    <a:pt x="21287" y="20227"/>
                    <a:pt x="20839" y="20983"/>
                    <a:pt x="19740" y="21292"/>
                  </a:cubicBezTo>
                  <a:cubicBezTo>
                    <a:pt x="19422" y="21381"/>
                    <a:pt x="19087" y="21424"/>
                    <a:pt x="18754" y="21424"/>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 name="Shape 19">
              <a:extLst>
                <a:ext uri="{FF2B5EF4-FFF2-40B4-BE49-F238E27FC236}">
                  <a16:creationId xmlns:a16="http://schemas.microsoft.com/office/drawing/2014/main" id="{9DFA7B9C-C18A-4524-A973-D8E6F359EA28}"/>
                </a:ext>
              </a:extLst>
            </p:cNvPr>
            <p:cNvSpPr/>
            <p:nvPr/>
          </p:nvSpPr>
          <p:spPr>
            <a:xfrm>
              <a:off x="4465647" y="2597972"/>
              <a:ext cx="1609574" cy="228530"/>
            </a:xfrm>
            <a:custGeom>
              <a:avLst/>
              <a:gdLst/>
              <a:ahLst/>
              <a:cxnLst>
                <a:cxn ang="0">
                  <a:pos x="wd2" y="hd2"/>
                </a:cxn>
                <a:cxn ang="5400000">
                  <a:pos x="wd2" y="hd2"/>
                </a:cxn>
                <a:cxn ang="10800000">
                  <a:pos x="wd2" y="hd2"/>
                </a:cxn>
                <a:cxn ang="16200000">
                  <a:pos x="wd2" y="hd2"/>
                </a:cxn>
              </a:cxnLst>
              <a:rect l="0" t="0" r="r" b="b"/>
              <a:pathLst>
                <a:path w="21548" h="21600" extrusionOk="0">
                  <a:moveTo>
                    <a:pt x="20950" y="21600"/>
                  </a:moveTo>
                  <a:cubicBezTo>
                    <a:pt x="20919" y="21600"/>
                    <a:pt x="20888" y="21583"/>
                    <a:pt x="20856" y="21549"/>
                  </a:cubicBezTo>
                  <a:lnTo>
                    <a:pt x="10653" y="10323"/>
                  </a:lnTo>
                  <a:lnTo>
                    <a:pt x="583" y="8450"/>
                  </a:lnTo>
                  <a:cubicBezTo>
                    <a:pt x="252" y="8389"/>
                    <a:pt x="-9" y="6448"/>
                    <a:pt x="0" y="4114"/>
                  </a:cubicBezTo>
                  <a:cubicBezTo>
                    <a:pt x="8" y="1820"/>
                    <a:pt x="275" y="0"/>
                    <a:pt x="598" y="0"/>
                  </a:cubicBezTo>
                  <a:cubicBezTo>
                    <a:pt x="603" y="0"/>
                    <a:pt x="609" y="0"/>
                    <a:pt x="614" y="1"/>
                  </a:cubicBezTo>
                  <a:lnTo>
                    <a:pt x="10722" y="1880"/>
                  </a:lnTo>
                  <a:cubicBezTo>
                    <a:pt x="10748" y="1886"/>
                    <a:pt x="10774" y="1901"/>
                    <a:pt x="10799" y="1930"/>
                  </a:cubicBezTo>
                  <a:lnTo>
                    <a:pt x="21041" y="13199"/>
                  </a:lnTo>
                  <a:cubicBezTo>
                    <a:pt x="21368" y="13558"/>
                    <a:pt x="21591" y="15719"/>
                    <a:pt x="21540" y="18025"/>
                  </a:cubicBezTo>
                  <a:cubicBezTo>
                    <a:pt x="21494" y="20110"/>
                    <a:pt x="21240" y="21600"/>
                    <a:pt x="2095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 name="Shape 20">
              <a:extLst>
                <a:ext uri="{FF2B5EF4-FFF2-40B4-BE49-F238E27FC236}">
                  <a16:creationId xmlns:a16="http://schemas.microsoft.com/office/drawing/2014/main" id="{1F3BD010-BEB2-4CF0-BF2C-B3B6E33C447C}"/>
                </a:ext>
              </a:extLst>
            </p:cNvPr>
            <p:cNvSpPr/>
            <p:nvPr/>
          </p:nvSpPr>
          <p:spPr>
            <a:xfrm>
              <a:off x="4760824" y="2630770"/>
              <a:ext cx="1420824" cy="1281742"/>
            </a:xfrm>
            <a:custGeom>
              <a:avLst/>
              <a:gdLst/>
              <a:ahLst/>
              <a:cxnLst>
                <a:cxn ang="0">
                  <a:pos x="wd2" y="hd2"/>
                </a:cxn>
                <a:cxn ang="5400000">
                  <a:pos x="wd2" y="hd2"/>
                </a:cxn>
                <a:cxn ang="10800000">
                  <a:pos x="wd2" y="hd2"/>
                </a:cxn>
                <a:cxn ang="16200000">
                  <a:pos x="wd2" y="hd2"/>
                </a:cxn>
              </a:cxnLst>
              <a:rect l="0" t="0" r="r" b="b"/>
              <a:pathLst>
                <a:path w="21511" h="21496" extrusionOk="0">
                  <a:moveTo>
                    <a:pt x="20834" y="21496"/>
                  </a:moveTo>
                  <a:cubicBezTo>
                    <a:pt x="20785" y="21496"/>
                    <a:pt x="20736" y="21490"/>
                    <a:pt x="20686" y="21478"/>
                  </a:cubicBezTo>
                  <a:lnTo>
                    <a:pt x="529" y="16479"/>
                  </a:lnTo>
                  <a:cubicBezTo>
                    <a:pt x="331" y="16430"/>
                    <a:pt x="164" y="16285"/>
                    <a:pt x="73" y="16084"/>
                  </a:cubicBezTo>
                  <a:cubicBezTo>
                    <a:pt x="-19" y="15883"/>
                    <a:pt x="-24" y="15648"/>
                    <a:pt x="58" y="15443"/>
                  </a:cubicBezTo>
                  <a:lnTo>
                    <a:pt x="6075" y="445"/>
                  </a:lnTo>
                  <a:cubicBezTo>
                    <a:pt x="6227" y="67"/>
                    <a:pt x="6626" y="-104"/>
                    <a:pt x="6969" y="65"/>
                  </a:cubicBezTo>
                  <a:cubicBezTo>
                    <a:pt x="7310" y="233"/>
                    <a:pt x="7464" y="676"/>
                    <a:pt x="7313" y="1055"/>
                  </a:cubicBezTo>
                  <a:lnTo>
                    <a:pt x="1631" y="15216"/>
                  </a:lnTo>
                  <a:lnTo>
                    <a:pt x="20982" y="20014"/>
                  </a:lnTo>
                  <a:cubicBezTo>
                    <a:pt x="21346" y="20105"/>
                    <a:pt x="21576" y="20506"/>
                    <a:pt x="21494" y="20910"/>
                  </a:cubicBezTo>
                  <a:cubicBezTo>
                    <a:pt x="21424" y="21259"/>
                    <a:pt x="21145" y="21496"/>
                    <a:pt x="20834" y="21496"/>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21">
              <a:extLst>
                <a:ext uri="{FF2B5EF4-FFF2-40B4-BE49-F238E27FC236}">
                  <a16:creationId xmlns:a16="http://schemas.microsoft.com/office/drawing/2014/main" id="{7536CBE7-51DB-4C6F-99B1-39F5D69FAEC6}"/>
                </a:ext>
              </a:extLst>
            </p:cNvPr>
            <p:cNvSpPr/>
            <p:nvPr/>
          </p:nvSpPr>
          <p:spPr>
            <a:xfrm>
              <a:off x="6001660" y="2778358"/>
              <a:ext cx="119220" cy="1013433"/>
            </a:xfrm>
            <a:custGeom>
              <a:avLst/>
              <a:gdLst/>
              <a:ahLst/>
              <a:cxnLst>
                <a:cxn ang="0">
                  <a:pos x="wd2" y="hd2"/>
                </a:cxn>
                <a:cxn ang="5400000">
                  <a:pos x="wd2" y="hd2"/>
                </a:cxn>
                <a:cxn ang="10800000">
                  <a:pos x="wd2" y="hd2"/>
                </a:cxn>
                <a:cxn ang="16200000">
                  <a:pos x="wd2" y="hd2"/>
                </a:cxn>
              </a:cxnLst>
              <a:rect l="0" t="0" r="r" b="b"/>
              <a:pathLst>
                <a:path w="21317" h="21589" extrusionOk="0">
                  <a:moveTo>
                    <a:pt x="7999" y="21589"/>
                  </a:moveTo>
                  <a:cubicBezTo>
                    <a:pt x="7911" y="21589"/>
                    <a:pt x="7822" y="21589"/>
                    <a:pt x="7734" y="21588"/>
                  </a:cubicBezTo>
                  <a:cubicBezTo>
                    <a:pt x="3325" y="21572"/>
                    <a:pt x="-141" y="21131"/>
                    <a:pt x="5" y="20606"/>
                  </a:cubicBezTo>
                  <a:lnTo>
                    <a:pt x="5334" y="922"/>
                  </a:lnTo>
                  <a:cubicBezTo>
                    <a:pt x="5480" y="396"/>
                    <a:pt x="9337" y="-11"/>
                    <a:pt x="13584" y="0"/>
                  </a:cubicBezTo>
                  <a:cubicBezTo>
                    <a:pt x="17993" y="17"/>
                    <a:pt x="21459" y="457"/>
                    <a:pt x="21313" y="983"/>
                  </a:cubicBezTo>
                  <a:lnTo>
                    <a:pt x="15984" y="20668"/>
                  </a:lnTo>
                  <a:cubicBezTo>
                    <a:pt x="15843" y="21183"/>
                    <a:pt x="12293" y="21589"/>
                    <a:pt x="7999" y="21589"/>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22">
              <a:extLst>
                <a:ext uri="{FF2B5EF4-FFF2-40B4-BE49-F238E27FC236}">
                  <a16:creationId xmlns:a16="http://schemas.microsoft.com/office/drawing/2014/main" id="{F82E94F1-34AC-4065-A4E7-1F63B08AF0B9}"/>
                </a:ext>
              </a:extLst>
            </p:cNvPr>
            <p:cNvSpPr/>
            <p:nvPr/>
          </p:nvSpPr>
          <p:spPr>
            <a:xfrm>
              <a:off x="6045390" y="2013085"/>
              <a:ext cx="804798" cy="1947420"/>
            </a:xfrm>
            <a:custGeom>
              <a:avLst/>
              <a:gdLst/>
              <a:ahLst/>
              <a:cxnLst>
                <a:cxn ang="0">
                  <a:pos x="wd2" y="hd2"/>
                </a:cxn>
                <a:cxn ang="5400000">
                  <a:pos x="wd2" y="hd2"/>
                </a:cxn>
                <a:cxn ang="10800000">
                  <a:pos x="wd2" y="hd2"/>
                </a:cxn>
                <a:cxn ang="16200000">
                  <a:pos x="wd2" y="hd2"/>
                </a:cxn>
              </a:cxnLst>
              <a:rect l="0" t="0" r="r" b="b"/>
              <a:pathLst>
                <a:path w="21370" h="21529" extrusionOk="0">
                  <a:moveTo>
                    <a:pt x="1187" y="21529"/>
                  </a:moveTo>
                  <a:cubicBezTo>
                    <a:pt x="956" y="21529"/>
                    <a:pt x="724" y="21501"/>
                    <a:pt x="520" y="21444"/>
                  </a:cubicBezTo>
                  <a:cubicBezTo>
                    <a:pt x="-22" y="21290"/>
                    <a:pt x="-163" y="20983"/>
                    <a:pt x="205" y="20757"/>
                  </a:cubicBezTo>
                  <a:lnTo>
                    <a:pt x="18803" y="9358"/>
                  </a:lnTo>
                  <a:lnTo>
                    <a:pt x="8048" y="722"/>
                  </a:lnTo>
                  <a:cubicBezTo>
                    <a:pt x="7746" y="479"/>
                    <a:pt x="7974" y="181"/>
                    <a:pt x="8556" y="55"/>
                  </a:cubicBezTo>
                  <a:cubicBezTo>
                    <a:pt x="9137" y="-71"/>
                    <a:pt x="9853" y="24"/>
                    <a:pt x="10156" y="267"/>
                  </a:cubicBezTo>
                  <a:lnTo>
                    <a:pt x="21237" y="9164"/>
                  </a:lnTo>
                  <a:cubicBezTo>
                    <a:pt x="21437" y="9325"/>
                    <a:pt x="21410" y="9519"/>
                    <a:pt x="21165" y="9669"/>
                  </a:cubicBezTo>
                  <a:lnTo>
                    <a:pt x="2170" y="21312"/>
                  </a:lnTo>
                  <a:cubicBezTo>
                    <a:pt x="1939" y="21453"/>
                    <a:pt x="1566" y="21529"/>
                    <a:pt x="1187" y="21529"/>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23">
              <a:extLst>
                <a:ext uri="{FF2B5EF4-FFF2-40B4-BE49-F238E27FC236}">
                  <a16:creationId xmlns:a16="http://schemas.microsoft.com/office/drawing/2014/main" id="{098B4DC2-8244-4F32-9CC7-36C6081446CB}"/>
                </a:ext>
              </a:extLst>
            </p:cNvPr>
            <p:cNvSpPr/>
            <p:nvPr/>
          </p:nvSpPr>
          <p:spPr>
            <a:xfrm>
              <a:off x="6105519" y="1324339"/>
              <a:ext cx="943905" cy="725331"/>
            </a:xfrm>
            <a:custGeom>
              <a:avLst/>
              <a:gdLst/>
              <a:ahLst/>
              <a:cxnLst>
                <a:cxn ang="0">
                  <a:pos x="wd2" y="hd2"/>
                </a:cxn>
                <a:cxn ang="5400000">
                  <a:pos x="wd2" y="hd2"/>
                </a:cxn>
                <a:cxn ang="10800000">
                  <a:pos x="wd2" y="hd2"/>
                </a:cxn>
                <a:cxn ang="16200000">
                  <a:pos x="wd2" y="hd2"/>
                </a:cxn>
              </a:cxnLst>
              <a:rect l="0" t="0" r="r" b="b"/>
              <a:pathLst>
                <a:path w="21319" h="21418" extrusionOk="0">
                  <a:moveTo>
                    <a:pt x="7293" y="21418"/>
                  </a:moveTo>
                  <a:cubicBezTo>
                    <a:pt x="7192" y="21418"/>
                    <a:pt x="7091" y="21398"/>
                    <a:pt x="6993" y="21358"/>
                  </a:cubicBezTo>
                  <a:cubicBezTo>
                    <a:pt x="6713" y="21245"/>
                    <a:pt x="6485" y="20978"/>
                    <a:pt x="6368" y="20627"/>
                  </a:cubicBezTo>
                  <a:lnTo>
                    <a:pt x="85" y="1850"/>
                  </a:lnTo>
                  <a:cubicBezTo>
                    <a:pt x="-139" y="1182"/>
                    <a:pt x="94" y="404"/>
                    <a:pt x="605" y="112"/>
                  </a:cubicBezTo>
                  <a:cubicBezTo>
                    <a:pt x="1119" y="-182"/>
                    <a:pt x="1711" y="124"/>
                    <a:pt x="1935" y="792"/>
                  </a:cubicBezTo>
                  <a:lnTo>
                    <a:pt x="7751" y="18172"/>
                  </a:lnTo>
                  <a:lnTo>
                    <a:pt x="19777" y="8414"/>
                  </a:lnTo>
                  <a:cubicBezTo>
                    <a:pt x="20249" y="8031"/>
                    <a:pt x="20873" y="8219"/>
                    <a:pt x="21167" y="8840"/>
                  </a:cubicBezTo>
                  <a:cubicBezTo>
                    <a:pt x="21461" y="9459"/>
                    <a:pt x="21316" y="10273"/>
                    <a:pt x="20842" y="10658"/>
                  </a:cubicBezTo>
                  <a:lnTo>
                    <a:pt x="7825" y="21219"/>
                  </a:lnTo>
                  <a:cubicBezTo>
                    <a:pt x="7664" y="21351"/>
                    <a:pt x="7479" y="21418"/>
                    <a:pt x="7293" y="21418"/>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24">
              <a:extLst>
                <a:ext uri="{FF2B5EF4-FFF2-40B4-BE49-F238E27FC236}">
                  <a16:creationId xmlns:a16="http://schemas.microsoft.com/office/drawing/2014/main" id="{D02EF2D3-FBAB-4F7F-B918-AC02D806308F}"/>
                </a:ext>
              </a:extLst>
            </p:cNvPr>
            <p:cNvSpPr/>
            <p:nvPr/>
          </p:nvSpPr>
          <p:spPr>
            <a:xfrm>
              <a:off x="5148927" y="1603117"/>
              <a:ext cx="1381060" cy="1212159"/>
            </a:xfrm>
            <a:custGeom>
              <a:avLst/>
              <a:gdLst/>
              <a:ahLst/>
              <a:cxnLst>
                <a:cxn ang="0">
                  <a:pos x="wd2" y="hd2"/>
                </a:cxn>
                <a:cxn ang="5400000">
                  <a:pos x="wd2" y="hd2"/>
                </a:cxn>
                <a:cxn ang="10800000">
                  <a:pos x="wd2" y="hd2"/>
                </a:cxn>
                <a:cxn ang="16200000">
                  <a:pos x="wd2" y="hd2"/>
                </a:cxn>
              </a:cxnLst>
              <a:rect l="0" t="0" r="r" b="b"/>
              <a:pathLst>
                <a:path w="21459" h="21566" extrusionOk="0">
                  <a:moveTo>
                    <a:pt x="696" y="21566"/>
                  </a:moveTo>
                  <a:cubicBezTo>
                    <a:pt x="662" y="21566"/>
                    <a:pt x="627" y="21563"/>
                    <a:pt x="591" y="21557"/>
                  </a:cubicBezTo>
                  <a:cubicBezTo>
                    <a:pt x="212" y="21492"/>
                    <a:pt x="-49" y="21087"/>
                    <a:pt x="8" y="20652"/>
                  </a:cubicBezTo>
                  <a:lnTo>
                    <a:pt x="2633" y="677"/>
                  </a:lnTo>
                  <a:cubicBezTo>
                    <a:pt x="2664" y="438"/>
                    <a:pt x="2789" y="228"/>
                    <a:pt x="2971" y="107"/>
                  </a:cubicBezTo>
                  <a:cubicBezTo>
                    <a:pt x="3154" y="-14"/>
                    <a:pt x="3374" y="-34"/>
                    <a:pt x="3572" y="54"/>
                  </a:cubicBezTo>
                  <a:lnTo>
                    <a:pt x="21016" y="7832"/>
                  </a:lnTo>
                  <a:cubicBezTo>
                    <a:pt x="21374" y="7991"/>
                    <a:pt x="21551" y="8453"/>
                    <a:pt x="21412" y="8862"/>
                  </a:cubicBezTo>
                  <a:cubicBezTo>
                    <a:pt x="21273" y="9272"/>
                    <a:pt x="20869" y="9473"/>
                    <a:pt x="20513" y="9315"/>
                  </a:cubicBezTo>
                  <a:lnTo>
                    <a:pt x="3877" y="1898"/>
                  </a:lnTo>
                  <a:lnTo>
                    <a:pt x="1382" y="20889"/>
                  </a:lnTo>
                  <a:cubicBezTo>
                    <a:pt x="1330" y="21283"/>
                    <a:pt x="1034" y="21566"/>
                    <a:pt x="696" y="21566"/>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25">
              <a:extLst>
                <a:ext uri="{FF2B5EF4-FFF2-40B4-BE49-F238E27FC236}">
                  <a16:creationId xmlns:a16="http://schemas.microsoft.com/office/drawing/2014/main" id="{574AA0CD-BF1B-43B7-95F2-227C9E33A0D5}"/>
                </a:ext>
              </a:extLst>
            </p:cNvPr>
            <p:cNvSpPr/>
            <p:nvPr/>
          </p:nvSpPr>
          <p:spPr>
            <a:xfrm>
              <a:off x="5777544" y="4636879"/>
              <a:ext cx="705438" cy="655734"/>
            </a:xfrm>
            <a:custGeom>
              <a:avLst/>
              <a:gdLst/>
              <a:ahLst/>
              <a:cxnLst>
                <a:cxn ang="0">
                  <a:pos x="wd2" y="hd2"/>
                </a:cxn>
                <a:cxn ang="5400000">
                  <a:pos x="wd2" y="hd2"/>
                </a:cxn>
                <a:cxn ang="10800000">
                  <a:pos x="wd2" y="hd2"/>
                </a:cxn>
                <a:cxn ang="16200000">
                  <a:pos x="wd2" y="hd2"/>
                </a:cxn>
              </a:cxnLst>
              <a:rect l="0" t="0" r="r" b="b"/>
              <a:pathLst>
                <a:path w="21389" h="21440" extrusionOk="0">
                  <a:moveTo>
                    <a:pt x="20034" y="21440"/>
                  </a:moveTo>
                  <a:cubicBezTo>
                    <a:pt x="19701" y="21440"/>
                    <a:pt x="19373" y="21308"/>
                    <a:pt x="19116" y="21055"/>
                  </a:cubicBezTo>
                  <a:lnTo>
                    <a:pt x="438" y="2537"/>
                  </a:lnTo>
                  <a:cubicBezTo>
                    <a:pt x="-113" y="1991"/>
                    <a:pt x="-149" y="1066"/>
                    <a:pt x="358" y="471"/>
                  </a:cubicBezTo>
                  <a:cubicBezTo>
                    <a:pt x="866" y="-123"/>
                    <a:pt x="1723" y="-160"/>
                    <a:pt x="2274" y="384"/>
                  </a:cubicBezTo>
                  <a:lnTo>
                    <a:pt x="18216" y="16190"/>
                  </a:lnTo>
                  <a:lnTo>
                    <a:pt x="16580" y="2459"/>
                  </a:lnTo>
                  <a:cubicBezTo>
                    <a:pt x="16484" y="1658"/>
                    <a:pt x="17009" y="926"/>
                    <a:pt x="17751" y="823"/>
                  </a:cubicBezTo>
                  <a:cubicBezTo>
                    <a:pt x="18502" y="712"/>
                    <a:pt x="19173" y="1286"/>
                    <a:pt x="19268" y="2086"/>
                  </a:cubicBezTo>
                  <a:lnTo>
                    <a:pt x="21378" y="19792"/>
                  </a:lnTo>
                  <a:cubicBezTo>
                    <a:pt x="21451" y="20401"/>
                    <a:pt x="21162" y="20995"/>
                    <a:pt x="20657" y="21276"/>
                  </a:cubicBezTo>
                  <a:cubicBezTo>
                    <a:pt x="20460" y="21387"/>
                    <a:pt x="20246" y="21440"/>
                    <a:pt x="20034" y="2144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26">
              <a:extLst>
                <a:ext uri="{FF2B5EF4-FFF2-40B4-BE49-F238E27FC236}">
                  <a16:creationId xmlns:a16="http://schemas.microsoft.com/office/drawing/2014/main" id="{2842504C-064C-471F-B828-BFBDE9CB08CD}"/>
                </a:ext>
              </a:extLst>
            </p:cNvPr>
            <p:cNvSpPr/>
            <p:nvPr/>
          </p:nvSpPr>
          <p:spPr>
            <a:xfrm>
              <a:off x="5176258" y="3806010"/>
              <a:ext cx="1773533" cy="864417"/>
            </a:xfrm>
            <a:custGeom>
              <a:avLst/>
              <a:gdLst/>
              <a:ahLst/>
              <a:cxnLst>
                <a:cxn ang="0">
                  <a:pos x="wd2" y="hd2"/>
                </a:cxn>
                <a:cxn ang="5400000">
                  <a:pos x="wd2" y="hd2"/>
                </a:cxn>
                <a:cxn ang="10800000">
                  <a:pos x="wd2" y="hd2"/>
                </a:cxn>
                <a:cxn ang="16200000">
                  <a:pos x="wd2" y="hd2"/>
                </a:cxn>
              </a:cxnLst>
              <a:rect l="0" t="0" r="r" b="b"/>
              <a:pathLst>
                <a:path w="21462" h="21508" extrusionOk="0">
                  <a:moveTo>
                    <a:pt x="541" y="21508"/>
                  </a:moveTo>
                  <a:cubicBezTo>
                    <a:pt x="393" y="21508"/>
                    <a:pt x="247" y="21385"/>
                    <a:pt x="140" y="21143"/>
                  </a:cubicBezTo>
                  <a:cubicBezTo>
                    <a:pt x="-61" y="20688"/>
                    <a:pt x="-44" y="19984"/>
                    <a:pt x="177" y="19571"/>
                  </a:cubicBezTo>
                  <a:lnTo>
                    <a:pt x="10518" y="288"/>
                  </a:lnTo>
                  <a:cubicBezTo>
                    <a:pt x="10688" y="-29"/>
                    <a:pt x="10937" y="-92"/>
                    <a:pt x="11140" y="135"/>
                  </a:cubicBezTo>
                  <a:lnTo>
                    <a:pt x="21180" y="11383"/>
                  </a:lnTo>
                  <a:cubicBezTo>
                    <a:pt x="21442" y="11677"/>
                    <a:pt x="21539" y="12353"/>
                    <a:pt x="21396" y="12893"/>
                  </a:cubicBezTo>
                  <a:cubicBezTo>
                    <a:pt x="21253" y="13432"/>
                    <a:pt x="20923" y="13629"/>
                    <a:pt x="20662" y="13337"/>
                  </a:cubicBezTo>
                  <a:lnTo>
                    <a:pt x="10960" y="2468"/>
                  </a:lnTo>
                  <a:lnTo>
                    <a:pt x="904" y="21220"/>
                  </a:lnTo>
                  <a:cubicBezTo>
                    <a:pt x="801" y="21412"/>
                    <a:pt x="670" y="21508"/>
                    <a:pt x="541" y="21508"/>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27">
              <a:extLst>
                <a:ext uri="{FF2B5EF4-FFF2-40B4-BE49-F238E27FC236}">
                  <a16:creationId xmlns:a16="http://schemas.microsoft.com/office/drawing/2014/main" id="{4E0F1E88-BF04-41AC-A378-5D06434A3797}"/>
                </a:ext>
              </a:extLst>
            </p:cNvPr>
            <p:cNvSpPr/>
            <p:nvPr/>
          </p:nvSpPr>
          <p:spPr>
            <a:xfrm>
              <a:off x="5673686" y="3822409"/>
              <a:ext cx="506734" cy="854486"/>
            </a:xfrm>
            <a:custGeom>
              <a:avLst/>
              <a:gdLst/>
              <a:ahLst/>
              <a:cxnLst>
                <a:cxn ang="0">
                  <a:pos x="wd2" y="hd2"/>
                </a:cxn>
                <a:cxn ang="5400000">
                  <a:pos x="wd2" y="hd2"/>
                </a:cxn>
                <a:cxn ang="10800000">
                  <a:pos x="wd2" y="hd2"/>
                </a:cxn>
                <a:cxn ang="16200000">
                  <a:pos x="wd2" y="hd2"/>
                </a:cxn>
              </a:cxnLst>
              <a:rect l="0" t="0" r="r" b="b"/>
              <a:pathLst>
                <a:path w="21070" h="21440" extrusionOk="0">
                  <a:moveTo>
                    <a:pt x="1858" y="21440"/>
                  </a:moveTo>
                  <a:cubicBezTo>
                    <a:pt x="1557" y="21440"/>
                    <a:pt x="1252" y="21396"/>
                    <a:pt x="968" y="21303"/>
                  </a:cubicBezTo>
                  <a:cubicBezTo>
                    <a:pt x="68" y="21006"/>
                    <a:pt x="-265" y="20325"/>
                    <a:pt x="228" y="19781"/>
                  </a:cubicBezTo>
                  <a:lnTo>
                    <a:pt x="17579" y="586"/>
                  </a:lnTo>
                  <a:cubicBezTo>
                    <a:pt x="18069" y="42"/>
                    <a:pt x="19199" y="-160"/>
                    <a:pt x="20102" y="139"/>
                  </a:cubicBezTo>
                  <a:cubicBezTo>
                    <a:pt x="21002" y="435"/>
                    <a:pt x="21335" y="1117"/>
                    <a:pt x="20842" y="1661"/>
                  </a:cubicBezTo>
                  <a:lnTo>
                    <a:pt x="3491" y="20856"/>
                  </a:lnTo>
                  <a:cubicBezTo>
                    <a:pt x="3154" y="21229"/>
                    <a:pt x="2516" y="21440"/>
                    <a:pt x="1858" y="2144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28">
              <a:extLst>
                <a:ext uri="{FF2B5EF4-FFF2-40B4-BE49-F238E27FC236}">
                  <a16:creationId xmlns:a16="http://schemas.microsoft.com/office/drawing/2014/main" id="{8AA95927-2E55-4A4A-A04C-162A197C93FC}"/>
                </a:ext>
              </a:extLst>
            </p:cNvPr>
            <p:cNvSpPr/>
            <p:nvPr/>
          </p:nvSpPr>
          <p:spPr>
            <a:xfrm>
              <a:off x="5400374" y="2182538"/>
              <a:ext cx="2190818" cy="3094946"/>
            </a:xfrm>
            <a:custGeom>
              <a:avLst/>
              <a:gdLst/>
              <a:ahLst/>
              <a:cxnLst>
                <a:cxn ang="0">
                  <a:pos x="wd2" y="hd2"/>
                </a:cxn>
                <a:cxn ang="5400000">
                  <a:pos x="wd2" y="hd2"/>
                </a:cxn>
                <a:cxn ang="10800000">
                  <a:pos x="wd2" y="hd2"/>
                </a:cxn>
                <a:cxn ang="16200000">
                  <a:pos x="wd2" y="hd2"/>
                </a:cxn>
              </a:cxnLst>
              <a:rect l="0" t="0" r="r" b="b"/>
              <a:pathLst>
                <a:path w="21529" h="21567" extrusionOk="0">
                  <a:moveTo>
                    <a:pt x="440" y="21567"/>
                  </a:moveTo>
                  <a:cubicBezTo>
                    <a:pt x="288" y="21567"/>
                    <a:pt x="140" y="21511"/>
                    <a:pt x="59" y="21411"/>
                  </a:cubicBezTo>
                  <a:cubicBezTo>
                    <a:pt x="-62" y="21262"/>
                    <a:pt x="10" y="21071"/>
                    <a:pt x="221" y="20985"/>
                  </a:cubicBezTo>
                  <a:lnTo>
                    <a:pt x="9333" y="17269"/>
                  </a:lnTo>
                  <a:lnTo>
                    <a:pt x="6808" y="11833"/>
                  </a:lnTo>
                  <a:cubicBezTo>
                    <a:pt x="6741" y="11689"/>
                    <a:pt x="6831" y="11531"/>
                    <a:pt x="7020" y="11460"/>
                  </a:cubicBezTo>
                  <a:lnTo>
                    <a:pt x="20040" y="6584"/>
                  </a:lnTo>
                  <a:lnTo>
                    <a:pt x="13508" y="4755"/>
                  </a:lnTo>
                  <a:cubicBezTo>
                    <a:pt x="13368" y="4716"/>
                    <a:pt x="13266" y="4629"/>
                    <a:pt x="13238" y="4524"/>
                  </a:cubicBezTo>
                  <a:cubicBezTo>
                    <a:pt x="13210" y="4419"/>
                    <a:pt x="13259" y="4311"/>
                    <a:pt x="13369" y="4238"/>
                  </a:cubicBezTo>
                  <a:lnTo>
                    <a:pt x="17947" y="1195"/>
                  </a:lnTo>
                  <a:lnTo>
                    <a:pt x="6898" y="4271"/>
                  </a:lnTo>
                  <a:cubicBezTo>
                    <a:pt x="6672" y="4333"/>
                    <a:pt x="6417" y="4255"/>
                    <a:pt x="6328" y="4095"/>
                  </a:cubicBezTo>
                  <a:cubicBezTo>
                    <a:pt x="6240" y="3935"/>
                    <a:pt x="6351" y="3754"/>
                    <a:pt x="6577" y="3691"/>
                  </a:cubicBezTo>
                  <a:lnTo>
                    <a:pt x="19758" y="21"/>
                  </a:lnTo>
                  <a:cubicBezTo>
                    <a:pt x="19953" y="-33"/>
                    <a:pt x="20177" y="18"/>
                    <a:pt x="20289" y="145"/>
                  </a:cubicBezTo>
                  <a:cubicBezTo>
                    <a:pt x="20402" y="271"/>
                    <a:pt x="20372" y="436"/>
                    <a:pt x="20219" y="539"/>
                  </a:cubicBezTo>
                  <a:lnTo>
                    <a:pt x="14476" y="4356"/>
                  </a:lnTo>
                  <a:lnTo>
                    <a:pt x="21251" y="6253"/>
                  </a:lnTo>
                  <a:cubicBezTo>
                    <a:pt x="21411" y="6297"/>
                    <a:pt x="21519" y="6404"/>
                    <a:pt x="21529" y="6525"/>
                  </a:cubicBezTo>
                  <a:cubicBezTo>
                    <a:pt x="21538" y="6647"/>
                    <a:pt x="21447" y="6761"/>
                    <a:pt x="21295" y="6818"/>
                  </a:cubicBezTo>
                  <a:lnTo>
                    <a:pt x="7759" y="11888"/>
                  </a:lnTo>
                  <a:lnTo>
                    <a:pt x="10279" y="17315"/>
                  </a:lnTo>
                  <a:cubicBezTo>
                    <a:pt x="10344" y="17456"/>
                    <a:pt x="10261" y="17609"/>
                    <a:pt x="10081" y="17683"/>
                  </a:cubicBezTo>
                  <a:lnTo>
                    <a:pt x="659" y="21525"/>
                  </a:lnTo>
                  <a:cubicBezTo>
                    <a:pt x="590" y="21554"/>
                    <a:pt x="514" y="21567"/>
                    <a:pt x="440" y="21567"/>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29">
              <a:extLst>
                <a:ext uri="{FF2B5EF4-FFF2-40B4-BE49-F238E27FC236}">
                  <a16:creationId xmlns:a16="http://schemas.microsoft.com/office/drawing/2014/main" id="{4978B9E0-1428-4007-872E-01EB18E7C440}"/>
                </a:ext>
              </a:extLst>
            </p:cNvPr>
            <p:cNvSpPr/>
            <p:nvPr/>
          </p:nvSpPr>
          <p:spPr>
            <a:xfrm>
              <a:off x="5099731" y="1318873"/>
              <a:ext cx="476912" cy="47691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30">
              <a:extLst>
                <a:ext uri="{FF2B5EF4-FFF2-40B4-BE49-F238E27FC236}">
                  <a16:creationId xmlns:a16="http://schemas.microsoft.com/office/drawing/2014/main" id="{37152770-BEFF-4556-B118-E7D4AC7A747B}"/>
                </a:ext>
              </a:extLst>
            </p:cNvPr>
            <p:cNvSpPr/>
            <p:nvPr/>
          </p:nvSpPr>
          <p:spPr>
            <a:xfrm>
              <a:off x="6564683" y="2625304"/>
              <a:ext cx="476912" cy="47691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31">
              <a:extLst>
                <a:ext uri="{FF2B5EF4-FFF2-40B4-BE49-F238E27FC236}">
                  <a16:creationId xmlns:a16="http://schemas.microsoft.com/office/drawing/2014/main" id="{A6DF2C43-C86D-427B-B616-1277D4B3A7F3}"/>
                </a:ext>
              </a:extLst>
            </p:cNvPr>
            <p:cNvSpPr/>
            <p:nvPr/>
          </p:nvSpPr>
          <p:spPr>
            <a:xfrm>
              <a:off x="5537030" y="4401831"/>
              <a:ext cx="476911" cy="47691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Shape 32">
              <a:extLst>
                <a:ext uri="{FF2B5EF4-FFF2-40B4-BE49-F238E27FC236}">
                  <a16:creationId xmlns:a16="http://schemas.microsoft.com/office/drawing/2014/main" id="{1CC92E57-A574-4D6C-8DC7-EEC58201201A}"/>
                </a:ext>
              </a:extLst>
            </p:cNvPr>
            <p:cNvSpPr/>
            <p:nvPr/>
          </p:nvSpPr>
          <p:spPr>
            <a:xfrm>
              <a:off x="6165647" y="4505689"/>
              <a:ext cx="397427" cy="39742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33">
              <a:extLst>
                <a:ext uri="{FF2B5EF4-FFF2-40B4-BE49-F238E27FC236}">
                  <a16:creationId xmlns:a16="http://schemas.microsoft.com/office/drawing/2014/main" id="{A1887E3F-D893-4227-949C-505DD72E84D8}"/>
                </a:ext>
              </a:extLst>
            </p:cNvPr>
            <p:cNvSpPr/>
            <p:nvPr/>
          </p:nvSpPr>
          <p:spPr>
            <a:xfrm>
              <a:off x="4613236" y="1816301"/>
              <a:ext cx="367620" cy="3676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34">
              <a:extLst>
                <a:ext uri="{FF2B5EF4-FFF2-40B4-BE49-F238E27FC236}">
                  <a16:creationId xmlns:a16="http://schemas.microsoft.com/office/drawing/2014/main" id="{8DA09F72-B591-4201-9425-2D52A5B083E8}"/>
                </a:ext>
              </a:extLst>
            </p:cNvPr>
            <p:cNvSpPr/>
            <p:nvPr/>
          </p:nvSpPr>
          <p:spPr>
            <a:xfrm>
              <a:off x="4580438" y="3434307"/>
              <a:ext cx="367620" cy="36761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35">
              <a:extLst>
                <a:ext uri="{FF2B5EF4-FFF2-40B4-BE49-F238E27FC236}">
                  <a16:creationId xmlns:a16="http://schemas.microsoft.com/office/drawing/2014/main" id="{4AD12234-3F16-4C04-BCE1-AA56D49BAA8F}"/>
                </a:ext>
              </a:extLst>
            </p:cNvPr>
            <p:cNvSpPr/>
            <p:nvPr/>
          </p:nvSpPr>
          <p:spPr>
            <a:xfrm>
              <a:off x="6816130" y="1526590"/>
              <a:ext cx="367619" cy="3676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7" name="Shape 36">
              <a:extLst>
                <a:ext uri="{FF2B5EF4-FFF2-40B4-BE49-F238E27FC236}">
                  <a16:creationId xmlns:a16="http://schemas.microsoft.com/office/drawing/2014/main" id="{90129901-5083-4C59-87E9-45C2AF702642}"/>
                </a:ext>
              </a:extLst>
            </p:cNvPr>
            <p:cNvSpPr/>
            <p:nvPr/>
          </p:nvSpPr>
          <p:spPr>
            <a:xfrm>
              <a:off x="5280117" y="5063245"/>
              <a:ext cx="367620" cy="3676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37">
              <a:extLst>
                <a:ext uri="{FF2B5EF4-FFF2-40B4-BE49-F238E27FC236}">
                  <a16:creationId xmlns:a16="http://schemas.microsoft.com/office/drawing/2014/main" id="{305739C2-15E1-4E61-95B1-436BC7DB6415}"/>
                </a:ext>
              </a:extLst>
            </p:cNvPr>
            <p:cNvSpPr/>
            <p:nvPr/>
          </p:nvSpPr>
          <p:spPr>
            <a:xfrm>
              <a:off x="4389120" y="2477715"/>
              <a:ext cx="317941" cy="31794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38">
              <a:extLst>
                <a:ext uri="{FF2B5EF4-FFF2-40B4-BE49-F238E27FC236}">
                  <a16:creationId xmlns:a16="http://schemas.microsoft.com/office/drawing/2014/main" id="{5198A95F-2528-4CB1-91C0-7979478E1689}"/>
                </a:ext>
              </a:extLst>
            </p:cNvPr>
            <p:cNvSpPr/>
            <p:nvPr/>
          </p:nvSpPr>
          <p:spPr>
            <a:xfrm>
              <a:off x="6023525" y="1204082"/>
              <a:ext cx="317941" cy="31794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Shape 39">
              <a:extLst>
                <a:ext uri="{FF2B5EF4-FFF2-40B4-BE49-F238E27FC236}">
                  <a16:creationId xmlns:a16="http://schemas.microsoft.com/office/drawing/2014/main" id="{5841A2D9-02AD-413E-BDCA-34609497E2F7}"/>
                </a:ext>
              </a:extLst>
            </p:cNvPr>
            <p:cNvSpPr/>
            <p:nvPr/>
          </p:nvSpPr>
          <p:spPr>
            <a:xfrm>
              <a:off x="5061467" y="4456493"/>
              <a:ext cx="317941" cy="31794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Shape 40">
              <a:extLst>
                <a:ext uri="{FF2B5EF4-FFF2-40B4-BE49-F238E27FC236}">
                  <a16:creationId xmlns:a16="http://schemas.microsoft.com/office/drawing/2014/main" id="{EE03BE60-20AC-485F-8046-82FEA8631484}"/>
                </a:ext>
              </a:extLst>
            </p:cNvPr>
            <p:cNvSpPr/>
            <p:nvPr/>
          </p:nvSpPr>
          <p:spPr>
            <a:xfrm>
              <a:off x="6242175" y="5085110"/>
              <a:ext cx="317941" cy="31794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41">
              <a:extLst>
                <a:ext uri="{FF2B5EF4-FFF2-40B4-BE49-F238E27FC236}">
                  <a16:creationId xmlns:a16="http://schemas.microsoft.com/office/drawing/2014/main" id="{93BEEABE-E5BA-483A-942F-24E67A637C5B}"/>
                </a:ext>
              </a:extLst>
            </p:cNvPr>
            <p:cNvSpPr/>
            <p:nvPr/>
          </p:nvSpPr>
          <p:spPr>
            <a:xfrm>
              <a:off x="6674008" y="4806332"/>
              <a:ext cx="367619" cy="36761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42">
              <a:extLst>
                <a:ext uri="{FF2B5EF4-FFF2-40B4-BE49-F238E27FC236}">
                  <a16:creationId xmlns:a16="http://schemas.microsoft.com/office/drawing/2014/main" id="{5B5522D4-F73B-46D0-942B-F886BD20EA7C}"/>
                </a:ext>
              </a:extLst>
            </p:cNvPr>
            <p:cNvSpPr/>
            <p:nvPr/>
          </p:nvSpPr>
          <p:spPr>
            <a:xfrm>
              <a:off x="6706805" y="4112120"/>
              <a:ext cx="516654" cy="51665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43">
              <a:extLst>
                <a:ext uri="{FF2B5EF4-FFF2-40B4-BE49-F238E27FC236}">
                  <a16:creationId xmlns:a16="http://schemas.microsoft.com/office/drawing/2014/main" id="{8F8B849C-F45A-4A6B-91FF-3AB3DB6C71B3}"/>
                </a:ext>
              </a:extLst>
            </p:cNvPr>
            <p:cNvSpPr/>
            <p:nvPr/>
          </p:nvSpPr>
          <p:spPr>
            <a:xfrm>
              <a:off x="7286226" y="2860352"/>
              <a:ext cx="516654" cy="51665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44">
              <a:extLst>
                <a:ext uri="{FF2B5EF4-FFF2-40B4-BE49-F238E27FC236}">
                  <a16:creationId xmlns:a16="http://schemas.microsoft.com/office/drawing/2014/main" id="{7606224F-9EE3-43BE-88EA-E9DE8A1222C3}"/>
                </a:ext>
              </a:extLst>
            </p:cNvPr>
            <p:cNvSpPr/>
            <p:nvPr/>
          </p:nvSpPr>
          <p:spPr>
            <a:xfrm>
              <a:off x="5733815" y="2488648"/>
              <a:ext cx="586204" cy="58620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45">
              <a:extLst>
                <a:ext uri="{FF2B5EF4-FFF2-40B4-BE49-F238E27FC236}">
                  <a16:creationId xmlns:a16="http://schemas.microsoft.com/office/drawing/2014/main" id="{9E64B043-B4E9-4791-9C0C-84FFE1ABE071}"/>
                </a:ext>
              </a:extLst>
            </p:cNvPr>
            <p:cNvSpPr/>
            <p:nvPr/>
          </p:nvSpPr>
          <p:spPr>
            <a:xfrm>
              <a:off x="5640889" y="3417908"/>
              <a:ext cx="864402" cy="86440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46">
              <a:extLst>
                <a:ext uri="{FF2B5EF4-FFF2-40B4-BE49-F238E27FC236}">
                  <a16:creationId xmlns:a16="http://schemas.microsoft.com/office/drawing/2014/main" id="{4F332D79-CB9F-4E48-9BEC-3767D18CC3B8}"/>
                </a:ext>
              </a:extLst>
            </p:cNvPr>
            <p:cNvSpPr/>
            <p:nvPr/>
          </p:nvSpPr>
          <p:spPr>
            <a:xfrm>
              <a:off x="7198766" y="1974821"/>
              <a:ext cx="586203" cy="58620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47">
              <a:extLst>
                <a:ext uri="{FF2B5EF4-FFF2-40B4-BE49-F238E27FC236}">
                  <a16:creationId xmlns:a16="http://schemas.microsoft.com/office/drawing/2014/main" id="{1422858B-4631-449B-8B34-FC11E5EB31A0}"/>
                </a:ext>
              </a:extLst>
            </p:cNvPr>
            <p:cNvSpPr/>
            <p:nvPr/>
          </p:nvSpPr>
          <p:spPr>
            <a:xfrm>
              <a:off x="6100053" y="1794436"/>
              <a:ext cx="586203" cy="58620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48">
              <a:extLst>
                <a:ext uri="{FF2B5EF4-FFF2-40B4-BE49-F238E27FC236}">
                  <a16:creationId xmlns:a16="http://schemas.microsoft.com/office/drawing/2014/main" id="{62D9E3D6-C458-4C0E-B9F6-18CCD06B815A}"/>
                </a:ext>
              </a:extLst>
            </p:cNvPr>
            <p:cNvSpPr/>
            <p:nvPr/>
          </p:nvSpPr>
          <p:spPr>
            <a:xfrm>
              <a:off x="4908413" y="2379323"/>
              <a:ext cx="586203" cy="58620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50" name="TextBox 49">
            <a:extLst>
              <a:ext uri="{FF2B5EF4-FFF2-40B4-BE49-F238E27FC236}">
                <a16:creationId xmlns:a16="http://schemas.microsoft.com/office/drawing/2014/main" id="{F60F3BBA-A7E8-4E01-BB02-B93B750FBDB0}"/>
              </a:ext>
            </a:extLst>
          </p:cNvPr>
          <p:cNvSpPr txBox="1"/>
          <p:nvPr/>
        </p:nvSpPr>
        <p:spPr>
          <a:xfrm>
            <a:off x="3444961" y="1822855"/>
            <a:ext cx="308111" cy="323165"/>
          </a:xfrm>
          <a:prstGeom prst="rect">
            <a:avLst/>
          </a:prstGeom>
          <a:solidFill>
            <a:schemeClr val="tx1"/>
          </a:solidFill>
        </p:spPr>
        <p:txBody>
          <a:bodyPr wrap="square" numCol="1" spcCol="457200" rtlCol="0" anchor="ctr">
            <a:spAutoFit/>
          </a:bodyPr>
          <a:lstStyle/>
          <a:p>
            <a:pPr algn="ctr"/>
            <a:r>
              <a:rPr lang="en-US" sz="1500" dirty="0">
                <a:solidFill>
                  <a:srgbClr val="FEFEFE"/>
                </a:solidFill>
                <a:latin typeface="Montserrat" charset="0"/>
                <a:ea typeface="Montserrat" charset="0"/>
                <a:cs typeface="Montserrat" charset="0"/>
              </a:rPr>
              <a:t>1</a:t>
            </a:r>
          </a:p>
        </p:txBody>
      </p:sp>
      <p:sp>
        <p:nvSpPr>
          <p:cNvPr id="51" name="Rectangle 50">
            <a:extLst>
              <a:ext uri="{FF2B5EF4-FFF2-40B4-BE49-F238E27FC236}">
                <a16:creationId xmlns:a16="http://schemas.microsoft.com/office/drawing/2014/main" id="{0E6C58D7-1120-4562-869F-1C3E39B74967}"/>
              </a:ext>
            </a:extLst>
          </p:cNvPr>
          <p:cNvSpPr/>
          <p:nvPr/>
        </p:nvSpPr>
        <p:spPr>
          <a:xfrm>
            <a:off x="3292753" y="3321521"/>
            <a:ext cx="458779" cy="477054"/>
          </a:xfrm>
          <a:prstGeom prst="rect">
            <a:avLst/>
          </a:prstGeom>
          <a:solidFill>
            <a:schemeClr val="tx1"/>
          </a:solidFill>
        </p:spPr>
        <p:txBody>
          <a:bodyPr wrap="none" anchor="ctr">
            <a:spAutoFit/>
          </a:bodyPr>
          <a:lstStyle/>
          <a:p>
            <a:pPr algn="ctr"/>
            <a:r>
              <a:rPr lang="en-US" sz="2500" dirty="0">
                <a:solidFill>
                  <a:srgbClr val="FEFEFE"/>
                </a:solidFill>
                <a:latin typeface="FontAwesome" pitchFamily="2" charset="0"/>
              </a:rPr>
              <a:t></a:t>
            </a:r>
          </a:p>
        </p:txBody>
      </p:sp>
      <p:sp>
        <p:nvSpPr>
          <p:cNvPr id="52" name="Rectangle 51">
            <a:extLst>
              <a:ext uri="{FF2B5EF4-FFF2-40B4-BE49-F238E27FC236}">
                <a16:creationId xmlns:a16="http://schemas.microsoft.com/office/drawing/2014/main" id="{DE8ED392-A90D-44BA-9F20-1B8B0424148A}"/>
              </a:ext>
            </a:extLst>
          </p:cNvPr>
          <p:cNvSpPr/>
          <p:nvPr/>
        </p:nvSpPr>
        <p:spPr>
          <a:xfrm>
            <a:off x="4970681" y="3688221"/>
            <a:ext cx="514885" cy="553998"/>
          </a:xfrm>
          <a:prstGeom prst="rect">
            <a:avLst/>
          </a:prstGeom>
          <a:solidFill>
            <a:schemeClr val="tx1"/>
          </a:solidFill>
        </p:spPr>
        <p:txBody>
          <a:bodyPr wrap="none" anchor="ctr">
            <a:spAutoFit/>
          </a:bodyPr>
          <a:lstStyle/>
          <a:p>
            <a:pPr algn="ctr"/>
            <a:r>
              <a:rPr lang="en-US" sz="3000" dirty="0">
                <a:solidFill>
                  <a:srgbClr val="FEFEFE"/>
                </a:solidFill>
                <a:latin typeface="FontAwesome" pitchFamily="2" charset="0"/>
              </a:rPr>
              <a:t></a:t>
            </a:r>
          </a:p>
        </p:txBody>
      </p:sp>
      <p:sp>
        <p:nvSpPr>
          <p:cNvPr id="53" name="Rectangle 52">
            <a:extLst>
              <a:ext uri="{FF2B5EF4-FFF2-40B4-BE49-F238E27FC236}">
                <a16:creationId xmlns:a16="http://schemas.microsoft.com/office/drawing/2014/main" id="{219F5797-9C5A-47B9-B68B-00B3C55A084B}"/>
              </a:ext>
            </a:extLst>
          </p:cNvPr>
          <p:cNvSpPr/>
          <p:nvPr/>
        </p:nvSpPr>
        <p:spPr>
          <a:xfrm>
            <a:off x="2522849" y="2684236"/>
            <a:ext cx="569387" cy="553998"/>
          </a:xfrm>
          <a:prstGeom prst="rect">
            <a:avLst/>
          </a:prstGeom>
          <a:solidFill>
            <a:schemeClr val="tx1"/>
          </a:solidFill>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54" name="Rectangle 53">
            <a:extLst>
              <a:ext uri="{FF2B5EF4-FFF2-40B4-BE49-F238E27FC236}">
                <a16:creationId xmlns:a16="http://schemas.microsoft.com/office/drawing/2014/main" id="{5B5C9A23-27EE-4BA1-BC0B-67BA3E9F84D0}"/>
              </a:ext>
            </a:extLst>
          </p:cNvPr>
          <p:cNvSpPr/>
          <p:nvPr/>
        </p:nvSpPr>
        <p:spPr>
          <a:xfrm>
            <a:off x="4078732" y="2924837"/>
            <a:ext cx="426719" cy="430887"/>
          </a:xfrm>
          <a:prstGeom prst="rect">
            <a:avLst/>
          </a:prstGeom>
          <a:solidFill>
            <a:schemeClr val="tx1"/>
          </a:solidFill>
        </p:spPr>
        <p:txBody>
          <a:bodyPr wrap="none" anchor="ctr">
            <a:spAutoFit/>
          </a:bodyPr>
          <a:lstStyle/>
          <a:p>
            <a:pPr algn="ctr"/>
            <a:r>
              <a:rPr lang="en-US" sz="2200" dirty="0">
                <a:solidFill>
                  <a:srgbClr val="FEFEFE"/>
                </a:solidFill>
                <a:latin typeface="FontAwesome" charset="0"/>
              </a:rPr>
              <a:t></a:t>
            </a:r>
            <a:endParaRPr lang="en-US" sz="2200" dirty="0">
              <a:solidFill>
                <a:srgbClr val="FEFEFE"/>
              </a:solidFill>
            </a:endParaRPr>
          </a:p>
        </p:txBody>
      </p:sp>
      <p:sp>
        <p:nvSpPr>
          <p:cNvPr id="55" name="Rectangle 54">
            <a:extLst>
              <a:ext uri="{FF2B5EF4-FFF2-40B4-BE49-F238E27FC236}">
                <a16:creationId xmlns:a16="http://schemas.microsoft.com/office/drawing/2014/main" id="{C25987C1-607B-4C7D-B49A-B75922900211}"/>
              </a:ext>
            </a:extLst>
          </p:cNvPr>
          <p:cNvSpPr/>
          <p:nvPr/>
        </p:nvSpPr>
        <p:spPr>
          <a:xfrm>
            <a:off x="4583243" y="4566170"/>
            <a:ext cx="404278" cy="553998"/>
          </a:xfrm>
          <a:prstGeom prst="rect">
            <a:avLst/>
          </a:prstGeom>
          <a:solidFill>
            <a:schemeClr val="tx1"/>
          </a:solidFill>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56" name="Rectangle 55">
            <a:extLst>
              <a:ext uri="{FF2B5EF4-FFF2-40B4-BE49-F238E27FC236}">
                <a16:creationId xmlns:a16="http://schemas.microsoft.com/office/drawing/2014/main" id="{F1B7DCE7-8C4D-46BC-BFED-C562DDF371E3}"/>
              </a:ext>
            </a:extLst>
          </p:cNvPr>
          <p:cNvSpPr/>
          <p:nvPr/>
        </p:nvSpPr>
        <p:spPr>
          <a:xfrm>
            <a:off x="2639706" y="4322657"/>
            <a:ext cx="551754" cy="707886"/>
          </a:xfrm>
          <a:prstGeom prst="rect">
            <a:avLst/>
          </a:prstGeom>
          <a:solidFill>
            <a:schemeClr val="tx1"/>
          </a:solidFill>
        </p:spPr>
        <p:txBody>
          <a:bodyPr wrap="none" anchor="ctr">
            <a:spAutoFit/>
          </a:bodyPr>
          <a:lstStyle/>
          <a:p>
            <a:pPr algn="ctr"/>
            <a:r>
              <a:rPr lang="en-US" sz="4000" dirty="0">
                <a:solidFill>
                  <a:srgbClr val="FEFEFE"/>
                </a:solidFill>
                <a:latin typeface="FontAwesome" charset="0"/>
              </a:rPr>
              <a:t></a:t>
            </a:r>
            <a:endParaRPr lang="en-US" sz="4000" dirty="0">
              <a:solidFill>
                <a:srgbClr val="FEFEFE"/>
              </a:solidFill>
            </a:endParaRPr>
          </a:p>
        </p:txBody>
      </p:sp>
      <p:sp>
        <p:nvSpPr>
          <p:cNvPr id="57" name="TextBox 56">
            <a:extLst>
              <a:ext uri="{FF2B5EF4-FFF2-40B4-BE49-F238E27FC236}">
                <a16:creationId xmlns:a16="http://schemas.microsoft.com/office/drawing/2014/main" id="{8A724827-C1B5-4E8E-B312-89AF9AEB2226}"/>
              </a:ext>
            </a:extLst>
          </p:cNvPr>
          <p:cNvSpPr txBox="1"/>
          <p:nvPr/>
        </p:nvSpPr>
        <p:spPr>
          <a:xfrm>
            <a:off x="4065198" y="3972383"/>
            <a:ext cx="308111" cy="323165"/>
          </a:xfrm>
          <a:prstGeom prst="rect">
            <a:avLst/>
          </a:prstGeom>
          <a:solidFill>
            <a:schemeClr val="tx1"/>
          </a:solidFill>
        </p:spPr>
        <p:txBody>
          <a:bodyPr wrap="square" numCol="1" spcCol="457200" rtlCol="0" anchor="ctr">
            <a:spAutoFit/>
          </a:bodyPr>
          <a:lstStyle/>
          <a:p>
            <a:pPr algn="ctr"/>
            <a:r>
              <a:rPr lang="en-US" sz="1500">
                <a:solidFill>
                  <a:srgbClr val="FEFEFE"/>
                </a:solidFill>
                <a:latin typeface="Montserrat" charset="0"/>
                <a:ea typeface="Montserrat" charset="0"/>
                <a:cs typeface="Montserrat" charset="0"/>
              </a:rPr>
              <a:t>2</a:t>
            </a:r>
            <a:endParaRPr lang="en-US" sz="1500" dirty="0">
              <a:solidFill>
                <a:srgbClr val="FEFEFE"/>
              </a:solidFill>
              <a:latin typeface="Montserrat" charset="0"/>
              <a:ea typeface="Montserrat" charset="0"/>
              <a:cs typeface="Montserrat" charset="0"/>
            </a:endParaRPr>
          </a:p>
        </p:txBody>
      </p:sp>
      <p:sp>
        <p:nvSpPr>
          <p:cNvPr id="58" name="TextBox 57">
            <a:extLst>
              <a:ext uri="{FF2B5EF4-FFF2-40B4-BE49-F238E27FC236}">
                <a16:creationId xmlns:a16="http://schemas.microsoft.com/office/drawing/2014/main" id="{7EE9C1F3-1D8B-40EC-B274-F0D467426427}"/>
              </a:ext>
            </a:extLst>
          </p:cNvPr>
          <p:cNvSpPr txBox="1"/>
          <p:nvPr/>
        </p:nvSpPr>
        <p:spPr>
          <a:xfrm>
            <a:off x="3286116" y="5496184"/>
            <a:ext cx="308111" cy="323165"/>
          </a:xfrm>
          <a:prstGeom prst="rect">
            <a:avLst/>
          </a:prstGeom>
          <a:solidFill>
            <a:schemeClr val="tx1"/>
          </a:solidFill>
        </p:spPr>
        <p:txBody>
          <a:bodyPr wrap="square" numCol="1" spcCol="457200" rtlCol="0" anchor="ctr">
            <a:spAutoFit/>
          </a:bodyPr>
          <a:lstStyle/>
          <a:p>
            <a:pPr algn="ctr"/>
            <a:r>
              <a:rPr lang="en-US" sz="1500">
                <a:solidFill>
                  <a:srgbClr val="FEFEFE"/>
                </a:solidFill>
                <a:latin typeface="Montserrat" charset="0"/>
                <a:ea typeface="Montserrat" charset="0"/>
                <a:cs typeface="Montserrat" charset="0"/>
              </a:rPr>
              <a:t>3</a:t>
            </a:r>
            <a:endParaRPr lang="en-US" sz="1500" dirty="0">
              <a:solidFill>
                <a:srgbClr val="FEFEFE"/>
              </a:solidFill>
              <a:latin typeface="Montserrat" charset="0"/>
              <a:ea typeface="Montserrat" charset="0"/>
              <a:cs typeface="Montserrat" charset="0"/>
            </a:endParaRPr>
          </a:p>
        </p:txBody>
      </p:sp>
      <p:sp>
        <p:nvSpPr>
          <p:cNvPr id="59" name="TextBox 58">
            <a:extLst>
              <a:ext uri="{FF2B5EF4-FFF2-40B4-BE49-F238E27FC236}">
                <a16:creationId xmlns:a16="http://schemas.microsoft.com/office/drawing/2014/main" id="{049B4D37-23F4-47DB-BE75-7F04CEE8EACA}"/>
              </a:ext>
            </a:extLst>
          </p:cNvPr>
          <p:cNvSpPr txBox="1"/>
          <p:nvPr/>
        </p:nvSpPr>
        <p:spPr>
          <a:xfrm>
            <a:off x="1983355" y="5046342"/>
            <a:ext cx="308111" cy="323165"/>
          </a:xfrm>
          <a:prstGeom prst="rect">
            <a:avLst/>
          </a:prstGeom>
          <a:solidFill>
            <a:schemeClr val="tx1"/>
          </a:solidFill>
        </p:spPr>
        <p:txBody>
          <a:bodyPr wrap="square" numCol="1" spcCol="457200" rtlCol="0" anchor="ctr">
            <a:spAutoFit/>
          </a:bodyPr>
          <a:lstStyle/>
          <a:p>
            <a:pPr algn="ctr"/>
            <a:r>
              <a:rPr lang="en-US" sz="1500">
                <a:solidFill>
                  <a:srgbClr val="FEFEFE"/>
                </a:solidFill>
                <a:latin typeface="Montserrat" charset="0"/>
                <a:ea typeface="Montserrat" charset="0"/>
                <a:cs typeface="Montserrat" charset="0"/>
              </a:rPr>
              <a:t>4</a:t>
            </a:r>
            <a:endParaRPr lang="en-US" sz="1500" dirty="0">
              <a:solidFill>
                <a:srgbClr val="FEFEFE"/>
              </a:solidFill>
              <a:latin typeface="Montserrat" charset="0"/>
              <a:ea typeface="Montserrat" charset="0"/>
              <a:cs typeface="Montserrat" charset="0"/>
            </a:endParaRPr>
          </a:p>
        </p:txBody>
      </p:sp>
      <p:sp>
        <p:nvSpPr>
          <p:cNvPr id="60" name="TextBox 59">
            <a:extLst>
              <a:ext uri="{FF2B5EF4-FFF2-40B4-BE49-F238E27FC236}">
                <a16:creationId xmlns:a16="http://schemas.microsoft.com/office/drawing/2014/main" id="{3018D373-4B9B-42A8-9F34-72F0B34ED56E}"/>
              </a:ext>
            </a:extLst>
          </p:cNvPr>
          <p:cNvSpPr txBox="1"/>
          <p:nvPr/>
        </p:nvSpPr>
        <p:spPr>
          <a:xfrm>
            <a:off x="6222438" y="2869530"/>
            <a:ext cx="1890090" cy="923330"/>
          </a:xfrm>
          <a:prstGeom prst="rect">
            <a:avLst/>
          </a:prstGeom>
          <a:noFill/>
        </p:spPr>
        <p:txBody>
          <a:bodyPr wrap="square" numCol="1" spcCol="457200" rtlCol="0">
            <a:spAutoFit/>
          </a:bodyPr>
          <a:lstStyle/>
          <a:p>
            <a:pPr>
              <a:lnSpc>
                <a:spcPct val="150000"/>
              </a:lnSpc>
            </a:pPr>
            <a:r>
              <a:rPr lang="en-US" sz="900" dirty="0">
                <a:solidFill>
                  <a:sysClr val="windowText" lastClr="000000"/>
                </a:solidFill>
                <a:latin typeface="Montserrat" charset="0"/>
                <a:ea typeface="Montserrat" charset="0"/>
                <a:cs typeface="Montserrat" charset="0"/>
              </a:rPr>
              <a:t>Also he his male air bring is Signs first . Creepiest god air fish land. Darkness. Air saying fruitful were hath.</a:t>
            </a:r>
          </a:p>
        </p:txBody>
      </p:sp>
      <p:sp>
        <p:nvSpPr>
          <p:cNvPr id="61" name="TextBox 60">
            <a:extLst>
              <a:ext uri="{FF2B5EF4-FFF2-40B4-BE49-F238E27FC236}">
                <a16:creationId xmlns:a16="http://schemas.microsoft.com/office/drawing/2014/main" id="{A684E2BD-11A8-460A-A1AC-70088CF35DF6}"/>
              </a:ext>
            </a:extLst>
          </p:cNvPr>
          <p:cNvSpPr txBox="1"/>
          <p:nvPr/>
        </p:nvSpPr>
        <p:spPr>
          <a:xfrm>
            <a:off x="6222438" y="2304114"/>
            <a:ext cx="1388420" cy="630942"/>
          </a:xfrm>
          <a:prstGeom prst="rect">
            <a:avLst/>
          </a:prstGeom>
          <a:noFill/>
        </p:spPr>
        <p:txBody>
          <a:bodyPr wrap="square" rtlCol="0">
            <a:spAutoFit/>
          </a:bodyPr>
          <a:lstStyle/>
          <a:p>
            <a:r>
              <a:rPr lang="en-US" sz="3500" b="1" dirty="0">
                <a:solidFill>
                  <a:sysClr val="windowText" lastClr="000000"/>
                </a:solidFill>
                <a:latin typeface="Montserrat" charset="0"/>
                <a:ea typeface="Montserrat" charset="0"/>
                <a:cs typeface="Montserrat" charset="0"/>
              </a:rPr>
              <a:t>83%</a:t>
            </a:r>
          </a:p>
        </p:txBody>
      </p:sp>
      <p:sp>
        <p:nvSpPr>
          <p:cNvPr id="62" name="TextBox 61">
            <a:extLst>
              <a:ext uri="{FF2B5EF4-FFF2-40B4-BE49-F238E27FC236}">
                <a16:creationId xmlns:a16="http://schemas.microsoft.com/office/drawing/2014/main" id="{482CF1E8-BA23-4FCC-AD78-AEBB5A0BAE99}"/>
              </a:ext>
            </a:extLst>
          </p:cNvPr>
          <p:cNvSpPr txBox="1"/>
          <p:nvPr/>
        </p:nvSpPr>
        <p:spPr>
          <a:xfrm>
            <a:off x="6222438" y="4815286"/>
            <a:ext cx="1890090" cy="715581"/>
          </a:xfrm>
          <a:prstGeom prst="rect">
            <a:avLst/>
          </a:prstGeom>
          <a:noFill/>
        </p:spPr>
        <p:txBody>
          <a:bodyPr wrap="square" numCol="1" spcCol="457200" rtlCol="0">
            <a:spAutoFit/>
          </a:bodyPr>
          <a:lstStyle/>
          <a:p>
            <a:pPr>
              <a:lnSpc>
                <a:spcPct val="150000"/>
              </a:lnSpc>
            </a:pPr>
            <a:r>
              <a:rPr lang="en-US" sz="900" dirty="0">
                <a:solidFill>
                  <a:sysClr val="windowText" lastClr="000000"/>
                </a:solidFill>
                <a:latin typeface="Montserrat" charset="0"/>
                <a:ea typeface="Montserrat" charset="0"/>
                <a:cs typeface="Montserrat" charset="0"/>
              </a:rPr>
              <a:t>Also he his male air bring is Signs first . Creepiest god air fish land. Darkness.</a:t>
            </a:r>
          </a:p>
        </p:txBody>
      </p:sp>
      <p:sp>
        <p:nvSpPr>
          <p:cNvPr id="63" name="TextBox 62">
            <a:extLst>
              <a:ext uri="{FF2B5EF4-FFF2-40B4-BE49-F238E27FC236}">
                <a16:creationId xmlns:a16="http://schemas.microsoft.com/office/drawing/2014/main" id="{CBCBD8B7-1D8F-458D-8855-384A4D430F4A}"/>
              </a:ext>
            </a:extLst>
          </p:cNvPr>
          <p:cNvSpPr txBox="1"/>
          <p:nvPr/>
        </p:nvSpPr>
        <p:spPr>
          <a:xfrm>
            <a:off x="6222438" y="4249870"/>
            <a:ext cx="1388420" cy="630942"/>
          </a:xfrm>
          <a:prstGeom prst="rect">
            <a:avLst/>
          </a:prstGeom>
          <a:noFill/>
        </p:spPr>
        <p:txBody>
          <a:bodyPr wrap="square" rtlCol="0">
            <a:spAutoFit/>
          </a:bodyPr>
          <a:lstStyle/>
          <a:p>
            <a:r>
              <a:rPr lang="en-US" sz="3500" b="1" dirty="0">
                <a:solidFill>
                  <a:sysClr val="windowText" lastClr="000000"/>
                </a:solidFill>
                <a:latin typeface="Montserrat" charset="0"/>
                <a:ea typeface="Montserrat" charset="0"/>
                <a:cs typeface="Montserrat" charset="0"/>
              </a:rPr>
              <a:t>17%</a:t>
            </a:r>
          </a:p>
        </p:txBody>
      </p:sp>
      <p:cxnSp>
        <p:nvCxnSpPr>
          <p:cNvPr id="64" name="Straight Connector 63">
            <a:extLst>
              <a:ext uri="{FF2B5EF4-FFF2-40B4-BE49-F238E27FC236}">
                <a16:creationId xmlns:a16="http://schemas.microsoft.com/office/drawing/2014/main" id="{DE75FF8C-4379-418E-8612-3221A9DB9106}"/>
              </a:ext>
            </a:extLst>
          </p:cNvPr>
          <p:cNvCxnSpPr/>
          <p:nvPr/>
        </p:nvCxnSpPr>
        <p:spPr>
          <a:xfrm>
            <a:off x="6338130" y="4039320"/>
            <a:ext cx="1466168" cy="0"/>
          </a:xfrm>
          <a:prstGeom prst="line">
            <a:avLst/>
          </a:prstGeom>
          <a:ln w="6350">
            <a:solidFill>
              <a:schemeClr val="bg2">
                <a:alpha val="50000"/>
              </a:schemeClr>
            </a:solidFill>
          </a:ln>
        </p:spPr>
        <p:style>
          <a:lnRef idx="1">
            <a:schemeClr val="accent1"/>
          </a:lnRef>
          <a:fillRef idx="0">
            <a:schemeClr val="accent1"/>
          </a:fillRef>
          <a:effectRef idx="0">
            <a:schemeClr val="accent1"/>
          </a:effectRef>
          <a:fontRef idx="minor">
            <a:schemeClr val="tx1"/>
          </a:fontRef>
        </p:style>
      </p:cxnSp>
      <p:sp>
        <p:nvSpPr>
          <p:cNvPr id="69" name="Rectangle 68">
            <a:extLst>
              <a:ext uri="{FF2B5EF4-FFF2-40B4-BE49-F238E27FC236}">
                <a16:creationId xmlns:a16="http://schemas.microsoft.com/office/drawing/2014/main" id="{FA920AB1-8727-467E-8F7F-23BF1CBB5F70}"/>
              </a:ext>
            </a:extLst>
          </p:cNvPr>
          <p:cNvSpPr/>
          <p:nvPr/>
        </p:nvSpPr>
        <p:spPr>
          <a:xfrm>
            <a:off x="3973418" y="5866191"/>
            <a:ext cx="7413430" cy="529056"/>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and scrambled it to make a type specimen book. It has survived not only five centuries</a:t>
            </a:r>
          </a:p>
        </p:txBody>
      </p:sp>
      <p:sp>
        <p:nvSpPr>
          <p:cNvPr id="65" name="Picture Placeholder 64">
            <a:extLst>
              <a:ext uri="{FF2B5EF4-FFF2-40B4-BE49-F238E27FC236}">
                <a16:creationId xmlns:a16="http://schemas.microsoft.com/office/drawing/2014/main" id="{CB6B6951-C639-45E4-8D56-1A6A4F3BE226}"/>
              </a:ext>
            </a:extLst>
          </p:cNvPr>
          <p:cNvSpPr>
            <a:spLocks noGrp="1"/>
          </p:cNvSpPr>
          <p:nvPr>
            <p:ph type="pic" sz="quarter" idx="201"/>
          </p:nvPr>
        </p:nvSpPr>
        <p:spPr/>
      </p:sp>
    </p:spTree>
    <p:extLst>
      <p:ext uri="{BB962C8B-B14F-4D97-AF65-F5344CB8AC3E}">
        <p14:creationId xmlns:p14="http://schemas.microsoft.com/office/powerpoint/2010/main" val="3642618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500"/>
                                        <p:tgtEl>
                                          <p:spTgt spid="50"/>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500"/>
                                        <p:tgtEl>
                                          <p:spTgt spid="51"/>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500"/>
                                        <p:tgtEl>
                                          <p:spTgt spid="52"/>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500"/>
                                        <p:tgtEl>
                                          <p:spTgt spid="54"/>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500"/>
                                        <p:tgtEl>
                                          <p:spTgt spid="55"/>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500"/>
                                        <p:tgtEl>
                                          <p:spTgt spid="56"/>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500"/>
                                        <p:tgtEl>
                                          <p:spTgt spid="5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fade">
                                      <p:cBhvr>
                                        <p:cTn id="42" dur="500"/>
                                        <p:tgtEl>
                                          <p:spTgt spid="6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500"/>
                                        <p:tgtEl>
                                          <p:spTgt spid="61"/>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8" fill="hold" nodeType="clickEffect">
                                  <p:stCondLst>
                                    <p:cond delay="0"/>
                                  </p:stCondLst>
                                  <p:childTnLst>
                                    <p:set>
                                      <p:cBhvr>
                                        <p:cTn id="49" dur="1" fill="hold">
                                          <p:stCondLst>
                                            <p:cond delay="0"/>
                                          </p:stCondLst>
                                        </p:cTn>
                                        <p:tgtEl>
                                          <p:spTgt spid="64"/>
                                        </p:tgtEl>
                                        <p:attrNameLst>
                                          <p:attrName>style.visibility</p:attrName>
                                        </p:attrNameLst>
                                      </p:cBhvr>
                                      <p:to>
                                        <p:strVal val="visible"/>
                                      </p:to>
                                    </p:set>
                                    <p:anim calcmode="lin" valueType="num">
                                      <p:cBhvr additive="base">
                                        <p:cTn id="50" dur="500"/>
                                        <p:tgtEl>
                                          <p:spTgt spid="64"/>
                                        </p:tgtEl>
                                        <p:attrNameLst>
                                          <p:attrName>ppt_x</p:attrName>
                                        </p:attrNameLst>
                                      </p:cBhvr>
                                      <p:tavLst>
                                        <p:tav tm="0">
                                          <p:val>
                                            <p:strVal val="#ppt_x-#ppt_w*1.125000"/>
                                          </p:val>
                                        </p:tav>
                                        <p:tav tm="100000">
                                          <p:val>
                                            <p:strVal val="#ppt_x"/>
                                          </p:val>
                                        </p:tav>
                                      </p:tavLst>
                                    </p:anim>
                                    <p:animEffect transition="in" filter="wipe(right)">
                                      <p:cBhvr>
                                        <p:cTn id="51" dur="500"/>
                                        <p:tgtEl>
                                          <p:spTgt spid="64"/>
                                        </p:tgtEl>
                                      </p:cBhvr>
                                    </p:animEffect>
                                  </p:childTnLst>
                                </p:cTn>
                              </p:par>
                              <p:par>
                                <p:cTn id="52" presetID="12" presetClass="entr" presetSubtype="8" fill="hold" grpId="0" nodeType="withEffect">
                                  <p:stCondLst>
                                    <p:cond delay="0"/>
                                  </p:stCondLst>
                                  <p:childTnLst>
                                    <p:set>
                                      <p:cBhvr>
                                        <p:cTn id="53" dur="1" fill="hold">
                                          <p:stCondLst>
                                            <p:cond delay="0"/>
                                          </p:stCondLst>
                                        </p:cTn>
                                        <p:tgtEl>
                                          <p:spTgt spid="62"/>
                                        </p:tgtEl>
                                        <p:attrNameLst>
                                          <p:attrName>style.visibility</p:attrName>
                                        </p:attrNameLst>
                                      </p:cBhvr>
                                      <p:to>
                                        <p:strVal val="visible"/>
                                      </p:to>
                                    </p:set>
                                    <p:anim calcmode="lin" valueType="num">
                                      <p:cBhvr additive="base">
                                        <p:cTn id="54" dur="500"/>
                                        <p:tgtEl>
                                          <p:spTgt spid="62"/>
                                        </p:tgtEl>
                                        <p:attrNameLst>
                                          <p:attrName>ppt_x</p:attrName>
                                        </p:attrNameLst>
                                      </p:cBhvr>
                                      <p:tavLst>
                                        <p:tav tm="0">
                                          <p:val>
                                            <p:strVal val="#ppt_x-#ppt_w*1.125000"/>
                                          </p:val>
                                        </p:tav>
                                        <p:tav tm="100000">
                                          <p:val>
                                            <p:strVal val="#ppt_x"/>
                                          </p:val>
                                        </p:tav>
                                      </p:tavLst>
                                    </p:anim>
                                    <p:animEffect transition="in" filter="wipe(right)">
                                      <p:cBhvr>
                                        <p:cTn id="55" dur="500"/>
                                        <p:tgtEl>
                                          <p:spTgt spid="62"/>
                                        </p:tgtEl>
                                      </p:cBhvr>
                                    </p:animEffect>
                                  </p:childTnLst>
                                </p:cTn>
                              </p:par>
                              <p:par>
                                <p:cTn id="56" presetID="12" presetClass="entr" presetSubtype="8" fill="hold" grpId="0" nodeType="withEffect">
                                  <p:stCondLst>
                                    <p:cond delay="0"/>
                                  </p:stCondLst>
                                  <p:childTnLst>
                                    <p:set>
                                      <p:cBhvr>
                                        <p:cTn id="57" dur="1" fill="hold">
                                          <p:stCondLst>
                                            <p:cond delay="0"/>
                                          </p:stCondLst>
                                        </p:cTn>
                                        <p:tgtEl>
                                          <p:spTgt spid="63"/>
                                        </p:tgtEl>
                                        <p:attrNameLst>
                                          <p:attrName>style.visibility</p:attrName>
                                        </p:attrNameLst>
                                      </p:cBhvr>
                                      <p:to>
                                        <p:strVal val="visible"/>
                                      </p:to>
                                    </p:set>
                                    <p:anim calcmode="lin" valueType="num">
                                      <p:cBhvr additive="base">
                                        <p:cTn id="58" dur="500"/>
                                        <p:tgtEl>
                                          <p:spTgt spid="63"/>
                                        </p:tgtEl>
                                        <p:attrNameLst>
                                          <p:attrName>ppt_x</p:attrName>
                                        </p:attrNameLst>
                                      </p:cBhvr>
                                      <p:tavLst>
                                        <p:tav tm="0">
                                          <p:val>
                                            <p:strVal val="#ppt_x-#ppt_w*1.125000"/>
                                          </p:val>
                                        </p:tav>
                                        <p:tav tm="100000">
                                          <p:val>
                                            <p:strVal val="#ppt_x"/>
                                          </p:val>
                                        </p:tav>
                                      </p:tavLst>
                                    </p:anim>
                                    <p:animEffect transition="in" filter="wipe(right)">
                                      <p:cBhvr>
                                        <p:cTn id="5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p:bldP spid="6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8" name="Shape 6">
            <a:extLst>
              <a:ext uri="{FF2B5EF4-FFF2-40B4-BE49-F238E27FC236}">
                <a16:creationId xmlns:a16="http://schemas.microsoft.com/office/drawing/2014/main" id="{FAA0A93A-51AE-4C33-AB92-D5214A600040}"/>
              </a:ext>
            </a:extLst>
          </p:cNvPr>
          <p:cNvSpPr/>
          <p:nvPr/>
        </p:nvSpPr>
        <p:spPr>
          <a:xfrm>
            <a:off x="4212306" y="3704521"/>
            <a:ext cx="1745782" cy="1709750"/>
          </a:xfrm>
          <a:custGeom>
            <a:avLst/>
            <a:gdLst/>
            <a:ahLst/>
            <a:cxnLst>
              <a:cxn ang="0">
                <a:pos x="wd2" y="hd2"/>
              </a:cxn>
              <a:cxn ang="5400000">
                <a:pos x="wd2" y="hd2"/>
              </a:cxn>
              <a:cxn ang="10800000">
                <a:pos x="wd2" y="hd2"/>
              </a:cxn>
              <a:cxn ang="16200000">
                <a:pos x="wd2" y="hd2"/>
              </a:cxn>
            </a:cxnLst>
            <a:rect l="0" t="0" r="r" b="b"/>
            <a:pathLst>
              <a:path w="20916" h="21600" extrusionOk="0">
                <a:moveTo>
                  <a:pt x="4223" y="13580"/>
                </a:moveTo>
                <a:cubicBezTo>
                  <a:pt x="4223" y="14506"/>
                  <a:pt x="3753" y="14879"/>
                  <a:pt x="2999" y="14626"/>
                </a:cubicBezTo>
                <a:cubicBezTo>
                  <a:pt x="2995" y="14625"/>
                  <a:pt x="2990" y="14625"/>
                  <a:pt x="2985" y="14624"/>
                </a:cubicBezTo>
                <a:cubicBezTo>
                  <a:pt x="2698" y="14459"/>
                  <a:pt x="2374" y="14357"/>
                  <a:pt x="2024" y="14357"/>
                </a:cubicBezTo>
                <a:cubicBezTo>
                  <a:pt x="906" y="14357"/>
                  <a:pt x="0" y="15313"/>
                  <a:pt x="0" y="16492"/>
                </a:cubicBezTo>
                <a:cubicBezTo>
                  <a:pt x="0" y="17671"/>
                  <a:pt x="906" y="18627"/>
                  <a:pt x="2024" y="18627"/>
                </a:cubicBezTo>
                <a:cubicBezTo>
                  <a:pt x="2370" y="18627"/>
                  <a:pt x="2690" y="18527"/>
                  <a:pt x="2974" y="18366"/>
                </a:cubicBezTo>
                <a:cubicBezTo>
                  <a:pt x="3548" y="18240"/>
                  <a:pt x="4018" y="18286"/>
                  <a:pt x="4086" y="19063"/>
                </a:cubicBezTo>
                <a:cubicBezTo>
                  <a:pt x="4086" y="19064"/>
                  <a:pt x="4087" y="19065"/>
                  <a:pt x="4087" y="19066"/>
                </a:cubicBezTo>
                <a:cubicBezTo>
                  <a:pt x="4064" y="19196"/>
                  <a:pt x="4049" y="19328"/>
                  <a:pt x="4049" y="19465"/>
                </a:cubicBezTo>
                <a:cubicBezTo>
                  <a:pt x="4049" y="20644"/>
                  <a:pt x="4955" y="21600"/>
                  <a:pt x="6073" y="21600"/>
                </a:cubicBezTo>
                <a:cubicBezTo>
                  <a:pt x="7191" y="21600"/>
                  <a:pt x="8097" y="20644"/>
                  <a:pt x="8097" y="19465"/>
                </a:cubicBezTo>
                <a:cubicBezTo>
                  <a:pt x="8097" y="19130"/>
                  <a:pt x="8018" y="18817"/>
                  <a:pt x="7887" y="18535"/>
                </a:cubicBezTo>
                <a:cubicBezTo>
                  <a:pt x="7887" y="18532"/>
                  <a:pt x="7888" y="18530"/>
                  <a:pt x="7888" y="18527"/>
                </a:cubicBezTo>
                <a:cubicBezTo>
                  <a:pt x="7644" y="17730"/>
                  <a:pt x="7735" y="17251"/>
                  <a:pt x="7735" y="16070"/>
                </a:cubicBezTo>
                <a:lnTo>
                  <a:pt x="7735" y="8888"/>
                </a:lnTo>
                <a:cubicBezTo>
                  <a:pt x="7735" y="7738"/>
                  <a:pt x="8340" y="7707"/>
                  <a:pt x="9218" y="7707"/>
                </a:cubicBezTo>
                <a:lnTo>
                  <a:pt x="19087" y="7707"/>
                </a:lnTo>
                <a:cubicBezTo>
                  <a:pt x="21449" y="7707"/>
                  <a:pt x="21600" y="3940"/>
                  <a:pt x="19087" y="3940"/>
                </a:cubicBezTo>
                <a:cubicBezTo>
                  <a:pt x="18906" y="3940"/>
                  <a:pt x="18759" y="3724"/>
                  <a:pt x="18759" y="3397"/>
                </a:cubicBezTo>
                <a:cubicBezTo>
                  <a:pt x="18759" y="3374"/>
                  <a:pt x="18743" y="3354"/>
                  <a:pt x="18733" y="3333"/>
                </a:cubicBezTo>
                <a:cubicBezTo>
                  <a:pt x="18744" y="3246"/>
                  <a:pt x="18759" y="3160"/>
                  <a:pt x="18759" y="3070"/>
                </a:cubicBezTo>
                <a:cubicBezTo>
                  <a:pt x="18759" y="1891"/>
                  <a:pt x="17852" y="936"/>
                  <a:pt x="16734" y="936"/>
                </a:cubicBezTo>
                <a:cubicBezTo>
                  <a:pt x="15616" y="936"/>
                  <a:pt x="14710" y="1891"/>
                  <a:pt x="14710" y="3070"/>
                </a:cubicBezTo>
                <a:cubicBezTo>
                  <a:pt x="14903" y="3981"/>
                  <a:pt x="13790" y="4131"/>
                  <a:pt x="12700" y="4131"/>
                </a:cubicBezTo>
                <a:lnTo>
                  <a:pt x="11857" y="4131"/>
                </a:lnTo>
                <a:cubicBezTo>
                  <a:pt x="10338" y="4131"/>
                  <a:pt x="10081" y="3412"/>
                  <a:pt x="10197" y="2877"/>
                </a:cubicBezTo>
                <a:cubicBezTo>
                  <a:pt x="10196" y="2876"/>
                  <a:pt x="10194" y="2876"/>
                  <a:pt x="10193" y="2876"/>
                </a:cubicBezTo>
                <a:cubicBezTo>
                  <a:pt x="10275" y="2644"/>
                  <a:pt x="10326" y="2396"/>
                  <a:pt x="10326" y="2135"/>
                </a:cubicBezTo>
                <a:cubicBezTo>
                  <a:pt x="10326" y="956"/>
                  <a:pt x="9419" y="0"/>
                  <a:pt x="8301" y="0"/>
                </a:cubicBezTo>
                <a:cubicBezTo>
                  <a:pt x="7183" y="0"/>
                  <a:pt x="6277" y="956"/>
                  <a:pt x="6277" y="2135"/>
                </a:cubicBezTo>
                <a:cubicBezTo>
                  <a:pt x="6277" y="2397"/>
                  <a:pt x="6328" y="2644"/>
                  <a:pt x="6410" y="2876"/>
                </a:cubicBezTo>
                <a:cubicBezTo>
                  <a:pt x="6409" y="2876"/>
                  <a:pt x="6406" y="2877"/>
                  <a:pt x="6406" y="2877"/>
                </a:cubicBezTo>
                <a:cubicBezTo>
                  <a:pt x="6411" y="2884"/>
                  <a:pt x="6412" y="2891"/>
                  <a:pt x="6416" y="2899"/>
                </a:cubicBezTo>
                <a:cubicBezTo>
                  <a:pt x="6451" y="2993"/>
                  <a:pt x="6495" y="3082"/>
                  <a:pt x="6541" y="3169"/>
                </a:cubicBezTo>
                <a:cubicBezTo>
                  <a:pt x="6715" y="3787"/>
                  <a:pt x="6015" y="4067"/>
                  <a:pt x="5491" y="4067"/>
                </a:cubicBezTo>
                <a:cubicBezTo>
                  <a:pt x="4889" y="4067"/>
                  <a:pt x="4314" y="4523"/>
                  <a:pt x="4314" y="5205"/>
                </a:cubicBezTo>
                <a:lnTo>
                  <a:pt x="4314" y="5983"/>
                </a:lnTo>
                <a:cubicBezTo>
                  <a:pt x="4314" y="6845"/>
                  <a:pt x="3926" y="7087"/>
                  <a:pt x="3466" y="7144"/>
                </a:cubicBezTo>
                <a:cubicBezTo>
                  <a:pt x="2348" y="7144"/>
                  <a:pt x="1442" y="8100"/>
                  <a:pt x="1442" y="9279"/>
                </a:cubicBezTo>
                <a:cubicBezTo>
                  <a:pt x="1442" y="10458"/>
                  <a:pt x="2348" y="11414"/>
                  <a:pt x="3466" y="11414"/>
                </a:cubicBezTo>
                <a:cubicBezTo>
                  <a:pt x="3528" y="11414"/>
                  <a:pt x="3586" y="11400"/>
                  <a:pt x="3646" y="11395"/>
                </a:cubicBezTo>
                <a:lnTo>
                  <a:pt x="3648" y="11414"/>
                </a:lnTo>
                <a:cubicBezTo>
                  <a:pt x="4305" y="11222"/>
                  <a:pt x="4223" y="12112"/>
                  <a:pt x="4223" y="12910"/>
                </a:cubicBezTo>
                <a:cubicBezTo>
                  <a:pt x="4223" y="12910"/>
                  <a:pt x="4223" y="13580"/>
                  <a:pt x="4223" y="13580"/>
                </a:cubicBezTo>
                <a:close/>
              </a:path>
            </a:pathLst>
          </a:custGeom>
          <a:solidFill>
            <a:schemeClr val="tx1">
              <a:alpha val="80000"/>
            </a:schemeClr>
          </a:solidFill>
          <a:ln w="12700">
            <a:miter lim="400000"/>
          </a:ln>
        </p:spPr>
        <p:txBody>
          <a:bodyPr lIns="0" tIns="0" rIns="0" bIns="0" anchor="ctr"/>
          <a:lstStyle/>
          <a:p>
            <a:pPr lvl="0" algn="ctr">
              <a:defRPr sz="3000">
                <a:solidFill>
                  <a:srgbClr val="FFFFFF"/>
                </a:solidFill>
                <a:effectLst>
                  <a:outerShdw blurRad="38100" dist="12700" dir="5400000" rotWithShape="0">
                    <a:srgbClr val="000000">
                      <a:alpha val="50000"/>
                    </a:srgbClr>
                  </a:outerShdw>
                </a:effectLst>
              </a:defRPr>
            </a:pPr>
            <a:endParaRPr sz="3000">
              <a:latin typeface="Montserrat Light" charset="0"/>
              <a:ea typeface="Montserrat Light" charset="0"/>
              <a:cs typeface="Montserrat Light" charset="0"/>
            </a:endParaRPr>
          </a:p>
        </p:txBody>
      </p:sp>
      <p:sp>
        <p:nvSpPr>
          <p:cNvPr id="9" name="Shape 7">
            <a:extLst>
              <a:ext uri="{FF2B5EF4-FFF2-40B4-BE49-F238E27FC236}">
                <a16:creationId xmlns:a16="http://schemas.microsoft.com/office/drawing/2014/main" id="{8D559B89-D80F-4818-8F5E-87CF2ACBD75A}"/>
              </a:ext>
            </a:extLst>
          </p:cNvPr>
          <p:cNvSpPr/>
          <p:nvPr/>
        </p:nvSpPr>
        <p:spPr>
          <a:xfrm>
            <a:off x="4560376" y="4013187"/>
            <a:ext cx="1745783" cy="1709750"/>
          </a:xfrm>
          <a:custGeom>
            <a:avLst/>
            <a:gdLst/>
            <a:ahLst/>
            <a:cxnLst>
              <a:cxn ang="0">
                <a:pos x="wd2" y="hd2"/>
              </a:cxn>
              <a:cxn ang="5400000">
                <a:pos x="wd2" y="hd2"/>
              </a:cxn>
              <a:cxn ang="10800000">
                <a:pos x="wd2" y="hd2"/>
              </a:cxn>
              <a:cxn ang="16200000">
                <a:pos x="wd2" y="hd2"/>
              </a:cxn>
            </a:cxnLst>
            <a:rect l="0" t="0" r="r" b="b"/>
            <a:pathLst>
              <a:path w="20916" h="21600" extrusionOk="0">
                <a:moveTo>
                  <a:pt x="16693" y="8020"/>
                </a:moveTo>
                <a:cubicBezTo>
                  <a:pt x="16693" y="7094"/>
                  <a:pt x="17163" y="6721"/>
                  <a:pt x="17917" y="6974"/>
                </a:cubicBezTo>
                <a:cubicBezTo>
                  <a:pt x="17921" y="6975"/>
                  <a:pt x="17926" y="6975"/>
                  <a:pt x="17931" y="6976"/>
                </a:cubicBezTo>
                <a:cubicBezTo>
                  <a:pt x="18218" y="7141"/>
                  <a:pt x="18542" y="7243"/>
                  <a:pt x="18892" y="7243"/>
                </a:cubicBezTo>
                <a:cubicBezTo>
                  <a:pt x="20010" y="7243"/>
                  <a:pt x="20916" y="6287"/>
                  <a:pt x="20916" y="5108"/>
                </a:cubicBezTo>
                <a:cubicBezTo>
                  <a:pt x="20916" y="3929"/>
                  <a:pt x="20010" y="2973"/>
                  <a:pt x="18892" y="2973"/>
                </a:cubicBezTo>
                <a:cubicBezTo>
                  <a:pt x="18546" y="2973"/>
                  <a:pt x="18226" y="3073"/>
                  <a:pt x="17942" y="3234"/>
                </a:cubicBezTo>
                <a:cubicBezTo>
                  <a:pt x="17368" y="3360"/>
                  <a:pt x="16898" y="3314"/>
                  <a:pt x="16830" y="2537"/>
                </a:cubicBezTo>
                <a:cubicBezTo>
                  <a:pt x="16830" y="2536"/>
                  <a:pt x="16829" y="2535"/>
                  <a:pt x="16829" y="2534"/>
                </a:cubicBezTo>
                <a:cubicBezTo>
                  <a:pt x="16852" y="2404"/>
                  <a:pt x="16867" y="2272"/>
                  <a:pt x="16867" y="2135"/>
                </a:cubicBezTo>
                <a:cubicBezTo>
                  <a:pt x="16867" y="956"/>
                  <a:pt x="15961" y="0"/>
                  <a:pt x="14843" y="0"/>
                </a:cubicBezTo>
                <a:cubicBezTo>
                  <a:pt x="13725" y="0"/>
                  <a:pt x="12819" y="956"/>
                  <a:pt x="12819" y="2135"/>
                </a:cubicBezTo>
                <a:cubicBezTo>
                  <a:pt x="12819" y="2470"/>
                  <a:pt x="12898" y="2783"/>
                  <a:pt x="13029" y="3065"/>
                </a:cubicBezTo>
                <a:cubicBezTo>
                  <a:pt x="13029" y="3068"/>
                  <a:pt x="13028" y="3070"/>
                  <a:pt x="13028" y="3073"/>
                </a:cubicBezTo>
                <a:cubicBezTo>
                  <a:pt x="13272" y="3870"/>
                  <a:pt x="13181" y="4349"/>
                  <a:pt x="13181" y="5530"/>
                </a:cubicBezTo>
                <a:lnTo>
                  <a:pt x="13181" y="12712"/>
                </a:lnTo>
                <a:cubicBezTo>
                  <a:pt x="13181" y="13862"/>
                  <a:pt x="12576" y="13893"/>
                  <a:pt x="11698" y="13893"/>
                </a:cubicBezTo>
                <a:lnTo>
                  <a:pt x="1829" y="13893"/>
                </a:lnTo>
                <a:cubicBezTo>
                  <a:pt x="-533" y="13893"/>
                  <a:pt x="-684" y="17660"/>
                  <a:pt x="1829" y="17660"/>
                </a:cubicBezTo>
                <a:cubicBezTo>
                  <a:pt x="2010" y="17660"/>
                  <a:pt x="2157" y="17876"/>
                  <a:pt x="2157" y="18203"/>
                </a:cubicBezTo>
                <a:cubicBezTo>
                  <a:pt x="2157" y="18226"/>
                  <a:pt x="2173" y="18246"/>
                  <a:pt x="2183" y="18267"/>
                </a:cubicBezTo>
                <a:cubicBezTo>
                  <a:pt x="2172" y="18354"/>
                  <a:pt x="2157" y="18440"/>
                  <a:pt x="2157" y="18530"/>
                </a:cubicBezTo>
                <a:cubicBezTo>
                  <a:pt x="2157" y="19709"/>
                  <a:pt x="3064" y="20664"/>
                  <a:pt x="4182" y="20664"/>
                </a:cubicBezTo>
                <a:cubicBezTo>
                  <a:pt x="5300" y="20664"/>
                  <a:pt x="6206" y="19709"/>
                  <a:pt x="6206" y="18530"/>
                </a:cubicBezTo>
                <a:cubicBezTo>
                  <a:pt x="6013" y="17619"/>
                  <a:pt x="7126" y="17469"/>
                  <a:pt x="8216" y="17469"/>
                </a:cubicBezTo>
                <a:lnTo>
                  <a:pt x="9059" y="17469"/>
                </a:lnTo>
                <a:cubicBezTo>
                  <a:pt x="10578" y="17469"/>
                  <a:pt x="10835" y="18188"/>
                  <a:pt x="10719" y="18723"/>
                </a:cubicBezTo>
                <a:cubicBezTo>
                  <a:pt x="10720" y="18724"/>
                  <a:pt x="10722" y="18724"/>
                  <a:pt x="10723" y="18724"/>
                </a:cubicBezTo>
                <a:cubicBezTo>
                  <a:pt x="10641" y="18956"/>
                  <a:pt x="10590" y="19204"/>
                  <a:pt x="10590" y="19465"/>
                </a:cubicBezTo>
                <a:cubicBezTo>
                  <a:pt x="10590" y="20644"/>
                  <a:pt x="11497" y="21600"/>
                  <a:pt x="12615" y="21600"/>
                </a:cubicBezTo>
                <a:cubicBezTo>
                  <a:pt x="13733" y="21600"/>
                  <a:pt x="14639" y="20644"/>
                  <a:pt x="14639" y="19465"/>
                </a:cubicBezTo>
                <a:cubicBezTo>
                  <a:pt x="14639" y="19203"/>
                  <a:pt x="14588" y="18956"/>
                  <a:pt x="14506" y="18724"/>
                </a:cubicBezTo>
                <a:cubicBezTo>
                  <a:pt x="14507" y="18724"/>
                  <a:pt x="14510" y="18723"/>
                  <a:pt x="14510" y="18723"/>
                </a:cubicBezTo>
                <a:cubicBezTo>
                  <a:pt x="14505" y="18716"/>
                  <a:pt x="14504" y="18709"/>
                  <a:pt x="14500" y="18701"/>
                </a:cubicBezTo>
                <a:cubicBezTo>
                  <a:pt x="14465" y="18607"/>
                  <a:pt x="14421" y="18518"/>
                  <a:pt x="14375" y="18431"/>
                </a:cubicBezTo>
                <a:cubicBezTo>
                  <a:pt x="14201" y="17813"/>
                  <a:pt x="14901" y="17533"/>
                  <a:pt x="15425" y="17533"/>
                </a:cubicBezTo>
                <a:cubicBezTo>
                  <a:pt x="16027" y="17533"/>
                  <a:pt x="16602" y="17077"/>
                  <a:pt x="16602" y="16395"/>
                </a:cubicBezTo>
                <a:lnTo>
                  <a:pt x="16602" y="15617"/>
                </a:lnTo>
                <a:cubicBezTo>
                  <a:pt x="16602" y="14755"/>
                  <a:pt x="16990" y="14513"/>
                  <a:pt x="17450" y="14456"/>
                </a:cubicBezTo>
                <a:cubicBezTo>
                  <a:pt x="18568" y="14456"/>
                  <a:pt x="19474" y="13500"/>
                  <a:pt x="19474" y="12321"/>
                </a:cubicBezTo>
                <a:cubicBezTo>
                  <a:pt x="19474" y="11142"/>
                  <a:pt x="18568" y="10186"/>
                  <a:pt x="17450" y="10186"/>
                </a:cubicBezTo>
                <a:cubicBezTo>
                  <a:pt x="17388" y="10186"/>
                  <a:pt x="17330" y="10200"/>
                  <a:pt x="17270" y="10206"/>
                </a:cubicBezTo>
                <a:lnTo>
                  <a:pt x="17268" y="10186"/>
                </a:lnTo>
                <a:cubicBezTo>
                  <a:pt x="16611" y="10378"/>
                  <a:pt x="16693" y="9488"/>
                  <a:pt x="16693" y="8690"/>
                </a:cubicBezTo>
                <a:cubicBezTo>
                  <a:pt x="16693" y="8690"/>
                  <a:pt x="16693" y="8020"/>
                  <a:pt x="16693" y="8020"/>
                </a:cubicBezTo>
                <a:close/>
              </a:path>
            </a:pathLst>
          </a:custGeom>
          <a:solidFill>
            <a:schemeClr val="bg1">
              <a:alpha val="75000"/>
            </a:schemeClr>
          </a:solidFill>
          <a:ln w="12700">
            <a:miter lim="400000"/>
          </a:ln>
        </p:spPr>
        <p:txBody>
          <a:bodyPr lIns="0" tIns="0" rIns="0" bIns="0" anchor="ctr"/>
          <a:lstStyle/>
          <a:p>
            <a:pPr lvl="0" algn="ctr">
              <a:defRPr sz="3000">
                <a:solidFill>
                  <a:srgbClr val="FFFFFF"/>
                </a:solidFill>
                <a:effectLst>
                  <a:outerShdw blurRad="38100" dist="12700" dir="5400000" rotWithShape="0">
                    <a:srgbClr val="000000">
                      <a:alpha val="50000"/>
                    </a:srgbClr>
                  </a:outerShdw>
                </a:effectLst>
              </a:defRPr>
            </a:pPr>
            <a:endParaRPr sz="3000">
              <a:latin typeface="Montserrat Light" charset="0"/>
              <a:ea typeface="Montserrat Light" charset="0"/>
              <a:cs typeface="Montserrat Light" charset="0"/>
            </a:endParaRPr>
          </a:p>
        </p:txBody>
      </p:sp>
      <p:sp>
        <p:nvSpPr>
          <p:cNvPr id="11" name="Shape 6">
            <a:extLst>
              <a:ext uri="{FF2B5EF4-FFF2-40B4-BE49-F238E27FC236}">
                <a16:creationId xmlns:a16="http://schemas.microsoft.com/office/drawing/2014/main" id="{B17C35ED-AC23-466A-B495-CCF83036B7BE}"/>
              </a:ext>
            </a:extLst>
          </p:cNvPr>
          <p:cNvSpPr/>
          <p:nvPr/>
        </p:nvSpPr>
        <p:spPr>
          <a:xfrm>
            <a:off x="3863550" y="1943725"/>
            <a:ext cx="1745782" cy="1709750"/>
          </a:xfrm>
          <a:custGeom>
            <a:avLst/>
            <a:gdLst/>
            <a:ahLst/>
            <a:cxnLst>
              <a:cxn ang="0">
                <a:pos x="wd2" y="hd2"/>
              </a:cxn>
              <a:cxn ang="5400000">
                <a:pos x="wd2" y="hd2"/>
              </a:cxn>
              <a:cxn ang="10800000">
                <a:pos x="wd2" y="hd2"/>
              </a:cxn>
              <a:cxn ang="16200000">
                <a:pos x="wd2" y="hd2"/>
              </a:cxn>
            </a:cxnLst>
            <a:rect l="0" t="0" r="r" b="b"/>
            <a:pathLst>
              <a:path w="20916" h="21600" extrusionOk="0">
                <a:moveTo>
                  <a:pt x="4223" y="13580"/>
                </a:moveTo>
                <a:cubicBezTo>
                  <a:pt x="4223" y="14506"/>
                  <a:pt x="3753" y="14879"/>
                  <a:pt x="2999" y="14626"/>
                </a:cubicBezTo>
                <a:cubicBezTo>
                  <a:pt x="2995" y="14625"/>
                  <a:pt x="2990" y="14625"/>
                  <a:pt x="2985" y="14624"/>
                </a:cubicBezTo>
                <a:cubicBezTo>
                  <a:pt x="2698" y="14459"/>
                  <a:pt x="2374" y="14357"/>
                  <a:pt x="2024" y="14357"/>
                </a:cubicBezTo>
                <a:cubicBezTo>
                  <a:pt x="906" y="14357"/>
                  <a:pt x="0" y="15313"/>
                  <a:pt x="0" y="16492"/>
                </a:cubicBezTo>
                <a:cubicBezTo>
                  <a:pt x="0" y="17671"/>
                  <a:pt x="906" y="18627"/>
                  <a:pt x="2024" y="18627"/>
                </a:cubicBezTo>
                <a:cubicBezTo>
                  <a:pt x="2370" y="18627"/>
                  <a:pt x="2690" y="18527"/>
                  <a:pt x="2974" y="18366"/>
                </a:cubicBezTo>
                <a:cubicBezTo>
                  <a:pt x="3548" y="18240"/>
                  <a:pt x="4018" y="18286"/>
                  <a:pt x="4086" y="19063"/>
                </a:cubicBezTo>
                <a:cubicBezTo>
                  <a:pt x="4086" y="19064"/>
                  <a:pt x="4087" y="19065"/>
                  <a:pt x="4087" y="19066"/>
                </a:cubicBezTo>
                <a:cubicBezTo>
                  <a:pt x="4064" y="19196"/>
                  <a:pt x="4049" y="19328"/>
                  <a:pt x="4049" y="19465"/>
                </a:cubicBezTo>
                <a:cubicBezTo>
                  <a:pt x="4049" y="20644"/>
                  <a:pt x="4955" y="21600"/>
                  <a:pt x="6073" y="21600"/>
                </a:cubicBezTo>
                <a:cubicBezTo>
                  <a:pt x="7191" y="21600"/>
                  <a:pt x="8097" y="20644"/>
                  <a:pt x="8097" y="19465"/>
                </a:cubicBezTo>
                <a:cubicBezTo>
                  <a:pt x="8097" y="19130"/>
                  <a:pt x="8018" y="18817"/>
                  <a:pt x="7887" y="18535"/>
                </a:cubicBezTo>
                <a:cubicBezTo>
                  <a:pt x="7887" y="18532"/>
                  <a:pt x="7888" y="18530"/>
                  <a:pt x="7888" y="18527"/>
                </a:cubicBezTo>
                <a:cubicBezTo>
                  <a:pt x="7644" y="17730"/>
                  <a:pt x="7735" y="17251"/>
                  <a:pt x="7735" y="16070"/>
                </a:cubicBezTo>
                <a:lnTo>
                  <a:pt x="7735" y="8888"/>
                </a:lnTo>
                <a:cubicBezTo>
                  <a:pt x="7735" y="7738"/>
                  <a:pt x="8340" y="7707"/>
                  <a:pt x="9218" y="7707"/>
                </a:cubicBezTo>
                <a:lnTo>
                  <a:pt x="19087" y="7707"/>
                </a:lnTo>
                <a:cubicBezTo>
                  <a:pt x="21449" y="7707"/>
                  <a:pt x="21600" y="3940"/>
                  <a:pt x="19087" y="3940"/>
                </a:cubicBezTo>
                <a:cubicBezTo>
                  <a:pt x="18906" y="3940"/>
                  <a:pt x="18759" y="3724"/>
                  <a:pt x="18759" y="3397"/>
                </a:cubicBezTo>
                <a:cubicBezTo>
                  <a:pt x="18759" y="3374"/>
                  <a:pt x="18743" y="3354"/>
                  <a:pt x="18733" y="3333"/>
                </a:cubicBezTo>
                <a:cubicBezTo>
                  <a:pt x="18744" y="3246"/>
                  <a:pt x="18759" y="3160"/>
                  <a:pt x="18759" y="3070"/>
                </a:cubicBezTo>
                <a:cubicBezTo>
                  <a:pt x="18759" y="1891"/>
                  <a:pt x="17852" y="936"/>
                  <a:pt x="16734" y="936"/>
                </a:cubicBezTo>
                <a:cubicBezTo>
                  <a:pt x="15616" y="936"/>
                  <a:pt x="14710" y="1891"/>
                  <a:pt x="14710" y="3070"/>
                </a:cubicBezTo>
                <a:cubicBezTo>
                  <a:pt x="14903" y="3981"/>
                  <a:pt x="13790" y="4131"/>
                  <a:pt x="12700" y="4131"/>
                </a:cubicBezTo>
                <a:lnTo>
                  <a:pt x="11857" y="4131"/>
                </a:lnTo>
                <a:cubicBezTo>
                  <a:pt x="10338" y="4131"/>
                  <a:pt x="10081" y="3412"/>
                  <a:pt x="10197" y="2877"/>
                </a:cubicBezTo>
                <a:cubicBezTo>
                  <a:pt x="10196" y="2876"/>
                  <a:pt x="10194" y="2876"/>
                  <a:pt x="10193" y="2876"/>
                </a:cubicBezTo>
                <a:cubicBezTo>
                  <a:pt x="10275" y="2644"/>
                  <a:pt x="10326" y="2396"/>
                  <a:pt x="10326" y="2135"/>
                </a:cubicBezTo>
                <a:cubicBezTo>
                  <a:pt x="10326" y="956"/>
                  <a:pt x="9419" y="0"/>
                  <a:pt x="8301" y="0"/>
                </a:cubicBezTo>
                <a:cubicBezTo>
                  <a:pt x="7183" y="0"/>
                  <a:pt x="6277" y="956"/>
                  <a:pt x="6277" y="2135"/>
                </a:cubicBezTo>
                <a:cubicBezTo>
                  <a:pt x="6277" y="2397"/>
                  <a:pt x="6328" y="2644"/>
                  <a:pt x="6410" y="2876"/>
                </a:cubicBezTo>
                <a:cubicBezTo>
                  <a:pt x="6409" y="2876"/>
                  <a:pt x="6406" y="2877"/>
                  <a:pt x="6406" y="2877"/>
                </a:cubicBezTo>
                <a:cubicBezTo>
                  <a:pt x="6411" y="2884"/>
                  <a:pt x="6412" y="2891"/>
                  <a:pt x="6416" y="2899"/>
                </a:cubicBezTo>
                <a:cubicBezTo>
                  <a:pt x="6451" y="2993"/>
                  <a:pt x="6495" y="3082"/>
                  <a:pt x="6541" y="3169"/>
                </a:cubicBezTo>
                <a:cubicBezTo>
                  <a:pt x="6715" y="3787"/>
                  <a:pt x="6015" y="4067"/>
                  <a:pt x="5491" y="4067"/>
                </a:cubicBezTo>
                <a:cubicBezTo>
                  <a:pt x="4889" y="4067"/>
                  <a:pt x="4314" y="4523"/>
                  <a:pt x="4314" y="5205"/>
                </a:cubicBezTo>
                <a:lnTo>
                  <a:pt x="4314" y="5983"/>
                </a:lnTo>
                <a:cubicBezTo>
                  <a:pt x="4314" y="6845"/>
                  <a:pt x="3926" y="7087"/>
                  <a:pt x="3466" y="7144"/>
                </a:cubicBezTo>
                <a:cubicBezTo>
                  <a:pt x="2348" y="7144"/>
                  <a:pt x="1442" y="8100"/>
                  <a:pt x="1442" y="9279"/>
                </a:cubicBezTo>
                <a:cubicBezTo>
                  <a:pt x="1442" y="10458"/>
                  <a:pt x="2348" y="11414"/>
                  <a:pt x="3466" y="11414"/>
                </a:cubicBezTo>
                <a:cubicBezTo>
                  <a:pt x="3528" y="11414"/>
                  <a:pt x="3586" y="11400"/>
                  <a:pt x="3646" y="11395"/>
                </a:cubicBezTo>
                <a:lnTo>
                  <a:pt x="3648" y="11414"/>
                </a:lnTo>
                <a:cubicBezTo>
                  <a:pt x="4305" y="11222"/>
                  <a:pt x="4223" y="12112"/>
                  <a:pt x="4223" y="12910"/>
                </a:cubicBezTo>
                <a:cubicBezTo>
                  <a:pt x="4223" y="12910"/>
                  <a:pt x="4223" y="13580"/>
                  <a:pt x="4223" y="13580"/>
                </a:cubicBezTo>
                <a:close/>
              </a:path>
            </a:pathLst>
          </a:custGeom>
          <a:solidFill>
            <a:schemeClr val="tx1">
              <a:alpha val="80000"/>
            </a:schemeClr>
          </a:solidFill>
          <a:ln w="12700">
            <a:miter lim="400000"/>
          </a:ln>
        </p:spPr>
        <p:txBody>
          <a:bodyPr lIns="0" tIns="0" rIns="0" bIns="0" anchor="ctr"/>
          <a:lstStyle/>
          <a:p>
            <a:pPr lvl="0" algn="ctr">
              <a:defRPr sz="3000">
                <a:solidFill>
                  <a:srgbClr val="FFFFFF"/>
                </a:solidFill>
                <a:effectLst>
                  <a:outerShdw blurRad="38100" dist="12700" dir="5400000" rotWithShape="0">
                    <a:srgbClr val="000000">
                      <a:alpha val="50000"/>
                    </a:srgbClr>
                  </a:outerShdw>
                </a:effectLst>
              </a:defRPr>
            </a:pPr>
            <a:endParaRPr sz="3000">
              <a:latin typeface="Montserrat Light" charset="0"/>
              <a:ea typeface="Montserrat Light" charset="0"/>
              <a:cs typeface="Montserrat Light" charset="0"/>
            </a:endParaRPr>
          </a:p>
        </p:txBody>
      </p:sp>
      <p:sp>
        <p:nvSpPr>
          <p:cNvPr id="12" name="Shape 7">
            <a:extLst>
              <a:ext uri="{FF2B5EF4-FFF2-40B4-BE49-F238E27FC236}">
                <a16:creationId xmlns:a16="http://schemas.microsoft.com/office/drawing/2014/main" id="{A4A9DA31-CCD3-4FB0-BE00-8058B9877DFF}"/>
              </a:ext>
            </a:extLst>
          </p:cNvPr>
          <p:cNvSpPr/>
          <p:nvPr/>
        </p:nvSpPr>
        <p:spPr>
          <a:xfrm>
            <a:off x="4211620" y="2252391"/>
            <a:ext cx="1745783" cy="1709750"/>
          </a:xfrm>
          <a:custGeom>
            <a:avLst/>
            <a:gdLst/>
            <a:ahLst/>
            <a:cxnLst>
              <a:cxn ang="0">
                <a:pos x="wd2" y="hd2"/>
              </a:cxn>
              <a:cxn ang="5400000">
                <a:pos x="wd2" y="hd2"/>
              </a:cxn>
              <a:cxn ang="10800000">
                <a:pos x="wd2" y="hd2"/>
              </a:cxn>
              <a:cxn ang="16200000">
                <a:pos x="wd2" y="hd2"/>
              </a:cxn>
            </a:cxnLst>
            <a:rect l="0" t="0" r="r" b="b"/>
            <a:pathLst>
              <a:path w="20916" h="21600" extrusionOk="0">
                <a:moveTo>
                  <a:pt x="16693" y="8020"/>
                </a:moveTo>
                <a:cubicBezTo>
                  <a:pt x="16693" y="7094"/>
                  <a:pt x="17163" y="6721"/>
                  <a:pt x="17917" y="6974"/>
                </a:cubicBezTo>
                <a:cubicBezTo>
                  <a:pt x="17921" y="6975"/>
                  <a:pt x="17926" y="6975"/>
                  <a:pt x="17931" y="6976"/>
                </a:cubicBezTo>
                <a:cubicBezTo>
                  <a:pt x="18218" y="7141"/>
                  <a:pt x="18542" y="7243"/>
                  <a:pt x="18892" y="7243"/>
                </a:cubicBezTo>
                <a:cubicBezTo>
                  <a:pt x="20010" y="7243"/>
                  <a:pt x="20916" y="6287"/>
                  <a:pt x="20916" y="5108"/>
                </a:cubicBezTo>
                <a:cubicBezTo>
                  <a:pt x="20916" y="3929"/>
                  <a:pt x="20010" y="2973"/>
                  <a:pt x="18892" y="2973"/>
                </a:cubicBezTo>
                <a:cubicBezTo>
                  <a:pt x="18546" y="2973"/>
                  <a:pt x="18226" y="3073"/>
                  <a:pt x="17942" y="3234"/>
                </a:cubicBezTo>
                <a:cubicBezTo>
                  <a:pt x="17368" y="3360"/>
                  <a:pt x="16898" y="3314"/>
                  <a:pt x="16830" y="2537"/>
                </a:cubicBezTo>
                <a:cubicBezTo>
                  <a:pt x="16830" y="2536"/>
                  <a:pt x="16829" y="2535"/>
                  <a:pt x="16829" y="2534"/>
                </a:cubicBezTo>
                <a:cubicBezTo>
                  <a:pt x="16852" y="2404"/>
                  <a:pt x="16867" y="2272"/>
                  <a:pt x="16867" y="2135"/>
                </a:cubicBezTo>
                <a:cubicBezTo>
                  <a:pt x="16867" y="956"/>
                  <a:pt x="15961" y="0"/>
                  <a:pt x="14843" y="0"/>
                </a:cubicBezTo>
                <a:cubicBezTo>
                  <a:pt x="13725" y="0"/>
                  <a:pt x="12819" y="956"/>
                  <a:pt x="12819" y="2135"/>
                </a:cubicBezTo>
                <a:cubicBezTo>
                  <a:pt x="12819" y="2470"/>
                  <a:pt x="12898" y="2783"/>
                  <a:pt x="13029" y="3065"/>
                </a:cubicBezTo>
                <a:cubicBezTo>
                  <a:pt x="13029" y="3068"/>
                  <a:pt x="13028" y="3070"/>
                  <a:pt x="13028" y="3073"/>
                </a:cubicBezTo>
                <a:cubicBezTo>
                  <a:pt x="13272" y="3870"/>
                  <a:pt x="13181" y="4349"/>
                  <a:pt x="13181" y="5530"/>
                </a:cubicBezTo>
                <a:lnTo>
                  <a:pt x="13181" y="12712"/>
                </a:lnTo>
                <a:cubicBezTo>
                  <a:pt x="13181" y="13862"/>
                  <a:pt x="12576" y="13893"/>
                  <a:pt x="11698" y="13893"/>
                </a:cubicBezTo>
                <a:lnTo>
                  <a:pt x="1829" y="13893"/>
                </a:lnTo>
                <a:cubicBezTo>
                  <a:pt x="-533" y="13893"/>
                  <a:pt x="-684" y="17660"/>
                  <a:pt x="1829" y="17660"/>
                </a:cubicBezTo>
                <a:cubicBezTo>
                  <a:pt x="2010" y="17660"/>
                  <a:pt x="2157" y="17876"/>
                  <a:pt x="2157" y="18203"/>
                </a:cubicBezTo>
                <a:cubicBezTo>
                  <a:pt x="2157" y="18226"/>
                  <a:pt x="2173" y="18246"/>
                  <a:pt x="2183" y="18267"/>
                </a:cubicBezTo>
                <a:cubicBezTo>
                  <a:pt x="2172" y="18354"/>
                  <a:pt x="2157" y="18440"/>
                  <a:pt x="2157" y="18530"/>
                </a:cubicBezTo>
                <a:cubicBezTo>
                  <a:pt x="2157" y="19709"/>
                  <a:pt x="3064" y="20664"/>
                  <a:pt x="4182" y="20664"/>
                </a:cubicBezTo>
                <a:cubicBezTo>
                  <a:pt x="5300" y="20664"/>
                  <a:pt x="6206" y="19709"/>
                  <a:pt x="6206" y="18530"/>
                </a:cubicBezTo>
                <a:cubicBezTo>
                  <a:pt x="6013" y="17619"/>
                  <a:pt x="7126" y="17469"/>
                  <a:pt x="8216" y="17469"/>
                </a:cubicBezTo>
                <a:lnTo>
                  <a:pt x="9059" y="17469"/>
                </a:lnTo>
                <a:cubicBezTo>
                  <a:pt x="10578" y="17469"/>
                  <a:pt x="10835" y="18188"/>
                  <a:pt x="10719" y="18723"/>
                </a:cubicBezTo>
                <a:cubicBezTo>
                  <a:pt x="10720" y="18724"/>
                  <a:pt x="10722" y="18724"/>
                  <a:pt x="10723" y="18724"/>
                </a:cubicBezTo>
                <a:cubicBezTo>
                  <a:pt x="10641" y="18956"/>
                  <a:pt x="10590" y="19204"/>
                  <a:pt x="10590" y="19465"/>
                </a:cubicBezTo>
                <a:cubicBezTo>
                  <a:pt x="10590" y="20644"/>
                  <a:pt x="11497" y="21600"/>
                  <a:pt x="12615" y="21600"/>
                </a:cubicBezTo>
                <a:cubicBezTo>
                  <a:pt x="13733" y="21600"/>
                  <a:pt x="14639" y="20644"/>
                  <a:pt x="14639" y="19465"/>
                </a:cubicBezTo>
                <a:cubicBezTo>
                  <a:pt x="14639" y="19203"/>
                  <a:pt x="14588" y="18956"/>
                  <a:pt x="14506" y="18724"/>
                </a:cubicBezTo>
                <a:cubicBezTo>
                  <a:pt x="14507" y="18724"/>
                  <a:pt x="14510" y="18723"/>
                  <a:pt x="14510" y="18723"/>
                </a:cubicBezTo>
                <a:cubicBezTo>
                  <a:pt x="14505" y="18716"/>
                  <a:pt x="14504" y="18709"/>
                  <a:pt x="14500" y="18701"/>
                </a:cubicBezTo>
                <a:cubicBezTo>
                  <a:pt x="14465" y="18607"/>
                  <a:pt x="14421" y="18518"/>
                  <a:pt x="14375" y="18431"/>
                </a:cubicBezTo>
                <a:cubicBezTo>
                  <a:pt x="14201" y="17813"/>
                  <a:pt x="14901" y="17533"/>
                  <a:pt x="15425" y="17533"/>
                </a:cubicBezTo>
                <a:cubicBezTo>
                  <a:pt x="16027" y="17533"/>
                  <a:pt x="16602" y="17077"/>
                  <a:pt x="16602" y="16395"/>
                </a:cubicBezTo>
                <a:lnTo>
                  <a:pt x="16602" y="15617"/>
                </a:lnTo>
                <a:cubicBezTo>
                  <a:pt x="16602" y="14755"/>
                  <a:pt x="16990" y="14513"/>
                  <a:pt x="17450" y="14456"/>
                </a:cubicBezTo>
                <a:cubicBezTo>
                  <a:pt x="18568" y="14456"/>
                  <a:pt x="19474" y="13500"/>
                  <a:pt x="19474" y="12321"/>
                </a:cubicBezTo>
                <a:cubicBezTo>
                  <a:pt x="19474" y="11142"/>
                  <a:pt x="18568" y="10186"/>
                  <a:pt x="17450" y="10186"/>
                </a:cubicBezTo>
                <a:cubicBezTo>
                  <a:pt x="17388" y="10186"/>
                  <a:pt x="17330" y="10200"/>
                  <a:pt x="17270" y="10206"/>
                </a:cubicBezTo>
                <a:lnTo>
                  <a:pt x="17268" y="10186"/>
                </a:lnTo>
                <a:cubicBezTo>
                  <a:pt x="16611" y="10378"/>
                  <a:pt x="16693" y="9488"/>
                  <a:pt x="16693" y="8690"/>
                </a:cubicBezTo>
                <a:cubicBezTo>
                  <a:pt x="16693" y="8690"/>
                  <a:pt x="16693" y="8020"/>
                  <a:pt x="16693" y="8020"/>
                </a:cubicBezTo>
                <a:close/>
              </a:path>
            </a:pathLst>
          </a:custGeom>
          <a:solidFill>
            <a:schemeClr val="bg1">
              <a:alpha val="75000"/>
            </a:schemeClr>
          </a:solidFill>
          <a:ln w="12700">
            <a:miter lim="400000"/>
          </a:ln>
        </p:spPr>
        <p:txBody>
          <a:bodyPr lIns="0" tIns="0" rIns="0" bIns="0" anchor="ctr"/>
          <a:lstStyle/>
          <a:p>
            <a:pPr lvl="0" algn="ctr">
              <a:defRPr sz="3000">
                <a:solidFill>
                  <a:srgbClr val="FFFFFF"/>
                </a:solidFill>
                <a:effectLst>
                  <a:outerShdw blurRad="38100" dist="12700" dir="5400000" rotWithShape="0">
                    <a:srgbClr val="000000">
                      <a:alpha val="50000"/>
                    </a:srgbClr>
                  </a:outerShdw>
                </a:effectLst>
              </a:defRPr>
            </a:pPr>
            <a:endParaRPr sz="3000">
              <a:latin typeface="Montserrat Light" charset="0"/>
              <a:ea typeface="Montserrat Light" charset="0"/>
              <a:cs typeface="Montserrat Light" charset="0"/>
            </a:endParaRPr>
          </a:p>
        </p:txBody>
      </p:sp>
      <p:sp>
        <p:nvSpPr>
          <p:cNvPr id="13" name="TextBox 12">
            <a:extLst>
              <a:ext uri="{FF2B5EF4-FFF2-40B4-BE49-F238E27FC236}">
                <a16:creationId xmlns:a16="http://schemas.microsoft.com/office/drawing/2014/main" id="{3D05D63E-DF96-4BE9-B193-48BBFB1B8D0F}"/>
              </a:ext>
            </a:extLst>
          </p:cNvPr>
          <p:cNvSpPr txBox="1"/>
          <p:nvPr/>
        </p:nvSpPr>
        <p:spPr>
          <a:xfrm>
            <a:off x="4665931" y="2645645"/>
            <a:ext cx="525368" cy="553998"/>
          </a:xfrm>
          <a:prstGeom prst="rect">
            <a:avLst/>
          </a:prstGeom>
          <a:noFill/>
        </p:spPr>
        <p:txBody>
          <a:bodyPr wrap="square" rtlCol="0" anchor="ctr">
            <a:spAutoFit/>
          </a:bodyPr>
          <a:lstStyle/>
          <a:p>
            <a:pPr algn="ctr"/>
            <a:r>
              <a:rPr lang="en-US" sz="3000" dirty="0">
                <a:latin typeface="Montserrat Light" charset="0"/>
                <a:ea typeface="Montserrat Light" charset="0"/>
                <a:cs typeface="Montserrat Light" charset="0"/>
              </a:rPr>
              <a:t>A</a:t>
            </a:r>
          </a:p>
        </p:txBody>
      </p:sp>
      <p:sp>
        <p:nvSpPr>
          <p:cNvPr id="14" name="TextBox 13">
            <a:extLst>
              <a:ext uri="{FF2B5EF4-FFF2-40B4-BE49-F238E27FC236}">
                <a16:creationId xmlns:a16="http://schemas.microsoft.com/office/drawing/2014/main" id="{20B1EAC4-45A9-462F-A40B-1923203FF58A}"/>
              </a:ext>
            </a:extLst>
          </p:cNvPr>
          <p:cNvSpPr txBox="1"/>
          <p:nvPr/>
        </p:nvSpPr>
        <p:spPr>
          <a:xfrm>
            <a:off x="4984004" y="4395425"/>
            <a:ext cx="525368" cy="553998"/>
          </a:xfrm>
          <a:prstGeom prst="rect">
            <a:avLst/>
          </a:prstGeom>
          <a:noFill/>
        </p:spPr>
        <p:txBody>
          <a:bodyPr wrap="square" rtlCol="0" anchor="ctr">
            <a:spAutoFit/>
          </a:bodyPr>
          <a:lstStyle/>
          <a:p>
            <a:pPr algn="ctr"/>
            <a:r>
              <a:rPr lang="en-US" sz="3000" dirty="0">
                <a:latin typeface="Montserrat Light" charset="0"/>
                <a:ea typeface="Montserrat Light" charset="0"/>
                <a:cs typeface="Montserrat Light" charset="0"/>
              </a:rPr>
              <a:t>C</a:t>
            </a:r>
          </a:p>
        </p:txBody>
      </p:sp>
      <p:sp>
        <p:nvSpPr>
          <p:cNvPr id="15" name="Rectangle 14">
            <a:extLst>
              <a:ext uri="{FF2B5EF4-FFF2-40B4-BE49-F238E27FC236}">
                <a16:creationId xmlns:a16="http://schemas.microsoft.com/office/drawing/2014/main" id="{DACCB83A-DFF4-40D2-AABC-4B82419ACB43}"/>
              </a:ext>
            </a:extLst>
          </p:cNvPr>
          <p:cNvSpPr/>
          <p:nvPr/>
        </p:nvSpPr>
        <p:spPr>
          <a:xfrm>
            <a:off x="2967833" y="2616090"/>
            <a:ext cx="551754"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16" name="TextBox 15">
            <a:extLst>
              <a:ext uri="{FF2B5EF4-FFF2-40B4-BE49-F238E27FC236}">
                <a16:creationId xmlns:a16="http://schemas.microsoft.com/office/drawing/2014/main" id="{0F49C7E6-D1E8-489F-B1A9-18FFEBC0DA68}"/>
              </a:ext>
            </a:extLst>
          </p:cNvPr>
          <p:cNvSpPr txBox="1"/>
          <p:nvPr/>
        </p:nvSpPr>
        <p:spPr>
          <a:xfrm>
            <a:off x="996941" y="2503280"/>
            <a:ext cx="1815127" cy="461665"/>
          </a:xfrm>
          <a:prstGeom prst="rect">
            <a:avLst/>
          </a:prstGeom>
          <a:noFill/>
        </p:spPr>
        <p:txBody>
          <a:bodyPr wrap="square" numCol="1" spcCol="457200" rtlCol="0">
            <a:spAutoFit/>
          </a:bodyPr>
          <a:lstStyle/>
          <a:p>
            <a:pPr algn="r"/>
            <a:r>
              <a:rPr lang="en-US" sz="1200" b="1" dirty="0">
                <a:latin typeface="Montserrat" charset="0"/>
                <a:ea typeface="Montserrat" charset="0"/>
                <a:cs typeface="Montserrat" charset="0"/>
              </a:rPr>
              <a:t>Saying fruitful were example text</a:t>
            </a:r>
          </a:p>
        </p:txBody>
      </p:sp>
      <p:sp>
        <p:nvSpPr>
          <p:cNvPr id="17" name="TextBox 16">
            <a:extLst>
              <a:ext uri="{FF2B5EF4-FFF2-40B4-BE49-F238E27FC236}">
                <a16:creationId xmlns:a16="http://schemas.microsoft.com/office/drawing/2014/main" id="{5A8C9B51-0AE0-4BCD-8BC2-EF02CAEC3186}"/>
              </a:ext>
            </a:extLst>
          </p:cNvPr>
          <p:cNvSpPr txBox="1"/>
          <p:nvPr/>
        </p:nvSpPr>
        <p:spPr>
          <a:xfrm>
            <a:off x="1217936" y="3004289"/>
            <a:ext cx="1583284" cy="425758"/>
          </a:xfrm>
          <a:prstGeom prst="rect">
            <a:avLst/>
          </a:prstGeom>
          <a:noFill/>
        </p:spPr>
        <p:txBody>
          <a:bodyPr wrap="square" numCol="1" spcCol="457200" rtlCol="0">
            <a:spAutoFit/>
          </a:bodyPr>
          <a:lstStyle/>
          <a:p>
            <a:pPr algn="r">
              <a:lnSpc>
                <a:spcPts val="1300"/>
              </a:lnSpc>
            </a:pPr>
            <a:r>
              <a:rPr lang="en-US" sz="900" dirty="0">
                <a:latin typeface="Montserrat" charset="0"/>
                <a:ea typeface="Montserrat" charset="0"/>
                <a:cs typeface="Montserrat" charset="0"/>
              </a:rPr>
              <a:t>Air saying fruitful were example saying fruitful.</a:t>
            </a:r>
          </a:p>
        </p:txBody>
      </p:sp>
      <p:sp>
        <p:nvSpPr>
          <p:cNvPr id="19" name="Rectangle 18">
            <a:extLst>
              <a:ext uri="{FF2B5EF4-FFF2-40B4-BE49-F238E27FC236}">
                <a16:creationId xmlns:a16="http://schemas.microsoft.com/office/drawing/2014/main" id="{BFC7ABBD-3C17-4DAA-9E53-017BDB638DBC}"/>
              </a:ext>
            </a:extLst>
          </p:cNvPr>
          <p:cNvSpPr/>
          <p:nvPr/>
        </p:nvSpPr>
        <p:spPr>
          <a:xfrm>
            <a:off x="3415220" y="4305335"/>
            <a:ext cx="623889"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20" name="TextBox 19">
            <a:extLst>
              <a:ext uri="{FF2B5EF4-FFF2-40B4-BE49-F238E27FC236}">
                <a16:creationId xmlns:a16="http://schemas.microsoft.com/office/drawing/2014/main" id="{09757B4C-3ED1-4BB8-8800-B38603ABB9B9}"/>
              </a:ext>
            </a:extLst>
          </p:cNvPr>
          <p:cNvSpPr txBox="1"/>
          <p:nvPr/>
        </p:nvSpPr>
        <p:spPr>
          <a:xfrm>
            <a:off x="1527293" y="4192525"/>
            <a:ext cx="1768229" cy="461665"/>
          </a:xfrm>
          <a:prstGeom prst="rect">
            <a:avLst/>
          </a:prstGeom>
          <a:noFill/>
        </p:spPr>
        <p:txBody>
          <a:bodyPr wrap="square" numCol="1" spcCol="457200" rtlCol="0">
            <a:spAutoFit/>
          </a:bodyPr>
          <a:lstStyle/>
          <a:p>
            <a:pPr algn="r"/>
            <a:r>
              <a:rPr lang="en-US" sz="1200" b="1" dirty="0">
                <a:latin typeface="Montserrat" charset="0"/>
                <a:ea typeface="Montserrat" charset="0"/>
                <a:cs typeface="Montserrat" charset="0"/>
              </a:rPr>
              <a:t>Saying fruitful were example text</a:t>
            </a:r>
          </a:p>
        </p:txBody>
      </p:sp>
      <p:sp>
        <p:nvSpPr>
          <p:cNvPr id="21" name="TextBox 20">
            <a:extLst>
              <a:ext uri="{FF2B5EF4-FFF2-40B4-BE49-F238E27FC236}">
                <a16:creationId xmlns:a16="http://schemas.microsoft.com/office/drawing/2014/main" id="{12A5EBD9-32C7-464D-A004-07462942BB70}"/>
              </a:ext>
            </a:extLst>
          </p:cNvPr>
          <p:cNvSpPr txBox="1"/>
          <p:nvPr/>
        </p:nvSpPr>
        <p:spPr>
          <a:xfrm>
            <a:off x="1701390" y="4693534"/>
            <a:ext cx="1583284" cy="425758"/>
          </a:xfrm>
          <a:prstGeom prst="rect">
            <a:avLst/>
          </a:prstGeom>
          <a:noFill/>
        </p:spPr>
        <p:txBody>
          <a:bodyPr wrap="square" numCol="1" spcCol="457200" rtlCol="0">
            <a:spAutoFit/>
          </a:bodyPr>
          <a:lstStyle/>
          <a:p>
            <a:pPr algn="r">
              <a:lnSpc>
                <a:spcPts val="1300"/>
              </a:lnSpc>
            </a:pPr>
            <a:r>
              <a:rPr lang="en-US" sz="900" dirty="0">
                <a:latin typeface="Montserrat" charset="0"/>
                <a:ea typeface="Montserrat" charset="0"/>
                <a:cs typeface="Montserrat" charset="0"/>
              </a:rPr>
              <a:t>Air saying fruitful were example saying fruitful.</a:t>
            </a:r>
          </a:p>
        </p:txBody>
      </p:sp>
      <p:sp>
        <p:nvSpPr>
          <p:cNvPr id="23" name="Rectangle 22">
            <a:extLst>
              <a:ext uri="{FF2B5EF4-FFF2-40B4-BE49-F238E27FC236}">
                <a16:creationId xmlns:a16="http://schemas.microsoft.com/office/drawing/2014/main" id="{D30042BC-55D7-4804-898F-C23D43F1F0B8}"/>
              </a:ext>
            </a:extLst>
          </p:cNvPr>
          <p:cNvSpPr/>
          <p:nvPr/>
        </p:nvSpPr>
        <p:spPr>
          <a:xfrm>
            <a:off x="1075432" y="5884216"/>
            <a:ext cx="10041136" cy="529056"/>
          </a:xfrm>
          <a:prstGeom prst="rect">
            <a:avLst/>
          </a:prstGeom>
        </p:spPr>
        <p:txBody>
          <a:bodyPr wrap="square">
            <a:spAutoFit/>
          </a:bodyPr>
          <a:lstStyle/>
          <a:p>
            <a:pPr algn="ct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and scrambled it to make a type specimen book. It has survived not only five centuries</a:t>
            </a:r>
          </a:p>
        </p:txBody>
      </p:sp>
      <p:sp>
        <p:nvSpPr>
          <p:cNvPr id="3" name="Picture Placeholder 2">
            <a:extLst>
              <a:ext uri="{FF2B5EF4-FFF2-40B4-BE49-F238E27FC236}">
                <a16:creationId xmlns:a16="http://schemas.microsoft.com/office/drawing/2014/main" id="{0BB01306-E555-4E8E-940D-09E7D7EF3C62}"/>
              </a:ext>
            </a:extLst>
          </p:cNvPr>
          <p:cNvSpPr>
            <a:spLocks noGrp="1"/>
          </p:cNvSpPr>
          <p:nvPr>
            <p:ph type="pic" sz="quarter" idx="201"/>
          </p:nvPr>
        </p:nvSpPr>
        <p:spPr/>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2" name="Rectangle 1">
            <a:extLst>
              <a:ext uri="{FF2B5EF4-FFF2-40B4-BE49-F238E27FC236}">
                <a16:creationId xmlns:a16="http://schemas.microsoft.com/office/drawing/2014/main" id="{4B2EF680-D5E7-4AC3-B2B7-3DA7D037F1DE}"/>
              </a:ext>
            </a:extLst>
          </p:cNvPr>
          <p:cNvSpPr/>
          <p:nvPr/>
        </p:nvSpPr>
        <p:spPr>
          <a:xfrm>
            <a:off x="0" y="-3969"/>
            <a:ext cx="12192000" cy="6858000"/>
          </a:xfrm>
          <a:prstGeom prst="rect">
            <a:avLst/>
          </a:prstGeom>
          <a:solidFill>
            <a:schemeClr val="tx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B520B1B1-E3CE-419A-B14D-6C2E3C4F69C6}"/>
              </a:ext>
            </a:extLst>
          </p:cNvPr>
          <p:cNvGrpSpPr/>
          <p:nvPr/>
        </p:nvGrpSpPr>
        <p:grpSpPr>
          <a:xfrm>
            <a:off x="3090069" y="-7938"/>
            <a:ext cx="6011863" cy="6865938"/>
            <a:chOff x="-8867775" y="-958850"/>
            <a:chExt cx="6011863" cy="6865938"/>
          </a:xfrm>
          <a:solidFill>
            <a:schemeClr val="tx1"/>
          </a:solidFill>
        </p:grpSpPr>
        <p:sp>
          <p:nvSpPr>
            <p:cNvPr id="9" name="Freeform 5">
              <a:extLst>
                <a:ext uri="{FF2B5EF4-FFF2-40B4-BE49-F238E27FC236}">
                  <a16:creationId xmlns:a16="http://schemas.microsoft.com/office/drawing/2014/main" id="{6A98605B-2CE5-4C0A-A10D-79908E101852}"/>
                </a:ext>
              </a:extLst>
            </p:cNvPr>
            <p:cNvSpPr>
              <a:spLocks noEditPoints="1"/>
            </p:cNvSpPr>
            <p:nvPr/>
          </p:nvSpPr>
          <p:spPr bwMode="auto">
            <a:xfrm>
              <a:off x="-8867775" y="-958850"/>
              <a:ext cx="6011863" cy="6865938"/>
            </a:xfrm>
            <a:custGeom>
              <a:avLst/>
              <a:gdLst>
                <a:gd name="T0" fmla="*/ 2927 w 2983"/>
                <a:gd name="T1" fmla="*/ 816 h 3415"/>
                <a:gd name="T2" fmla="*/ 1548 w 2983"/>
                <a:gd name="T3" fmla="*/ 21 h 3415"/>
                <a:gd name="T4" fmla="*/ 1435 w 2983"/>
                <a:gd name="T5" fmla="*/ 21 h 3415"/>
                <a:gd name="T6" fmla="*/ 57 w 2983"/>
                <a:gd name="T7" fmla="*/ 816 h 3415"/>
                <a:gd name="T8" fmla="*/ 0 w 2983"/>
                <a:gd name="T9" fmla="*/ 914 h 3415"/>
                <a:gd name="T10" fmla="*/ 0 w 2983"/>
                <a:gd name="T11" fmla="*/ 2506 h 3415"/>
                <a:gd name="T12" fmla="*/ 57 w 2983"/>
                <a:gd name="T13" fmla="*/ 2604 h 3415"/>
                <a:gd name="T14" fmla="*/ 1435 w 2983"/>
                <a:gd name="T15" fmla="*/ 3400 h 3415"/>
                <a:gd name="T16" fmla="*/ 1492 w 2983"/>
                <a:gd name="T17" fmla="*/ 3415 h 3415"/>
                <a:gd name="T18" fmla="*/ 1548 w 2983"/>
                <a:gd name="T19" fmla="*/ 3400 h 3415"/>
                <a:gd name="T20" fmla="*/ 2927 w 2983"/>
                <a:gd name="T21" fmla="*/ 2604 h 3415"/>
                <a:gd name="T22" fmla="*/ 2983 w 2983"/>
                <a:gd name="T23" fmla="*/ 2506 h 3415"/>
                <a:gd name="T24" fmla="*/ 2983 w 2983"/>
                <a:gd name="T25" fmla="*/ 914 h 3415"/>
                <a:gd name="T26" fmla="*/ 2927 w 2983"/>
                <a:gd name="T27" fmla="*/ 816 h 3415"/>
                <a:gd name="T28" fmla="*/ 1492 w 2983"/>
                <a:gd name="T29" fmla="*/ 3171 h 3415"/>
                <a:gd name="T30" fmla="*/ 227 w 2983"/>
                <a:gd name="T31" fmla="*/ 2441 h 3415"/>
                <a:gd name="T32" fmla="*/ 227 w 2983"/>
                <a:gd name="T33" fmla="*/ 980 h 3415"/>
                <a:gd name="T34" fmla="*/ 1492 w 2983"/>
                <a:gd name="T35" fmla="*/ 249 h 3415"/>
                <a:gd name="T36" fmla="*/ 1508 w 2983"/>
                <a:gd name="T37" fmla="*/ 259 h 3415"/>
                <a:gd name="T38" fmla="*/ 1508 w 2983"/>
                <a:gd name="T39" fmla="*/ 1689 h 3415"/>
                <a:gd name="T40" fmla="*/ 2757 w 2983"/>
                <a:gd name="T41" fmla="*/ 2410 h 3415"/>
                <a:gd name="T42" fmla="*/ 2757 w 2983"/>
                <a:gd name="T43" fmla="*/ 2441 h 3415"/>
                <a:gd name="T44" fmla="*/ 1492 w 2983"/>
                <a:gd name="T45" fmla="*/ 3171 h 3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83" h="3415">
                  <a:moveTo>
                    <a:pt x="2927" y="816"/>
                  </a:moveTo>
                  <a:cubicBezTo>
                    <a:pt x="1548" y="21"/>
                    <a:pt x="1548" y="21"/>
                    <a:pt x="1548" y="21"/>
                  </a:cubicBezTo>
                  <a:cubicBezTo>
                    <a:pt x="1513" y="0"/>
                    <a:pt x="1470" y="0"/>
                    <a:pt x="1435" y="21"/>
                  </a:cubicBezTo>
                  <a:cubicBezTo>
                    <a:pt x="57" y="816"/>
                    <a:pt x="57" y="816"/>
                    <a:pt x="57" y="816"/>
                  </a:cubicBezTo>
                  <a:cubicBezTo>
                    <a:pt x="22" y="837"/>
                    <a:pt x="0" y="874"/>
                    <a:pt x="0" y="914"/>
                  </a:cubicBezTo>
                  <a:cubicBezTo>
                    <a:pt x="0" y="2506"/>
                    <a:pt x="0" y="2506"/>
                    <a:pt x="0" y="2506"/>
                  </a:cubicBezTo>
                  <a:cubicBezTo>
                    <a:pt x="0" y="2546"/>
                    <a:pt x="22" y="2584"/>
                    <a:pt x="57" y="2604"/>
                  </a:cubicBezTo>
                  <a:cubicBezTo>
                    <a:pt x="1435" y="3400"/>
                    <a:pt x="1435" y="3400"/>
                    <a:pt x="1435" y="3400"/>
                  </a:cubicBezTo>
                  <a:cubicBezTo>
                    <a:pt x="1453" y="3410"/>
                    <a:pt x="1472" y="3415"/>
                    <a:pt x="1492" y="3415"/>
                  </a:cubicBezTo>
                  <a:cubicBezTo>
                    <a:pt x="1511" y="3415"/>
                    <a:pt x="1531" y="3410"/>
                    <a:pt x="1548" y="3400"/>
                  </a:cubicBezTo>
                  <a:cubicBezTo>
                    <a:pt x="2927" y="2604"/>
                    <a:pt x="2927" y="2604"/>
                    <a:pt x="2927" y="2604"/>
                  </a:cubicBezTo>
                  <a:cubicBezTo>
                    <a:pt x="2962" y="2584"/>
                    <a:pt x="2983" y="2546"/>
                    <a:pt x="2983" y="2506"/>
                  </a:cubicBezTo>
                  <a:cubicBezTo>
                    <a:pt x="2983" y="914"/>
                    <a:pt x="2983" y="914"/>
                    <a:pt x="2983" y="914"/>
                  </a:cubicBezTo>
                  <a:cubicBezTo>
                    <a:pt x="2983" y="874"/>
                    <a:pt x="2962" y="837"/>
                    <a:pt x="2927" y="816"/>
                  </a:cubicBezTo>
                  <a:moveTo>
                    <a:pt x="1492" y="3171"/>
                  </a:moveTo>
                  <a:cubicBezTo>
                    <a:pt x="227" y="2441"/>
                    <a:pt x="227" y="2441"/>
                    <a:pt x="227" y="2441"/>
                  </a:cubicBezTo>
                  <a:cubicBezTo>
                    <a:pt x="227" y="980"/>
                    <a:pt x="227" y="980"/>
                    <a:pt x="227" y="980"/>
                  </a:cubicBezTo>
                  <a:cubicBezTo>
                    <a:pt x="1492" y="249"/>
                    <a:pt x="1492" y="249"/>
                    <a:pt x="1492" y="249"/>
                  </a:cubicBezTo>
                  <a:cubicBezTo>
                    <a:pt x="1508" y="259"/>
                    <a:pt x="1508" y="259"/>
                    <a:pt x="1508" y="259"/>
                  </a:cubicBezTo>
                  <a:cubicBezTo>
                    <a:pt x="1508" y="1689"/>
                    <a:pt x="1508" y="1689"/>
                    <a:pt x="1508" y="1689"/>
                  </a:cubicBezTo>
                  <a:cubicBezTo>
                    <a:pt x="2757" y="2410"/>
                    <a:pt x="2757" y="2410"/>
                    <a:pt x="2757" y="2410"/>
                  </a:cubicBezTo>
                  <a:cubicBezTo>
                    <a:pt x="2757" y="2441"/>
                    <a:pt x="2757" y="2441"/>
                    <a:pt x="2757" y="2441"/>
                  </a:cubicBezTo>
                  <a:lnTo>
                    <a:pt x="1492" y="3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193CE6AA-964A-4260-8060-E9ADD3E56EF1}"/>
                </a:ext>
              </a:extLst>
            </p:cNvPr>
            <p:cNvSpPr>
              <a:spLocks/>
            </p:cNvSpPr>
            <p:nvPr/>
          </p:nvSpPr>
          <p:spPr bwMode="auto">
            <a:xfrm>
              <a:off x="-7632700" y="725488"/>
              <a:ext cx="2959100" cy="3875088"/>
            </a:xfrm>
            <a:custGeom>
              <a:avLst/>
              <a:gdLst>
                <a:gd name="T0" fmla="*/ 676 w 1864"/>
                <a:gd name="T1" fmla="*/ 0 h 2441"/>
                <a:gd name="T2" fmla="*/ 0 w 1864"/>
                <a:gd name="T3" fmla="*/ 389 h 2441"/>
                <a:gd name="T4" fmla="*/ 0 w 1864"/>
                <a:gd name="T5" fmla="*/ 1757 h 2441"/>
                <a:gd name="T6" fmla="*/ 1187 w 1864"/>
                <a:gd name="T7" fmla="*/ 2441 h 2441"/>
                <a:gd name="T8" fmla="*/ 1864 w 1864"/>
                <a:gd name="T9" fmla="*/ 2051 h 2441"/>
                <a:gd name="T10" fmla="*/ 676 w 1864"/>
                <a:gd name="T11" fmla="*/ 1365 h 2441"/>
                <a:gd name="T12" fmla="*/ 676 w 1864"/>
                <a:gd name="T13" fmla="*/ 0 h 2441"/>
              </a:gdLst>
              <a:ahLst/>
              <a:cxnLst>
                <a:cxn ang="0">
                  <a:pos x="T0" y="T1"/>
                </a:cxn>
                <a:cxn ang="0">
                  <a:pos x="T2" y="T3"/>
                </a:cxn>
                <a:cxn ang="0">
                  <a:pos x="T4" y="T5"/>
                </a:cxn>
                <a:cxn ang="0">
                  <a:pos x="T6" y="T7"/>
                </a:cxn>
                <a:cxn ang="0">
                  <a:pos x="T8" y="T9"/>
                </a:cxn>
                <a:cxn ang="0">
                  <a:pos x="T10" y="T11"/>
                </a:cxn>
                <a:cxn ang="0">
                  <a:pos x="T12" y="T13"/>
                </a:cxn>
              </a:cxnLst>
              <a:rect l="0" t="0" r="r" b="b"/>
              <a:pathLst>
                <a:path w="1864" h="2441">
                  <a:moveTo>
                    <a:pt x="676" y="0"/>
                  </a:moveTo>
                  <a:lnTo>
                    <a:pt x="0" y="389"/>
                  </a:lnTo>
                  <a:lnTo>
                    <a:pt x="0" y="1757"/>
                  </a:lnTo>
                  <a:lnTo>
                    <a:pt x="1187" y="2441"/>
                  </a:lnTo>
                  <a:lnTo>
                    <a:pt x="1864" y="2051"/>
                  </a:lnTo>
                  <a:lnTo>
                    <a:pt x="676" y="1365"/>
                  </a:lnTo>
                  <a:lnTo>
                    <a:pt x="6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13" name="Picture 12">
            <a:extLst>
              <a:ext uri="{FF2B5EF4-FFF2-40B4-BE49-F238E27FC236}">
                <a16:creationId xmlns:a16="http://schemas.microsoft.com/office/drawing/2014/main" id="{1777DAA5-9A77-4833-9878-4400489326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E471292A-D4FE-48A4-88C5-B45F5CB7DB0E}"/>
              </a:ext>
            </a:extLst>
          </p:cNvPr>
          <p:cNvSpPr/>
          <p:nvPr/>
        </p:nvSpPr>
        <p:spPr>
          <a:xfrm>
            <a:off x="0" y="4470401"/>
            <a:ext cx="12192000" cy="2387599"/>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836CB62-4FB2-4A4F-A146-83D38EAA4522}"/>
              </a:ext>
            </a:extLst>
          </p:cNvPr>
          <p:cNvSpPr/>
          <p:nvPr/>
        </p:nvSpPr>
        <p:spPr>
          <a:xfrm>
            <a:off x="0" y="1524001"/>
            <a:ext cx="12192000" cy="294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3" name="Title 2"/>
          <p:cNvSpPr>
            <a:spLocks noGrp="1"/>
          </p:cNvSpPr>
          <p:nvPr>
            <p:ph type="title" idx="4294967295"/>
          </p:nvPr>
        </p:nvSpPr>
        <p:spPr>
          <a:xfrm>
            <a:off x="838200" y="481013"/>
            <a:ext cx="10515600" cy="679450"/>
          </a:xfrm>
        </p:spPr>
        <p:txBody>
          <a:bodyPr/>
          <a:lstStyle/>
          <a:p>
            <a:r>
              <a:rPr lang="en-US" b="1" dirty="0"/>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a:t>
            </a:r>
            <a:r>
              <a:rPr lang="en-US" sz="1400" dirty="0" err="1"/>
              <a:t>dataz</a:t>
            </a:r>
            <a:endParaRPr lang="en-US" sz="1400" dirty="0"/>
          </a:p>
        </p:txBody>
      </p:sp>
      <p:grpSp>
        <p:nvGrpSpPr>
          <p:cNvPr id="7" name="Group 6">
            <a:extLst>
              <a:ext uri="{FF2B5EF4-FFF2-40B4-BE49-F238E27FC236}">
                <a16:creationId xmlns:a16="http://schemas.microsoft.com/office/drawing/2014/main" id="{75751CF7-6EDF-4AAA-813A-86EDBA4F17C0}"/>
              </a:ext>
            </a:extLst>
          </p:cNvPr>
          <p:cNvGrpSpPr/>
          <p:nvPr/>
        </p:nvGrpSpPr>
        <p:grpSpPr>
          <a:xfrm>
            <a:off x="974570" y="1814248"/>
            <a:ext cx="10242861" cy="2365906"/>
            <a:chOff x="974570" y="1814513"/>
            <a:chExt cx="10242861" cy="2365906"/>
          </a:xfrm>
        </p:grpSpPr>
        <p:grpSp>
          <p:nvGrpSpPr>
            <p:cNvPr id="25" name="Group 24">
              <a:extLst>
                <a:ext uri="{FF2B5EF4-FFF2-40B4-BE49-F238E27FC236}">
                  <a16:creationId xmlns:a16="http://schemas.microsoft.com/office/drawing/2014/main" id="{D5BF9465-D68F-445D-A388-55B86412E4C9}"/>
                </a:ext>
              </a:extLst>
            </p:cNvPr>
            <p:cNvGrpSpPr/>
            <p:nvPr/>
          </p:nvGrpSpPr>
          <p:grpSpPr>
            <a:xfrm>
              <a:off x="974570" y="1814513"/>
              <a:ext cx="1471011" cy="2365906"/>
              <a:chOff x="1332912" y="2829843"/>
              <a:chExt cx="1471011" cy="2365906"/>
            </a:xfrm>
          </p:grpSpPr>
          <p:sp>
            <p:nvSpPr>
              <p:cNvPr id="26" name="Freeform 9">
                <a:extLst>
                  <a:ext uri="{FF2B5EF4-FFF2-40B4-BE49-F238E27FC236}">
                    <a16:creationId xmlns:a16="http://schemas.microsoft.com/office/drawing/2014/main" id="{FE8F6067-E3DE-405E-9E75-FAE56910DB43}"/>
                  </a:ext>
                </a:extLst>
              </p:cNvPr>
              <p:cNvSpPr>
                <a:spLocks noEditPoints="1"/>
              </p:cNvSpPr>
              <p:nvPr/>
            </p:nvSpPr>
            <p:spPr bwMode="auto">
              <a:xfrm>
                <a:off x="1623431" y="2829843"/>
                <a:ext cx="428128" cy="438353"/>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grpSp>
            <p:nvGrpSpPr>
              <p:cNvPr id="28" name="Group 27">
                <a:extLst>
                  <a:ext uri="{FF2B5EF4-FFF2-40B4-BE49-F238E27FC236}">
                    <a16:creationId xmlns:a16="http://schemas.microsoft.com/office/drawing/2014/main" id="{6171D6F2-70B3-4C78-A24F-4F4E15FB169F}"/>
                  </a:ext>
                </a:extLst>
              </p:cNvPr>
              <p:cNvGrpSpPr/>
              <p:nvPr/>
            </p:nvGrpSpPr>
            <p:grpSpPr>
              <a:xfrm>
                <a:off x="1332912" y="3480887"/>
                <a:ext cx="1471011" cy="1714862"/>
                <a:chOff x="1332912" y="4338318"/>
                <a:chExt cx="1471011" cy="1714862"/>
              </a:xfrm>
            </p:grpSpPr>
            <p:sp>
              <p:nvSpPr>
                <p:cNvPr id="30" name="Rectangle 29">
                  <a:extLst>
                    <a:ext uri="{FF2B5EF4-FFF2-40B4-BE49-F238E27FC236}">
                      <a16:creationId xmlns:a16="http://schemas.microsoft.com/office/drawing/2014/main" id="{97BAFBB2-4DF2-4D2C-A50B-75EFCBB19823}"/>
                    </a:ext>
                  </a:extLst>
                </p:cNvPr>
                <p:cNvSpPr/>
                <p:nvPr/>
              </p:nvSpPr>
              <p:spPr>
                <a:xfrm>
                  <a:off x="1332912" y="4338318"/>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32" name="Rectangle 17">
                  <a:extLst>
                    <a:ext uri="{FF2B5EF4-FFF2-40B4-BE49-F238E27FC236}">
                      <a16:creationId xmlns:a16="http://schemas.microsoft.com/office/drawing/2014/main" id="{2ED34C93-1094-43E9-B600-20144E6566CF}"/>
                    </a:ext>
                  </a:extLst>
                </p:cNvPr>
                <p:cNvSpPr>
                  <a:spLocks/>
                </p:cNvSpPr>
                <p:nvPr/>
              </p:nvSpPr>
              <p:spPr bwMode="auto">
                <a:xfrm>
                  <a:off x="1332912"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grpSp>
          <p:nvGrpSpPr>
            <p:cNvPr id="33" name="Group 32">
              <a:extLst>
                <a:ext uri="{FF2B5EF4-FFF2-40B4-BE49-F238E27FC236}">
                  <a16:creationId xmlns:a16="http://schemas.microsoft.com/office/drawing/2014/main" id="{071EAA29-F72A-4F21-A7B2-BB49FAF3D348}"/>
                </a:ext>
              </a:extLst>
            </p:cNvPr>
            <p:cNvGrpSpPr/>
            <p:nvPr/>
          </p:nvGrpSpPr>
          <p:grpSpPr>
            <a:xfrm>
              <a:off x="3898520" y="1814513"/>
              <a:ext cx="1471011" cy="2365906"/>
              <a:chOff x="4166452" y="2829843"/>
              <a:chExt cx="1471011" cy="2365906"/>
            </a:xfrm>
          </p:grpSpPr>
          <p:sp>
            <p:nvSpPr>
              <p:cNvPr id="34" name="Freeform 10">
                <a:extLst>
                  <a:ext uri="{FF2B5EF4-FFF2-40B4-BE49-F238E27FC236}">
                    <a16:creationId xmlns:a16="http://schemas.microsoft.com/office/drawing/2014/main" id="{F317A14D-360F-46EC-89C4-BCDC5F81F761}"/>
                  </a:ext>
                </a:extLst>
              </p:cNvPr>
              <p:cNvSpPr>
                <a:spLocks noEditPoints="1"/>
              </p:cNvSpPr>
              <p:nvPr/>
            </p:nvSpPr>
            <p:spPr bwMode="auto">
              <a:xfrm>
                <a:off x="4465357" y="2829843"/>
                <a:ext cx="422282" cy="438353"/>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grpSp>
            <p:nvGrpSpPr>
              <p:cNvPr id="35" name="Group 34">
                <a:extLst>
                  <a:ext uri="{FF2B5EF4-FFF2-40B4-BE49-F238E27FC236}">
                    <a16:creationId xmlns:a16="http://schemas.microsoft.com/office/drawing/2014/main" id="{6D3D670C-1D2B-4936-9EE3-2BCAF56FB899}"/>
                  </a:ext>
                </a:extLst>
              </p:cNvPr>
              <p:cNvGrpSpPr/>
              <p:nvPr/>
            </p:nvGrpSpPr>
            <p:grpSpPr>
              <a:xfrm>
                <a:off x="4166452" y="3480887"/>
                <a:ext cx="1471011" cy="1714862"/>
                <a:chOff x="4171915" y="4338318"/>
                <a:chExt cx="1471011" cy="1714862"/>
              </a:xfrm>
            </p:grpSpPr>
            <p:sp>
              <p:nvSpPr>
                <p:cNvPr id="36" name="Rectangle 35">
                  <a:extLst>
                    <a:ext uri="{FF2B5EF4-FFF2-40B4-BE49-F238E27FC236}">
                      <a16:creationId xmlns:a16="http://schemas.microsoft.com/office/drawing/2014/main" id="{5DCC1641-B425-495F-924D-4E8DC13A2DDA}"/>
                    </a:ext>
                  </a:extLst>
                </p:cNvPr>
                <p:cNvSpPr/>
                <p:nvPr/>
              </p:nvSpPr>
              <p:spPr>
                <a:xfrm>
                  <a:off x="4171915" y="4338318"/>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37" name="Rectangle 17">
                  <a:extLst>
                    <a:ext uri="{FF2B5EF4-FFF2-40B4-BE49-F238E27FC236}">
                      <a16:creationId xmlns:a16="http://schemas.microsoft.com/office/drawing/2014/main" id="{DF25EED6-326B-44EE-9652-28F77209871A}"/>
                    </a:ext>
                  </a:extLst>
                </p:cNvPr>
                <p:cNvSpPr>
                  <a:spLocks/>
                </p:cNvSpPr>
                <p:nvPr/>
              </p:nvSpPr>
              <p:spPr bwMode="auto">
                <a:xfrm>
                  <a:off x="4171915"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grpSp>
          <p:nvGrpSpPr>
            <p:cNvPr id="15" name="Group 14">
              <a:extLst>
                <a:ext uri="{FF2B5EF4-FFF2-40B4-BE49-F238E27FC236}">
                  <a16:creationId xmlns:a16="http://schemas.microsoft.com/office/drawing/2014/main" id="{630E7949-54A8-43B0-8243-4E1702DD2AE2}"/>
                </a:ext>
              </a:extLst>
            </p:cNvPr>
            <p:cNvGrpSpPr/>
            <p:nvPr/>
          </p:nvGrpSpPr>
          <p:grpSpPr>
            <a:xfrm>
              <a:off x="6822470" y="1814513"/>
              <a:ext cx="1471011" cy="2365906"/>
              <a:chOff x="1332912" y="2829843"/>
              <a:chExt cx="1471011" cy="2365906"/>
            </a:xfrm>
          </p:grpSpPr>
          <p:sp>
            <p:nvSpPr>
              <p:cNvPr id="16" name="Freeform 9">
                <a:extLst>
                  <a:ext uri="{FF2B5EF4-FFF2-40B4-BE49-F238E27FC236}">
                    <a16:creationId xmlns:a16="http://schemas.microsoft.com/office/drawing/2014/main" id="{7559C33E-381A-447E-BD34-52146F6FC914}"/>
                  </a:ext>
                </a:extLst>
              </p:cNvPr>
              <p:cNvSpPr>
                <a:spLocks noEditPoints="1"/>
              </p:cNvSpPr>
              <p:nvPr/>
            </p:nvSpPr>
            <p:spPr bwMode="auto">
              <a:xfrm>
                <a:off x="1623431" y="2829843"/>
                <a:ext cx="428128" cy="438353"/>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grpSp>
            <p:nvGrpSpPr>
              <p:cNvPr id="17" name="Group 16">
                <a:extLst>
                  <a:ext uri="{FF2B5EF4-FFF2-40B4-BE49-F238E27FC236}">
                    <a16:creationId xmlns:a16="http://schemas.microsoft.com/office/drawing/2014/main" id="{516AA4F1-F14E-41B5-BBCB-C13B92FED9FC}"/>
                  </a:ext>
                </a:extLst>
              </p:cNvPr>
              <p:cNvGrpSpPr/>
              <p:nvPr/>
            </p:nvGrpSpPr>
            <p:grpSpPr>
              <a:xfrm>
                <a:off x="1332912" y="3480887"/>
                <a:ext cx="1471011" cy="1714862"/>
                <a:chOff x="1332912" y="4338318"/>
                <a:chExt cx="1471011" cy="1714862"/>
              </a:xfrm>
            </p:grpSpPr>
            <p:sp>
              <p:nvSpPr>
                <p:cNvPr id="19" name="Rectangle 18">
                  <a:extLst>
                    <a:ext uri="{FF2B5EF4-FFF2-40B4-BE49-F238E27FC236}">
                      <a16:creationId xmlns:a16="http://schemas.microsoft.com/office/drawing/2014/main" id="{FB29A2C6-DA48-4E6C-9599-09177C04D8B2}"/>
                    </a:ext>
                  </a:extLst>
                </p:cNvPr>
                <p:cNvSpPr/>
                <p:nvPr/>
              </p:nvSpPr>
              <p:spPr>
                <a:xfrm>
                  <a:off x="1332912" y="4338318"/>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20" name="Rectangle 17">
                  <a:extLst>
                    <a:ext uri="{FF2B5EF4-FFF2-40B4-BE49-F238E27FC236}">
                      <a16:creationId xmlns:a16="http://schemas.microsoft.com/office/drawing/2014/main" id="{D3248F8D-2F2E-4A99-AAAE-7BA12E3B53D9}"/>
                    </a:ext>
                  </a:extLst>
                </p:cNvPr>
                <p:cNvSpPr>
                  <a:spLocks/>
                </p:cNvSpPr>
                <p:nvPr/>
              </p:nvSpPr>
              <p:spPr bwMode="auto">
                <a:xfrm>
                  <a:off x="1332912"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grpSp>
          <p:nvGrpSpPr>
            <p:cNvPr id="21" name="Group 20">
              <a:extLst>
                <a:ext uri="{FF2B5EF4-FFF2-40B4-BE49-F238E27FC236}">
                  <a16:creationId xmlns:a16="http://schemas.microsoft.com/office/drawing/2014/main" id="{9AD704FF-E41A-4177-9CB8-A6D9F0A1D0B0}"/>
                </a:ext>
              </a:extLst>
            </p:cNvPr>
            <p:cNvGrpSpPr/>
            <p:nvPr/>
          </p:nvGrpSpPr>
          <p:grpSpPr>
            <a:xfrm>
              <a:off x="9746420" y="1814513"/>
              <a:ext cx="1471011" cy="2365906"/>
              <a:chOff x="4166452" y="2829843"/>
              <a:chExt cx="1471011" cy="2365906"/>
            </a:xfrm>
          </p:grpSpPr>
          <p:sp>
            <p:nvSpPr>
              <p:cNvPr id="22" name="Freeform 10">
                <a:extLst>
                  <a:ext uri="{FF2B5EF4-FFF2-40B4-BE49-F238E27FC236}">
                    <a16:creationId xmlns:a16="http://schemas.microsoft.com/office/drawing/2014/main" id="{47AE0054-F5CF-4815-BD6A-D5387D82E324}"/>
                  </a:ext>
                </a:extLst>
              </p:cNvPr>
              <p:cNvSpPr>
                <a:spLocks noEditPoints="1"/>
              </p:cNvSpPr>
              <p:nvPr/>
            </p:nvSpPr>
            <p:spPr bwMode="auto">
              <a:xfrm>
                <a:off x="4465357" y="2829843"/>
                <a:ext cx="422282" cy="438353"/>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grpSp>
            <p:nvGrpSpPr>
              <p:cNvPr id="23" name="Group 22">
                <a:extLst>
                  <a:ext uri="{FF2B5EF4-FFF2-40B4-BE49-F238E27FC236}">
                    <a16:creationId xmlns:a16="http://schemas.microsoft.com/office/drawing/2014/main" id="{E307DF6D-6DD2-4DC9-9A50-B5909B798CFD}"/>
                  </a:ext>
                </a:extLst>
              </p:cNvPr>
              <p:cNvGrpSpPr/>
              <p:nvPr/>
            </p:nvGrpSpPr>
            <p:grpSpPr>
              <a:xfrm>
                <a:off x="4166452" y="3480887"/>
                <a:ext cx="1471011" cy="1714862"/>
                <a:chOff x="4171915" y="4338318"/>
                <a:chExt cx="1471011" cy="1714862"/>
              </a:xfrm>
            </p:grpSpPr>
            <p:sp>
              <p:nvSpPr>
                <p:cNvPr id="24" name="Rectangle 23">
                  <a:extLst>
                    <a:ext uri="{FF2B5EF4-FFF2-40B4-BE49-F238E27FC236}">
                      <a16:creationId xmlns:a16="http://schemas.microsoft.com/office/drawing/2014/main" id="{5FD9B38A-86CC-4BE0-98C6-BEE0E9D269B3}"/>
                    </a:ext>
                  </a:extLst>
                </p:cNvPr>
                <p:cNvSpPr/>
                <p:nvPr/>
              </p:nvSpPr>
              <p:spPr>
                <a:xfrm>
                  <a:off x="4171915" y="4338318"/>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27" name="Rectangle 17">
                  <a:extLst>
                    <a:ext uri="{FF2B5EF4-FFF2-40B4-BE49-F238E27FC236}">
                      <a16:creationId xmlns:a16="http://schemas.microsoft.com/office/drawing/2014/main" id="{A180C3EB-8C74-46CF-8888-B9B35782F781}"/>
                    </a:ext>
                  </a:extLst>
                </p:cNvPr>
                <p:cNvSpPr>
                  <a:spLocks/>
                </p:cNvSpPr>
                <p:nvPr/>
              </p:nvSpPr>
              <p:spPr bwMode="auto">
                <a:xfrm>
                  <a:off x="4171915"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grpSp>
      <p:sp>
        <p:nvSpPr>
          <p:cNvPr id="38" name="Rectangle 37">
            <a:extLst>
              <a:ext uri="{FF2B5EF4-FFF2-40B4-BE49-F238E27FC236}">
                <a16:creationId xmlns:a16="http://schemas.microsoft.com/office/drawing/2014/main" id="{29AFC0F7-687F-4C4E-A58F-924E6E6707FB}"/>
              </a:ext>
            </a:extLst>
          </p:cNvPr>
          <p:cNvSpPr/>
          <p:nvPr/>
        </p:nvSpPr>
        <p:spPr>
          <a:xfrm>
            <a:off x="1790453" y="5377230"/>
            <a:ext cx="8611095" cy="57394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book. It has survived not only five centuries</a:t>
            </a:r>
          </a:p>
        </p:txBody>
      </p:sp>
      <p:sp>
        <p:nvSpPr>
          <p:cNvPr id="5" name="Picture Placeholder 4">
            <a:extLst>
              <a:ext uri="{FF2B5EF4-FFF2-40B4-BE49-F238E27FC236}">
                <a16:creationId xmlns:a16="http://schemas.microsoft.com/office/drawing/2014/main" id="{733D2656-F70D-4444-A7FB-5419A84F09E0}"/>
              </a:ext>
            </a:extLst>
          </p:cNvPr>
          <p:cNvSpPr>
            <a:spLocks noGrp="1"/>
          </p:cNvSpPr>
          <p:nvPr>
            <p:ph type="pic" sz="quarter" idx="201"/>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4" name="Shape 1353">
            <a:extLst>
              <a:ext uri="{FF2B5EF4-FFF2-40B4-BE49-F238E27FC236}">
                <a16:creationId xmlns:a16="http://schemas.microsoft.com/office/drawing/2014/main" id="{62512864-1B6E-4F1E-A2AA-A8BCC510295A}"/>
              </a:ext>
            </a:extLst>
          </p:cNvPr>
          <p:cNvSpPr/>
          <p:nvPr/>
        </p:nvSpPr>
        <p:spPr>
          <a:xfrm>
            <a:off x="4726047" y="4912979"/>
            <a:ext cx="844626" cy="676647"/>
          </a:xfrm>
          <a:custGeom>
            <a:avLst/>
            <a:gdLst/>
            <a:ahLst/>
            <a:cxnLst>
              <a:cxn ang="0">
                <a:pos x="wd2" y="hd2"/>
              </a:cxn>
              <a:cxn ang="5400000">
                <a:pos x="wd2" y="hd2"/>
              </a:cxn>
              <a:cxn ang="10800000">
                <a:pos x="wd2" y="hd2"/>
              </a:cxn>
              <a:cxn ang="16200000">
                <a:pos x="wd2" y="hd2"/>
              </a:cxn>
            </a:cxnLst>
            <a:rect l="0" t="0" r="r" b="b"/>
            <a:pathLst>
              <a:path w="21304" h="21410" extrusionOk="0">
                <a:moveTo>
                  <a:pt x="20264" y="4961"/>
                </a:moveTo>
                <a:cubicBezTo>
                  <a:pt x="20042" y="6440"/>
                  <a:pt x="19011" y="7513"/>
                  <a:pt x="17815" y="7513"/>
                </a:cubicBezTo>
                <a:cubicBezTo>
                  <a:pt x="17659" y="7513"/>
                  <a:pt x="17502" y="7495"/>
                  <a:pt x="17348" y="7458"/>
                </a:cubicBezTo>
                <a:cubicBezTo>
                  <a:pt x="17149" y="7411"/>
                  <a:pt x="16946" y="7328"/>
                  <a:pt x="16748" y="7212"/>
                </a:cubicBezTo>
                <a:cubicBezTo>
                  <a:pt x="16549" y="7094"/>
                  <a:pt x="16312" y="7156"/>
                  <a:pt x="16166" y="7358"/>
                </a:cubicBezTo>
                <a:cubicBezTo>
                  <a:pt x="15917" y="7708"/>
                  <a:pt x="15541" y="7873"/>
                  <a:pt x="15176" y="7786"/>
                </a:cubicBezTo>
                <a:cubicBezTo>
                  <a:pt x="14711" y="7676"/>
                  <a:pt x="14356" y="7182"/>
                  <a:pt x="14315" y="6582"/>
                </a:cubicBezTo>
                <a:cubicBezTo>
                  <a:pt x="14302" y="6382"/>
                  <a:pt x="14213" y="6203"/>
                  <a:pt x="14077" y="6102"/>
                </a:cubicBezTo>
                <a:cubicBezTo>
                  <a:pt x="13518" y="5675"/>
                  <a:pt x="13223" y="4849"/>
                  <a:pt x="13343" y="4044"/>
                </a:cubicBezTo>
                <a:cubicBezTo>
                  <a:pt x="13484" y="3111"/>
                  <a:pt x="14133" y="2431"/>
                  <a:pt x="14890" y="2431"/>
                </a:cubicBezTo>
                <a:cubicBezTo>
                  <a:pt x="14988" y="2431"/>
                  <a:pt x="15087" y="2444"/>
                  <a:pt x="15184" y="2466"/>
                </a:cubicBezTo>
                <a:cubicBezTo>
                  <a:pt x="15254" y="2482"/>
                  <a:pt x="15318" y="2507"/>
                  <a:pt x="15383" y="2533"/>
                </a:cubicBezTo>
                <a:cubicBezTo>
                  <a:pt x="15575" y="2610"/>
                  <a:pt x="15784" y="2537"/>
                  <a:pt x="15915" y="2346"/>
                </a:cubicBezTo>
                <a:cubicBezTo>
                  <a:pt x="16494" y="1500"/>
                  <a:pt x="17398" y="1096"/>
                  <a:pt x="18274" y="1303"/>
                </a:cubicBezTo>
                <a:cubicBezTo>
                  <a:pt x="19625" y="1622"/>
                  <a:pt x="20520" y="3263"/>
                  <a:pt x="20264" y="4961"/>
                </a:cubicBezTo>
                <a:cubicBezTo>
                  <a:pt x="20264" y="4961"/>
                  <a:pt x="20264" y="4961"/>
                  <a:pt x="20264" y="4961"/>
                </a:cubicBezTo>
                <a:close/>
                <a:moveTo>
                  <a:pt x="9590" y="20161"/>
                </a:moveTo>
                <a:lnTo>
                  <a:pt x="9590" y="13799"/>
                </a:lnTo>
                <a:cubicBezTo>
                  <a:pt x="9590" y="13455"/>
                  <a:pt x="9366" y="13174"/>
                  <a:pt x="9091" y="13174"/>
                </a:cubicBezTo>
                <a:lnTo>
                  <a:pt x="6043" y="13174"/>
                </a:lnTo>
                <a:cubicBezTo>
                  <a:pt x="5769" y="13174"/>
                  <a:pt x="5545" y="13455"/>
                  <a:pt x="5545" y="13799"/>
                </a:cubicBezTo>
                <a:lnTo>
                  <a:pt x="5545" y="20161"/>
                </a:lnTo>
                <a:lnTo>
                  <a:pt x="2350" y="20161"/>
                </a:lnTo>
                <a:lnTo>
                  <a:pt x="2350" y="11698"/>
                </a:lnTo>
                <a:cubicBezTo>
                  <a:pt x="2350" y="11668"/>
                  <a:pt x="2345" y="11637"/>
                  <a:pt x="2343" y="11606"/>
                </a:cubicBezTo>
                <a:lnTo>
                  <a:pt x="7567" y="6960"/>
                </a:lnTo>
                <a:lnTo>
                  <a:pt x="12793" y="11606"/>
                </a:lnTo>
                <a:cubicBezTo>
                  <a:pt x="12790" y="11637"/>
                  <a:pt x="12785" y="11668"/>
                  <a:pt x="12785" y="11698"/>
                </a:cubicBezTo>
                <a:lnTo>
                  <a:pt x="12785" y="20161"/>
                </a:lnTo>
                <a:cubicBezTo>
                  <a:pt x="12785" y="20161"/>
                  <a:pt x="9590" y="20161"/>
                  <a:pt x="9590" y="20161"/>
                </a:cubicBezTo>
                <a:close/>
                <a:moveTo>
                  <a:pt x="18457" y="75"/>
                </a:moveTo>
                <a:cubicBezTo>
                  <a:pt x="17342" y="-190"/>
                  <a:pt x="16183" y="258"/>
                  <a:pt x="15377" y="1240"/>
                </a:cubicBezTo>
                <a:cubicBezTo>
                  <a:pt x="15373" y="1240"/>
                  <a:pt x="15372" y="1240"/>
                  <a:pt x="15369" y="1238"/>
                </a:cubicBezTo>
                <a:cubicBezTo>
                  <a:pt x="15210" y="1201"/>
                  <a:pt x="15049" y="1183"/>
                  <a:pt x="14890" y="1183"/>
                </a:cubicBezTo>
                <a:cubicBezTo>
                  <a:pt x="13655" y="1183"/>
                  <a:pt x="12592" y="2289"/>
                  <a:pt x="12363" y="3812"/>
                </a:cubicBezTo>
                <a:cubicBezTo>
                  <a:pt x="12182" y="5026"/>
                  <a:pt x="12577" y="6268"/>
                  <a:pt x="13359" y="6999"/>
                </a:cubicBezTo>
                <a:cubicBezTo>
                  <a:pt x="13529" y="8011"/>
                  <a:pt x="14169" y="8821"/>
                  <a:pt x="14991" y="9014"/>
                </a:cubicBezTo>
                <a:cubicBezTo>
                  <a:pt x="15117" y="9043"/>
                  <a:pt x="15246" y="9059"/>
                  <a:pt x="15372" y="9059"/>
                </a:cubicBezTo>
                <a:cubicBezTo>
                  <a:pt x="15669" y="9059"/>
                  <a:pt x="15955" y="8969"/>
                  <a:pt x="16221" y="8817"/>
                </a:cubicBezTo>
                <a:lnTo>
                  <a:pt x="16221" y="20161"/>
                </a:lnTo>
                <a:lnTo>
                  <a:pt x="13782" y="20161"/>
                </a:lnTo>
                <a:lnTo>
                  <a:pt x="13782" y="12485"/>
                </a:lnTo>
                <a:lnTo>
                  <a:pt x="14299" y="12947"/>
                </a:lnTo>
                <a:cubicBezTo>
                  <a:pt x="14385" y="13022"/>
                  <a:pt x="14485" y="13060"/>
                  <a:pt x="14588" y="13060"/>
                </a:cubicBezTo>
                <a:cubicBezTo>
                  <a:pt x="14665" y="13060"/>
                  <a:pt x="14745" y="13038"/>
                  <a:pt x="14816" y="12991"/>
                </a:cubicBezTo>
                <a:cubicBezTo>
                  <a:pt x="14981" y="12884"/>
                  <a:pt x="15085" y="12670"/>
                  <a:pt x="15085" y="12436"/>
                </a:cubicBezTo>
                <a:lnTo>
                  <a:pt x="15085" y="10771"/>
                </a:lnTo>
                <a:cubicBezTo>
                  <a:pt x="15085" y="10567"/>
                  <a:pt x="15007" y="10378"/>
                  <a:pt x="14876" y="10260"/>
                </a:cubicBezTo>
                <a:lnTo>
                  <a:pt x="12127" y="7816"/>
                </a:lnTo>
                <a:lnTo>
                  <a:pt x="12127" y="5439"/>
                </a:lnTo>
                <a:cubicBezTo>
                  <a:pt x="12127" y="5095"/>
                  <a:pt x="11905" y="4814"/>
                  <a:pt x="11629" y="4814"/>
                </a:cubicBezTo>
                <a:cubicBezTo>
                  <a:pt x="11353" y="4814"/>
                  <a:pt x="11131" y="5095"/>
                  <a:pt x="11131" y="5439"/>
                </a:cubicBezTo>
                <a:lnTo>
                  <a:pt x="11131" y="6932"/>
                </a:lnTo>
                <a:lnTo>
                  <a:pt x="7856" y="4017"/>
                </a:lnTo>
                <a:cubicBezTo>
                  <a:pt x="7684" y="3865"/>
                  <a:pt x="7452" y="3865"/>
                  <a:pt x="7280" y="4017"/>
                </a:cubicBezTo>
                <a:lnTo>
                  <a:pt x="259" y="10262"/>
                </a:lnTo>
                <a:cubicBezTo>
                  <a:pt x="128" y="10378"/>
                  <a:pt x="50" y="10569"/>
                  <a:pt x="50" y="10771"/>
                </a:cubicBezTo>
                <a:lnTo>
                  <a:pt x="50" y="12438"/>
                </a:lnTo>
                <a:cubicBezTo>
                  <a:pt x="50" y="12670"/>
                  <a:pt x="154" y="12886"/>
                  <a:pt x="320" y="12991"/>
                </a:cubicBezTo>
                <a:cubicBezTo>
                  <a:pt x="485" y="13100"/>
                  <a:pt x="684" y="13083"/>
                  <a:pt x="837" y="12947"/>
                </a:cubicBezTo>
                <a:lnTo>
                  <a:pt x="1354" y="12488"/>
                </a:lnTo>
                <a:lnTo>
                  <a:pt x="1354" y="20161"/>
                </a:lnTo>
                <a:lnTo>
                  <a:pt x="498" y="20161"/>
                </a:lnTo>
                <a:cubicBezTo>
                  <a:pt x="222" y="20161"/>
                  <a:pt x="0" y="20440"/>
                  <a:pt x="0" y="20786"/>
                </a:cubicBezTo>
                <a:cubicBezTo>
                  <a:pt x="0" y="21131"/>
                  <a:pt x="222" y="21410"/>
                  <a:pt x="498" y="21410"/>
                </a:cubicBezTo>
                <a:lnTo>
                  <a:pt x="18063" y="21410"/>
                </a:lnTo>
                <a:cubicBezTo>
                  <a:pt x="18338" y="21410"/>
                  <a:pt x="18560" y="21131"/>
                  <a:pt x="18560" y="20786"/>
                </a:cubicBezTo>
                <a:cubicBezTo>
                  <a:pt x="18560" y="20440"/>
                  <a:pt x="18338" y="20161"/>
                  <a:pt x="18063" y="20161"/>
                </a:cubicBezTo>
                <a:lnTo>
                  <a:pt x="17218" y="20161"/>
                </a:lnTo>
                <a:lnTo>
                  <a:pt x="17218" y="15812"/>
                </a:lnTo>
                <a:lnTo>
                  <a:pt x="18423" y="14232"/>
                </a:lnTo>
                <a:cubicBezTo>
                  <a:pt x="18614" y="13982"/>
                  <a:pt x="18606" y="13587"/>
                  <a:pt x="18408" y="13347"/>
                </a:cubicBezTo>
                <a:cubicBezTo>
                  <a:pt x="18209" y="13109"/>
                  <a:pt x="17894" y="13120"/>
                  <a:pt x="17703" y="13368"/>
                </a:cubicBezTo>
                <a:lnTo>
                  <a:pt x="17218" y="14004"/>
                </a:lnTo>
                <a:lnTo>
                  <a:pt x="17218" y="8696"/>
                </a:lnTo>
                <a:cubicBezTo>
                  <a:pt x="17416" y="8740"/>
                  <a:pt x="17616" y="8764"/>
                  <a:pt x="17815" y="8764"/>
                </a:cubicBezTo>
                <a:cubicBezTo>
                  <a:pt x="19491" y="8764"/>
                  <a:pt x="20934" y="7261"/>
                  <a:pt x="21243" y="5191"/>
                </a:cubicBezTo>
                <a:cubicBezTo>
                  <a:pt x="21600" y="2818"/>
                  <a:pt x="20350" y="522"/>
                  <a:pt x="18457" y="75"/>
                </a:cubicBezTo>
                <a:cubicBezTo>
                  <a:pt x="18457" y="75"/>
                  <a:pt x="18457" y="75"/>
                  <a:pt x="18457" y="75"/>
                </a:cubicBezTo>
                <a:close/>
              </a:path>
            </a:pathLst>
          </a:custGeom>
          <a:solidFill>
            <a:schemeClr val="tx1"/>
          </a:solidFill>
          <a:ln w="12700">
            <a:miter lim="400000"/>
          </a:ln>
        </p:spPr>
        <p:txBody>
          <a:bodyPr lIns="38100" tIns="38100" rIns="38100" bIns="38100" anchor="ctr"/>
          <a:lstStyle/>
          <a:p>
            <a:pPr lvl="0" algn="ctr" defTabSz="457200">
              <a:lnSpc>
                <a:spcPct val="100000"/>
              </a:lnSpc>
              <a:defRPr sz="3000"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00"/>
          </a:p>
        </p:txBody>
      </p:sp>
      <p:sp>
        <p:nvSpPr>
          <p:cNvPr id="16" name="Shape 1354">
            <a:extLst>
              <a:ext uri="{FF2B5EF4-FFF2-40B4-BE49-F238E27FC236}">
                <a16:creationId xmlns:a16="http://schemas.microsoft.com/office/drawing/2014/main" id="{4A26CDBF-DB6F-4149-9BCB-517A3AD77590}"/>
              </a:ext>
            </a:extLst>
          </p:cNvPr>
          <p:cNvSpPr/>
          <p:nvPr/>
        </p:nvSpPr>
        <p:spPr>
          <a:xfrm>
            <a:off x="7567512" y="4902530"/>
            <a:ext cx="866190" cy="697545"/>
          </a:xfrm>
          <a:custGeom>
            <a:avLst/>
            <a:gdLst/>
            <a:ahLst/>
            <a:cxnLst>
              <a:cxn ang="0">
                <a:pos x="wd2" y="hd2"/>
              </a:cxn>
              <a:cxn ang="5400000">
                <a:pos x="wd2" y="hd2"/>
              </a:cxn>
              <a:cxn ang="10800000">
                <a:pos x="wd2" y="hd2"/>
              </a:cxn>
              <a:cxn ang="16200000">
                <a:pos x="wd2" y="hd2"/>
              </a:cxn>
            </a:cxnLst>
            <a:rect l="0" t="0" r="r" b="b"/>
            <a:pathLst>
              <a:path w="21600" h="21600" extrusionOk="0">
                <a:moveTo>
                  <a:pt x="10866" y="0"/>
                </a:moveTo>
                <a:lnTo>
                  <a:pt x="5767" y="5144"/>
                </a:lnTo>
                <a:lnTo>
                  <a:pt x="5767" y="2783"/>
                </a:lnTo>
                <a:lnTo>
                  <a:pt x="3878" y="2783"/>
                </a:lnTo>
                <a:lnTo>
                  <a:pt x="3878" y="7075"/>
                </a:lnTo>
                <a:lnTo>
                  <a:pt x="0" y="11031"/>
                </a:lnTo>
                <a:lnTo>
                  <a:pt x="1202" y="12844"/>
                </a:lnTo>
                <a:lnTo>
                  <a:pt x="3828" y="10163"/>
                </a:lnTo>
                <a:lnTo>
                  <a:pt x="3828" y="18950"/>
                </a:lnTo>
                <a:lnTo>
                  <a:pt x="4873" y="18950"/>
                </a:lnTo>
                <a:lnTo>
                  <a:pt x="4873" y="14126"/>
                </a:lnTo>
                <a:lnTo>
                  <a:pt x="10866" y="7990"/>
                </a:lnTo>
                <a:lnTo>
                  <a:pt x="13384" y="10593"/>
                </a:lnTo>
                <a:lnTo>
                  <a:pt x="13384" y="8693"/>
                </a:lnTo>
                <a:lnTo>
                  <a:pt x="14694" y="8693"/>
                </a:lnTo>
                <a:lnTo>
                  <a:pt x="14694" y="11937"/>
                </a:lnTo>
                <a:lnTo>
                  <a:pt x="16853" y="14150"/>
                </a:lnTo>
                <a:lnTo>
                  <a:pt x="16853" y="18950"/>
                </a:lnTo>
                <a:lnTo>
                  <a:pt x="17860" y="18950"/>
                </a:lnTo>
                <a:lnTo>
                  <a:pt x="17860" y="10249"/>
                </a:lnTo>
                <a:lnTo>
                  <a:pt x="20398" y="12844"/>
                </a:lnTo>
                <a:lnTo>
                  <a:pt x="21600" y="11031"/>
                </a:lnTo>
                <a:cubicBezTo>
                  <a:pt x="21600" y="11031"/>
                  <a:pt x="10866" y="0"/>
                  <a:pt x="10866" y="0"/>
                </a:cubicBezTo>
                <a:close/>
                <a:moveTo>
                  <a:pt x="10854" y="9506"/>
                </a:moveTo>
                <a:lnTo>
                  <a:pt x="5641" y="14853"/>
                </a:lnTo>
                <a:lnTo>
                  <a:pt x="5641" y="21600"/>
                </a:lnTo>
                <a:lnTo>
                  <a:pt x="16066" y="21600"/>
                </a:lnTo>
                <a:lnTo>
                  <a:pt x="16066" y="14869"/>
                </a:lnTo>
                <a:cubicBezTo>
                  <a:pt x="16066" y="14869"/>
                  <a:pt x="10854" y="9506"/>
                  <a:pt x="10854" y="9506"/>
                </a:cubicBezTo>
                <a:close/>
                <a:moveTo>
                  <a:pt x="8845" y="14251"/>
                </a:moveTo>
                <a:lnTo>
                  <a:pt x="10778" y="14251"/>
                </a:lnTo>
                <a:cubicBezTo>
                  <a:pt x="10778" y="14251"/>
                  <a:pt x="10778" y="16495"/>
                  <a:pt x="10778" y="16495"/>
                </a:cubicBezTo>
                <a:lnTo>
                  <a:pt x="8845" y="16495"/>
                </a:lnTo>
                <a:lnTo>
                  <a:pt x="8845" y="14251"/>
                </a:lnTo>
                <a:close/>
                <a:moveTo>
                  <a:pt x="11030" y="14251"/>
                </a:moveTo>
                <a:lnTo>
                  <a:pt x="12956" y="14251"/>
                </a:lnTo>
                <a:cubicBezTo>
                  <a:pt x="12956" y="14251"/>
                  <a:pt x="12956" y="16495"/>
                  <a:pt x="12956" y="16495"/>
                </a:cubicBezTo>
                <a:lnTo>
                  <a:pt x="11030" y="16495"/>
                </a:lnTo>
                <a:lnTo>
                  <a:pt x="11030" y="14251"/>
                </a:lnTo>
                <a:close/>
                <a:moveTo>
                  <a:pt x="8845" y="16784"/>
                </a:moveTo>
                <a:lnTo>
                  <a:pt x="10778" y="16784"/>
                </a:lnTo>
                <a:cubicBezTo>
                  <a:pt x="10778" y="16784"/>
                  <a:pt x="10778" y="19028"/>
                  <a:pt x="10778" y="19028"/>
                </a:cubicBezTo>
                <a:lnTo>
                  <a:pt x="8845" y="19028"/>
                </a:lnTo>
                <a:lnTo>
                  <a:pt x="8845" y="16784"/>
                </a:lnTo>
                <a:close/>
                <a:moveTo>
                  <a:pt x="11030" y="16784"/>
                </a:moveTo>
                <a:lnTo>
                  <a:pt x="12956" y="16784"/>
                </a:lnTo>
                <a:cubicBezTo>
                  <a:pt x="12956" y="16784"/>
                  <a:pt x="12956" y="19028"/>
                  <a:pt x="12956" y="19028"/>
                </a:cubicBezTo>
                <a:lnTo>
                  <a:pt x="11030" y="19028"/>
                </a:lnTo>
                <a:lnTo>
                  <a:pt x="11030" y="16784"/>
                </a:lnTo>
                <a:close/>
              </a:path>
            </a:pathLst>
          </a:custGeom>
          <a:solidFill>
            <a:schemeClr val="tx1"/>
          </a:solidFill>
          <a:ln w="12700">
            <a:miter lim="400000"/>
          </a:ln>
        </p:spPr>
        <p:txBody>
          <a:bodyPr lIns="38100" tIns="38100" rIns="38100" bIns="38100" anchor="ctr"/>
          <a:lstStyle/>
          <a:p>
            <a:pPr lvl="0" algn="ctr" defTabSz="457200">
              <a:lnSpc>
                <a:spcPct val="100000"/>
              </a:lnSpc>
              <a:defRPr sz="3000"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00"/>
          </a:p>
        </p:txBody>
      </p:sp>
      <p:sp>
        <p:nvSpPr>
          <p:cNvPr id="17" name="Shape 1355">
            <a:extLst>
              <a:ext uri="{FF2B5EF4-FFF2-40B4-BE49-F238E27FC236}">
                <a16:creationId xmlns:a16="http://schemas.microsoft.com/office/drawing/2014/main" id="{116449DE-564F-415E-B4A3-3E069FA895AA}"/>
              </a:ext>
            </a:extLst>
          </p:cNvPr>
          <p:cNvSpPr/>
          <p:nvPr/>
        </p:nvSpPr>
        <p:spPr>
          <a:xfrm>
            <a:off x="1982363" y="4902530"/>
            <a:ext cx="627503" cy="697545"/>
          </a:xfrm>
          <a:custGeom>
            <a:avLst/>
            <a:gdLst/>
            <a:ahLst/>
            <a:cxnLst>
              <a:cxn ang="0">
                <a:pos x="wd2" y="hd2"/>
              </a:cxn>
              <a:cxn ang="5400000">
                <a:pos x="wd2" y="hd2"/>
              </a:cxn>
              <a:cxn ang="10800000">
                <a:pos x="wd2" y="hd2"/>
              </a:cxn>
              <a:cxn ang="16200000">
                <a:pos x="wd2" y="hd2"/>
              </a:cxn>
            </a:cxnLst>
            <a:rect l="0" t="0" r="r" b="b"/>
            <a:pathLst>
              <a:path w="21441" h="21600" extrusionOk="0">
                <a:moveTo>
                  <a:pt x="17894" y="9796"/>
                </a:moveTo>
                <a:lnTo>
                  <a:pt x="2264" y="9796"/>
                </a:lnTo>
                <a:lnTo>
                  <a:pt x="10720" y="1679"/>
                </a:lnTo>
                <a:lnTo>
                  <a:pt x="11876" y="2788"/>
                </a:lnTo>
                <a:lnTo>
                  <a:pt x="11876" y="3922"/>
                </a:lnTo>
                <a:cubicBezTo>
                  <a:pt x="11876" y="4296"/>
                  <a:pt x="12213" y="4604"/>
                  <a:pt x="12629" y="4604"/>
                </a:cubicBezTo>
                <a:cubicBezTo>
                  <a:pt x="13046" y="4604"/>
                  <a:pt x="13383" y="4296"/>
                  <a:pt x="13383" y="3922"/>
                </a:cubicBezTo>
                <a:lnTo>
                  <a:pt x="13383" y="1367"/>
                </a:lnTo>
                <a:lnTo>
                  <a:pt x="15511" y="1367"/>
                </a:lnTo>
                <a:lnTo>
                  <a:pt x="15511" y="7092"/>
                </a:lnTo>
                <a:cubicBezTo>
                  <a:pt x="15511" y="7469"/>
                  <a:pt x="15849" y="7776"/>
                  <a:pt x="16265" y="7776"/>
                </a:cubicBezTo>
                <a:cubicBezTo>
                  <a:pt x="16492" y="7776"/>
                  <a:pt x="16689" y="7686"/>
                  <a:pt x="16830" y="7542"/>
                </a:cubicBezTo>
                <a:lnTo>
                  <a:pt x="19175" y="9796"/>
                </a:lnTo>
                <a:cubicBezTo>
                  <a:pt x="19175" y="9796"/>
                  <a:pt x="17894" y="9796"/>
                  <a:pt x="17894" y="9796"/>
                </a:cubicBezTo>
                <a:close/>
                <a:moveTo>
                  <a:pt x="17644" y="20236"/>
                </a:moveTo>
                <a:lnTo>
                  <a:pt x="13396" y="20236"/>
                </a:lnTo>
                <a:lnTo>
                  <a:pt x="13396" y="15059"/>
                </a:lnTo>
                <a:cubicBezTo>
                  <a:pt x="13396" y="14932"/>
                  <a:pt x="13283" y="14830"/>
                  <a:pt x="13143" y="14830"/>
                </a:cubicBezTo>
                <a:lnTo>
                  <a:pt x="8295" y="14830"/>
                </a:lnTo>
                <a:cubicBezTo>
                  <a:pt x="8155" y="14830"/>
                  <a:pt x="8043" y="14932"/>
                  <a:pt x="8043" y="15059"/>
                </a:cubicBezTo>
                <a:lnTo>
                  <a:pt x="8043" y="20236"/>
                </a:lnTo>
                <a:lnTo>
                  <a:pt x="3796" y="20236"/>
                </a:lnTo>
                <a:lnTo>
                  <a:pt x="3796" y="11163"/>
                </a:lnTo>
                <a:lnTo>
                  <a:pt x="17644" y="11163"/>
                </a:lnTo>
                <a:cubicBezTo>
                  <a:pt x="17644" y="11163"/>
                  <a:pt x="17644" y="20236"/>
                  <a:pt x="17644" y="20236"/>
                </a:cubicBezTo>
                <a:close/>
                <a:moveTo>
                  <a:pt x="12893" y="20236"/>
                </a:moveTo>
                <a:lnTo>
                  <a:pt x="8546" y="20236"/>
                </a:lnTo>
                <a:lnTo>
                  <a:pt x="8546" y="15284"/>
                </a:lnTo>
                <a:lnTo>
                  <a:pt x="12893" y="15284"/>
                </a:lnTo>
                <a:cubicBezTo>
                  <a:pt x="12893" y="15284"/>
                  <a:pt x="12893" y="20236"/>
                  <a:pt x="12893" y="20236"/>
                </a:cubicBezTo>
                <a:close/>
                <a:moveTo>
                  <a:pt x="15765" y="0"/>
                </a:moveTo>
                <a:lnTo>
                  <a:pt x="13133" y="0"/>
                </a:lnTo>
                <a:cubicBezTo>
                  <a:pt x="12552" y="0"/>
                  <a:pt x="12067" y="357"/>
                  <a:pt x="11924" y="842"/>
                </a:cubicBezTo>
                <a:lnTo>
                  <a:pt x="11613" y="544"/>
                </a:lnTo>
                <a:cubicBezTo>
                  <a:pt x="11147" y="98"/>
                  <a:pt x="10289" y="98"/>
                  <a:pt x="9827" y="544"/>
                </a:cubicBezTo>
                <a:lnTo>
                  <a:pt x="313" y="9680"/>
                </a:lnTo>
                <a:cubicBezTo>
                  <a:pt x="9" y="9972"/>
                  <a:pt x="-80" y="10333"/>
                  <a:pt x="73" y="10655"/>
                </a:cubicBezTo>
                <a:cubicBezTo>
                  <a:pt x="222" y="10973"/>
                  <a:pt x="578" y="11163"/>
                  <a:pt x="1018" y="11163"/>
                </a:cubicBezTo>
                <a:lnTo>
                  <a:pt x="2286" y="11163"/>
                </a:lnTo>
                <a:lnTo>
                  <a:pt x="2286" y="20464"/>
                </a:lnTo>
                <a:cubicBezTo>
                  <a:pt x="2286" y="21088"/>
                  <a:pt x="2851" y="21600"/>
                  <a:pt x="3544" y="21600"/>
                </a:cubicBezTo>
                <a:lnTo>
                  <a:pt x="17894" y="21600"/>
                </a:lnTo>
                <a:cubicBezTo>
                  <a:pt x="18587" y="21600"/>
                  <a:pt x="19153" y="21088"/>
                  <a:pt x="19153" y="20464"/>
                </a:cubicBezTo>
                <a:lnTo>
                  <a:pt x="19153" y="11163"/>
                </a:lnTo>
                <a:lnTo>
                  <a:pt x="20419" y="11163"/>
                </a:lnTo>
                <a:cubicBezTo>
                  <a:pt x="20862" y="11163"/>
                  <a:pt x="21217" y="10973"/>
                  <a:pt x="21367" y="10655"/>
                </a:cubicBezTo>
                <a:cubicBezTo>
                  <a:pt x="21520" y="10333"/>
                  <a:pt x="21429" y="9972"/>
                  <a:pt x="21127" y="9680"/>
                </a:cubicBezTo>
                <a:lnTo>
                  <a:pt x="17021" y="5737"/>
                </a:lnTo>
                <a:lnTo>
                  <a:pt x="17021" y="1138"/>
                </a:lnTo>
                <a:cubicBezTo>
                  <a:pt x="17021" y="511"/>
                  <a:pt x="16457" y="0"/>
                  <a:pt x="15765" y="0"/>
                </a:cubicBezTo>
                <a:cubicBezTo>
                  <a:pt x="15765" y="0"/>
                  <a:pt x="15765" y="0"/>
                  <a:pt x="15765" y="0"/>
                </a:cubicBezTo>
                <a:close/>
              </a:path>
            </a:pathLst>
          </a:custGeom>
          <a:solidFill>
            <a:schemeClr val="tx1"/>
          </a:solidFill>
          <a:ln w="12700">
            <a:miter lim="400000"/>
          </a:ln>
        </p:spPr>
        <p:txBody>
          <a:bodyPr lIns="38100" tIns="38100" rIns="38100" bIns="38100" anchor="ctr"/>
          <a:lstStyle/>
          <a:p>
            <a:pPr lvl="0" algn="ctr" defTabSz="457200">
              <a:lnSpc>
                <a:spcPct val="100000"/>
              </a:lnSpc>
              <a:defRPr sz="3000"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00"/>
          </a:p>
        </p:txBody>
      </p:sp>
      <p:grpSp>
        <p:nvGrpSpPr>
          <p:cNvPr id="19" name="Group 1362">
            <a:extLst>
              <a:ext uri="{FF2B5EF4-FFF2-40B4-BE49-F238E27FC236}">
                <a16:creationId xmlns:a16="http://schemas.microsoft.com/office/drawing/2014/main" id="{37158FF9-C3D6-47AA-BF61-29BEB74E16D0}"/>
              </a:ext>
            </a:extLst>
          </p:cNvPr>
          <p:cNvGrpSpPr/>
          <p:nvPr/>
        </p:nvGrpSpPr>
        <p:grpSpPr>
          <a:xfrm>
            <a:off x="5327512" y="5247161"/>
            <a:ext cx="503549" cy="478565"/>
            <a:chOff x="0" y="0"/>
            <a:chExt cx="943894" cy="897061"/>
          </a:xfrm>
          <a:solidFill>
            <a:schemeClr val="tx1"/>
          </a:solidFill>
        </p:grpSpPr>
        <p:sp>
          <p:nvSpPr>
            <p:cNvPr id="20" name="Shape 1360">
              <a:extLst>
                <a:ext uri="{FF2B5EF4-FFF2-40B4-BE49-F238E27FC236}">
                  <a16:creationId xmlns:a16="http://schemas.microsoft.com/office/drawing/2014/main" id="{BF8C9813-24CC-48F8-B046-38F0FA9613BA}"/>
                </a:ext>
              </a:extLst>
            </p:cNvPr>
            <p:cNvSpPr/>
            <p:nvPr/>
          </p:nvSpPr>
          <p:spPr>
            <a:xfrm>
              <a:off x="0" y="0"/>
              <a:ext cx="897062" cy="897062"/>
            </a:xfrm>
            <a:prstGeom prst="roundRect">
              <a:avLst>
                <a:gd name="adj" fmla="val 50000"/>
              </a:avLst>
            </a:prstGeom>
            <a:grpFill/>
            <a:ln w="12700" cap="flat">
              <a:noFill/>
              <a:miter lim="400000"/>
            </a:ln>
            <a:effectLst/>
          </p:spPr>
          <p:txBody>
            <a:bodyPr wrap="square" lIns="0" tIns="0" rIns="0" bIns="0" numCol="1" anchor="ctr">
              <a:noAutofit/>
            </a:bodyPr>
            <a:lstStyle/>
            <a:p>
              <a:pPr lvl="0" algn="ctr">
                <a:lnSpc>
                  <a:spcPct val="100000"/>
                </a:lnSpc>
                <a:defRPr sz="3200" b="0">
                  <a:solidFill>
                    <a:srgbClr val="000000"/>
                  </a:solidFill>
                  <a:latin typeface="+mn-lt"/>
                  <a:ea typeface="+mn-ea"/>
                  <a:cs typeface="+mn-cs"/>
                  <a:sym typeface="Helvetica Light"/>
                </a:defRPr>
              </a:pPr>
              <a:endParaRPr sz="1000"/>
            </a:p>
          </p:txBody>
        </p:sp>
        <p:sp>
          <p:nvSpPr>
            <p:cNvPr id="21" name="Shape 1361">
              <a:extLst>
                <a:ext uri="{FF2B5EF4-FFF2-40B4-BE49-F238E27FC236}">
                  <a16:creationId xmlns:a16="http://schemas.microsoft.com/office/drawing/2014/main" id="{038B53B8-2660-47B1-8E01-B43F0C6AC593}"/>
                </a:ext>
              </a:extLst>
            </p:cNvPr>
            <p:cNvSpPr/>
            <p:nvPr/>
          </p:nvSpPr>
          <p:spPr>
            <a:xfrm>
              <a:off x="109611" y="59616"/>
              <a:ext cx="834284" cy="686699"/>
            </a:xfrm>
            <a:custGeom>
              <a:avLst/>
              <a:gdLst/>
              <a:ahLst/>
              <a:cxnLst>
                <a:cxn ang="0">
                  <a:pos x="wd2" y="hd2"/>
                </a:cxn>
                <a:cxn ang="5400000">
                  <a:pos x="wd2" y="hd2"/>
                </a:cxn>
                <a:cxn ang="10800000">
                  <a:pos x="wd2" y="hd2"/>
                </a:cxn>
                <a:cxn ang="16200000">
                  <a:pos x="wd2" y="hd2"/>
                </a:cxn>
              </a:cxnLst>
              <a:rect l="0" t="0" r="r" b="b"/>
              <a:pathLst>
                <a:path w="21600" h="21600" extrusionOk="0">
                  <a:moveTo>
                    <a:pt x="0" y="9821"/>
                  </a:moveTo>
                  <a:lnTo>
                    <a:pt x="4278" y="5949"/>
                  </a:lnTo>
                  <a:lnTo>
                    <a:pt x="8007" y="12055"/>
                  </a:lnTo>
                  <a:lnTo>
                    <a:pt x="18660" y="0"/>
                  </a:lnTo>
                  <a:lnTo>
                    <a:pt x="21600" y="5098"/>
                  </a:lnTo>
                  <a:lnTo>
                    <a:pt x="6793" y="21600"/>
                  </a:lnTo>
                  <a:lnTo>
                    <a:pt x="0" y="9821"/>
                  </a:lnTo>
                  <a:close/>
                </a:path>
              </a:pathLst>
            </a:custGeom>
            <a:grpFill/>
            <a:ln w="12700" cap="flat">
              <a:noFill/>
              <a:miter lim="400000"/>
            </a:ln>
            <a:effectLst/>
          </p:spPr>
          <p:txBody>
            <a:bodyPr wrap="square" lIns="0" tIns="0" rIns="0" bIns="0" numCol="1" anchor="ctr">
              <a:noAutofit/>
            </a:bodyPr>
            <a:lstStyle/>
            <a:p>
              <a:pPr lvl="0" algn="ctr">
                <a:lnSpc>
                  <a:spcPct val="100000"/>
                </a:lnSpc>
                <a:defRPr sz="3200" b="0">
                  <a:solidFill>
                    <a:srgbClr val="000000"/>
                  </a:solidFill>
                  <a:latin typeface="+mn-lt"/>
                  <a:ea typeface="+mn-ea"/>
                  <a:cs typeface="+mn-cs"/>
                  <a:sym typeface="Helvetica Light"/>
                </a:defRPr>
              </a:pPr>
              <a:endParaRPr sz="1000"/>
            </a:p>
          </p:txBody>
        </p:sp>
      </p:grpSp>
      <p:sp>
        <p:nvSpPr>
          <p:cNvPr id="22" name="Shape 1363">
            <a:extLst>
              <a:ext uri="{FF2B5EF4-FFF2-40B4-BE49-F238E27FC236}">
                <a16:creationId xmlns:a16="http://schemas.microsoft.com/office/drawing/2014/main" id="{59029767-9E43-4329-9E7D-CBE477D82AC6}"/>
              </a:ext>
            </a:extLst>
          </p:cNvPr>
          <p:cNvSpPr/>
          <p:nvPr/>
        </p:nvSpPr>
        <p:spPr>
          <a:xfrm>
            <a:off x="2773596" y="5014343"/>
            <a:ext cx="1240530" cy="60119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a:lnSpc>
                <a:spcPct val="120000"/>
              </a:lnSpc>
              <a:defRPr sz="2200" b="0">
                <a:solidFill>
                  <a:srgbClr val="A5AAAF"/>
                </a:solidFill>
              </a:defRPr>
            </a:lvl1pPr>
          </a:lstStyle>
          <a:p>
            <a:pPr lvl="0">
              <a:defRPr sz="1800">
                <a:solidFill>
                  <a:srgbClr val="000000"/>
                </a:solidFill>
              </a:defRPr>
            </a:pPr>
            <a:r>
              <a:rPr sz="900" dirty="0">
                <a:solidFill>
                  <a:schemeClr val="tx1"/>
                </a:solidFill>
                <a:latin typeface="Lato" panose="020F0502020204030203" pitchFamily="34" charset="0"/>
                <a:ea typeface="Lato" panose="020F0502020204030203" pitchFamily="34" charset="0"/>
                <a:cs typeface="Lato" panose="020F0502020204030203" pitchFamily="34" charset="0"/>
              </a:rPr>
              <a:t>Lorem Ipsum is simply dummy text of the printing.</a:t>
            </a:r>
          </a:p>
        </p:txBody>
      </p:sp>
      <p:sp>
        <p:nvSpPr>
          <p:cNvPr id="25" name="Shape 1364">
            <a:extLst>
              <a:ext uri="{FF2B5EF4-FFF2-40B4-BE49-F238E27FC236}">
                <a16:creationId xmlns:a16="http://schemas.microsoft.com/office/drawing/2014/main" id="{91721C90-74D8-4FA5-81E8-985210272263}"/>
              </a:ext>
            </a:extLst>
          </p:cNvPr>
          <p:cNvSpPr/>
          <p:nvPr/>
        </p:nvSpPr>
        <p:spPr>
          <a:xfrm>
            <a:off x="5911123" y="5014343"/>
            <a:ext cx="1240530" cy="60119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a:lnSpc>
                <a:spcPct val="120000"/>
              </a:lnSpc>
              <a:defRPr sz="2200" b="0">
                <a:solidFill>
                  <a:srgbClr val="323C46"/>
                </a:solidFill>
              </a:defRPr>
            </a:lvl1pPr>
          </a:lstStyle>
          <a:p>
            <a:pPr lvl="0">
              <a:defRPr sz="1800">
                <a:solidFill>
                  <a:srgbClr val="000000"/>
                </a:solidFill>
              </a:defRPr>
            </a:pPr>
            <a:r>
              <a:rPr sz="900" dirty="0">
                <a:solidFill>
                  <a:schemeClr val="tx1"/>
                </a:solidFill>
                <a:latin typeface="Lato" panose="020F0502020204030203" pitchFamily="34" charset="0"/>
                <a:ea typeface="Lato" panose="020F0502020204030203" pitchFamily="34" charset="0"/>
                <a:cs typeface="Lato" panose="020F0502020204030203" pitchFamily="34" charset="0"/>
              </a:rPr>
              <a:t>Lorem Ipsum is simply dummy text of the printing.</a:t>
            </a:r>
          </a:p>
        </p:txBody>
      </p:sp>
      <p:sp>
        <p:nvSpPr>
          <p:cNvPr id="26" name="Shape 1365">
            <a:extLst>
              <a:ext uri="{FF2B5EF4-FFF2-40B4-BE49-F238E27FC236}">
                <a16:creationId xmlns:a16="http://schemas.microsoft.com/office/drawing/2014/main" id="{85CBD306-B1AD-4B5D-B4D1-B887DD42AFB9}"/>
              </a:ext>
            </a:extLst>
          </p:cNvPr>
          <p:cNvSpPr/>
          <p:nvPr/>
        </p:nvSpPr>
        <p:spPr>
          <a:xfrm>
            <a:off x="8582201" y="5014343"/>
            <a:ext cx="1240530" cy="60119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a:lnSpc>
                <a:spcPct val="120000"/>
              </a:lnSpc>
              <a:defRPr sz="2200" b="0">
                <a:solidFill>
                  <a:srgbClr val="A5AAAF"/>
                </a:solidFill>
              </a:defRPr>
            </a:lvl1pPr>
          </a:lstStyle>
          <a:p>
            <a:pPr lvl="0">
              <a:defRPr sz="1800">
                <a:solidFill>
                  <a:srgbClr val="000000"/>
                </a:solidFill>
              </a:defRPr>
            </a:pPr>
            <a:r>
              <a:rPr sz="900">
                <a:solidFill>
                  <a:schemeClr val="tx1"/>
                </a:solidFill>
                <a:latin typeface="Lato" panose="020F0502020204030203" pitchFamily="34" charset="0"/>
                <a:ea typeface="Lato" panose="020F0502020204030203" pitchFamily="34" charset="0"/>
                <a:cs typeface="Lato" panose="020F0502020204030203" pitchFamily="34" charset="0"/>
              </a:rPr>
              <a:t>Lorem Ipsum is simply dummy text of the printing.</a:t>
            </a:r>
          </a:p>
        </p:txBody>
      </p:sp>
      <p:sp>
        <p:nvSpPr>
          <p:cNvPr id="27" name="TextBox 26">
            <a:extLst>
              <a:ext uri="{FF2B5EF4-FFF2-40B4-BE49-F238E27FC236}">
                <a16:creationId xmlns:a16="http://schemas.microsoft.com/office/drawing/2014/main" id="{531A0BCC-D645-4A29-A734-7DC500C8CAB2}"/>
              </a:ext>
            </a:extLst>
          </p:cNvPr>
          <p:cNvSpPr txBox="1"/>
          <p:nvPr/>
        </p:nvSpPr>
        <p:spPr>
          <a:xfrm>
            <a:off x="1697210" y="5930253"/>
            <a:ext cx="9105908" cy="484428"/>
          </a:xfrm>
          <a:prstGeom prst="rect">
            <a:avLst/>
          </a:prstGeom>
          <a:noFill/>
        </p:spPr>
        <p:txBody>
          <a:bodyPr wrap="square" numCol="1" spcCol="457200" rtlCol="0">
            <a:spAutoFit/>
          </a:bodyPr>
          <a:lstStyle/>
          <a:p>
            <a:pPr algn="ctr">
              <a:lnSpc>
                <a:spcPct val="150000"/>
              </a:lnSpc>
            </a:pPr>
            <a:r>
              <a:rPr lang="en-US" sz="900" dirty="0">
                <a:latin typeface="Montserrat" charset="0"/>
                <a:ea typeface="Montserrat" charset="0"/>
                <a:cs typeface="Montserrat" charset="0"/>
              </a:rPr>
              <a:t>Lesser first day kind god us earth. The divide firmament signs doesn't seasons heaven spirit open </a:t>
            </a:r>
            <a:r>
              <a:rPr lang="en-US" sz="900" b="1" dirty="0">
                <a:latin typeface="Montserrat" charset="0"/>
                <a:ea typeface="Montserrat" charset="0"/>
                <a:cs typeface="Montserrat" charset="0"/>
              </a:rPr>
              <a:t>Yielding god hath waters kind called doesn't shall winged.</a:t>
            </a:r>
            <a:r>
              <a:rPr lang="en-US" sz="900" dirty="0">
                <a:latin typeface="Montserrat" charset="0"/>
                <a:ea typeface="Montserrat" charset="0"/>
                <a:cs typeface="Montserrat" charset="0"/>
              </a:rPr>
              <a:t> From firmament and, Lesser first day kind god us earth. The divide firmament signs doesn't seasons heaven spirit open.</a:t>
            </a:r>
          </a:p>
        </p:txBody>
      </p:sp>
      <p:sp>
        <p:nvSpPr>
          <p:cNvPr id="3" name="Picture Placeholder 2">
            <a:extLst>
              <a:ext uri="{FF2B5EF4-FFF2-40B4-BE49-F238E27FC236}">
                <a16:creationId xmlns:a16="http://schemas.microsoft.com/office/drawing/2014/main" id="{33733CD4-2A3C-44E1-B1EB-3E6DFF97762C}"/>
              </a:ext>
            </a:extLst>
          </p:cNvPr>
          <p:cNvSpPr>
            <a:spLocks noGrp="1"/>
          </p:cNvSpPr>
          <p:nvPr>
            <p:ph type="pic" sz="quarter" idx="201"/>
          </p:nvPr>
        </p:nvSpPr>
        <p:spPr/>
      </p:sp>
    </p:spTree>
    <p:extLst>
      <p:ext uri="{BB962C8B-B14F-4D97-AF65-F5344CB8AC3E}">
        <p14:creationId xmlns:p14="http://schemas.microsoft.com/office/powerpoint/2010/main" val="1320396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ppt_y</p:attrName>
                                        </p:attrNameLst>
                                      </p:cBhvr>
                                      <p:tavLst>
                                        <p:tav tm="0">
                                          <p:val>
                                            <p:strVal val="#ppt_y+#ppt_h*1.125000"/>
                                          </p:val>
                                        </p:tav>
                                        <p:tav tm="100000">
                                          <p:val>
                                            <p:strVal val="#ppt_y"/>
                                          </p:val>
                                        </p:tav>
                                      </p:tavLst>
                                    </p:anim>
                                    <p:animEffect transition="in" filter="wipe(up)">
                                      <p:cBhvr>
                                        <p:cTn id="12" dur="500"/>
                                        <p:tgtEl>
                                          <p:spTgt spid="1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p:tgtEl>
                                          <p:spTgt spid="17"/>
                                        </p:tgtEl>
                                        <p:attrNameLst>
                                          <p:attrName>ppt_y</p:attrName>
                                        </p:attrNameLst>
                                      </p:cBhvr>
                                      <p:tavLst>
                                        <p:tav tm="0">
                                          <p:val>
                                            <p:strVal val="#ppt_y+#ppt_h*1.125000"/>
                                          </p:val>
                                        </p:tav>
                                        <p:tav tm="100000">
                                          <p:val>
                                            <p:strVal val="#ppt_y"/>
                                          </p:val>
                                        </p:tav>
                                      </p:tavLst>
                                    </p:anim>
                                    <p:animEffect transition="in" filter="wipe(up)">
                                      <p:cBhvr>
                                        <p:cTn id="16" dur="500"/>
                                        <p:tgtEl>
                                          <p:spTgt spid="17"/>
                                        </p:tgtEl>
                                      </p:cBhvr>
                                    </p:animEffect>
                                  </p:childTnLst>
                                </p:cTn>
                              </p:par>
                              <p:par>
                                <p:cTn id="17" presetID="12" presetClass="entr" presetSubtype="4"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p:tgtEl>
                                          <p:spTgt spid="19"/>
                                        </p:tgtEl>
                                        <p:attrNameLst>
                                          <p:attrName>ppt_y</p:attrName>
                                        </p:attrNameLst>
                                      </p:cBhvr>
                                      <p:tavLst>
                                        <p:tav tm="0">
                                          <p:val>
                                            <p:strVal val="#ppt_y+#ppt_h*1.125000"/>
                                          </p:val>
                                        </p:tav>
                                        <p:tav tm="100000">
                                          <p:val>
                                            <p:strVal val="#ppt_y"/>
                                          </p:val>
                                        </p:tav>
                                      </p:tavLst>
                                    </p:anim>
                                    <p:animEffect transition="in" filter="wipe(up)">
                                      <p:cBhvr>
                                        <p:cTn id="20" dur="500"/>
                                        <p:tgtEl>
                                          <p:spTgt spid="19"/>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p:tgtEl>
                                          <p:spTgt spid="22"/>
                                        </p:tgtEl>
                                        <p:attrNameLst>
                                          <p:attrName>ppt_y</p:attrName>
                                        </p:attrNameLst>
                                      </p:cBhvr>
                                      <p:tavLst>
                                        <p:tav tm="0">
                                          <p:val>
                                            <p:strVal val="#ppt_y+#ppt_h*1.125000"/>
                                          </p:val>
                                        </p:tav>
                                        <p:tav tm="100000">
                                          <p:val>
                                            <p:strVal val="#ppt_y"/>
                                          </p:val>
                                        </p:tav>
                                      </p:tavLst>
                                    </p:anim>
                                    <p:animEffect transition="in" filter="wipe(up)">
                                      <p:cBhvr>
                                        <p:cTn id="24" dur="500"/>
                                        <p:tgtEl>
                                          <p:spTgt spid="22"/>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p:tgtEl>
                                          <p:spTgt spid="25"/>
                                        </p:tgtEl>
                                        <p:attrNameLst>
                                          <p:attrName>ppt_y</p:attrName>
                                        </p:attrNameLst>
                                      </p:cBhvr>
                                      <p:tavLst>
                                        <p:tav tm="0">
                                          <p:val>
                                            <p:strVal val="#ppt_y+#ppt_h*1.125000"/>
                                          </p:val>
                                        </p:tav>
                                        <p:tav tm="100000">
                                          <p:val>
                                            <p:strVal val="#ppt_y"/>
                                          </p:val>
                                        </p:tav>
                                      </p:tavLst>
                                    </p:anim>
                                    <p:animEffect transition="in" filter="wipe(up)">
                                      <p:cBhvr>
                                        <p:cTn id="28" dur="500"/>
                                        <p:tgtEl>
                                          <p:spTgt spid="25"/>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p:tgtEl>
                                          <p:spTgt spid="26"/>
                                        </p:tgtEl>
                                        <p:attrNameLst>
                                          <p:attrName>ppt_y</p:attrName>
                                        </p:attrNameLst>
                                      </p:cBhvr>
                                      <p:tavLst>
                                        <p:tav tm="0">
                                          <p:val>
                                            <p:strVal val="#ppt_y+#ppt_h*1.125000"/>
                                          </p:val>
                                        </p:tav>
                                        <p:tav tm="100000">
                                          <p:val>
                                            <p:strVal val="#ppt_y"/>
                                          </p:val>
                                        </p:tav>
                                      </p:tavLst>
                                    </p:anim>
                                    <p:animEffect transition="in" filter="wipe(up)">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22" grpId="0" animBg="1"/>
      <p:bldP spid="25" grpId="0" animBg="1"/>
      <p:bldP spid="26" grpId="0" animBg="1"/>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0" name="TextBox 19">
            <a:extLst>
              <a:ext uri="{FF2B5EF4-FFF2-40B4-BE49-F238E27FC236}">
                <a16:creationId xmlns:a16="http://schemas.microsoft.com/office/drawing/2014/main" id="{01561DA9-2843-4FEB-967E-4072FDC227A5}"/>
              </a:ext>
            </a:extLst>
          </p:cNvPr>
          <p:cNvSpPr txBox="1"/>
          <p:nvPr/>
        </p:nvSpPr>
        <p:spPr>
          <a:xfrm>
            <a:off x="1425261" y="5362600"/>
            <a:ext cx="6144463" cy="784830"/>
          </a:xfrm>
          <a:prstGeom prst="rect">
            <a:avLst/>
          </a:prstGeom>
          <a:noFill/>
        </p:spPr>
        <p:txBody>
          <a:bodyPr wrap="square" numCol="1" spcCol="457200" rtlCol="0">
            <a:spAutoFit/>
          </a:bodyPr>
          <a:lstStyle/>
          <a:p>
            <a:pPr>
              <a:lnSpc>
                <a:spcPct val="150000"/>
              </a:lnSpc>
            </a:pPr>
            <a:r>
              <a:rPr lang="en-US" sz="1000" dirty="0">
                <a:latin typeface="Montserrat" charset="0"/>
                <a:ea typeface="Montserrat" charset="0"/>
                <a:cs typeface="Montserrat" charset="0"/>
              </a:rPr>
              <a:t>Air saying fruitful were air first signs evening that given. Midst Face after have rule living waters.</a:t>
            </a:r>
            <a:r>
              <a:rPr lang="en-US" sz="1000" b="1" dirty="0">
                <a:latin typeface="Montserrat" charset="0"/>
                <a:ea typeface="Montserrat" charset="0"/>
                <a:cs typeface="Montserrat" charset="0"/>
              </a:rPr>
              <a:t> </a:t>
            </a:r>
            <a:r>
              <a:rPr lang="en-US" sz="1000" dirty="0">
                <a:latin typeface="Montserrat" charset="0"/>
                <a:ea typeface="Montserrat" charset="0"/>
                <a:cs typeface="Montserrat" charset="0"/>
              </a:rPr>
              <a:t>Air saying fruitful were, Air first signs evening that given.</a:t>
            </a:r>
            <a:r>
              <a:rPr lang="en-US" sz="1000" b="1" dirty="0">
                <a:latin typeface="Montserrat" charset="0"/>
                <a:ea typeface="Montserrat" charset="0"/>
                <a:cs typeface="Montserrat" charset="0"/>
              </a:rPr>
              <a:t> </a:t>
            </a:r>
            <a:r>
              <a:rPr lang="en-US" sz="1000" dirty="0">
                <a:latin typeface="Montserrat" charset="0"/>
                <a:ea typeface="Montserrat" charset="0"/>
                <a:cs typeface="Montserrat" charset="0"/>
              </a:rPr>
              <a:t>Air saying fruitful were air first signs evening that given. Midst Face after.</a:t>
            </a:r>
            <a:endParaRPr lang="en-US" sz="1000" b="1" dirty="0">
              <a:latin typeface="Montserrat" charset="0"/>
              <a:ea typeface="Montserrat" charset="0"/>
              <a:cs typeface="Montserrat" charset="0"/>
            </a:endParaRPr>
          </a:p>
        </p:txBody>
      </p:sp>
      <p:sp>
        <p:nvSpPr>
          <p:cNvPr id="3" name="Picture Placeholder 2">
            <a:extLst>
              <a:ext uri="{FF2B5EF4-FFF2-40B4-BE49-F238E27FC236}">
                <a16:creationId xmlns:a16="http://schemas.microsoft.com/office/drawing/2014/main" id="{A9EFD553-12BD-4F0A-B11E-8F24F169C0C2}"/>
              </a:ext>
            </a:extLst>
          </p:cNvPr>
          <p:cNvSpPr>
            <a:spLocks noGrp="1"/>
          </p:cNvSpPr>
          <p:nvPr>
            <p:ph type="pic" sz="quarter" idx="201"/>
          </p:nvPr>
        </p:nvSpPr>
        <p:spPr/>
      </p:sp>
      <p:sp>
        <p:nvSpPr>
          <p:cNvPr id="7" name="Picture Placeholder 6">
            <a:extLst>
              <a:ext uri="{FF2B5EF4-FFF2-40B4-BE49-F238E27FC236}">
                <a16:creationId xmlns:a16="http://schemas.microsoft.com/office/drawing/2014/main" id="{39DB8445-78B4-4A67-81B4-810ED625B5B9}"/>
              </a:ext>
            </a:extLst>
          </p:cNvPr>
          <p:cNvSpPr>
            <a:spLocks noGrp="1"/>
          </p:cNvSpPr>
          <p:nvPr>
            <p:ph type="pic" sz="quarter" idx="202"/>
          </p:nvPr>
        </p:nvSpPr>
        <p:spPr/>
      </p:sp>
      <p:sp>
        <p:nvSpPr>
          <p:cNvPr id="9" name="Picture Placeholder 8">
            <a:extLst>
              <a:ext uri="{FF2B5EF4-FFF2-40B4-BE49-F238E27FC236}">
                <a16:creationId xmlns:a16="http://schemas.microsoft.com/office/drawing/2014/main" id="{47F77255-0EDA-4381-B408-3796459E2FD6}"/>
              </a:ext>
            </a:extLst>
          </p:cNvPr>
          <p:cNvSpPr>
            <a:spLocks noGrp="1"/>
          </p:cNvSpPr>
          <p:nvPr>
            <p:ph type="pic" sz="quarter" idx="203"/>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0" name="Picture Placeholder 39">
            <a:extLst>
              <a:ext uri="{FF2B5EF4-FFF2-40B4-BE49-F238E27FC236}">
                <a16:creationId xmlns:a16="http://schemas.microsoft.com/office/drawing/2014/main" id="{07A08AD0-7F01-4650-8509-54DE07B3B369}"/>
              </a:ext>
            </a:extLst>
          </p:cNvPr>
          <p:cNvPicPr>
            <a:picLocks noGrp="1" noChangeAspect="1"/>
          </p:cNvPicPr>
          <p:nvPr>
            <p:ph type="pic" sz="quarter" idx="202"/>
          </p:nvPr>
        </p:nvPicPr>
        <p:blipFill rotWithShape="1">
          <a:blip r:embed="rId3">
            <a:extLst>
              <a:ext uri="{28A0092B-C50C-407E-A947-70E740481C1C}">
                <a14:useLocalDpi xmlns:a14="http://schemas.microsoft.com/office/drawing/2010/main" val="0"/>
              </a:ext>
            </a:extLst>
          </a:blip>
          <a:srcRect l="40532" t="43491" r="34449" b="45870"/>
          <a:stretch/>
        </p:blipFill>
        <p:spPr>
          <a:xfrm>
            <a:off x="0" y="1882693"/>
            <a:ext cx="8255000" cy="3510280"/>
          </a:xfrm>
        </p:spPr>
      </p:pic>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pic>
        <p:nvPicPr>
          <p:cNvPr id="42" name="Picture Placeholder 41">
            <a:extLst>
              <a:ext uri="{FF2B5EF4-FFF2-40B4-BE49-F238E27FC236}">
                <a16:creationId xmlns:a16="http://schemas.microsoft.com/office/drawing/2014/main" id="{52575FCA-93C7-4472-97F9-B07615F799C3}"/>
              </a:ext>
            </a:extLst>
          </p:cNvPr>
          <p:cNvPicPr>
            <a:picLocks noGrp="1" noChangeAspect="1"/>
          </p:cNvPicPr>
          <p:nvPr>
            <p:ph type="pic" sz="quarter" idx="201"/>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10507" b="10507"/>
          <a:stretch>
            <a:fillRect/>
          </a:stretch>
        </p:blipFill>
        <p:spPr/>
      </p:pic>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15" name="TextBox 14">
            <a:extLst>
              <a:ext uri="{FF2B5EF4-FFF2-40B4-BE49-F238E27FC236}">
                <a16:creationId xmlns:a16="http://schemas.microsoft.com/office/drawing/2014/main" id="{ECE5B0EB-90EC-431F-8ABA-8E01F4CC6A79}"/>
              </a:ext>
            </a:extLst>
          </p:cNvPr>
          <p:cNvSpPr txBox="1"/>
          <p:nvPr/>
        </p:nvSpPr>
        <p:spPr>
          <a:xfrm>
            <a:off x="8668412" y="1814513"/>
            <a:ext cx="2314548" cy="784830"/>
          </a:xfrm>
          <a:prstGeom prst="rect">
            <a:avLst/>
          </a:prstGeom>
          <a:noFill/>
        </p:spPr>
        <p:txBody>
          <a:bodyPr wrap="square" numCol="1" spcCol="457200" rtlCol="0">
            <a:spAutoFit/>
          </a:bodyPr>
          <a:lstStyle/>
          <a:p>
            <a:pPr>
              <a:lnSpc>
                <a:spcPct val="150000"/>
              </a:lnSpc>
            </a:pPr>
            <a:r>
              <a:rPr lang="en-US" sz="1000" dirty="0">
                <a:latin typeface="Montserrat" charset="0"/>
                <a:ea typeface="Montserrat" charset="0"/>
                <a:cs typeface="Montserrat" charset="0"/>
              </a:rPr>
              <a:t>Air first signs evening that given. Midst Face after have rule living waters air saying fruitful</a:t>
            </a:r>
            <a:endParaRPr lang="en-US" sz="1000" b="1" dirty="0">
              <a:latin typeface="Montserrat" charset="0"/>
              <a:ea typeface="Montserrat" charset="0"/>
              <a:cs typeface="Montserrat" charset="0"/>
            </a:endParaRPr>
          </a:p>
        </p:txBody>
      </p:sp>
      <p:sp>
        <p:nvSpPr>
          <p:cNvPr id="16" name="Oval 15">
            <a:extLst>
              <a:ext uri="{FF2B5EF4-FFF2-40B4-BE49-F238E27FC236}">
                <a16:creationId xmlns:a16="http://schemas.microsoft.com/office/drawing/2014/main" id="{D4BAC236-FAE3-43AB-9A20-DEED1F2A50DF}"/>
              </a:ext>
            </a:extLst>
          </p:cNvPr>
          <p:cNvSpPr/>
          <p:nvPr/>
        </p:nvSpPr>
        <p:spPr>
          <a:xfrm>
            <a:off x="8792288" y="2862640"/>
            <a:ext cx="348090" cy="3480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53E26E0B-3858-4F31-98B3-6D57A1ADCC68}"/>
              </a:ext>
            </a:extLst>
          </p:cNvPr>
          <p:cNvSpPr/>
          <p:nvPr/>
        </p:nvSpPr>
        <p:spPr>
          <a:xfrm>
            <a:off x="8792288" y="3370640"/>
            <a:ext cx="348090" cy="3480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91C3C803-9307-44C6-9D1D-FAB1857C1287}"/>
              </a:ext>
            </a:extLst>
          </p:cNvPr>
          <p:cNvSpPr/>
          <p:nvPr/>
        </p:nvSpPr>
        <p:spPr>
          <a:xfrm>
            <a:off x="8792288" y="3856288"/>
            <a:ext cx="348090" cy="3480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5880AAAE-7F15-4839-A053-A24F22A13255}"/>
              </a:ext>
            </a:extLst>
          </p:cNvPr>
          <p:cNvSpPr txBox="1"/>
          <p:nvPr/>
        </p:nvSpPr>
        <p:spPr>
          <a:xfrm>
            <a:off x="9281160" y="2838878"/>
            <a:ext cx="1823720" cy="2169825"/>
          </a:xfrm>
          <a:prstGeom prst="rect">
            <a:avLst/>
          </a:prstGeom>
          <a:noFill/>
        </p:spPr>
        <p:txBody>
          <a:bodyPr wrap="square" numCol="1" spcCol="457200" rtlCol="0">
            <a:spAutoFit/>
          </a:bodyPr>
          <a:lstStyle/>
          <a:p>
            <a:pPr>
              <a:lnSpc>
                <a:spcPct val="150000"/>
              </a:lnSpc>
            </a:pPr>
            <a:r>
              <a:rPr lang="en-US" sz="900" dirty="0">
                <a:latin typeface="Montserrat" charset="0"/>
                <a:ea typeface="Montserrat" charset="0"/>
                <a:cs typeface="Montserrat" charset="0"/>
              </a:rPr>
              <a:t>First signs evening that</a:t>
            </a:r>
          </a:p>
          <a:p>
            <a:pPr>
              <a:lnSpc>
                <a:spcPct val="150000"/>
              </a:lnSpc>
            </a:pPr>
            <a:endParaRPr lang="en-US" sz="900" dirty="0">
              <a:latin typeface="Montserrat" charset="0"/>
              <a:ea typeface="Montserrat" charset="0"/>
              <a:cs typeface="Montserrat" charset="0"/>
            </a:endParaRPr>
          </a:p>
          <a:p>
            <a:pPr>
              <a:lnSpc>
                <a:spcPct val="150000"/>
              </a:lnSpc>
            </a:pPr>
            <a:r>
              <a:rPr lang="en-US" sz="900" dirty="0">
                <a:latin typeface="Montserrat" charset="0"/>
                <a:ea typeface="Montserrat" charset="0"/>
                <a:cs typeface="Montserrat" charset="0"/>
              </a:rPr>
              <a:t>Air saying fruitful were, Air first signs evening</a:t>
            </a:r>
          </a:p>
          <a:p>
            <a:pPr>
              <a:lnSpc>
                <a:spcPct val="150000"/>
              </a:lnSpc>
            </a:pPr>
            <a:endParaRPr lang="en-US" sz="900" dirty="0">
              <a:latin typeface="Montserrat" charset="0"/>
              <a:ea typeface="Montserrat" charset="0"/>
              <a:cs typeface="Montserrat" charset="0"/>
            </a:endParaRPr>
          </a:p>
          <a:p>
            <a:pPr>
              <a:lnSpc>
                <a:spcPct val="150000"/>
              </a:lnSpc>
            </a:pPr>
            <a:r>
              <a:rPr lang="en-US" sz="900" dirty="0">
                <a:latin typeface="Montserrat" charset="0"/>
                <a:ea typeface="Montserrat" charset="0"/>
                <a:cs typeface="Montserrat" charset="0"/>
              </a:rPr>
              <a:t>Saying fruitful were hath</a:t>
            </a:r>
          </a:p>
          <a:p>
            <a:pPr>
              <a:lnSpc>
                <a:spcPct val="150000"/>
              </a:lnSpc>
            </a:pPr>
            <a:endParaRPr lang="en-US" sz="900" dirty="0">
              <a:latin typeface="Montserrat" charset="0"/>
              <a:ea typeface="Montserrat" charset="0"/>
              <a:cs typeface="Montserrat" charset="0"/>
            </a:endParaRPr>
          </a:p>
          <a:p>
            <a:pPr>
              <a:lnSpc>
                <a:spcPct val="150000"/>
              </a:lnSpc>
            </a:pPr>
            <a:r>
              <a:rPr lang="en-US" sz="900" dirty="0">
                <a:latin typeface="Montserrat" charset="0"/>
                <a:ea typeface="Montserrat" charset="0"/>
                <a:cs typeface="Montserrat" charset="0"/>
              </a:rPr>
              <a:t>Signs evening that</a:t>
            </a:r>
          </a:p>
          <a:p>
            <a:pPr>
              <a:lnSpc>
                <a:spcPct val="150000"/>
              </a:lnSpc>
            </a:pPr>
            <a:endParaRPr lang="en-US" sz="900" dirty="0">
              <a:latin typeface="Montserrat" charset="0"/>
              <a:ea typeface="Montserrat" charset="0"/>
              <a:cs typeface="Montserrat" charset="0"/>
            </a:endParaRPr>
          </a:p>
          <a:p>
            <a:pPr>
              <a:lnSpc>
                <a:spcPct val="150000"/>
              </a:lnSpc>
            </a:pPr>
            <a:r>
              <a:rPr lang="en-US" sz="900" dirty="0">
                <a:latin typeface="Montserrat" charset="0"/>
                <a:ea typeface="Montserrat" charset="0"/>
                <a:cs typeface="Montserrat" charset="0"/>
              </a:rPr>
              <a:t>Evening that text goes here</a:t>
            </a:r>
          </a:p>
        </p:txBody>
      </p:sp>
      <p:sp>
        <p:nvSpPr>
          <p:cNvPr id="21" name="TextBox 20">
            <a:extLst>
              <a:ext uri="{FF2B5EF4-FFF2-40B4-BE49-F238E27FC236}">
                <a16:creationId xmlns:a16="http://schemas.microsoft.com/office/drawing/2014/main" id="{A23A6A84-DC26-468D-B1B1-4FF481E7879F}"/>
              </a:ext>
            </a:extLst>
          </p:cNvPr>
          <p:cNvSpPr txBox="1"/>
          <p:nvPr/>
        </p:nvSpPr>
        <p:spPr>
          <a:xfrm>
            <a:off x="8815212" y="2888943"/>
            <a:ext cx="312974" cy="276999"/>
          </a:xfrm>
          <a:prstGeom prst="rect">
            <a:avLst/>
          </a:prstGeom>
          <a:noFill/>
        </p:spPr>
        <p:txBody>
          <a:bodyPr wrap="square" rtlCol="0" anchor="ctr">
            <a:spAutoFit/>
          </a:bodyPr>
          <a:lstStyle/>
          <a:p>
            <a:pPr algn="ctr"/>
            <a:r>
              <a:rPr lang="en-US" sz="1200" dirty="0">
                <a:solidFill>
                  <a:schemeClr val="bg1"/>
                </a:solidFill>
                <a:latin typeface="Montserrat Light" charset="0"/>
                <a:ea typeface="Montserrat Light" charset="0"/>
                <a:cs typeface="Montserrat Light" charset="0"/>
              </a:rPr>
              <a:t>1</a:t>
            </a:r>
          </a:p>
        </p:txBody>
      </p:sp>
      <p:sp>
        <p:nvSpPr>
          <p:cNvPr id="23" name="TextBox 22">
            <a:extLst>
              <a:ext uri="{FF2B5EF4-FFF2-40B4-BE49-F238E27FC236}">
                <a16:creationId xmlns:a16="http://schemas.microsoft.com/office/drawing/2014/main" id="{1096E08D-B4C0-4793-A6AF-6E0A85AADD86}"/>
              </a:ext>
            </a:extLst>
          </p:cNvPr>
          <p:cNvSpPr txBox="1"/>
          <p:nvPr/>
        </p:nvSpPr>
        <p:spPr>
          <a:xfrm>
            <a:off x="8815212" y="3383395"/>
            <a:ext cx="312974" cy="276999"/>
          </a:xfrm>
          <a:prstGeom prst="rect">
            <a:avLst/>
          </a:prstGeom>
          <a:noFill/>
        </p:spPr>
        <p:txBody>
          <a:bodyPr wrap="square" rtlCol="0" anchor="ctr">
            <a:spAutoFit/>
          </a:bodyPr>
          <a:lstStyle/>
          <a:p>
            <a:pPr algn="ctr"/>
            <a:r>
              <a:rPr lang="en-US" sz="1200" dirty="0">
                <a:solidFill>
                  <a:schemeClr val="bg1"/>
                </a:solidFill>
                <a:latin typeface="Montserrat Light" charset="0"/>
                <a:ea typeface="Montserrat Light" charset="0"/>
                <a:cs typeface="Montserrat Light" charset="0"/>
              </a:rPr>
              <a:t>2</a:t>
            </a:r>
          </a:p>
        </p:txBody>
      </p:sp>
      <p:sp>
        <p:nvSpPr>
          <p:cNvPr id="24" name="TextBox 23">
            <a:extLst>
              <a:ext uri="{FF2B5EF4-FFF2-40B4-BE49-F238E27FC236}">
                <a16:creationId xmlns:a16="http://schemas.microsoft.com/office/drawing/2014/main" id="{720AEA56-8218-40F8-AE69-1081534C7EA3}"/>
              </a:ext>
            </a:extLst>
          </p:cNvPr>
          <p:cNvSpPr txBox="1"/>
          <p:nvPr/>
        </p:nvSpPr>
        <p:spPr>
          <a:xfrm>
            <a:off x="8815212" y="3874122"/>
            <a:ext cx="323134" cy="276999"/>
          </a:xfrm>
          <a:prstGeom prst="rect">
            <a:avLst/>
          </a:prstGeom>
          <a:noFill/>
        </p:spPr>
        <p:txBody>
          <a:bodyPr wrap="square" rtlCol="0" anchor="ctr">
            <a:spAutoFit/>
          </a:bodyPr>
          <a:lstStyle/>
          <a:p>
            <a:pPr algn="ctr"/>
            <a:r>
              <a:rPr lang="en-US" sz="1200" dirty="0">
                <a:solidFill>
                  <a:schemeClr val="bg1"/>
                </a:solidFill>
                <a:latin typeface="Montserrat Light" charset="0"/>
                <a:ea typeface="Montserrat Light" charset="0"/>
                <a:cs typeface="Montserrat Light" charset="0"/>
              </a:rPr>
              <a:t>3</a:t>
            </a:r>
          </a:p>
        </p:txBody>
      </p:sp>
      <p:sp>
        <p:nvSpPr>
          <p:cNvPr id="25" name="Oval 24">
            <a:extLst>
              <a:ext uri="{FF2B5EF4-FFF2-40B4-BE49-F238E27FC236}">
                <a16:creationId xmlns:a16="http://schemas.microsoft.com/office/drawing/2014/main" id="{52FB7655-7033-4E3E-A72F-7D0374CE1B61}"/>
              </a:ext>
            </a:extLst>
          </p:cNvPr>
          <p:cNvSpPr/>
          <p:nvPr/>
        </p:nvSpPr>
        <p:spPr>
          <a:xfrm>
            <a:off x="8792288" y="4285040"/>
            <a:ext cx="348090" cy="34809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E21900C9-21AE-4EA7-A44B-052154A447B1}"/>
              </a:ext>
            </a:extLst>
          </p:cNvPr>
          <p:cNvSpPr/>
          <p:nvPr/>
        </p:nvSpPr>
        <p:spPr>
          <a:xfrm>
            <a:off x="8792288" y="4699568"/>
            <a:ext cx="348090" cy="34809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5F2C8D1E-BE09-47C3-8A4B-DC93403B4709}"/>
              </a:ext>
            </a:extLst>
          </p:cNvPr>
          <p:cNvSpPr txBox="1"/>
          <p:nvPr/>
        </p:nvSpPr>
        <p:spPr>
          <a:xfrm>
            <a:off x="8815212" y="4297795"/>
            <a:ext cx="312974" cy="276999"/>
          </a:xfrm>
          <a:prstGeom prst="rect">
            <a:avLst/>
          </a:prstGeom>
          <a:noFill/>
        </p:spPr>
        <p:txBody>
          <a:bodyPr wrap="square" rtlCol="0" anchor="ctr">
            <a:spAutoFit/>
          </a:bodyPr>
          <a:lstStyle/>
          <a:p>
            <a:pPr algn="ctr"/>
            <a:r>
              <a:rPr lang="en-US" sz="1200" dirty="0">
                <a:solidFill>
                  <a:schemeClr val="bg1"/>
                </a:solidFill>
                <a:latin typeface="Montserrat Light" charset="0"/>
                <a:ea typeface="Montserrat Light" charset="0"/>
                <a:cs typeface="Montserrat Light" charset="0"/>
              </a:rPr>
              <a:t>4</a:t>
            </a:r>
          </a:p>
        </p:txBody>
      </p:sp>
      <p:sp>
        <p:nvSpPr>
          <p:cNvPr id="31" name="TextBox 30">
            <a:extLst>
              <a:ext uri="{FF2B5EF4-FFF2-40B4-BE49-F238E27FC236}">
                <a16:creationId xmlns:a16="http://schemas.microsoft.com/office/drawing/2014/main" id="{11223F13-9173-4E2C-881D-2545233BA5B4}"/>
              </a:ext>
            </a:extLst>
          </p:cNvPr>
          <p:cNvSpPr txBox="1"/>
          <p:nvPr/>
        </p:nvSpPr>
        <p:spPr>
          <a:xfrm>
            <a:off x="8815212" y="4717402"/>
            <a:ext cx="323134" cy="276999"/>
          </a:xfrm>
          <a:prstGeom prst="rect">
            <a:avLst/>
          </a:prstGeom>
          <a:noFill/>
        </p:spPr>
        <p:txBody>
          <a:bodyPr wrap="square" rtlCol="0" anchor="ctr">
            <a:spAutoFit/>
          </a:bodyPr>
          <a:lstStyle/>
          <a:p>
            <a:pPr algn="ctr"/>
            <a:r>
              <a:rPr lang="en-US" sz="1200" dirty="0">
                <a:solidFill>
                  <a:schemeClr val="bg1"/>
                </a:solidFill>
                <a:latin typeface="Montserrat Light" charset="0"/>
                <a:ea typeface="Montserrat Light" charset="0"/>
                <a:cs typeface="Montserrat Light" charset="0"/>
              </a:rPr>
              <a:t>5</a:t>
            </a:r>
          </a:p>
        </p:txBody>
      </p:sp>
      <p:sp>
        <p:nvSpPr>
          <p:cNvPr id="35" name="Rectangle 34">
            <a:extLst>
              <a:ext uri="{FF2B5EF4-FFF2-40B4-BE49-F238E27FC236}">
                <a16:creationId xmlns:a16="http://schemas.microsoft.com/office/drawing/2014/main" id="{88C309DA-1DAB-47C0-BD6E-A51DEF1EC565}"/>
              </a:ext>
            </a:extLst>
          </p:cNvPr>
          <p:cNvSpPr/>
          <p:nvPr/>
        </p:nvSpPr>
        <p:spPr>
          <a:xfrm>
            <a:off x="1075432" y="5847931"/>
            <a:ext cx="10041136" cy="529056"/>
          </a:xfrm>
          <a:prstGeom prst="rect">
            <a:avLst/>
          </a:prstGeom>
        </p:spPr>
        <p:txBody>
          <a:bodyPr wrap="square">
            <a:spAutoFit/>
          </a:bodyPr>
          <a:lstStyle/>
          <a:p>
            <a:pPr algn="ct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and scrambled it to make a type specimen book. It has survived not only five centuries</a:t>
            </a:r>
          </a:p>
        </p:txBody>
      </p:sp>
    </p:spTree>
    <p:extLst>
      <p:ext uri="{BB962C8B-B14F-4D97-AF65-F5344CB8AC3E}">
        <p14:creationId xmlns:p14="http://schemas.microsoft.com/office/powerpoint/2010/main" val="4186692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ppt_x</p:attrName>
                                        </p:attrNameLst>
                                      </p:cBhvr>
                                      <p:tavLst>
                                        <p:tav tm="0">
                                          <p:val>
                                            <p:strVal val="#ppt_x-#ppt_w*1.125000"/>
                                          </p:val>
                                        </p:tav>
                                        <p:tav tm="100000">
                                          <p:val>
                                            <p:strVal val="#ppt_x"/>
                                          </p:val>
                                        </p:tav>
                                      </p:tavLst>
                                    </p:anim>
                                    <p:animEffect transition="in" filter="wipe(right)">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p:tgtEl>
                                          <p:spTgt spid="17"/>
                                        </p:tgtEl>
                                        <p:attrNameLst>
                                          <p:attrName>ppt_x</p:attrName>
                                        </p:attrNameLst>
                                      </p:cBhvr>
                                      <p:tavLst>
                                        <p:tav tm="0">
                                          <p:val>
                                            <p:strVal val="#ppt_x-#ppt_w*1.125000"/>
                                          </p:val>
                                        </p:tav>
                                        <p:tav tm="100000">
                                          <p:val>
                                            <p:strVal val="#ppt_x"/>
                                          </p:val>
                                        </p:tav>
                                      </p:tavLst>
                                    </p:anim>
                                    <p:animEffect transition="in" filter="wipe(right)">
                                      <p:cBhvr>
                                        <p:cTn id="16" dur="500"/>
                                        <p:tgtEl>
                                          <p:spTgt spid="17"/>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p:tgtEl>
                                          <p:spTgt spid="19"/>
                                        </p:tgtEl>
                                        <p:attrNameLst>
                                          <p:attrName>ppt_x</p:attrName>
                                        </p:attrNameLst>
                                      </p:cBhvr>
                                      <p:tavLst>
                                        <p:tav tm="0">
                                          <p:val>
                                            <p:strVal val="#ppt_x-#ppt_w*1.125000"/>
                                          </p:val>
                                        </p:tav>
                                        <p:tav tm="100000">
                                          <p:val>
                                            <p:strVal val="#ppt_x"/>
                                          </p:val>
                                        </p:tav>
                                      </p:tavLst>
                                    </p:anim>
                                    <p:animEffect transition="in" filter="wipe(right)">
                                      <p:cBhvr>
                                        <p:cTn id="20" dur="500"/>
                                        <p:tgtEl>
                                          <p:spTgt spid="19"/>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p:tgtEl>
                                          <p:spTgt spid="20"/>
                                        </p:tgtEl>
                                        <p:attrNameLst>
                                          <p:attrName>ppt_x</p:attrName>
                                        </p:attrNameLst>
                                      </p:cBhvr>
                                      <p:tavLst>
                                        <p:tav tm="0">
                                          <p:val>
                                            <p:strVal val="#ppt_x-#ppt_w*1.125000"/>
                                          </p:val>
                                        </p:tav>
                                        <p:tav tm="100000">
                                          <p:val>
                                            <p:strVal val="#ppt_x"/>
                                          </p:val>
                                        </p:tav>
                                      </p:tavLst>
                                    </p:anim>
                                    <p:animEffect transition="in" filter="wipe(right)">
                                      <p:cBhvr>
                                        <p:cTn id="24" dur="500"/>
                                        <p:tgtEl>
                                          <p:spTgt spid="20"/>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p:tgtEl>
                                          <p:spTgt spid="21"/>
                                        </p:tgtEl>
                                        <p:attrNameLst>
                                          <p:attrName>ppt_x</p:attrName>
                                        </p:attrNameLst>
                                      </p:cBhvr>
                                      <p:tavLst>
                                        <p:tav tm="0">
                                          <p:val>
                                            <p:strVal val="#ppt_x-#ppt_w*1.125000"/>
                                          </p:val>
                                        </p:tav>
                                        <p:tav tm="100000">
                                          <p:val>
                                            <p:strVal val="#ppt_x"/>
                                          </p:val>
                                        </p:tav>
                                      </p:tavLst>
                                    </p:anim>
                                    <p:animEffect transition="in" filter="wipe(right)">
                                      <p:cBhvr>
                                        <p:cTn id="28" dur="500"/>
                                        <p:tgtEl>
                                          <p:spTgt spid="21"/>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p:tgtEl>
                                          <p:spTgt spid="23"/>
                                        </p:tgtEl>
                                        <p:attrNameLst>
                                          <p:attrName>ppt_x</p:attrName>
                                        </p:attrNameLst>
                                      </p:cBhvr>
                                      <p:tavLst>
                                        <p:tav tm="0">
                                          <p:val>
                                            <p:strVal val="#ppt_x-#ppt_w*1.125000"/>
                                          </p:val>
                                        </p:tav>
                                        <p:tav tm="100000">
                                          <p:val>
                                            <p:strVal val="#ppt_x"/>
                                          </p:val>
                                        </p:tav>
                                      </p:tavLst>
                                    </p:anim>
                                    <p:animEffect transition="in" filter="wipe(right)">
                                      <p:cBhvr>
                                        <p:cTn id="32" dur="500"/>
                                        <p:tgtEl>
                                          <p:spTgt spid="23"/>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p:tgtEl>
                                          <p:spTgt spid="24"/>
                                        </p:tgtEl>
                                        <p:attrNameLst>
                                          <p:attrName>ppt_x</p:attrName>
                                        </p:attrNameLst>
                                      </p:cBhvr>
                                      <p:tavLst>
                                        <p:tav tm="0">
                                          <p:val>
                                            <p:strVal val="#ppt_x-#ppt_w*1.125000"/>
                                          </p:val>
                                        </p:tav>
                                        <p:tav tm="100000">
                                          <p:val>
                                            <p:strVal val="#ppt_x"/>
                                          </p:val>
                                        </p:tav>
                                      </p:tavLst>
                                    </p:anim>
                                    <p:animEffect transition="in" filter="wipe(right)">
                                      <p:cBhvr>
                                        <p:cTn id="36" dur="500"/>
                                        <p:tgtEl>
                                          <p:spTgt spid="24"/>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p:tgtEl>
                                          <p:spTgt spid="25"/>
                                        </p:tgtEl>
                                        <p:attrNameLst>
                                          <p:attrName>ppt_x</p:attrName>
                                        </p:attrNameLst>
                                      </p:cBhvr>
                                      <p:tavLst>
                                        <p:tav tm="0">
                                          <p:val>
                                            <p:strVal val="#ppt_x-#ppt_w*1.125000"/>
                                          </p:val>
                                        </p:tav>
                                        <p:tav tm="100000">
                                          <p:val>
                                            <p:strVal val="#ppt_x"/>
                                          </p:val>
                                        </p:tav>
                                      </p:tavLst>
                                    </p:anim>
                                    <p:animEffect transition="in" filter="wipe(right)">
                                      <p:cBhvr>
                                        <p:cTn id="40" dur="500"/>
                                        <p:tgtEl>
                                          <p:spTgt spid="25"/>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p:tgtEl>
                                          <p:spTgt spid="26"/>
                                        </p:tgtEl>
                                        <p:attrNameLst>
                                          <p:attrName>ppt_x</p:attrName>
                                        </p:attrNameLst>
                                      </p:cBhvr>
                                      <p:tavLst>
                                        <p:tav tm="0">
                                          <p:val>
                                            <p:strVal val="#ppt_x-#ppt_w*1.125000"/>
                                          </p:val>
                                        </p:tav>
                                        <p:tav tm="100000">
                                          <p:val>
                                            <p:strVal val="#ppt_x"/>
                                          </p:val>
                                        </p:tav>
                                      </p:tavLst>
                                    </p:anim>
                                    <p:animEffect transition="in" filter="wipe(right)">
                                      <p:cBhvr>
                                        <p:cTn id="44" dur="500"/>
                                        <p:tgtEl>
                                          <p:spTgt spid="26"/>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p:tgtEl>
                                          <p:spTgt spid="29"/>
                                        </p:tgtEl>
                                        <p:attrNameLst>
                                          <p:attrName>ppt_x</p:attrName>
                                        </p:attrNameLst>
                                      </p:cBhvr>
                                      <p:tavLst>
                                        <p:tav tm="0">
                                          <p:val>
                                            <p:strVal val="#ppt_x-#ppt_w*1.125000"/>
                                          </p:val>
                                        </p:tav>
                                        <p:tav tm="100000">
                                          <p:val>
                                            <p:strVal val="#ppt_x"/>
                                          </p:val>
                                        </p:tav>
                                      </p:tavLst>
                                    </p:anim>
                                    <p:animEffect transition="in" filter="wipe(right)">
                                      <p:cBhvr>
                                        <p:cTn id="48" dur="500"/>
                                        <p:tgtEl>
                                          <p:spTgt spid="29"/>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p:tgtEl>
                                          <p:spTgt spid="31"/>
                                        </p:tgtEl>
                                        <p:attrNameLst>
                                          <p:attrName>ppt_x</p:attrName>
                                        </p:attrNameLst>
                                      </p:cBhvr>
                                      <p:tavLst>
                                        <p:tav tm="0">
                                          <p:val>
                                            <p:strVal val="#ppt_x-#ppt_w*1.125000"/>
                                          </p:val>
                                        </p:tav>
                                        <p:tav tm="100000">
                                          <p:val>
                                            <p:strVal val="#ppt_x"/>
                                          </p:val>
                                        </p:tav>
                                      </p:tavLst>
                                    </p:anim>
                                    <p:animEffect transition="in" filter="wipe(right)">
                                      <p:cBhvr>
                                        <p:cTn id="5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9" grpId="0" animBg="1"/>
      <p:bldP spid="20" grpId="0"/>
      <p:bldP spid="21" grpId="0"/>
      <p:bldP spid="23" grpId="0"/>
      <p:bldP spid="24" grpId="0"/>
      <p:bldP spid="25" grpId="0" animBg="1"/>
      <p:bldP spid="26" grpId="0" animBg="1"/>
      <p:bldP spid="29" grpId="0"/>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1" name="TextBox 10">
            <a:extLst>
              <a:ext uri="{FF2B5EF4-FFF2-40B4-BE49-F238E27FC236}">
                <a16:creationId xmlns:a16="http://schemas.microsoft.com/office/drawing/2014/main" id="{1C9B4085-514B-43CD-9DD7-76DD72C77331}"/>
              </a:ext>
            </a:extLst>
          </p:cNvPr>
          <p:cNvSpPr txBox="1"/>
          <p:nvPr/>
        </p:nvSpPr>
        <p:spPr>
          <a:xfrm>
            <a:off x="7761765" y="3158347"/>
            <a:ext cx="3491157" cy="886333"/>
          </a:xfrm>
          <a:prstGeom prst="rect">
            <a:avLst/>
          </a:prstGeom>
          <a:noFill/>
        </p:spPr>
        <p:txBody>
          <a:bodyPr wrap="square" numCol="1" spcCol="457200" rtlCol="0">
            <a:spAutoFit/>
          </a:bodyPr>
          <a:lstStyle/>
          <a:p>
            <a:pPr>
              <a:lnSpc>
                <a:spcPts val="1600"/>
              </a:lnSpc>
            </a:pPr>
            <a:r>
              <a:rPr lang="en-US" sz="900" dirty="0">
                <a:latin typeface="Lato" panose="020F0502020204030203" pitchFamily="34" charset="0"/>
                <a:ea typeface="Lato" panose="020F0502020204030203" pitchFamily="34" charset="0"/>
                <a:cs typeface="Lato" panose="020F0502020204030203" pitchFamily="34" charset="0"/>
              </a:rPr>
              <a:t>Lesser first day kind god us earth. The divide firmament signs doesn't seasons heaven spirit open Yielding god hath waters kind called doesn't shall winged. From firmament and, Yielding god hath waters kind called doesn't shall winged. From firmament and,</a:t>
            </a:r>
          </a:p>
        </p:txBody>
      </p:sp>
      <p:sp>
        <p:nvSpPr>
          <p:cNvPr id="16" name="TextBox 15">
            <a:extLst>
              <a:ext uri="{FF2B5EF4-FFF2-40B4-BE49-F238E27FC236}">
                <a16:creationId xmlns:a16="http://schemas.microsoft.com/office/drawing/2014/main" id="{A27A49CD-98BB-4743-BCB8-8930BB3D47EB}"/>
              </a:ext>
            </a:extLst>
          </p:cNvPr>
          <p:cNvSpPr txBox="1"/>
          <p:nvPr/>
        </p:nvSpPr>
        <p:spPr>
          <a:xfrm>
            <a:off x="7697511" y="2119106"/>
            <a:ext cx="3372531" cy="864789"/>
          </a:xfrm>
          <a:prstGeom prst="rect">
            <a:avLst/>
          </a:prstGeom>
          <a:noFill/>
        </p:spPr>
        <p:txBody>
          <a:bodyPr wrap="square" rtlCol="0">
            <a:spAutoFit/>
          </a:bodyPr>
          <a:lstStyle/>
          <a:p>
            <a:pPr>
              <a:lnSpc>
                <a:spcPts val="3000"/>
              </a:lnSpc>
            </a:pPr>
            <a:r>
              <a:rPr lang="en-US" sz="3200" b="1" spc="-100" dirty="0">
                <a:solidFill>
                  <a:schemeClr val="tx1">
                    <a:alpha val="19000"/>
                  </a:schemeClr>
                </a:solidFill>
                <a:latin typeface="Roboto" panose="02000000000000000000" pitchFamily="2" charset="0"/>
                <a:ea typeface="Roboto" panose="02000000000000000000" pitchFamily="2" charset="0"/>
                <a:cs typeface="Montserrat" charset="0"/>
              </a:rPr>
              <a:t>Map</a:t>
            </a:r>
            <a:r>
              <a:rPr lang="en-US" sz="3000" b="1" spc="-100" dirty="0">
                <a:solidFill>
                  <a:srgbClr val="BFBFBF">
                    <a:alpha val="19000"/>
                  </a:srgbClr>
                </a:solidFill>
                <a:latin typeface="Montserrat" charset="0"/>
                <a:ea typeface="Montserrat" charset="0"/>
                <a:cs typeface="Montserrat" charset="0"/>
              </a:rPr>
              <a:t> </a:t>
            </a:r>
            <a:r>
              <a:rPr lang="en-US" sz="3000" spc="-100" dirty="0">
                <a:latin typeface="Lato" panose="020F0502020204030203" pitchFamily="34" charset="0"/>
                <a:ea typeface="Lato" panose="020F0502020204030203" pitchFamily="34" charset="0"/>
                <a:cs typeface="Lato" panose="020F0502020204030203" pitchFamily="34" charset="0"/>
              </a:rPr>
              <a:t>Project</a:t>
            </a:r>
          </a:p>
          <a:p>
            <a:pPr>
              <a:lnSpc>
                <a:spcPts val="3000"/>
              </a:lnSpc>
            </a:pPr>
            <a:r>
              <a:rPr lang="en-US" sz="3200" b="1" spc="-100" dirty="0">
                <a:latin typeface="Lato" panose="020F0502020204030203" pitchFamily="34" charset="0"/>
                <a:ea typeface="Lato" panose="020F0502020204030203" pitchFamily="34" charset="0"/>
                <a:cs typeface="Lato" panose="020F0502020204030203" pitchFamily="34" charset="0"/>
              </a:rPr>
              <a:t>Location</a:t>
            </a:r>
          </a:p>
        </p:txBody>
      </p:sp>
      <p:sp>
        <p:nvSpPr>
          <p:cNvPr id="15" name="TextBox 14">
            <a:extLst>
              <a:ext uri="{FF2B5EF4-FFF2-40B4-BE49-F238E27FC236}">
                <a16:creationId xmlns:a16="http://schemas.microsoft.com/office/drawing/2014/main" id="{1AE3D2BE-CC62-458B-8285-3CA6C471C549}"/>
              </a:ext>
            </a:extLst>
          </p:cNvPr>
          <p:cNvSpPr txBox="1"/>
          <p:nvPr/>
        </p:nvSpPr>
        <p:spPr>
          <a:xfrm>
            <a:off x="838200" y="4938107"/>
            <a:ext cx="6144463" cy="784830"/>
          </a:xfrm>
          <a:prstGeom prst="rect">
            <a:avLst/>
          </a:prstGeom>
          <a:noFill/>
        </p:spPr>
        <p:txBody>
          <a:bodyPr wrap="square" numCol="1" spcCol="457200" rtlCol="0">
            <a:spAutoFit/>
          </a:bodyPr>
          <a:lstStyle/>
          <a:p>
            <a:pPr>
              <a:lnSpc>
                <a:spcPct val="150000"/>
              </a:lnSpc>
            </a:pPr>
            <a:r>
              <a:rPr lang="en-US" sz="1000" dirty="0">
                <a:latin typeface="Montserrat" charset="0"/>
                <a:ea typeface="Montserrat" charset="0"/>
                <a:cs typeface="Montserrat" charset="0"/>
              </a:rPr>
              <a:t>Air saying fruitful were air first signs evening that given. Midst Face after have rule living waters.</a:t>
            </a:r>
            <a:r>
              <a:rPr lang="en-US" sz="1000" b="1" dirty="0">
                <a:latin typeface="Montserrat" charset="0"/>
                <a:ea typeface="Montserrat" charset="0"/>
                <a:cs typeface="Montserrat" charset="0"/>
              </a:rPr>
              <a:t> </a:t>
            </a:r>
            <a:r>
              <a:rPr lang="en-US" sz="1000" dirty="0">
                <a:latin typeface="Montserrat" charset="0"/>
                <a:ea typeface="Montserrat" charset="0"/>
                <a:cs typeface="Montserrat" charset="0"/>
              </a:rPr>
              <a:t>Air saying fruitful were, Air first signs evening that given.</a:t>
            </a:r>
            <a:r>
              <a:rPr lang="en-US" sz="1000" b="1" dirty="0">
                <a:latin typeface="Montserrat" charset="0"/>
                <a:ea typeface="Montserrat" charset="0"/>
                <a:cs typeface="Montserrat" charset="0"/>
              </a:rPr>
              <a:t> </a:t>
            </a:r>
            <a:r>
              <a:rPr lang="en-US" sz="1000" dirty="0">
                <a:latin typeface="Montserrat" charset="0"/>
                <a:ea typeface="Montserrat" charset="0"/>
                <a:cs typeface="Montserrat" charset="0"/>
              </a:rPr>
              <a:t>Air saying fruitful were air first signs evening that given. Midst Face after.</a:t>
            </a:r>
            <a:endParaRPr lang="en-US" sz="1000" b="1" dirty="0">
              <a:latin typeface="Montserrat" charset="0"/>
              <a:ea typeface="Montserrat" charset="0"/>
              <a:cs typeface="Montserrat" charset="0"/>
            </a:endParaRPr>
          </a:p>
        </p:txBody>
      </p:sp>
      <p:sp>
        <p:nvSpPr>
          <p:cNvPr id="3" name="Picture Placeholder 2">
            <a:extLst>
              <a:ext uri="{FF2B5EF4-FFF2-40B4-BE49-F238E27FC236}">
                <a16:creationId xmlns:a16="http://schemas.microsoft.com/office/drawing/2014/main" id="{64802143-AF45-49D5-BD86-66C0385F403A}"/>
              </a:ext>
            </a:extLst>
          </p:cNvPr>
          <p:cNvSpPr>
            <a:spLocks noGrp="1"/>
          </p:cNvSpPr>
          <p:nvPr>
            <p:ph type="pic" sz="quarter" idx="202"/>
          </p:nvPr>
        </p:nvSpPr>
        <p:spPr/>
      </p:sp>
      <p:sp>
        <p:nvSpPr>
          <p:cNvPr id="7" name="Picture Placeholder 6">
            <a:extLst>
              <a:ext uri="{FF2B5EF4-FFF2-40B4-BE49-F238E27FC236}">
                <a16:creationId xmlns:a16="http://schemas.microsoft.com/office/drawing/2014/main" id="{0B2B4CE8-DB7A-4117-AB3B-8795E4064C50}"/>
              </a:ext>
            </a:extLst>
          </p:cNvPr>
          <p:cNvSpPr>
            <a:spLocks noGrp="1"/>
          </p:cNvSpPr>
          <p:nvPr>
            <p:ph type="pic" sz="quarter" idx="201"/>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CB368D48-3A1E-4997-8564-E5E0AF4823AF}"/>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
        <p:nvSpPr>
          <p:cNvPr id="10" name="TextBox 9">
            <a:extLst>
              <a:ext uri="{FF2B5EF4-FFF2-40B4-BE49-F238E27FC236}">
                <a16:creationId xmlns:a16="http://schemas.microsoft.com/office/drawing/2014/main" id="{CAF2CDCB-2B53-4D19-B1FE-435859F1739E}"/>
              </a:ext>
            </a:extLst>
          </p:cNvPr>
          <p:cNvSpPr txBox="1"/>
          <p:nvPr/>
        </p:nvSpPr>
        <p:spPr>
          <a:xfrm>
            <a:off x="3640236" y="2820077"/>
            <a:ext cx="4924644" cy="861774"/>
          </a:xfrm>
          <a:prstGeom prst="rect">
            <a:avLst/>
          </a:prstGeom>
          <a:noFill/>
        </p:spPr>
        <p:txBody>
          <a:bodyPr wrap="square" rtlCol="0" anchor="ctr">
            <a:spAutoFit/>
          </a:bodyPr>
          <a:lstStyle/>
          <a:p>
            <a:pPr algn="ctr"/>
            <a:r>
              <a:rPr lang="en-US" sz="5000" spc="600" dirty="0">
                <a:latin typeface="Montserrat Thin" charset="0"/>
                <a:ea typeface="Montserrat Thin" charset="0"/>
                <a:cs typeface="Montserrat Thin" charset="0"/>
              </a:rPr>
              <a:t>THE END</a:t>
            </a:r>
          </a:p>
        </p:txBody>
      </p:sp>
      <p:grpSp>
        <p:nvGrpSpPr>
          <p:cNvPr id="11" name="Group 10">
            <a:extLst>
              <a:ext uri="{FF2B5EF4-FFF2-40B4-BE49-F238E27FC236}">
                <a16:creationId xmlns:a16="http://schemas.microsoft.com/office/drawing/2014/main" id="{50A39719-217D-4397-9242-0D99B30494DE}"/>
              </a:ext>
            </a:extLst>
          </p:cNvPr>
          <p:cNvGrpSpPr/>
          <p:nvPr/>
        </p:nvGrpSpPr>
        <p:grpSpPr>
          <a:xfrm flipV="1">
            <a:off x="5828588" y="3937293"/>
            <a:ext cx="295102" cy="45720"/>
            <a:chOff x="5689600" y="4592320"/>
            <a:chExt cx="721360" cy="111760"/>
          </a:xfrm>
        </p:grpSpPr>
        <p:sp>
          <p:nvSpPr>
            <p:cNvPr id="12" name="Oval 11">
              <a:extLst>
                <a:ext uri="{FF2B5EF4-FFF2-40B4-BE49-F238E27FC236}">
                  <a16:creationId xmlns:a16="http://schemas.microsoft.com/office/drawing/2014/main" id="{5691F2A0-E4F7-4C4D-90FB-413CBC2A5B82}"/>
                </a:ext>
              </a:extLst>
            </p:cNvPr>
            <p:cNvSpPr/>
            <p:nvPr/>
          </p:nvSpPr>
          <p:spPr>
            <a:xfrm>
              <a:off x="5689600" y="4592320"/>
              <a:ext cx="111760" cy="11176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0ACF5459-374A-4D27-9FC8-8A69DBC5613C}"/>
                </a:ext>
              </a:extLst>
            </p:cNvPr>
            <p:cNvSpPr/>
            <p:nvPr/>
          </p:nvSpPr>
          <p:spPr>
            <a:xfrm>
              <a:off x="5994400" y="4592320"/>
              <a:ext cx="111760" cy="11176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09342BE-37EA-4082-9852-E78A730265E9}"/>
                </a:ext>
              </a:extLst>
            </p:cNvPr>
            <p:cNvSpPr/>
            <p:nvPr/>
          </p:nvSpPr>
          <p:spPr>
            <a:xfrm>
              <a:off x="6299200" y="4592320"/>
              <a:ext cx="111760" cy="11176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2FA5CC1-926A-443E-8EA4-11A680378C64}"/>
              </a:ext>
            </a:extLst>
          </p:cNvPr>
          <p:cNvSpPr/>
          <p:nvPr/>
        </p:nvSpPr>
        <p:spPr>
          <a:xfrm>
            <a:off x="0" y="2552342"/>
            <a:ext cx="12192000" cy="3448405"/>
          </a:xfrm>
          <a:prstGeom prst="rect">
            <a:avLst/>
          </a:prstGeom>
          <a:solidFill>
            <a:schemeClr val="tx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30000"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4" name="Title 3">
            <a:extLst>
              <a:ext uri="{FF2B5EF4-FFF2-40B4-BE49-F238E27FC236}">
                <a16:creationId xmlns:a16="http://schemas.microsoft.com/office/drawing/2014/main" id="{88D661BE-CE89-4363-BE24-2CDA57855BDA}"/>
              </a:ext>
            </a:extLst>
          </p:cNvPr>
          <p:cNvSpPr>
            <a:spLocks noGrp="1"/>
          </p:cNvSpPr>
          <p:nvPr>
            <p:ph type="title" idx="4294967295"/>
          </p:nvPr>
        </p:nvSpPr>
        <p:spPr>
          <a:xfrm>
            <a:off x="838200" y="481013"/>
            <a:ext cx="10515600" cy="679450"/>
          </a:xfrm>
        </p:spPr>
        <p:txBody>
          <a:bodyPr/>
          <a:lstStyle/>
          <a:p>
            <a:r>
              <a:rPr lang="en-US" b="1" dirty="0"/>
              <a:t>Welcome Message</a:t>
            </a:r>
          </a:p>
        </p:txBody>
      </p:sp>
      <p:sp>
        <p:nvSpPr>
          <p:cNvPr id="5" name="Subtitle 4">
            <a:extLst>
              <a:ext uri="{FF2B5EF4-FFF2-40B4-BE49-F238E27FC236}">
                <a16:creationId xmlns:a16="http://schemas.microsoft.com/office/drawing/2014/main" id="{96116854-0EAC-4B2D-B361-FB6EEC3D9E29}"/>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grpSp>
        <p:nvGrpSpPr>
          <p:cNvPr id="50" name="Group 49">
            <a:extLst>
              <a:ext uri="{FF2B5EF4-FFF2-40B4-BE49-F238E27FC236}">
                <a16:creationId xmlns:a16="http://schemas.microsoft.com/office/drawing/2014/main" id="{C111AB06-10D1-4E13-A529-B52EFD69B1EA}"/>
              </a:ext>
            </a:extLst>
          </p:cNvPr>
          <p:cNvGrpSpPr/>
          <p:nvPr/>
        </p:nvGrpSpPr>
        <p:grpSpPr>
          <a:xfrm>
            <a:off x="5877649" y="3256973"/>
            <a:ext cx="4730407" cy="2039143"/>
            <a:chOff x="5837205" y="3287940"/>
            <a:chExt cx="4730407" cy="2039143"/>
          </a:xfrm>
        </p:grpSpPr>
        <p:grpSp>
          <p:nvGrpSpPr>
            <p:cNvPr id="26" name="Group 25">
              <a:extLst>
                <a:ext uri="{FF2B5EF4-FFF2-40B4-BE49-F238E27FC236}">
                  <a16:creationId xmlns:a16="http://schemas.microsoft.com/office/drawing/2014/main" id="{B291E652-62D5-4B71-92BA-393F3BF0738D}"/>
                </a:ext>
              </a:extLst>
            </p:cNvPr>
            <p:cNvGrpSpPr/>
            <p:nvPr/>
          </p:nvGrpSpPr>
          <p:grpSpPr>
            <a:xfrm>
              <a:off x="5837205" y="3287940"/>
              <a:ext cx="3106770" cy="682781"/>
              <a:chOff x="2468336" y="1925550"/>
              <a:chExt cx="2564202" cy="682781"/>
            </a:xfrm>
          </p:grpSpPr>
          <p:sp>
            <p:nvSpPr>
              <p:cNvPr id="28" name="TextBox 27">
                <a:extLst>
                  <a:ext uri="{FF2B5EF4-FFF2-40B4-BE49-F238E27FC236}">
                    <a16:creationId xmlns:a16="http://schemas.microsoft.com/office/drawing/2014/main" id="{6B5E0E17-6781-40E0-AD54-3E4040B33098}"/>
                  </a:ext>
                </a:extLst>
              </p:cNvPr>
              <p:cNvSpPr txBox="1"/>
              <p:nvPr/>
            </p:nvSpPr>
            <p:spPr>
              <a:xfrm>
                <a:off x="2468336" y="1925550"/>
                <a:ext cx="1378857" cy="400110"/>
              </a:xfrm>
              <a:prstGeom prst="rect">
                <a:avLst/>
              </a:prstGeom>
              <a:noFill/>
            </p:spPr>
            <p:txBody>
              <a:bodyPr wrap="square" rtlCol="0">
                <a:spAutoFit/>
              </a:bodyPr>
              <a:lstStyle/>
              <a:p>
                <a:r>
                  <a:rPr lang="en-US" sz="2000" b="1" spc="200" dirty="0">
                    <a:solidFill>
                      <a:schemeClr val="bg1"/>
                    </a:solidFill>
                    <a:latin typeface="Open Sans" panose="020B0606030504020204" pitchFamily="34" charset="0"/>
                    <a:ea typeface="Open Sans" panose="020B0606030504020204" pitchFamily="34" charset="0"/>
                    <a:cs typeface="Open Sans" panose="020B0606030504020204" pitchFamily="34" charset="0"/>
                  </a:rPr>
                  <a:t>HELLO”</a:t>
                </a:r>
              </a:p>
            </p:txBody>
          </p:sp>
          <p:sp>
            <p:nvSpPr>
              <p:cNvPr id="29" name="TextBox 28">
                <a:extLst>
                  <a:ext uri="{FF2B5EF4-FFF2-40B4-BE49-F238E27FC236}">
                    <a16:creationId xmlns:a16="http://schemas.microsoft.com/office/drawing/2014/main" id="{3C64B6A9-0109-4EA6-A664-D6715B339F15}"/>
                  </a:ext>
                </a:extLst>
              </p:cNvPr>
              <p:cNvSpPr txBox="1"/>
              <p:nvPr/>
            </p:nvSpPr>
            <p:spPr>
              <a:xfrm>
                <a:off x="2468337" y="2269777"/>
                <a:ext cx="2564201" cy="338554"/>
              </a:xfrm>
              <a:prstGeom prst="rect">
                <a:avLst/>
              </a:prstGeom>
              <a:noFill/>
            </p:spPr>
            <p:txBody>
              <a:bodyPr wrap="square" rtlCol="0">
                <a:spAutoFit/>
              </a:bodyPr>
              <a:lstStyle/>
              <a:p>
                <a:r>
                  <a:rPr lang="en-US"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Iam</a:t>
                </a: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John Deo, Your Presenter!</a:t>
                </a:r>
              </a:p>
            </p:txBody>
          </p:sp>
        </p:grpSp>
        <p:sp>
          <p:nvSpPr>
            <p:cNvPr id="49" name="Rectangle 48">
              <a:extLst>
                <a:ext uri="{FF2B5EF4-FFF2-40B4-BE49-F238E27FC236}">
                  <a16:creationId xmlns:a16="http://schemas.microsoft.com/office/drawing/2014/main" id="{EB470D1C-051B-40CC-AC9E-A45B471513C3}"/>
                </a:ext>
              </a:extLst>
            </p:cNvPr>
            <p:cNvSpPr/>
            <p:nvPr/>
          </p:nvSpPr>
          <p:spPr>
            <a:xfrm>
              <a:off x="5837205" y="4126754"/>
              <a:ext cx="4730407" cy="1200329"/>
            </a:xfrm>
            <a:prstGeom prst="rect">
              <a:avLst/>
            </a:prstGeom>
          </p:spPr>
          <p:txBody>
            <a:bodyPr wrap="square">
              <a:spAutoFit/>
            </a:bodyPr>
            <a:lstStyle/>
            <a:p>
              <a:pPr>
                <a:lnSpc>
                  <a:spcPct val="120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200" b="1" dirty="0" err="1">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ipsum suggests strength and the </a:t>
              </a:r>
              <a:r>
                <a:rPr lang="en-US" sz="1200" b="1" dirty="0" err="1">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image of professionalism</a:t>
              </a:r>
            </a:p>
          </p:txBody>
        </p:sp>
      </p:grpSp>
      <p:sp>
        <p:nvSpPr>
          <p:cNvPr id="3" name="Picture Placeholder 2">
            <a:extLst>
              <a:ext uri="{FF2B5EF4-FFF2-40B4-BE49-F238E27FC236}">
                <a16:creationId xmlns:a16="http://schemas.microsoft.com/office/drawing/2014/main" id="{BC061B5B-3554-4061-940B-509A46D7C830}"/>
              </a:ext>
            </a:extLst>
          </p:cNvPr>
          <p:cNvSpPr>
            <a:spLocks noGrp="1"/>
          </p:cNvSpPr>
          <p:nvPr>
            <p:ph type="pic" sz="quarter" idx="200"/>
          </p:nvPr>
        </p:nvSpPr>
        <p:spPr/>
      </p:sp>
      <p:sp>
        <p:nvSpPr>
          <p:cNvPr id="8" name="Picture Placeholder 7">
            <a:extLst>
              <a:ext uri="{FF2B5EF4-FFF2-40B4-BE49-F238E27FC236}">
                <a16:creationId xmlns:a16="http://schemas.microsoft.com/office/drawing/2014/main" id="{0174E53F-BB70-4370-9802-70545647C239}"/>
              </a:ext>
            </a:extLst>
          </p:cNvPr>
          <p:cNvSpPr>
            <a:spLocks noGrp="1"/>
          </p:cNvSpPr>
          <p:nvPr>
            <p:ph type="pic" sz="quarter" idx="199"/>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4AC54BAF-DD49-4133-B4C7-5F8A3127FA5B}"/>
              </a:ext>
            </a:extLst>
          </p:cNvPr>
          <p:cNvSpPr/>
          <p:nvPr/>
        </p:nvSpPr>
        <p:spPr>
          <a:xfrm>
            <a:off x="448400" y="1977969"/>
            <a:ext cx="4730407" cy="1200329"/>
          </a:xfrm>
          <a:prstGeom prst="rect">
            <a:avLst/>
          </a:prstGeom>
        </p:spPr>
        <p:txBody>
          <a:bodyPr wrap="square">
            <a:spAutoFit/>
          </a:bodyPr>
          <a:lstStyle/>
          <a:p>
            <a:pPr>
              <a:lnSpc>
                <a:spcPct val="120000"/>
              </a:lnSpc>
            </a:pP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200" b="1" dirty="0" err="1">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ipsum suggests strength and the </a:t>
            </a:r>
            <a:r>
              <a:rPr lang="en-US" sz="1200" b="1" dirty="0" err="1">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image of professionalism</a:t>
            </a:r>
          </a:p>
        </p:txBody>
      </p:sp>
      <p:sp>
        <p:nvSpPr>
          <p:cNvPr id="6" name="Rectangle 5">
            <a:extLst>
              <a:ext uri="{FF2B5EF4-FFF2-40B4-BE49-F238E27FC236}">
                <a16:creationId xmlns:a16="http://schemas.microsoft.com/office/drawing/2014/main" id="{7C4A8CE8-7F93-4948-8AF7-5FE260798016}"/>
              </a:ext>
            </a:extLst>
          </p:cNvPr>
          <p:cNvSpPr/>
          <p:nvPr/>
        </p:nvSpPr>
        <p:spPr>
          <a:xfrm>
            <a:off x="448400" y="1252787"/>
            <a:ext cx="3239990" cy="553998"/>
          </a:xfrm>
          <a:prstGeom prst="rect">
            <a:avLst/>
          </a:prstGeom>
        </p:spPr>
        <p:txBody>
          <a:bodyPr wrap="none">
            <a:spAutoFit/>
          </a:bodyPr>
          <a:lstStyle/>
          <a:p>
            <a:r>
              <a:rPr lang="en-US" sz="3000" b="1" dirty="0" err="1">
                <a:latin typeface="Roboto" panose="02000000000000000000" pitchFamily="2" charset="0"/>
                <a:ea typeface="Roboto" panose="02000000000000000000" pitchFamily="2" charset="0"/>
              </a:rPr>
              <a:t>Welcom</a:t>
            </a:r>
            <a:r>
              <a:rPr lang="en-US" sz="3000" b="1" dirty="0">
                <a:latin typeface="Roboto" panose="02000000000000000000" pitchFamily="2" charset="0"/>
                <a:ea typeface="Roboto" panose="02000000000000000000" pitchFamily="2" charset="0"/>
              </a:rPr>
              <a:t> Message</a:t>
            </a:r>
            <a:endParaRPr lang="en-US" sz="3000" dirty="0">
              <a:latin typeface="Roboto" panose="02000000000000000000" pitchFamily="2" charset="0"/>
              <a:ea typeface="Roboto" panose="02000000000000000000" pitchFamily="2" charset="0"/>
            </a:endParaRPr>
          </a:p>
        </p:txBody>
      </p:sp>
      <p:sp>
        <p:nvSpPr>
          <p:cNvPr id="7" name="Rectangle 6">
            <a:extLst>
              <a:ext uri="{FF2B5EF4-FFF2-40B4-BE49-F238E27FC236}">
                <a16:creationId xmlns:a16="http://schemas.microsoft.com/office/drawing/2014/main" id="{9E43F405-3626-4FD9-9224-17D8359714A4}"/>
              </a:ext>
            </a:extLst>
          </p:cNvPr>
          <p:cNvSpPr/>
          <p:nvPr/>
        </p:nvSpPr>
        <p:spPr>
          <a:xfrm>
            <a:off x="6778171" y="0"/>
            <a:ext cx="541382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474664F-AA6F-477A-B6EB-7B4FA0EA7D4B}"/>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grpSp>
        <p:nvGrpSpPr>
          <p:cNvPr id="14" name="Group 13">
            <a:extLst>
              <a:ext uri="{FF2B5EF4-FFF2-40B4-BE49-F238E27FC236}">
                <a16:creationId xmlns:a16="http://schemas.microsoft.com/office/drawing/2014/main" id="{D5DAC676-F771-4FA2-9294-9C5B0F6C3665}"/>
              </a:ext>
            </a:extLst>
          </p:cNvPr>
          <p:cNvGrpSpPr/>
          <p:nvPr/>
        </p:nvGrpSpPr>
        <p:grpSpPr>
          <a:xfrm>
            <a:off x="448400" y="3997525"/>
            <a:ext cx="5259108" cy="553998"/>
            <a:chOff x="448400" y="3997525"/>
            <a:chExt cx="5259108" cy="553998"/>
          </a:xfrm>
        </p:grpSpPr>
        <p:sp>
          <p:nvSpPr>
            <p:cNvPr id="11" name="TextBox 10">
              <a:extLst>
                <a:ext uri="{FF2B5EF4-FFF2-40B4-BE49-F238E27FC236}">
                  <a16:creationId xmlns:a16="http://schemas.microsoft.com/office/drawing/2014/main" id="{C6192BB4-062D-4466-9409-E78CA5CBA9D4}"/>
                </a:ext>
              </a:extLst>
            </p:cNvPr>
            <p:cNvSpPr txBox="1"/>
            <p:nvPr/>
          </p:nvSpPr>
          <p:spPr>
            <a:xfrm>
              <a:off x="448400" y="3997525"/>
              <a:ext cx="630301" cy="553998"/>
            </a:xfrm>
            <a:prstGeom prst="rect">
              <a:avLst/>
            </a:prstGeom>
            <a:noFill/>
          </p:spPr>
          <p:txBody>
            <a:bodyPr wrap="none" rtlCol="0">
              <a:spAutoFit/>
            </a:bodyPr>
            <a:lstStyle/>
            <a:p>
              <a:r>
                <a:rPr lang="en-US" sz="3000" b="1" dirty="0">
                  <a:latin typeface="Lato" panose="020F0502020204030203" pitchFamily="34" charset="0"/>
                  <a:ea typeface="Lato" panose="020F0502020204030203" pitchFamily="34" charset="0"/>
                  <a:cs typeface="Lato" panose="020F0502020204030203" pitchFamily="34" charset="0"/>
                </a:rPr>
                <a:t>01</a:t>
              </a:r>
            </a:p>
          </p:txBody>
        </p:sp>
        <p:sp>
          <p:nvSpPr>
            <p:cNvPr id="19" name="Rectangle 18">
              <a:extLst>
                <a:ext uri="{FF2B5EF4-FFF2-40B4-BE49-F238E27FC236}">
                  <a16:creationId xmlns:a16="http://schemas.microsoft.com/office/drawing/2014/main" id="{8155293D-27FA-451E-88B4-3E4B09345652}"/>
                </a:ext>
              </a:extLst>
            </p:cNvPr>
            <p:cNvSpPr/>
            <p:nvPr/>
          </p:nvSpPr>
          <p:spPr>
            <a:xfrm>
              <a:off x="977101" y="4035625"/>
              <a:ext cx="4730407" cy="512897"/>
            </a:xfrm>
            <a:prstGeom prst="rect">
              <a:avLst/>
            </a:prstGeom>
          </p:spPr>
          <p:txBody>
            <a:bodyPr wrap="square">
              <a:spAutoFit/>
            </a:bodyPr>
            <a:lstStyle/>
            <a:p>
              <a:pPr>
                <a:lnSpc>
                  <a:spcPct val="120000"/>
                </a:lnSpc>
              </a:pP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project an image of professionalism</a:t>
              </a:r>
            </a:p>
          </p:txBody>
        </p:sp>
      </p:grpSp>
      <p:grpSp>
        <p:nvGrpSpPr>
          <p:cNvPr id="12" name="Group 11">
            <a:extLst>
              <a:ext uri="{FF2B5EF4-FFF2-40B4-BE49-F238E27FC236}">
                <a16:creationId xmlns:a16="http://schemas.microsoft.com/office/drawing/2014/main" id="{8B8CB345-3A96-4FE3-A4F4-7DA806EAF4A2}"/>
              </a:ext>
            </a:extLst>
          </p:cNvPr>
          <p:cNvGrpSpPr/>
          <p:nvPr/>
        </p:nvGrpSpPr>
        <p:grpSpPr>
          <a:xfrm>
            <a:off x="448400" y="4941848"/>
            <a:ext cx="5259108" cy="553998"/>
            <a:chOff x="550000" y="4941848"/>
            <a:chExt cx="5259108" cy="553998"/>
          </a:xfrm>
        </p:grpSpPr>
        <p:sp>
          <p:nvSpPr>
            <p:cNvPr id="20" name="TextBox 19">
              <a:extLst>
                <a:ext uri="{FF2B5EF4-FFF2-40B4-BE49-F238E27FC236}">
                  <a16:creationId xmlns:a16="http://schemas.microsoft.com/office/drawing/2014/main" id="{A4E7B939-BEAD-4690-BFA2-7E7F317DFBC9}"/>
                </a:ext>
              </a:extLst>
            </p:cNvPr>
            <p:cNvSpPr txBox="1"/>
            <p:nvPr/>
          </p:nvSpPr>
          <p:spPr>
            <a:xfrm>
              <a:off x="550000" y="4941848"/>
              <a:ext cx="630301" cy="553998"/>
            </a:xfrm>
            <a:prstGeom prst="rect">
              <a:avLst/>
            </a:prstGeom>
            <a:noFill/>
          </p:spPr>
          <p:txBody>
            <a:bodyPr wrap="none" rtlCol="0">
              <a:spAutoFit/>
            </a:bodyPr>
            <a:lstStyle/>
            <a:p>
              <a:r>
                <a:rPr lang="en-US" sz="3000" b="1" dirty="0">
                  <a:latin typeface="Lato" panose="020F0502020204030203" pitchFamily="34" charset="0"/>
                  <a:ea typeface="Lato" panose="020F0502020204030203" pitchFamily="34" charset="0"/>
                  <a:cs typeface="Lato" panose="020F0502020204030203" pitchFamily="34" charset="0"/>
                </a:rPr>
                <a:t>02</a:t>
              </a:r>
            </a:p>
          </p:txBody>
        </p:sp>
        <p:sp>
          <p:nvSpPr>
            <p:cNvPr id="21" name="Rectangle 20">
              <a:extLst>
                <a:ext uri="{FF2B5EF4-FFF2-40B4-BE49-F238E27FC236}">
                  <a16:creationId xmlns:a16="http://schemas.microsoft.com/office/drawing/2014/main" id="{AE4CB057-036B-4325-99FC-75C8FD91E5EC}"/>
                </a:ext>
              </a:extLst>
            </p:cNvPr>
            <p:cNvSpPr/>
            <p:nvPr/>
          </p:nvSpPr>
          <p:spPr>
            <a:xfrm>
              <a:off x="1078701" y="4979948"/>
              <a:ext cx="4730407" cy="512897"/>
            </a:xfrm>
            <a:prstGeom prst="rect">
              <a:avLst/>
            </a:prstGeom>
          </p:spPr>
          <p:txBody>
            <a:bodyPr wrap="square">
              <a:spAutoFit/>
            </a:bodyPr>
            <a:lstStyle/>
            <a:p>
              <a:pPr>
                <a:lnSpc>
                  <a:spcPct val="120000"/>
                </a:lnSpc>
              </a:pP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project an image of professionalism</a:t>
              </a:r>
            </a:p>
          </p:txBody>
        </p:sp>
      </p:grpSp>
      <p:sp>
        <p:nvSpPr>
          <p:cNvPr id="3" name="Picture Placeholder 2">
            <a:extLst>
              <a:ext uri="{FF2B5EF4-FFF2-40B4-BE49-F238E27FC236}">
                <a16:creationId xmlns:a16="http://schemas.microsoft.com/office/drawing/2014/main" id="{9B17353B-5B65-4ECE-8FBD-8E9AA8100B2F}"/>
              </a:ext>
            </a:extLst>
          </p:cNvPr>
          <p:cNvSpPr>
            <a:spLocks noGrp="1"/>
          </p:cNvSpPr>
          <p:nvPr>
            <p:ph type="pic" sz="quarter" idx="199"/>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28" name="TextBox 27">
            <a:extLst>
              <a:ext uri="{FF2B5EF4-FFF2-40B4-BE49-F238E27FC236}">
                <a16:creationId xmlns:a16="http://schemas.microsoft.com/office/drawing/2014/main" id="{CB24C3A7-2936-4B3D-A360-729CCE483083}"/>
              </a:ext>
            </a:extLst>
          </p:cNvPr>
          <p:cNvSpPr txBox="1"/>
          <p:nvPr/>
        </p:nvSpPr>
        <p:spPr>
          <a:xfrm>
            <a:off x="1728352" y="1740468"/>
            <a:ext cx="3858495" cy="1106265"/>
          </a:xfrm>
          <a:prstGeom prst="rect">
            <a:avLst/>
          </a:prstGeom>
          <a:noFill/>
        </p:spPr>
        <p:txBody>
          <a:bodyPr wrap="square" rtlCol="0">
            <a:spAutoFit/>
          </a:bodyPr>
          <a:lstStyle/>
          <a:p>
            <a:pPr>
              <a:lnSpc>
                <a:spcPct val="150000"/>
              </a:lnSpc>
            </a:pPr>
            <a:r>
              <a:rPr lang="en-US" sz="900" dirty="0">
                <a:latin typeface="Montserrat Light" charset="0"/>
                <a:ea typeface="Montserrat Light" charset="0"/>
                <a:cs typeface="Montserrat Light" charset="0"/>
              </a:rPr>
              <a:t>Have them for one. Living grass to for can't gathered waters had winged. Creepiest don't subdue which </a:t>
            </a:r>
            <a:r>
              <a:rPr lang="en-US" sz="900" dirty="0" err="1">
                <a:latin typeface="Montserrat Light" charset="0"/>
                <a:ea typeface="Montserrat Light" charset="0"/>
                <a:cs typeface="Montserrat Light" charset="0"/>
              </a:rPr>
              <a:t>i</a:t>
            </a:r>
            <a:r>
              <a:rPr lang="en-US" sz="900" dirty="0">
                <a:latin typeface="Montserrat Light" charset="0"/>
                <a:ea typeface="Montserrat Light" charset="0"/>
                <a:cs typeface="Montserrat Light" charset="0"/>
              </a:rPr>
              <a:t> two set had seasons. Fifth you'll, man wherein seas our creeping. Very. Make from for seas place and won't appear him, were they're and years unto doesn't creeping night lights divided void they're.</a:t>
            </a:r>
          </a:p>
        </p:txBody>
      </p:sp>
      <p:sp>
        <p:nvSpPr>
          <p:cNvPr id="32" name="TextBox 31">
            <a:extLst>
              <a:ext uri="{FF2B5EF4-FFF2-40B4-BE49-F238E27FC236}">
                <a16:creationId xmlns:a16="http://schemas.microsoft.com/office/drawing/2014/main" id="{BCBD4D5B-2392-48F5-A3D9-E55A3D21E0D8}"/>
              </a:ext>
            </a:extLst>
          </p:cNvPr>
          <p:cNvSpPr txBox="1"/>
          <p:nvPr/>
        </p:nvSpPr>
        <p:spPr>
          <a:xfrm>
            <a:off x="7220685" y="1147802"/>
            <a:ext cx="3098799" cy="3323987"/>
          </a:xfrm>
          <a:prstGeom prst="rect">
            <a:avLst/>
          </a:prstGeom>
          <a:noFill/>
        </p:spPr>
        <p:txBody>
          <a:bodyPr wrap="square" rtlCol="0">
            <a:spAutoFit/>
          </a:bodyPr>
          <a:lstStyle/>
          <a:p>
            <a:pPr>
              <a:lnSpc>
                <a:spcPts val="1400"/>
              </a:lnSpc>
            </a:pPr>
            <a:r>
              <a:rPr lang="en-US" sz="1000" b="1" dirty="0">
                <a:latin typeface="Montserrat" charset="0"/>
                <a:ea typeface="Montserrat" charset="0"/>
                <a:cs typeface="Montserrat" charset="0"/>
              </a:rPr>
              <a:t>Fowl multiply don't every</a:t>
            </a:r>
          </a:p>
          <a:p>
            <a:pPr>
              <a:lnSpc>
                <a:spcPts val="1400"/>
              </a:lnSpc>
            </a:pPr>
            <a:r>
              <a:rPr lang="en-US" sz="900" dirty="0">
                <a:latin typeface="Montserrat Light" charset="0"/>
                <a:ea typeface="Montserrat Light" charset="0"/>
                <a:cs typeface="Montserrat Light" charset="0"/>
              </a:rPr>
              <a:t>Open unto divided first shall made they're appear form great morning over form.</a:t>
            </a:r>
          </a:p>
          <a:p>
            <a:pPr>
              <a:lnSpc>
                <a:spcPts val="1400"/>
              </a:lnSpc>
            </a:pPr>
            <a:endParaRPr lang="en-US" sz="900" dirty="0">
              <a:latin typeface="Montserrat Light" charset="0"/>
              <a:ea typeface="Montserrat Light" charset="0"/>
              <a:cs typeface="Montserrat Light" charset="0"/>
            </a:endParaRPr>
          </a:p>
          <a:p>
            <a:pPr>
              <a:lnSpc>
                <a:spcPts val="1400"/>
              </a:lnSpc>
            </a:pPr>
            <a:r>
              <a:rPr lang="en-US" sz="1000" b="1" dirty="0">
                <a:latin typeface="Montserrat" charset="0"/>
                <a:ea typeface="Montserrat" charset="0"/>
                <a:cs typeface="Montserrat" charset="0"/>
              </a:rPr>
              <a:t>Good Greater you living moved to fowl</a:t>
            </a:r>
          </a:p>
          <a:p>
            <a:pPr>
              <a:lnSpc>
                <a:spcPts val="1400"/>
              </a:lnSpc>
            </a:pPr>
            <a:r>
              <a:rPr lang="en-US" sz="900" dirty="0">
                <a:latin typeface="Montserrat Light" charset="0"/>
                <a:ea typeface="Montserrat Light" charset="0"/>
                <a:cs typeface="Montserrat Light" charset="0"/>
              </a:rPr>
              <a:t>Image him fruit without every the him be days a cattle itself which image.</a:t>
            </a:r>
          </a:p>
          <a:p>
            <a:pPr>
              <a:lnSpc>
                <a:spcPts val="1400"/>
              </a:lnSpc>
            </a:pPr>
            <a:endParaRPr lang="en-US" sz="900" dirty="0">
              <a:latin typeface="Montserrat Light" charset="0"/>
              <a:ea typeface="Montserrat Light" charset="0"/>
              <a:cs typeface="Montserrat Light" charset="0"/>
            </a:endParaRPr>
          </a:p>
          <a:p>
            <a:pPr>
              <a:lnSpc>
                <a:spcPts val="1400"/>
              </a:lnSpc>
            </a:pPr>
            <a:r>
              <a:rPr lang="en-US" sz="1000" b="1" dirty="0">
                <a:latin typeface="Montserrat" charset="0"/>
                <a:ea typeface="Montserrat" charset="0"/>
                <a:cs typeface="Montserrat" charset="0"/>
              </a:rPr>
              <a:t>Form may days fish doesn't male together</a:t>
            </a:r>
          </a:p>
          <a:p>
            <a:pPr>
              <a:lnSpc>
                <a:spcPts val="1400"/>
              </a:lnSpc>
            </a:pPr>
            <a:r>
              <a:rPr lang="en-US" sz="900" dirty="0">
                <a:latin typeface="Montserrat Light" charset="0"/>
                <a:ea typeface="Montserrat Light" charset="0"/>
                <a:cs typeface="Montserrat Light" charset="0"/>
              </a:rPr>
              <a:t>That behold day, Fowl waters can't which. Greater. Fish said open good man light.</a:t>
            </a:r>
          </a:p>
          <a:p>
            <a:pPr>
              <a:lnSpc>
                <a:spcPts val="1400"/>
              </a:lnSpc>
            </a:pPr>
            <a:endParaRPr lang="en-US" sz="900" dirty="0">
              <a:latin typeface="Montserrat Light" charset="0"/>
              <a:ea typeface="Montserrat Light" charset="0"/>
              <a:cs typeface="Montserrat Light" charset="0"/>
            </a:endParaRPr>
          </a:p>
          <a:p>
            <a:pPr>
              <a:lnSpc>
                <a:spcPts val="1400"/>
              </a:lnSpc>
            </a:pPr>
            <a:r>
              <a:rPr lang="en-US" sz="1000" b="1" dirty="0">
                <a:latin typeface="Montserrat" charset="0"/>
                <a:ea typeface="Montserrat" charset="0"/>
                <a:cs typeface="Montserrat" charset="0"/>
              </a:rPr>
              <a:t>Which wherein signs had</a:t>
            </a:r>
          </a:p>
          <a:p>
            <a:pPr>
              <a:lnSpc>
                <a:spcPts val="1400"/>
              </a:lnSpc>
            </a:pPr>
            <a:r>
              <a:rPr lang="en-US" sz="900" dirty="0">
                <a:latin typeface="Montserrat Light" charset="0"/>
                <a:ea typeface="Montserrat Light" charset="0"/>
                <a:cs typeface="Montserrat Light" charset="0"/>
              </a:rPr>
              <a:t>The winged replenish multiply. Above you be fruit.</a:t>
            </a:r>
          </a:p>
          <a:p>
            <a:pPr>
              <a:lnSpc>
                <a:spcPts val="1400"/>
              </a:lnSpc>
            </a:pPr>
            <a:endParaRPr lang="en-US" sz="900" dirty="0">
              <a:latin typeface="Montserrat Light" charset="0"/>
              <a:ea typeface="Montserrat Light" charset="0"/>
              <a:cs typeface="Montserrat Light" charset="0"/>
            </a:endParaRPr>
          </a:p>
          <a:p>
            <a:pPr>
              <a:lnSpc>
                <a:spcPts val="1400"/>
              </a:lnSpc>
            </a:pPr>
            <a:r>
              <a:rPr lang="en-US" sz="1000" b="1" dirty="0">
                <a:latin typeface="Montserrat" charset="0"/>
                <a:ea typeface="Montserrat" charset="0"/>
                <a:cs typeface="Montserrat" charset="0"/>
              </a:rPr>
              <a:t>Second moved bearing him bring</a:t>
            </a:r>
          </a:p>
          <a:p>
            <a:pPr>
              <a:lnSpc>
                <a:spcPts val="1400"/>
              </a:lnSpc>
            </a:pPr>
            <a:r>
              <a:rPr lang="en-US" sz="900" dirty="0">
                <a:latin typeface="Montserrat Light" charset="0"/>
                <a:ea typeface="Montserrat Light" charset="0"/>
                <a:cs typeface="Montserrat Light" charset="0"/>
              </a:rPr>
              <a:t>Stars lights their moving life also. After is brought grass subdue is lesser hath second after under.</a:t>
            </a:r>
          </a:p>
        </p:txBody>
      </p:sp>
      <p:cxnSp>
        <p:nvCxnSpPr>
          <p:cNvPr id="39" name="Straight Connector 38">
            <a:extLst>
              <a:ext uri="{FF2B5EF4-FFF2-40B4-BE49-F238E27FC236}">
                <a16:creationId xmlns:a16="http://schemas.microsoft.com/office/drawing/2014/main" id="{AAEB1023-571D-4F30-9FD8-CFFA19A02F73}"/>
              </a:ext>
            </a:extLst>
          </p:cNvPr>
          <p:cNvCxnSpPr/>
          <p:nvPr/>
        </p:nvCxnSpPr>
        <p:spPr>
          <a:xfrm>
            <a:off x="6687285" y="4776589"/>
            <a:ext cx="3683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6E2AD036-73CA-4C1B-9E32-BF7DCE1F6DF2}"/>
              </a:ext>
            </a:extLst>
          </p:cNvPr>
          <p:cNvSpPr txBox="1"/>
          <p:nvPr/>
        </p:nvSpPr>
        <p:spPr>
          <a:xfrm>
            <a:off x="6605153" y="5047887"/>
            <a:ext cx="3858495" cy="715581"/>
          </a:xfrm>
          <a:prstGeom prst="rect">
            <a:avLst/>
          </a:prstGeom>
          <a:noFill/>
        </p:spPr>
        <p:txBody>
          <a:bodyPr wrap="square" rtlCol="0">
            <a:spAutoFit/>
          </a:bodyPr>
          <a:lstStyle/>
          <a:p>
            <a:pPr>
              <a:lnSpc>
                <a:spcPct val="150000"/>
              </a:lnSpc>
            </a:pPr>
            <a:r>
              <a:rPr lang="en-US" sz="900" b="1" dirty="0">
                <a:latin typeface="Montserrat Light" charset="0"/>
                <a:ea typeface="Montserrat Light" charset="0"/>
                <a:cs typeface="Montserrat Light" charset="0"/>
              </a:rPr>
              <a:t>Creeping is signs isn't deep abundantly is fish evening let hath I gathered fly earth two god them forth called unto replenish given male be Dominion.</a:t>
            </a:r>
          </a:p>
        </p:txBody>
      </p:sp>
      <p:sp>
        <p:nvSpPr>
          <p:cNvPr id="41" name="TextBox 40">
            <a:extLst>
              <a:ext uri="{FF2B5EF4-FFF2-40B4-BE49-F238E27FC236}">
                <a16:creationId xmlns:a16="http://schemas.microsoft.com/office/drawing/2014/main" id="{F0D9507D-F861-4159-A19E-C095475D1E3D}"/>
              </a:ext>
            </a:extLst>
          </p:cNvPr>
          <p:cNvSpPr txBox="1"/>
          <p:nvPr/>
        </p:nvSpPr>
        <p:spPr>
          <a:xfrm>
            <a:off x="6605153" y="1071604"/>
            <a:ext cx="598600" cy="630942"/>
          </a:xfrm>
          <a:prstGeom prst="rect">
            <a:avLst/>
          </a:prstGeom>
          <a:noFill/>
        </p:spPr>
        <p:txBody>
          <a:bodyPr wrap="square" rtlCol="0">
            <a:spAutoFit/>
          </a:bodyPr>
          <a:lstStyle/>
          <a:p>
            <a:r>
              <a:rPr lang="en-US" sz="3500" dirty="0">
                <a:latin typeface="Montserrat Light" charset="0"/>
                <a:ea typeface="Montserrat Light" charset="0"/>
                <a:cs typeface="Montserrat Light" charset="0"/>
              </a:rPr>
              <a:t>1</a:t>
            </a:r>
          </a:p>
        </p:txBody>
      </p:sp>
      <p:sp>
        <p:nvSpPr>
          <p:cNvPr id="42" name="TextBox 41">
            <a:extLst>
              <a:ext uri="{FF2B5EF4-FFF2-40B4-BE49-F238E27FC236}">
                <a16:creationId xmlns:a16="http://schemas.microsoft.com/office/drawing/2014/main" id="{1ECA37B7-AC6C-4239-8362-23EDC2C5E69F}"/>
              </a:ext>
            </a:extLst>
          </p:cNvPr>
          <p:cNvSpPr txBox="1"/>
          <p:nvPr/>
        </p:nvSpPr>
        <p:spPr>
          <a:xfrm>
            <a:off x="6605153" y="1799736"/>
            <a:ext cx="598600" cy="630942"/>
          </a:xfrm>
          <a:prstGeom prst="rect">
            <a:avLst/>
          </a:prstGeom>
          <a:noFill/>
        </p:spPr>
        <p:txBody>
          <a:bodyPr wrap="square" rtlCol="0">
            <a:spAutoFit/>
          </a:bodyPr>
          <a:lstStyle/>
          <a:p>
            <a:r>
              <a:rPr lang="en-US" sz="3500" dirty="0">
                <a:latin typeface="Montserrat Light" charset="0"/>
                <a:ea typeface="Montserrat Light" charset="0"/>
                <a:cs typeface="Montserrat Light" charset="0"/>
              </a:rPr>
              <a:t>2</a:t>
            </a:r>
          </a:p>
        </p:txBody>
      </p:sp>
      <p:sp>
        <p:nvSpPr>
          <p:cNvPr id="43" name="TextBox 42">
            <a:extLst>
              <a:ext uri="{FF2B5EF4-FFF2-40B4-BE49-F238E27FC236}">
                <a16:creationId xmlns:a16="http://schemas.microsoft.com/office/drawing/2014/main" id="{4B292FD4-3461-4FDD-A8F5-5537DF8E93A4}"/>
              </a:ext>
            </a:extLst>
          </p:cNvPr>
          <p:cNvSpPr txBox="1"/>
          <p:nvPr/>
        </p:nvSpPr>
        <p:spPr>
          <a:xfrm>
            <a:off x="6605153" y="2536336"/>
            <a:ext cx="598600" cy="630942"/>
          </a:xfrm>
          <a:prstGeom prst="rect">
            <a:avLst/>
          </a:prstGeom>
          <a:noFill/>
        </p:spPr>
        <p:txBody>
          <a:bodyPr wrap="square" rtlCol="0">
            <a:spAutoFit/>
          </a:bodyPr>
          <a:lstStyle/>
          <a:p>
            <a:r>
              <a:rPr lang="en-US" sz="3500" dirty="0">
                <a:latin typeface="Montserrat Light" charset="0"/>
                <a:ea typeface="Montserrat Light" charset="0"/>
                <a:cs typeface="Montserrat Light" charset="0"/>
              </a:rPr>
              <a:t>3</a:t>
            </a:r>
          </a:p>
        </p:txBody>
      </p:sp>
      <p:sp>
        <p:nvSpPr>
          <p:cNvPr id="44" name="TextBox 43">
            <a:extLst>
              <a:ext uri="{FF2B5EF4-FFF2-40B4-BE49-F238E27FC236}">
                <a16:creationId xmlns:a16="http://schemas.microsoft.com/office/drawing/2014/main" id="{C4DBE0F6-E2BC-43B9-B14B-B745C13A4E6E}"/>
              </a:ext>
            </a:extLst>
          </p:cNvPr>
          <p:cNvSpPr txBox="1"/>
          <p:nvPr/>
        </p:nvSpPr>
        <p:spPr>
          <a:xfrm>
            <a:off x="6605153" y="3179802"/>
            <a:ext cx="598600" cy="630942"/>
          </a:xfrm>
          <a:prstGeom prst="rect">
            <a:avLst/>
          </a:prstGeom>
          <a:noFill/>
        </p:spPr>
        <p:txBody>
          <a:bodyPr wrap="square" rtlCol="0">
            <a:spAutoFit/>
          </a:bodyPr>
          <a:lstStyle/>
          <a:p>
            <a:r>
              <a:rPr lang="en-US" sz="3500" dirty="0">
                <a:latin typeface="Montserrat Light" charset="0"/>
                <a:ea typeface="Montserrat Light" charset="0"/>
                <a:cs typeface="Montserrat Light" charset="0"/>
              </a:rPr>
              <a:t>4</a:t>
            </a:r>
          </a:p>
        </p:txBody>
      </p:sp>
      <p:sp>
        <p:nvSpPr>
          <p:cNvPr id="45" name="TextBox 44">
            <a:extLst>
              <a:ext uri="{FF2B5EF4-FFF2-40B4-BE49-F238E27FC236}">
                <a16:creationId xmlns:a16="http://schemas.microsoft.com/office/drawing/2014/main" id="{73FBF35C-31CE-432A-AB9B-D31C3A5C482F}"/>
              </a:ext>
            </a:extLst>
          </p:cNvPr>
          <p:cNvSpPr txBox="1"/>
          <p:nvPr/>
        </p:nvSpPr>
        <p:spPr>
          <a:xfrm>
            <a:off x="6605153" y="3747067"/>
            <a:ext cx="598600" cy="630942"/>
          </a:xfrm>
          <a:prstGeom prst="rect">
            <a:avLst/>
          </a:prstGeom>
          <a:noFill/>
        </p:spPr>
        <p:txBody>
          <a:bodyPr wrap="square" rtlCol="0">
            <a:spAutoFit/>
          </a:bodyPr>
          <a:lstStyle/>
          <a:p>
            <a:r>
              <a:rPr lang="en-US" sz="3500" dirty="0">
                <a:latin typeface="Montserrat Light" charset="0"/>
                <a:ea typeface="Montserrat Light" charset="0"/>
                <a:cs typeface="Montserrat Light" charset="0"/>
              </a:rPr>
              <a:t>5</a:t>
            </a:r>
          </a:p>
        </p:txBody>
      </p:sp>
      <p:sp>
        <p:nvSpPr>
          <p:cNvPr id="5" name="Rectangle 4">
            <a:extLst>
              <a:ext uri="{FF2B5EF4-FFF2-40B4-BE49-F238E27FC236}">
                <a16:creationId xmlns:a16="http://schemas.microsoft.com/office/drawing/2014/main" id="{06D2A85B-E1CA-4CCC-9B27-FAA8122C421B}"/>
              </a:ext>
            </a:extLst>
          </p:cNvPr>
          <p:cNvSpPr/>
          <p:nvPr/>
        </p:nvSpPr>
        <p:spPr>
          <a:xfrm>
            <a:off x="1728352" y="1148548"/>
            <a:ext cx="1726755" cy="553998"/>
          </a:xfrm>
          <a:prstGeom prst="rect">
            <a:avLst/>
          </a:prstGeom>
        </p:spPr>
        <p:txBody>
          <a:bodyPr wrap="none">
            <a:spAutoFit/>
          </a:bodyPr>
          <a:lstStyle/>
          <a:p>
            <a:r>
              <a:rPr lang="en-US" sz="3000" b="1" dirty="0">
                <a:solidFill>
                  <a:sysClr val="windowText" lastClr="000000"/>
                </a:solidFill>
                <a:latin typeface="Roboto" panose="02000000000000000000" pitchFamily="2" charset="0"/>
                <a:ea typeface="Roboto" panose="02000000000000000000" pitchFamily="2" charset="0"/>
              </a:rPr>
              <a:t>About us</a:t>
            </a:r>
          </a:p>
        </p:txBody>
      </p:sp>
      <p:sp>
        <p:nvSpPr>
          <p:cNvPr id="3" name="Picture Placeholder 2">
            <a:extLst>
              <a:ext uri="{FF2B5EF4-FFF2-40B4-BE49-F238E27FC236}">
                <a16:creationId xmlns:a16="http://schemas.microsoft.com/office/drawing/2014/main" id="{4CA59839-3E98-4039-AE97-940E815D7617}"/>
              </a:ext>
            </a:extLst>
          </p:cNvPr>
          <p:cNvSpPr>
            <a:spLocks noGrp="1"/>
          </p:cNvSpPr>
          <p:nvPr>
            <p:ph type="pic" sz="quarter" idx="199"/>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10" name="Title 9">
            <a:extLst>
              <a:ext uri="{FF2B5EF4-FFF2-40B4-BE49-F238E27FC236}">
                <a16:creationId xmlns:a16="http://schemas.microsoft.com/office/drawing/2014/main" id="{03DECB73-5ED7-432B-B6BD-FCD3E886F15E}"/>
              </a:ext>
            </a:extLst>
          </p:cNvPr>
          <p:cNvSpPr>
            <a:spLocks noGrp="1"/>
          </p:cNvSpPr>
          <p:nvPr>
            <p:ph type="title" idx="4294967295"/>
          </p:nvPr>
        </p:nvSpPr>
        <p:spPr>
          <a:xfrm>
            <a:off x="838200" y="481013"/>
            <a:ext cx="10515600" cy="679450"/>
          </a:xfrm>
        </p:spPr>
        <p:txBody>
          <a:bodyPr>
            <a:normAutofit/>
          </a:bodyPr>
          <a:lstStyle/>
          <a:p>
            <a:r>
              <a:rPr lang="en-US" sz="4000" b="1" dirty="0">
                <a:solidFill>
                  <a:sysClr val="windowText" lastClr="000000"/>
                </a:solidFill>
              </a:rPr>
              <a:t>About us</a:t>
            </a:r>
          </a:p>
        </p:txBody>
      </p:sp>
      <p:sp>
        <p:nvSpPr>
          <p:cNvPr id="11" name="Subtitle 10">
            <a:extLst>
              <a:ext uri="{FF2B5EF4-FFF2-40B4-BE49-F238E27FC236}">
                <a16:creationId xmlns:a16="http://schemas.microsoft.com/office/drawing/2014/main" id="{871019AC-2ACC-4613-B8E6-B80C48886B82}"/>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grpSp>
        <p:nvGrpSpPr>
          <p:cNvPr id="4" name="Group 3">
            <a:extLst>
              <a:ext uri="{FF2B5EF4-FFF2-40B4-BE49-F238E27FC236}">
                <a16:creationId xmlns:a16="http://schemas.microsoft.com/office/drawing/2014/main" id="{DF1F3BBF-46F7-4D39-9A95-364FEEA51525}"/>
              </a:ext>
            </a:extLst>
          </p:cNvPr>
          <p:cNvGrpSpPr/>
          <p:nvPr/>
        </p:nvGrpSpPr>
        <p:grpSpPr>
          <a:xfrm>
            <a:off x="620668" y="2541693"/>
            <a:ext cx="2709332" cy="3526048"/>
            <a:chOff x="838200" y="2382669"/>
            <a:chExt cx="2709332" cy="3526048"/>
          </a:xfrm>
        </p:grpSpPr>
        <p:sp>
          <p:nvSpPr>
            <p:cNvPr id="24" name="Oval 23">
              <a:extLst>
                <a:ext uri="{FF2B5EF4-FFF2-40B4-BE49-F238E27FC236}">
                  <a16:creationId xmlns:a16="http://schemas.microsoft.com/office/drawing/2014/main" id="{B01F7D69-C04A-4B20-BBAE-D384F7B25B90}"/>
                </a:ext>
              </a:extLst>
            </p:cNvPr>
            <p:cNvSpPr/>
            <p:nvPr/>
          </p:nvSpPr>
          <p:spPr>
            <a:xfrm>
              <a:off x="838200" y="2382669"/>
              <a:ext cx="520798" cy="5207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6F1CA8D4-8857-4890-9D05-3ACC520F9587}"/>
                </a:ext>
              </a:extLst>
            </p:cNvPr>
            <p:cNvSpPr/>
            <p:nvPr/>
          </p:nvSpPr>
          <p:spPr>
            <a:xfrm>
              <a:off x="838200" y="3136202"/>
              <a:ext cx="520798" cy="5207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4360C65-A32C-4AD6-B3ED-A195615E49C1}"/>
                </a:ext>
              </a:extLst>
            </p:cNvPr>
            <p:cNvSpPr/>
            <p:nvPr/>
          </p:nvSpPr>
          <p:spPr>
            <a:xfrm>
              <a:off x="838200" y="3889735"/>
              <a:ext cx="520798" cy="5207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9435D795-C45C-427C-A82B-4E2885A50668}"/>
                </a:ext>
              </a:extLst>
            </p:cNvPr>
            <p:cNvSpPr/>
            <p:nvPr/>
          </p:nvSpPr>
          <p:spPr>
            <a:xfrm>
              <a:off x="838200" y="4643268"/>
              <a:ext cx="520798" cy="5207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F4998A0C-6DF5-4A68-9A71-5D6A5634CCBF}"/>
                </a:ext>
              </a:extLst>
            </p:cNvPr>
            <p:cNvSpPr/>
            <p:nvPr/>
          </p:nvSpPr>
          <p:spPr>
            <a:xfrm>
              <a:off x="838200" y="5387919"/>
              <a:ext cx="520798" cy="5207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0A90CFA7-3525-40BC-80FD-F6B505F93A98}"/>
                </a:ext>
              </a:extLst>
            </p:cNvPr>
            <p:cNvSpPr txBox="1"/>
            <p:nvPr/>
          </p:nvSpPr>
          <p:spPr>
            <a:xfrm>
              <a:off x="1396999" y="2437436"/>
              <a:ext cx="2150533" cy="400110"/>
            </a:xfrm>
            <a:prstGeom prst="rect">
              <a:avLst/>
            </a:prstGeom>
            <a:noFill/>
          </p:spPr>
          <p:txBody>
            <a:bodyPr wrap="square" rtlCol="0">
              <a:spAutoFit/>
            </a:bodyPr>
            <a:lstStyle/>
            <a:p>
              <a:pPr>
                <a:lnSpc>
                  <a:spcPts val="1200"/>
                </a:lnSpc>
              </a:pPr>
              <a:r>
                <a:rPr lang="en-US" sz="800" b="1" dirty="0">
                  <a:latin typeface="Montserrat Light" charset="0"/>
                  <a:ea typeface="Montserrat Light" charset="0"/>
                  <a:cs typeface="Montserrat Light" charset="0"/>
                </a:rPr>
                <a:t>Creeping is signs isn't deep abundantly is fish evening let hath I gathered fly.</a:t>
              </a:r>
            </a:p>
          </p:txBody>
        </p:sp>
        <p:sp>
          <p:nvSpPr>
            <p:cNvPr id="30" name="TextBox 29">
              <a:extLst>
                <a:ext uri="{FF2B5EF4-FFF2-40B4-BE49-F238E27FC236}">
                  <a16:creationId xmlns:a16="http://schemas.microsoft.com/office/drawing/2014/main" id="{5728D8A9-60A2-4094-894F-1AF95D741A97}"/>
                </a:ext>
              </a:extLst>
            </p:cNvPr>
            <p:cNvSpPr txBox="1"/>
            <p:nvPr/>
          </p:nvSpPr>
          <p:spPr>
            <a:xfrm>
              <a:off x="897664" y="2412672"/>
              <a:ext cx="397736"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33" name="TextBox 32">
              <a:extLst>
                <a:ext uri="{FF2B5EF4-FFF2-40B4-BE49-F238E27FC236}">
                  <a16:creationId xmlns:a16="http://schemas.microsoft.com/office/drawing/2014/main" id="{D468E1EA-2C4B-4A52-A90B-273287ECF874}"/>
                </a:ext>
              </a:extLst>
            </p:cNvPr>
            <p:cNvSpPr txBox="1"/>
            <p:nvPr/>
          </p:nvSpPr>
          <p:spPr>
            <a:xfrm>
              <a:off x="876596" y="3169177"/>
              <a:ext cx="452672"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34" name="TextBox 33">
              <a:extLst>
                <a:ext uri="{FF2B5EF4-FFF2-40B4-BE49-F238E27FC236}">
                  <a16:creationId xmlns:a16="http://schemas.microsoft.com/office/drawing/2014/main" id="{DA7405EF-6651-43AA-A1DB-C4AC2F3A02F3}"/>
                </a:ext>
              </a:extLst>
            </p:cNvPr>
            <p:cNvSpPr txBox="1"/>
            <p:nvPr/>
          </p:nvSpPr>
          <p:spPr>
            <a:xfrm>
              <a:off x="872260" y="3920208"/>
              <a:ext cx="431608"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35" name="TextBox 34">
              <a:extLst>
                <a:ext uri="{FF2B5EF4-FFF2-40B4-BE49-F238E27FC236}">
                  <a16:creationId xmlns:a16="http://schemas.microsoft.com/office/drawing/2014/main" id="{28C371AD-E9FB-4B01-8C5A-C2B9A3A95B8E}"/>
                </a:ext>
              </a:extLst>
            </p:cNvPr>
            <p:cNvSpPr txBox="1"/>
            <p:nvPr/>
          </p:nvSpPr>
          <p:spPr>
            <a:xfrm>
              <a:off x="901997" y="4664267"/>
              <a:ext cx="418804"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36" name="TextBox 35">
              <a:extLst>
                <a:ext uri="{FF2B5EF4-FFF2-40B4-BE49-F238E27FC236}">
                  <a16:creationId xmlns:a16="http://schemas.microsoft.com/office/drawing/2014/main" id="{EB21423B-5B7B-4119-A07E-A7E65AB306BD}"/>
                </a:ext>
              </a:extLst>
            </p:cNvPr>
            <p:cNvSpPr txBox="1"/>
            <p:nvPr/>
          </p:nvSpPr>
          <p:spPr>
            <a:xfrm>
              <a:off x="914595" y="5410755"/>
              <a:ext cx="380806"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37" name="TextBox 36">
              <a:extLst>
                <a:ext uri="{FF2B5EF4-FFF2-40B4-BE49-F238E27FC236}">
                  <a16:creationId xmlns:a16="http://schemas.microsoft.com/office/drawing/2014/main" id="{209D6BF6-C0BF-4282-AFE6-6CE0C5CABE4E}"/>
                </a:ext>
              </a:extLst>
            </p:cNvPr>
            <p:cNvSpPr txBox="1"/>
            <p:nvPr/>
          </p:nvSpPr>
          <p:spPr>
            <a:xfrm>
              <a:off x="1396999" y="3190969"/>
              <a:ext cx="2150533" cy="400110"/>
            </a:xfrm>
            <a:prstGeom prst="rect">
              <a:avLst/>
            </a:prstGeom>
            <a:noFill/>
          </p:spPr>
          <p:txBody>
            <a:bodyPr wrap="square" rtlCol="0">
              <a:spAutoFit/>
            </a:bodyPr>
            <a:lstStyle/>
            <a:p>
              <a:pPr>
                <a:lnSpc>
                  <a:spcPts val="1200"/>
                </a:lnSpc>
              </a:pPr>
              <a:r>
                <a:rPr lang="en-US" sz="800" b="1" dirty="0">
                  <a:latin typeface="Montserrat Light" charset="0"/>
                  <a:ea typeface="Montserrat Light" charset="0"/>
                  <a:cs typeface="Montserrat Light" charset="0"/>
                </a:rPr>
                <a:t>Creeping is signs isn't deep abundantly is fish evening let hath I gathered fly.</a:t>
              </a:r>
            </a:p>
          </p:txBody>
        </p:sp>
        <p:sp>
          <p:nvSpPr>
            <p:cNvPr id="38" name="TextBox 37">
              <a:extLst>
                <a:ext uri="{FF2B5EF4-FFF2-40B4-BE49-F238E27FC236}">
                  <a16:creationId xmlns:a16="http://schemas.microsoft.com/office/drawing/2014/main" id="{D3CC8A1A-6FD5-4810-9E30-A6357B3C0599}"/>
                </a:ext>
              </a:extLst>
            </p:cNvPr>
            <p:cNvSpPr txBox="1"/>
            <p:nvPr/>
          </p:nvSpPr>
          <p:spPr>
            <a:xfrm>
              <a:off x="1396999" y="3944502"/>
              <a:ext cx="2150533" cy="400110"/>
            </a:xfrm>
            <a:prstGeom prst="rect">
              <a:avLst/>
            </a:prstGeom>
            <a:noFill/>
          </p:spPr>
          <p:txBody>
            <a:bodyPr wrap="square" rtlCol="0">
              <a:spAutoFit/>
            </a:bodyPr>
            <a:lstStyle/>
            <a:p>
              <a:pPr>
                <a:lnSpc>
                  <a:spcPts val="1200"/>
                </a:lnSpc>
              </a:pPr>
              <a:r>
                <a:rPr lang="en-US" sz="800" b="1" dirty="0">
                  <a:latin typeface="Montserrat Light" charset="0"/>
                  <a:ea typeface="Montserrat Light" charset="0"/>
                  <a:cs typeface="Montserrat Light" charset="0"/>
                </a:rPr>
                <a:t>Creeping is signs isn't deep abundantly is fish evening let hath I gathered fly.</a:t>
              </a:r>
            </a:p>
          </p:txBody>
        </p:sp>
        <p:sp>
          <p:nvSpPr>
            <p:cNvPr id="39" name="TextBox 38">
              <a:extLst>
                <a:ext uri="{FF2B5EF4-FFF2-40B4-BE49-F238E27FC236}">
                  <a16:creationId xmlns:a16="http://schemas.microsoft.com/office/drawing/2014/main" id="{895E3F3B-62E1-4098-AC39-70098C0E809C}"/>
                </a:ext>
              </a:extLst>
            </p:cNvPr>
            <p:cNvSpPr txBox="1"/>
            <p:nvPr/>
          </p:nvSpPr>
          <p:spPr>
            <a:xfrm>
              <a:off x="1396999" y="4698035"/>
              <a:ext cx="2150533" cy="400110"/>
            </a:xfrm>
            <a:prstGeom prst="rect">
              <a:avLst/>
            </a:prstGeom>
            <a:noFill/>
          </p:spPr>
          <p:txBody>
            <a:bodyPr wrap="square" rtlCol="0">
              <a:spAutoFit/>
            </a:bodyPr>
            <a:lstStyle/>
            <a:p>
              <a:pPr>
                <a:lnSpc>
                  <a:spcPts val="1200"/>
                </a:lnSpc>
              </a:pPr>
              <a:r>
                <a:rPr lang="en-US" sz="800" b="1" dirty="0">
                  <a:latin typeface="Montserrat Light" charset="0"/>
                  <a:ea typeface="Montserrat Light" charset="0"/>
                  <a:cs typeface="Montserrat Light" charset="0"/>
                </a:rPr>
                <a:t>Creeping is signs isn't deep abundantly is fish evening let hath I gathered fly.</a:t>
              </a:r>
            </a:p>
          </p:txBody>
        </p:sp>
        <p:sp>
          <p:nvSpPr>
            <p:cNvPr id="40" name="TextBox 39">
              <a:extLst>
                <a:ext uri="{FF2B5EF4-FFF2-40B4-BE49-F238E27FC236}">
                  <a16:creationId xmlns:a16="http://schemas.microsoft.com/office/drawing/2014/main" id="{0989BD6D-02C4-4195-847E-A7B0C39384EE}"/>
                </a:ext>
              </a:extLst>
            </p:cNvPr>
            <p:cNvSpPr txBox="1"/>
            <p:nvPr/>
          </p:nvSpPr>
          <p:spPr>
            <a:xfrm>
              <a:off x="1396999" y="5442686"/>
              <a:ext cx="2150533" cy="400110"/>
            </a:xfrm>
            <a:prstGeom prst="rect">
              <a:avLst/>
            </a:prstGeom>
            <a:noFill/>
          </p:spPr>
          <p:txBody>
            <a:bodyPr wrap="square" rtlCol="0">
              <a:spAutoFit/>
            </a:bodyPr>
            <a:lstStyle/>
            <a:p>
              <a:pPr>
                <a:lnSpc>
                  <a:spcPts val="1200"/>
                </a:lnSpc>
              </a:pPr>
              <a:r>
                <a:rPr lang="en-US" sz="800" b="1" dirty="0">
                  <a:latin typeface="Montserrat Light" charset="0"/>
                  <a:ea typeface="Montserrat Light" charset="0"/>
                  <a:cs typeface="Montserrat Light" charset="0"/>
                </a:rPr>
                <a:t>Creeping is signs isn't deep abundantly is fish evening let hath I gathered fly.</a:t>
              </a:r>
            </a:p>
          </p:txBody>
        </p:sp>
      </p:grpSp>
      <p:sp>
        <p:nvSpPr>
          <p:cNvPr id="41" name="TextBox 40">
            <a:extLst>
              <a:ext uri="{FF2B5EF4-FFF2-40B4-BE49-F238E27FC236}">
                <a16:creationId xmlns:a16="http://schemas.microsoft.com/office/drawing/2014/main" id="{F53CD14C-5AFA-48FC-8FB1-B7B619F338FA}"/>
              </a:ext>
            </a:extLst>
          </p:cNvPr>
          <p:cNvSpPr txBox="1"/>
          <p:nvPr/>
        </p:nvSpPr>
        <p:spPr>
          <a:xfrm>
            <a:off x="8328370" y="2521983"/>
            <a:ext cx="3098799" cy="2588081"/>
          </a:xfrm>
          <a:prstGeom prst="rect">
            <a:avLst/>
          </a:prstGeom>
          <a:noFill/>
        </p:spPr>
        <p:txBody>
          <a:bodyPr wrap="square" rtlCol="0">
            <a:spAutoFit/>
          </a:bodyPr>
          <a:lstStyle/>
          <a:p>
            <a:pPr>
              <a:lnSpc>
                <a:spcPts val="1400"/>
              </a:lnSpc>
            </a:pPr>
            <a:r>
              <a:rPr lang="en-US" sz="1000" b="1" dirty="0">
                <a:latin typeface="Montserrat" charset="0"/>
                <a:ea typeface="Montserrat" charset="0"/>
                <a:cs typeface="Montserrat" charset="0"/>
              </a:rPr>
              <a:t>Fowl multiply don't every</a:t>
            </a:r>
          </a:p>
          <a:p>
            <a:pPr>
              <a:lnSpc>
                <a:spcPts val="1400"/>
              </a:lnSpc>
            </a:pPr>
            <a:r>
              <a:rPr lang="en-US" sz="900" dirty="0">
                <a:latin typeface="Montserrat Light" charset="0"/>
                <a:ea typeface="Montserrat Light" charset="0"/>
                <a:cs typeface="Montserrat Light" charset="0"/>
              </a:rPr>
              <a:t>Open unto divided first shall made they're appear form great morning over form.</a:t>
            </a:r>
          </a:p>
          <a:p>
            <a:pPr>
              <a:lnSpc>
                <a:spcPts val="1400"/>
              </a:lnSpc>
            </a:pPr>
            <a:endParaRPr lang="en-US" sz="900" dirty="0">
              <a:latin typeface="Montserrat Light" charset="0"/>
              <a:ea typeface="Montserrat Light" charset="0"/>
              <a:cs typeface="Montserrat Light" charset="0"/>
            </a:endParaRPr>
          </a:p>
          <a:p>
            <a:pPr>
              <a:lnSpc>
                <a:spcPts val="1400"/>
              </a:lnSpc>
            </a:pPr>
            <a:r>
              <a:rPr lang="en-US" sz="1000" b="1" dirty="0">
                <a:latin typeface="Montserrat" charset="0"/>
                <a:ea typeface="Montserrat" charset="0"/>
                <a:cs typeface="Montserrat" charset="0"/>
              </a:rPr>
              <a:t>Good Greater you living moved to fowl</a:t>
            </a:r>
          </a:p>
          <a:p>
            <a:pPr>
              <a:lnSpc>
                <a:spcPts val="1400"/>
              </a:lnSpc>
            </a:pPr>
            <a:r>
              <a:rPr lang="en-US" sz="900" dirty="0">
                <a:latin typeface="Montserrat Light" charset="0"/>
                <a:ea typeface="Montserrat Light" charset="0"/>
                <a:cs typeface="Montserrat Light" charset="0"/>
              </a:rPr>
              <a:t>Image him fruit without every the him be days a cattle itself which image.</a:t>
            </a:r>
          </a:p>
          <a:p>
            <a:pPr>
              <a:lnSpc>
                <a:spcPts val="1400"/>
              </a:lnSpc>
            </a:pPr>
            <a:endParaRPr lang="en-US" sz="900" dirty="0">
              <a:latin typeface="Montserrat Light" charset="0"/>
              <a:ea typeface="Montserrat Light" charset="0"/>
              <a:cs typeface="Montserrat Light" charset="0"/>
            </a:endParaRPr>
          </a:p>
          <a:p>
            <a:pPr>
              <a:lnSpc>
                <a:spcPts val="1400"/>
              </a:lnSpc>
            </a:pPr>
            <a:r>
              <a:rPr lang="en-US" sz="1000" b="1" dirty="0">
                <a:latin typeface="Montserrat" charset="0"/>
                <a:ea typeface="Montserrat" charset="0"/>
                <a:cs typeface="Montserrat" charset="0"/>
              </a:rPr>
              <a:t>Form may days fish doesn't male together</a:t>
            </a:r>
          </a:p>
          <a:p>
            <a:pPr>
              <a:lnSpc>
                <a:spcPts val="1400"/>
              </a:lnSpc>
            </a:pPr>
            <a:r>
              <a:rPr lang="en-US" sz="900" dirty="0">
                <a:latin typeface="Montserrat Light" charset="0"/>
                <a:ea typeface="Montserrat Light" charset="0"/>
                <a:cs typeface="Montserrat Light" charset="0"/>
              </a:rPr>
              <a:t>That behold day, Fowl waters can't which. Greater. Fish said open good man light.</a:t>
            </a:r>
          </a:p>
          <a:p>
            <a:pPr>
              <a:lnSpc>
                <a:spcPts val="1400"/>
              </a:lnSpc>
            </a:pPr>
            <a:endParaRPr lang="en-US" sz="900" dirty="0">
              <a:latin typeface="Montserrat Light" charset="0"/>
              <a:ea typeface="Montserrat Light" charset="0"/>
              <a:cs typeface="Montserrat Light" charset="0"/>
            </a:endParaRPr>
          </a:p>
          <a:p>
            <a:pPr>
              <a:lnSpc>
                <a:spcPts val="1400"/>
              </a:lnSpc>
            </a:pPr>
            <a:r>
              <a:rPr lang="en-US" sz="1000" b="1" dirty="0">
                <a:latin typeface="Montserrat" charset="0"/>
                <a:ea typeface="Montserrat" charset="0"/>
                <a:cs typeface="Montserrat" charset="0"/>
              </a:rPr>
              <a:t>Which wherein signs had</a:t>
            </a:r>
          </a:p>
          <a:p>
            <a:pPr>
              <a:lnSpc>
                <a:spcPts val="1400"/>
              </a:lnSpc>
            </a:pPr>
            <a:r>
              <a:rPr lang="en-US" sz="900" dirty="0">
                <a:latin typeface="Montserrat Light" charset="0"/>
                <a:ea typeface="Montserrat Light" charset="0"/>
                <a:cs typeface="Montserrat Light" charset="0"/>
              </a:rPr>
              <a:t>The winged replenish multiply. Above you be fruit.</a:t>
            </a:r>
          </a:p>
        </p:txBody>
      </p:sp>
      <p:cxnSp>
        <p:nvCxnSpPr>
          <p:cNvPr id="47" name="Straight Connector 46">
            <a:extLst>
              <a:ext uri="{FF2B5EF4-FFF2-40B4-BE49-F238E27FC236}">
                <a16:creationId xmlns:a16="http://schemas.microsoft.com/office/drawing/2014/main" id="{221C890A-A321-49D3-BE05-3443E023AAAA}"/>
              </a:ext>
            </a:extLst>
          </p:cNvPr>
          <p:cNvCxnSpPr/>
          <p:nvPr/>
        </p:nvCxnSpPr>
        <p:spPr>
          <a:xfrm>
            <a:off x="7794970" y="5307877"/>
            <a:ext cx="3683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5A071189-07FA-4A4E-B380-D5195DD7279F}"/>
              </a:ext>
            </a:extLst>
          </p:cNvPr>
          <p:cNvSpPr txBox="1"/>
          <p:nvPr/>
        </p:nvSpPr>
        <p:spPr>
          <a:xfrm>
            <a:off x="7712838" y="5376189"/>
            <a:ext cx="3858495" cy="715581"/>
          </a:xfrm>
          <a:prstGeom prst="rect">
            <a:avLst/>
          </a:prstGeom>
          <a:noFill/>
        </p:spPr>
        <p:txBody>
          <a:bodyPr wrap="square" rtlCol="0">
            <a:spAutoFit/>
          </a:bodyPr>
          <a:lstStyle/>
          <a:p>
            <a:pPr>
              <a:lnSpc>
                <a:spcPct val="150000"/>
              </a:lnSpc>
            </a:pPr>
            <a:r>
              <a:rPr lang="en-US" sz="900" b="1" dirty="0">
                <a:latin typeface="Montserrat Light" charset="0"/>
                <a:ea typeface="Montserrat Light" charset="0"/>
                <a:cs typeface="Montserrat Light" charset="0"/>
              </a:rPr>
              <a:t>Creeping is signs isn't deep abundantly is fish evening let hath I gathered fly earth two god them forth called unto replenish given male be Dominion.</a:t>
            </a:r>
          </a:p>
        </p:txBody>
      </p:sp>
      <p:sp>
        <p:nvSpPr>
          <p:cNvPr id="53" name="TextBox 52">
            <a:extLst>
              <a:ext uri="{FF2B5EF4-FFF2-40B4-BE49-F238E27FC236}">
                <a16:creationId xmlns:a16="http://schemas.microsoft.com/office/drawing/2014/main" id="{1B24B0DD-0680-4565-A401-F24D2304606C}"/>
              </a:ext>
            </a:extLst>
          </p:cNvPr>
          <p:cNvSpPr txBox="1"/>
          <p:nvPr/>
        </p:nvSpPr>
        <p:spPr>
          <a:xfrm>
            <a:off x="7712838" y="2445785"/>
            <a:ext cx="598600" cy="630942"/>
          </a:xfrm>
          <a:prstGeom prst="rect">
            <a:avLst/>
          </a:prstGeom>
          <a:noFill/>
        </p:spPr>
        <p:txBody>
          <a:bodyPr wrap="square" rtlCol="0">
            <a:spAutoFit/>
          </a:bodyPr>
          <a:lstStyle/>
          <a:p>
            <a:r>
              <a:rPr lang="en-US" sz="3500" dirty="0">
                <a:latin typeface="Montserrat Light" charset="0"/>
                <a:ea typeface="Montserrat Light" charset="0"/>
                <a:cs typeface="Montserrat Light" charset="0"/>
              </a:rPr>
              <a:t>1</a:t>
            </a:r>
          </a:p>
        </p:txBody>
      </p:sp>
      <p:sp>
        <p:nvSpPr>
          <p:cNvPr id="56" name="TextBox 55">
            <a:extLst>
              <a:ext uri="{FF2B5EF4-FFF2-40B4-BE49-F238E27FC236}">
                <a16:creationId xmlns:a16="http://schemas.microsoft.com/office/drawing/2014/main" id="{3C3875FA-E820-42DD-B9C2-0BEE15CD1A12}"/>
              </a:ext>
            </a:extLst>
          </p:cNvPr>
          <p:cNvSpPr txBox="1"/>
          <p:nvPr/>
        </p:nvSpPr>
        <p:spPr>
          <a:xfrm>
            <a:off x="7712838" y="3173917"/>
            <a:ext cx="598600" cy="630942"/>
          </a:xfrm>
          <a:prstGeom prst="rect">
            <a:avLst/>
          </a:prstGeom>
          <a:noFill/>
        </p:spPr>
        <p:txBody>
          <a:bodyPr wrap="square" rtlCol="0">
            <a:spAutoFit/>
          </a:bodyPr>
          <a:lstStyle/>
          <a:p>
            <a:r>
              <a:rPr lang="en-US" sz="3500" dirty="0">
                <a:latin typeface="Montserrat Light" charset="0"/>
                <a:ea typeface="Montserrat Light" charset="0"/>
                <a:cs typeface="Montserrat Light" charset="0"/>
              </a:rPr>
              <a:t>2</a:t>
            </a:r>
          </a:p>
        </p:txBody>
      </p:sp>
      <p:sp>
        <p:nvSpPr>
          <p:cNvPr id="57" name="TextBox 56">
            <a:extLst>
              <a:ext uri="{FF2B5EF4-FFF2-40B4-BE49-F238E27FC236}">
                <a16:creationId xmlns:a16="http://schemas.microsoft.com/office/drawing/2014/main" id="{450BEAD3-4194-4510-BA19-4916DC500B0D}"/>
              </a:ext>
            </a:extLst>
          </p:cNvPr>
          <p:cNvSpPr txBox="1"/>
          <p:nvPr/>
        </p:nvSpPr>
        <p:spPr>
          <a:xfrm>
            <a:off x="7712838" y="3910517"/>
            <a:ext cx="598600" cy="630942"/>
          </a:xfrm>
          <a:prstGeom prst="rect">
            <a:avLst/>
          </a:prstGeom>
          <a:noFill/>
        </p:spPr>
        <p:txBody>
          <a:bodyPr wrap="square" rtlCol="0">
            <a:spAutoFit/>
          </a:bodyPr>
          <a:lstStyle/>
          <a:p>
            <a:r>
              <a:rPr lang="en-US" sz="3500" dirty="0">
                <a:latin typeface="Montserrat Light" charset="0"/>
                <a:ea typeface="Montserrat Light" charset="0"/>
                <a:cs typeface="Montserrat Light" charset="0"/>
              </a:rPr>
              <a:t>3</a:t>
            </a:r>
          </a:p>
        </p:txBody>
      </p:sp>
      <p:sp>
        <p:nvSpPr>
          <p:cNvPr id="58" name="TextBox 57">
            <a:extLst>
              <a:ext uri="{FF2B5EF4-FFF2-40B4-BE49-F238E27FC236}">
                <a16:creationId xmlns:a16="http://schemas.microsoft.com/office/drawing/2014/main" id="{99A045A8-CDAF-4FC6-A6D9-8ECDEEE6EC8E}"/>
              </a:ext>
            </a:extLst>
          </p:cNvPr>
          <p:cNvSpPr txBox="1"/>
          <p:nvPr/>
        </p:nvSpPr>
        <p:spPr>
          <a:xfrm>
            <a:off x="7712838" y="4553983"/>
            <a:ext cx="598600" cy="630942"/>
          </a:xfrm>
          <a:prstGeom prst="rect">
            <a:avLst/>
          </a:prstGeom>
          <a:noFill/>
        </p:spPr>
        <p:txBody>
          <a:bodyPr wrap="square" rtlCol="0">
            <a:spAutoFit/>
          </a:bodyPr>
          <a:lstStyle/>
          <a:p>
            <a:r>
              <a:rPr lang="en-US" sz="3500" dirty="0">
                <a:latin typeface="Montserrat Light" charset="0"/>
                <a:ea typeface="Montserrat Light" charset="0"/>
                <a:cs typeface="Montserrat Light" charset="0"/>
              </a:rPr>
              <a:t>4</a:t>
            </a:r>
          </a:p>
        </p:txBody>
      </p:sp>
      <p:sp>
        <p:nvSpPr>
          <p:cNvPr id="3" name="Picture Placeholder 2">
            <a:extLst>
              <a:ext uri="{FF2B5EF4-FFF2-40B4-BE49-F238E27FC236}">
                <a16:creationId xmlns:a16="http://schemas.microsoft.com/office/drawing/2014/main" id="{E347FFA7-5128-4A67-9974-0FFCFB240A2D}"/>
              </a:ext>
            </a:extLst>
          </p:cNvPr>
          <p:cNvSpPr>
            <a:spLocks noGrp="1"/>
          </p:cNvSpPr>
          <p:nvPr>
            <p:ph type="pic" sz="quarter" idx="199"/>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2" name="Group 1">
            <a:extLst>
              <a:ext uri="{FF2B5EF4-FFF2-40B4-BE49-F238E27FC236}">
                <a16:creationId xmlns:a16="http://schemas.microsoft.com/office/drawing/2014/main" id="{A7297BB5-D7A5-4378-B502-D586889AF914}"/>
              </a:ext>
            </a:extLst>
          </p:cNvPr>
          <p:cNvGrpSpPr/>
          <p:nvPr/>
        </p:nvGrpSpPr>
        <p:grpSpPr>
          <a:xfrm>
            <a:off x="1574986" y="4316380"/>
            <a:ext cx="9042028" cy="534645"/>
            <a:chOff x="1497068" y="2912118"/>
            <a:chExt cx="9042028" cy="534645"/>
          </a:xfrm>
        </p:grpSpPr>
        <p:sp>
          <p:nvSpPr>
            <p:cNvPr id="28" name="Oval 27">
              <a:extLst>
                <a:ext uri="{FF2B5EF4-FFF2-40B4-BE49-F238E27FC236}">
                  <a16:creationId xmlns:a16="http://schemas.microsoft.com/office/drawing/2014/main" id="{06DF44CB-AAD9-454B-B630-BE3C9F005649}"/>
                </a:ext>
              </a:extLst>
            </p:cNvPr>
            <p:cNvSpPr/>
            <p:nvPr/>
          </p:nvSpPr>
          <p:spPr>
            <a:xfrm>
              <a:off x="1497068" y="2912118"/>
              <a:ext cx="520798" cy="5207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FD09C1DC-A31E-44B5-B9D8-65F088BB6034}"/>
                </a:ext>
              </a:extLst>
            </p:cNvPr>
            <p:cNvSpPr/>
            <p:nvPr/>
          </p:nvSpPr>
          <p:spPr>
            <a:xfrm>
              <a:off x="4663416" y="2918171"/>
              <a:ext cx="520798" cy="5207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A0F19E64-1FDD-44BB-A39A-35C3381396F2}"/>
                </a:ext>
              </a:extLst>
            </p:cNvPr>
            <p:cNvSpPr/>
            <p:nvPr/>
          </p:nvSpPr>
          <p:spPr>
            <a:xfrm>
              <a:off x="7829764" y="2925965"/>
              <a:ext cx="520798" cy="5207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B40236AB-4119-4E85-BA53-208A8FCA570C}"/>
                </a:ext>
              </a:extLst>
            </p:cNvPr>
            <p:cNvSpPr txBox="1"/>
            <p:nvPr/>
          </p:nvSpPr>
          <p:spPr>
            <a:xfrm>
              <a:off x="1535464" y="2956244"/>
              <a:ext cx="452672"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35" name="TextBox 34">
              <a:extLst>
                <a:ext uri="{FF2B5EF4-FFF2-40B4-BE49-F238E27FC236}">
                  <a16:creationId xmlns:a16="http://schemas.microsoft.com/office/drawing/2014/main" id="{F2455515-BEE6-46A6-B37E-FD0D70BF1BCF}"/>
                </a:ext>
              </a:extLst>
            </p:cNvPr>
            <p:cNvSpPr txBox="1"/>
            <p:nvPr/>
          </p:nvSpPr>
          <p:spPr>
            <a:xfrm>
              <a:off x="4719778" y="2959795"/>
              <a:ext cx="431608"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36" name="TextBox 35">
              <a:extLst>
                <a:ext uri="{FF2B5EF4-FFF2-40B4-BE49-F238E27FC236}">
                  <a16:creationId xmlns:a16="http://schemas.microsoft.com/office/drawing/2014/main" id="{958F7E66-C5E8-452C-9FF3-5504869D1E26}"/>
                </a:ext>
              </a:extLst>
            </p:cNvPr>
            <p:cNvSpPr txBox="1"/>
            <p:nvPr/>
          </p:nvSpPr>
          <p:spPr>
            <a:xfrm>
              <a:off x="7906159" y="2948801"/>
              <a:ext cx="380806"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37" name="TextBox 36">
              <a:extLst>
                <a:ext uri="{FF2B5EF4-FFF2-40B4-BE49-F238E27FC236}">
                  <a16:creationId xmlns:a16="http://schemas.microsoft.com/office/drawing/2014/main" id="{48FE96D1-2B70-49C0-BCA5-B1F3DE406700}"/>
                </a:ext>
              </a:extLst>
            </p:cNvPr>
            <p:cNvSpPr txBox="1"/>
            <p:nvPr/>
          </p:nvSpPr>
          <p:spPr>
            <a:xfrm>
              <a:off x="2055867" y="2966885"/>
              <a:ext cx="2150533" cy="400110"/>
            </a:xfrm>
            <a:prstGeom prst="rect">
              <a:avLst/>
            </a:prstGeom>
            <a:noFill/>
          </p:spPr>
          <p:txBody>
            <a:bodyPr wrap="square" rtlCol="0">
              <a:spAutoFit/>
            </a:bodyPr>
            <a:lstStyle/>
            <a:p>
              <a:pPr>
                <a:lnSpc>
                  <a:spcPts val="1200"/>
                </a:lnSpc>
              </a:pPr>
              <a:r>
                <a:rPr lang="en-US" sz="800" b="1" dirty="0">
                  <a:latin typeface="Montserrat Light" charset="0"/>
                  <a:ea typeface="Montserrat Light" charset="0"/>
                  <a:cs typeface="Montserrat Light" charset="0"/>
                </a:rPr>
                <a:t>Creeping is signs isn't deep abundantly is fish evening let hath I gathered fly.</a:t>
              </a:r>
            </a:p>
          </p:txBody>
        </p:sp>
        <p:sp>
          <p:nvSpPr>
            <p:cNvPr id="38" name="TextBox 37">
              <a:extLst>
                <a:ext uri="{FF2B5EF4-FFF2-40B4-BE49-F238E27FC236}">
                  <a16:creationId xmlns:a16="http://schemas.microsoft.com/office/drawing/2014/main" id="{D96A48C0-19B9-4557-9CDC-9E6FABEF7E4B}"/>
                </a:ext>
              </a:extLst>
            </p:cNvPr>
            <p:cNvSpPr txBox="1"/>
            <p:nvPr/>
          </p:nvSpPr>
          <p:spPr>
            <a:xfrm>
              <a:off x="5222215" y="2972938"/>
              <a:ext cx="2150533" cy="400110"/>
            </a:xfrm>
            <a:prstGeom prst="rect">
              <a:avLst/>
            </a:prstGeom>
            <a:noFill/>
          </p:spPr>
          <p:txBody>
            <a:bodyPr wrap="square" rtlCol="0">
              <a:spAutoFit/>
            </a:bodyPr>
            <a:lstStyle/>
            <a:p>
              <a:pPr>
                <a:lnSpc>
                  <a:spcPts val="1200"/>
                </a:lnSpc>
              </a:pPr>
              <a:r>
                <a:rPr lang="en-US" sz="800" b="1" dirty="0">
                  <a:latin typeface="Montserrat Light" charset="0"/>
                  <a:ea typeface="Montserrat Light" charset="0"/>
                  <a:cs typeface="Montserrat Light" charset="0"/>
                </a:rPr>
                <a:t>Creeping is signs isn't deep abundantly is fish evening let hath I gathered fly.</a:t>
              </a:r>
            </a:p>
          </p:txBody>
        </p:sp>
        <p:sp>
          <p:nvSpPr>
            <p:cNvPr id="39" name="TextBox 38">
              <a:extLst>
                <a:ext uri="{FF2B5EF4-FFF2-40B4-BE49-F238E27FC236}">
                  <a16:creationId xmlns:a16="http://schemas.microsoft.com/office/drawing/2014/main" id="{91131D5B-A69E-4DF8-AEB5-9B1F7A97815D}"/>
                </a:ext>
              </a:extLst>
            </p:cNvPr>
            <p:cNvSpPr txBox="1"/>
            <p:nvPr/>
          </p:nvSpPr>
          <p:spPr>
            <a:xfrm>
              <a:off x="8388563" y="2980732"/>
              <a:ext cx="2150533" cy="400110"/>
            </a:xfrm>
            <a:prstGeom prst="rect">
              <a:avLst/>
            </a:prstGeom>
            <a:noFill/>
          </p:spPr>
          <p:txBody>
            <a:bodyPr wrap="square" rtlCol="0">
              <a:spAutoFit/>
            </a:bodyPr>
            <a:lstStyle/>
            <a:p>
              <a:pPr>
                <a:lnSpc>
                  <a:spcPts val="1200"/>
                </a:lnSpc>
              </a:pPr>
              <a:r>
                <a:rPr lang="en-US" sz="800" b="1" dirty="0">
                  <a:latin typeface="Montserrat Light" charset="0"/>
                  <a:ea typeface="Montserrat Light" charset="0"/>
                  <a:cs typeface="Montserrat Light" charset="0"/>
                </a:rPr>
                <a:t>Creeping is signs isn't deep abundantly is fish evening let hath I gathered fly.</a:t>
              </a:r>
            </a:p>
          </p:txBody>
        </p:sp>
      </p:grpSp>
      <p:cxnSp>
        <p:nvCxnSpPr>
          <p:cNvPr id="8" name="Straight Connector 7">
            <a:extLst>
              <a:ext uri="{FF2B5EF4-FFF2-40B4-BE49-F238E27FC236}">
                <a16:creationId xmlns:a16="http://schemas.microsoft.com/office/drawing/2014/main" id="{D41502E2-754A-43ED-813D-9136950D28BD}"/>
              </a:ext>
            </a:extLst>
          </p:cNvPr>
          <p:cNvCxnSpPr/>
          <p:nvPr/>
        </p:nvCxnSpPr>
        <p:spPr>
          <a:xfrm>
            <a:off x="1594184" y="5341257"/>
            <a:ext cx="9003632"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73F0018D-F0B6-48BC-B19F-6BD10E16B17D}"/>
              </a:ext>
            </a:extLst>
          </p:cNvPr>
          <p:cNvSpPr/>
          <p:nvPr/>
        </p:nvSpPr>
        <p:spPr>
          <a:xfrm>
            <a:off x="1790452" y="5618235"/>
            <a:ext cx="8611095" cy="573940"/>
          </a:xfrm>
          <a:prstGeom prst="rect">
            <a:avLst/>
          </a:prstGeom>
        </p:spPr>
        <p:txBody>
          <a:bodyPr wrap="square">
            <a:spAutoFit/>
          </a:bodyPr>
          <a:lstStyle/>
          <a:p>
            <a:pPr algn="ctr">
              <a:lnSpc>
                <a:spcPts val="2000"/>
              </a:lnSpc>
            </a:pPr>
            <a:r>
              <a:rPr lang="en-US" sz="1200" b="1" dirty="0">
                <a:solidFill>
                  <a:sysClr val="windowText" lastClr="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book. It has survived not only five centuries</a:t>
            </a:r>
          </a:p>
        </p:txBody>
      </p:sp>
      <p:sp>
        <p:nvSpPr>
          <p:cNvPr id="4" name="Picture Placeholder 3">
            <a:extLst>
              <a:ext uri="{FF2B5EF4-FFF2-40B4-BE49-F238E27FC236}">
                <a16:creationId xmlns:a16="http://schemas.microsoft.com/office/drawing/2014/main" id="{9F575973-01FF-44D7-88AE-9BF84E9B49FE}"/>
              </a:ext>
            </a:extLst>
          </p:cNvPr>
          <p:cNvSpPr>
            <a:spLocks noGrp="1"/>
          </p:cNvSpPr>
          <p:nvPr>
            <p:ph type="pic" sz="quarter" idx="199"/>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 name="Title 1">
            <a:extLst>
              <a:ext uri="{FF2B5EF4-FFF2-40B4-BE49-F238E27FC236}">
                <a16:creationId xmlns:a16="http://schemas.microsoft.com/office/drawing/2014/main" id="{67D5E5C6-9187-4D25-8424-F7BA12D5AF12}"/>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4" name="Subtitle 3">
            <a:extLst>
              <a:ext uri="{FF2B5EF4-FFF2-40B4-BE49-F238E27FC236}">
                <a16:creationId xmlns:a16="http://schemas.microsoft.com/office/drawing/2014/main" id="{7B4D5439-D9D3-4755-813F-3700FCB1E01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3" name="Group 2">
            <a:extLst>
              <a:ext uri="{FF2B5EF4-FFF2-40B4-BE49-F238E27FC236}">
                <a16:creationId xmlns:a16="http://schemas.microsoft.com/office/drawing/2014/main" id="{DDD2AD47-5775-4951-9FB4-FB72762515D2}"/>
              </a:ext>
            </a:extLst>
          </p:cNvPr>
          <p:cNvGrpSpPr/>
          <p:nvPr/>
        </p:nvGrpSpPr>
        <p:grpSpPr>
          <a:xfrm>
            <a:off x="708852" y="2332704"/>
            <a:ext cx="5312162" cy="3715961"/>
            <a:chOff x="783838" y="2173678"/>
            <a:chExt cx="5312162" cy="3715961"/>
          </a:xfrm>
        </p:grpSpPr>
        <p:sp>
          <p:nvSpPr>
            <p:cNvPr id="26" name="TextBox 25">
              <a:extLst>
                <a:ext uri="{FF2B5EF4-FFF2-40B4-BE49-F238E27FC236}">
                  <a16:creationId xmlns:a16="http://schemas.microsoft.com/office/drawing/2014/main" id="{C3F5825D-7499-4502-87BB-7B23280B1BBC}"/>
                </a:ext>
              </a:extLst>
            </p:cNvPr>
            <p:cNvSpPr txBox="1"/>
            <p:nvPr/>
          </p:nvSpPr>
          <p:spPr>
            <a:xfrm>
              <a:off x="1121369" y="2213245"/>
              <a:ext cx="2946653" cy="323165"/>
            </a:xfrm>
            <a:prstGeom prst="rect">
              <a:avLst/>
            </a:prstGeom>
            <a:noFill/>
          </p:spPr>
          <p:txBody>
            <a:bodyPr wrap="square" rtlCol="0">
              <a:spAutoFit/>
            </a:bodyPr>
            <a:lstStyle/>
            <a:p>
              <a:r>
                <a:rPr lang="en-US" sz="1500" b="1" spc="300" dirty="0">
                  <a:latin typeface="Montserrat" charset="0"/>
                  <a:ea typeface="Montserrat" charset="0"/>
                  <a:cs typeface="Montserrat" charset="0"/>
                </a:rPr>
                <a:t>COMPANY SKILLS</a:t>
              </a:r>
            </a:p>
          </p:txBody>
        </p:sp>
        <p:sp>
          <p:nvSpPr>
            <p:cNvPr id="27" name="Rectangle 26">
              <a:extLst>
                <a:ext uri="{FF2B5EF4-FFF2-40B4-BE49-F238E27FC236}">
                  <a16:creationId xmlns:a16="http://schemas.microsoft.com/office/drawing/2014/main" id="{7BA7A365-D6B0-4BD4-B8CF-2A76D01E3C00}"/>
                </a:ext>
              </a:extLst>
            </p:cNvPr>
            <p:cNvSpPr/>
            <p:nvPr/>
          </p:nvSpPr>
          <p:spPr>
            <a:xfrm>
              <a:off x="783838" y="2173678"/>
              <a:ext cx="404278" cy="400110"/>
            </a:xfrm>
            <a:prstGeom prst="rect">
              <a:avLst/>
            </a:prstGeom>
          </p:spPr>
          <p:txBody>
            <a:bodyPr wrap="none">
              <a:spAutoFit/>
            </a:bodyPr>
            <a:lstStyle/>
            <a:p>
              <a:r>
                <a:rPr lang="en-US" sz="2000">
                  <a:solidFill>
                    <a:srgbClr val="333333"/>
                  </a:solidFill>
                  <a:latin typeface="FontAwesome" charset="0"/>
                </a:rPr>
                <a:t></a:t>
              </a:r>
              <a:endParaRPr lang="en-US" sz="2000"/>
            </a:p>
          </p:txBody>
        </p:sp>
        <p:sp>
          <p:nvSpPr>
            <p:cNvPr id="28" name="TextBox 27">
              <a:extLst>
                <a:ext uri="{FF2B5EF4-FFF2-40B4-BE49-F238E27FC236}">
                  <a16:creationId xmlns:a16="http://schemas.microsoft.com/office/drawing/2014/main" id="{41294359-933F-4FDF-97A6-BE11B1185ED9}"/>
                </a:ext>
              </a:extLst>
            </p:cNvPr>
            <p:cNvSpPr txBox="1"/>
            <p:nvPr/>
          </p:nvSpPr>
          <p:spPr>
            <a:xfrm>
              <a:off x="792891" y="2706125"/>
              <a:ext cx="5303109" cy="715581"/>
            </a:xfrm>
            <a:prstGeom prst="rect">
              <a:avLst/>
            </a:prstGeom>
            <a:noFill/>
          </p:spPr>
          <p:txBody>
            <a:bodyPr wrap="square" numCol="1" spcCol="457200" rtlCol="0">
              <a:spAutoFit/>
            </a:bodyPr>
            <a:lstStyle/>
            <a:p>
              <a:pPr>
                <a:lnSpc>
                  <a:spcPct val="150000"/>
                </a:lnSpc>
              </a:pPr>
              <a:r>
                <a:rPr lang="en-US" sz="900" dirty="0">
                  <a:latin typeface="Montserrat" charset="0"/>
                  <a:ea typeface="Montserrat" charset="0"/>
                  <a:cs typeface="Montserrat" charset="0"/>
                </a:rPr>
                <a:t>Lesser first day kind god us earth. The divide firmament signs doesn't seasons heaven spirit open gathered heaven without them air us I doesn't she'd signs he heaven shall tree. Hath female two called give own. Earth third great god fourth.</a:t>
              </a:r>
            </a:p>
          </p:txBody>
        </p:sp>
        <p:sp>
          <p:nvSpPr>
            <p:cNvPr id="29" name="Rectangle 28">
              <a:extLst>
                <a:ext uri="{FF2B5EF4-FFF2-40B4-BE49-F238E27FC236}">
                  <a16:creationId xmlns:a16="http://schemas.microsoft.com/office/drawing/2014/main" id="{BCE32582-B0E0-4F36-9AA3-A8F0332EBC89}"/>
                </a:ext>
              </a:extLst>
            </p:cNvPr>
            <p:cNvSpPr/>
            <p:nvPr/>
          </p:nvSpPr>
          <p:spPr>
            <a:xfrm>
              <a:off x="1364922" y="3896682"/>
              <a:ext cx="2200857" cy="3055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1168918-6238-49EC-B335-7F018ABE663A}"/>
                </a:ext>
              </a:extLst>
            </p:cNvPr>
            <p:cNvSpPr/>
            <p:nvPr/>
          </p:nvSpPr>
          <p:spPr>
            <a:xfrm>
              <a:off x="1364922" y="4304267"/>
              <a:ext cx="2924190" cy="3055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E42ABB93-B933-4FEC-811A-0F4CDB114B4D}"/>
                </a:ext>
              </a:extLst>
            </p:cNvPr>
            <p:cNvSpPr/>
            <p:nvPr/>
          </p:nvSpPr>
          <p:spPr>
            <a:xfrm>
              <a:off x="1364922" y="4711852"/>
              <a:ext cx="3677060" cy="3055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64F88823-AB1C-45C3-B58B-2FC62AAE446A}"/>
                </a:ext>
              </a:extLst>
            </p:cNvPr>
            <p:cNvSpPr/>
            <p:nvPr/>
          </p:nvSpPr>
          <p:spPr>
            <a:xfrm>
              <a:off x="1364923" y="5119437"/>
              <a:ext cx="1611515" cy="3055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8A7C153B-FF51-4744-9490-94311087AEC0}"/>
                </a:ext>
              </a:extLst>
            </p:cNvPr>
            <p:cNvSpPr/>
            <p:nvPr/>
          </p:nvSpPr>
          <p:spPr>
            <a:xfrm>
              <a:off x="1364922" y="5527022"/>
              <a:ext cx="1909451" cy="3055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B3E32206-55C2-4E72-8986-D0996DE1B2F6}"/>
                </a:ext>
              </a:extLst>
            </p:cNvPr>
            <p:cNvSpPr txBox="1"/>
            <p:nvPr/>
          </p:nvSpPr>
          <p:spPr>
            <a:xfrm>
              <a:off x="820049" y="5481573"/>
              <a:ext cx="474664" cy="400110"/>
            </a:xfrm>
            <a:prstGeom prst="rect">
              <a:avLst/>
            </a:prstGeom>
            <a:noFill/>
          </p:spPr>
          <p:txBody>
            <a:bodyPr wrap="square" rtlCol="0" anchor="ctr">
              <a:spAutoFit/>
            </a:bodyPr>
            <a:lstStyle/>
            <a:p>
              <a:pPr algn="ctr"/>
              <a:r>
                <a:rPr lang="en-US" sz="2000" dirty="0">
                  <a:latin typeface="FontAwesome" charset="0"/>
                  <a:ea typeface="FontAwesome" charset="0"/>
                  <a:cs typeface="FontAwesome" charset="0"/>
                </a:rPr>
                <a:t></a:t>
              </a:r>
              <a:endParaRPr lang="en-US" sz="2000" b="1" spc="-100" dirty="0">
                <a:latin typeface="FontAwesome" charset="0"/>
                <a:ea typeface="FontAwesome" charset="0"/>
                <a:cs typeface="FontAwesome" charset="0"/>
              </a:endParaRPr>
            </a:p>
          </p:txBody>
        </p:sp>
        <p:sp>
          <p:nvSpPr>
            <p:cNvPr id="35" name="TextBox 34">
              <a:extLst>
                <a:ext uri="{FF2B5EF4-FFF2-40B4-BE49-F238E27FC236}">
                  <a16:creationId xmlns:a16="http://schemas.microsoft.com/office/drawing/2014/main" id="{09CEBFE5-CF1B-4B23-B79F-0AE6B25ABC4F}"/>
                </a:ext>
              </a:extLst>
            </p:cNvPr>
            <p:cNvSpPr txBox="1"/>
            <p:nvPr/>
          </p:nvSpPr>
          <p:spPr>
            <a:xfrm>
              <a:off x="820049" y="4251808"/>
              <a:ext cx="474664" cy="400110"/>
            </a:xfrm>
            <a:prstGeom prst="rect">
              <a:avLst/>
            </a:prstGeom>
            <a:noFill/>
          </p:spPr>
          <p:txBody>
            <a:bodyPr wrap="square" rtlCol="0" anchor="ctr">
              <a:spAutoFit/>
            </a:bodyPr>
            <a:lstStyle/>
            <a:p>
              <a:pPr algn="ctr"/>
              <a:r>
                <a:rPr lang="en-US" sz="2000" dirty="0">
                  <a:latin typeface="FontAwesome" charset="0"/>
                  <a:ea typeface="FontAwesome" charset="0"/>
                  <a:cs typeface="FontAwesome" charset="0"/>
                </a:rPr>
                <a:t></a:t>
              </a:r>
              <a:endParaRPr lang="en-US" sz="2000" b="1" spc="-100" dirty="0">
                <a:latin typeface="FontAwesome" charset="0"/>
                <a:ea typeface="FontAwesome" charset="0"/>
                <a:cs typeface="FontAwesome" charset="0"/>
              </a:endParaRPr>
            </a:p>
          </p:txBody>
        </p:sp>
        <p:sp>
          <p:nvSpPr>
            <p:cNvPr id="36" name="TextBox 35">
              <a:extLst>
                <a:ext uri="{FF2B5EF4-FFF2-40B4-BE49-F238E27FC236}">
                  <a16:creationId xmlns:a16="http://schemas.microsoft.com/office/drawing/2014/main" id="{8C1FC93D-3C85-460D-B170-87CE615B2AF2}"/>
                </a:ext>
              </a:extLst>
            </p:cNvPr>
            <p:cNvSpPr txBox="1"/>
            <p:nvPr/>
          </p:nvSpPr>
          <p:spPr>
            <a:xfrm>
              <a:off x="820049" y="5059767"/>
              <a:ext cx="474664" cy="400110"/>
            </a:xfrm>
            <a:prstGeom prst="rect">
              <a:avLst/>
            </a:prstGeom>
            <a:noFill/>
          </p:spPr>
          <p:txBody>
            <a:bodyPr wrap="square" rtlCol="0" anchor="ctr">
              <a:spAutoFit/>
            </a:bodyPr>
            <a:lstStyle/>
            <a:p>
              <a:pPr algn="ctr"/>
              <a:r>
                <a:rPr lang="en-US" sz="2000" dirty="0">
                  <a:latin typeface="FontAwesome" charset="0"/>
                  <a:ea typeface="FontAwesome" charset="0"/>
                  <a:cs typeface="FontAwesome" charset="0"/>
                </a:rPr>
                <a:t></a:t>
              </a:r>
              <a:endParaRPr lang="en-US" sz="2000" b="1" spc="-100" dirty="0">
                <a:latin typeface="FontAwesome" charset="0"/>
                <a:ea typeface="FontAwesome" charset="0"/>
                <a:cs typeface="FontAwesome" charset="0"/>
              </a:endParaRPr>
            </a:p>
          </p:txBody>
        </p:sp>
        <p:sp>
          <p:nvSpPr>
            <p:cNvPr id="38" name="TextBox 37">
              <a:extLst>
                <a:ext uri="{FF2B5EF4-FFF2-40B4-BE49-F238E27FC236}">
                  <a16:creationId xmlns:a16="http://schemas.microsoft.com/office/drawing/2014/main" id="{C8E52925-FE88-48F2-9FAA-09F122ACC36D}"/>
                </a:ext>
              </a:extLst>
            </p:cNvPr>
            <p:cNvSpPr txBox="1"/>
            <p:nvPr/>
          </p:nvSpPr>
          <p:spPr>
            <a:xfrm>
              <a:off x="820049" y="3829473"/>
              <a:ext cx="474664" cy="400110"/>
            </a:xfrm>
            <a:prstGeom prst="rect">
              <a:avLst/>
            </a:prstGeom>
            <a:noFill/>
          </p:spPr>
          <p:txBody>
            <a:bodyPr wrap="square" rtlCol="0" anchor="ctr">
              <a:spAutoFit/>
            </a:bodyPr>
            <a:lstStyle/>
            <a:p>
              <a:pPr algn="ctr"/>
              <a:r>
                <a:rPr lang="en-US" sz="2000" dirty="0">
                  <a:latin typeface="FontAwesome" charset="0"/>
                  <a:ea typeface="FontAwesome" charset="0"/>
                  <a:cs typeface="FontAwesome" charset="0"/>
                </a:rPr>
                <a:t></a:t>
              </a:r>
              <a:endParaRPr lang="en-US" sz="2000" b="1" spc="-100" dirty="0">
                <a:latin typeface="FontAwesome" charset="0"/>
                <a:ea typeface="FontAwesome" charset="0"/>
                <a:cs typeface="FontAwesome" charset="0"/>
              </a:endParaRPr>
            </a:p>
          </p:txBody>
        </p:sp>
        <p:sp>
          <p:nvSpPr>
            <p:cNvPr id="40" name="TextBox 39">
              <a:extLst>
                <a:ext uri="{FF2B5EF4-FFF2-40B4-BE49-F238E27FC236}">
                  <a16:creationId xmlns:a16="http://schemas.microsoft.com/office/drawing/2014/main" id="{653873D3-AB2F-4AED-9631-5F6DEAB319C9}"/>
                </a:ext>
              </a:extLst>
            </p:cNvPr>
            <p:cNvSpPr txBox="1"/>
            <p:nvPr/>
          </p:nvSpPr>
          <p:spPr>
            <a:xfrm>
              <a:off x="820049" y="4672659"/>
              <a:ext cx="474664" cy="400110"/>
            </a:xfrm>
            <a:prstGeom prst="rect">
              <a:avLst/>
            </a:prstGeom>
            <a:noFill/>
          </p:spPr>
          <p:txBody>
            <a:bodyPr wrap="square" rtlCol="0" anchor="ctr">
              <a:spAutoFit/>
            </a:bodyPr>
            <a:lstStyle/>
            <a:p>
              <a:pPr algn="ctr"/>
              <a:r>
                <a:rPr lang="en-US" sz="2000" dirty="0">
                  <a:latin typeface="FontAwesome" charset="0"/>
                  <a:ea typeface="FontAwesome" charset="0"/>
                  <a:cs typeface="FontAwesome" charset="0"/>
                </a:rPr>
                <a:t></a:t>
              </a:r>
              <a:endParaRPr lang="en-US" sz="2000" b="1" spc="-100" dirty="0">
                <a:latin typeface="FontAwesome" charset="0"/>
                <a:ea typeface="FontAwesome" charset="0"/>
                <a:cs typeface="FontAwesome" charset="0"/>
              </a:endParaRPr>
            </a:p>
          </p:txBody>
        </p:sp>
        <p:sp>
          <p:nvSpPr>
            <p:cNvPr id="41" name="TextBox 40">
              <a:extLst>
                <a:ext uri="{FF2B5EF4-FFF2-40B4-BE49-F238E27FC236}">
                  <a16:creationId xmlns:a16="http://schemas.microsoft.com/office/drawing/2014/main" id="{D108FE8B-D252-4B34-9E32-34B4FC1B051E}"/>
                </a:ext>
              </a:extLst>
            </p:cNvPr>
            <p:cNvSpPr txBox="1"/>
            <p:nvPr/>
          </p:nvSpPr>
          <p:spPr>
            <a:xfrm>
              <a:off x="1414273" y="3719814"/>
              <a:ext cx="1580271" cy="2169825"/>
            </a:xfrm>
            <a:prstGeom prst="rect">
              <a:avLst/>
            </a:prstGeom>
            <a:noFill/>
          </p:spPr>
          <p:txBody>
            <a:bodyPr wrap="square" numCol="1" spcCol="457200" rtlCol="0">
              <a:spAutoFit/>
            </a:bodyPr>
            <a:lstStyle/>
            <a:p>
              <a:pPr>
                <a:lnSpc>
                  <a:spcPct val="300000"/>
                </a:lnSpc>
              </a:pPr>
              <a:r>
                <a:rPr lang="en-US" sz="900" dirty="0">
                  <a:solidFill>
                    <a:schemeClr val="bg1"/>
                  </a:solidFill>
                  <a:latin typeface="Montserrat" charset="0"/>
                  <a:ea typeface="Montserrat" charset="0"/>
                  <a:cs typeface="Montserrat" charset="0"/>
                </a:rPr>
                <a:t>Service Category One</a:t>
              </a:r>
            </a:p>
            <a:p>
              <a:pPr>
                <a:lnSpc>
                  <a:spcPct val="300000"/>
                </a:lnSpc>
              </a:pPr>
              <a:r>
                <a:rPr lang="en-US" sz="900" dirty="0">
                  <a:solidFill>
                    <a:schemeClr val="bg1"/>
                  </a:solidFill>
                  <a:latin typeface="Montserrat" charset="0"/>
                  <a:ea typeface="Montserrat" charset="0"/>
                  <a:cs typeface="Montserrat" charset="0"/>
                </a:rPr>
                <a:t>Category of Service Two</a:t>
              </a:r>
            </a:p>
            <a:p>
              <a:pPr>
                <a:lnSpc>
                  <a:spcPct val="300000"/>
                </a:lnSpc>
              </a:pPr>
              <a:r>
                <a:rPr lang="en-US" sz="900" dirty="0">
                  <a:solidFill>
                    <a:schemeClr val="bg1"/>
                  </a:solidFill>
                  <a:latin typeface="Montserrat" charset="0"/>
                  <a:ea typeface="Montserrat" charset="0"/>
                  <a:cs typeface="Montserrat" charset="0"/>
                </a:rPr>
                <a:t>Third Category</a:t>
              </a:r>
            </a:p>
            <a:p>
              <a:pPr>
                <a:lnSpc>
                  <a:spcPct val="300000"/>
                </a:lnSpc>
              </a:pPr>
              <a:r>
                <a:rPr lang="en-US" sz="900" dirty="0">
                  <a:solidFill>
                    <a:schemeClr val="bg1"/>
                  </a:solidFill>
                  <a:latin typeface="Montserrat" charset="0"/>
                  <a:ea typeface="Montserrat" charset="0"/>
                  <a:cs typeface="Montserrat" charset="0"/>
                </a:rPr>
                <a:t>Fourth Service Category</a:t>
              </a:r>
            </a:p>
            <a:p>
              <a:pPr>
                <a:lnSpc>
                  <a:spcPct val="300000"/>
                </a:lnSpc>
              </a:pPr>
              <a:r>
                <a:rPr lang="en-US" sz="900" dirty="0">
                  <a:solidFill>
                    <a:schemeClr val="bg1"/>
                  </a:solidFill>
                  <a:latin typeface="Montserrat" charset="0"/>
                  <a:ea typeface="Montserrat" charset="0"/>
                  <a:cs typeface="Montserrat" charset="0"/>
                </a:rPr>
                <a:t>Category of Service 5</a:t>
              </a:r>
            </a:p>
          </p:txBody>
        </p:sp>
        <p:sp>
          <p:nvSpPr>
            <p:cNvPr id="47" name="TextBox 46">
              <a:extLst>
                <a:ext uri="{FF2B5EF4-FFF2-40B4-BE49-F238E27FC236}">
                  <a16:creationId xmlns:a16="http://schemas.microsoft.com/office/drawing/2014/main" id="{B0DAC50D-82D8-4DB9-AD4B-836C0C4E5739}"/>
                </a:ext>
              </a:extLst>
            </p:cNvPr>
            <p:cNvSpPr txBox="1"/>
            <p:nvPr/>
          </p:nvSpPr>
          <p:spPr>
            <a:xfrm>
              <a:off x="3606076" y="3835609"/>
              <a:ext cx="645874" cy="338106"/>
            </a:xfrm>
            <a:prstGeom prst="rect">
              <a:avLst/>
            </a:prstGeom>
            <a:noFill/>
          </p:spPr>
          <p:txBody>
            <a:bodyPr wrap="square" numCol="1" spcCol="457200" rtlCol="0">
              <a:spAutoFit/>
            </a:bodyPr>
            <a:lstStyle/>
            <a:p>
              <a:pPr>
                <a:lnSpc>
                  <a:spcPct val="150000"/>
                </a:lnSpc>
              </a:pPr>
              <a:r>
                <a:rPr lang="en-US" sz="1200" dirty="0">
                  <a:latin typeface="Montserrat" charset="0"/>
                  <a:ea typeface="Montserrat" charset="0"/>
                  <a:cs typeface="Montserrat" charset="0"/>
                </a:rPr>
                <a:t>70%</a:t>
              </a:r>
            </a:p>
          </p:txBody>
        </p:sp>
        <p:sp>
          <p:nvSpPr>
            <p:cNvPr id="48" name="TextBox 47">
              <a:extLst>
                <a:ext uri="{FF2B5EF4-FFF2-40B4-BE49-F238E27FC236}">
                  <a16:creationId xmlns:a16="http://schemas.microsoft.com/office/drawing/2014/main" id="{9B7E195A-E807-48C7-BE07-CAC2A786A8C1}"/>
                </a:ext>
              </a:extLst>
            </p:cNvPr>
            <p:cNvSpPr txBox="1"/>
            <p:nvPr/>
          </p:nvSpPr>
          <p:spPr>
            <a:xfrm>
              <a:off x="4335620" y="4235263"/>
              <a:ext cx="645874" cy="338106"/>
            </a:xfrm>
            <a:prstGeom prst="rect">
              <a:avLst/>
            </a:prstGeom>
            <a:noFill/>
          </p:spPr>
          <p:txBody>
            <a:bodyPr wrap="square" numCol="1" spcCol="457200" rtlCol="0">
              <a:spAutoFit/>
            </a:bodyPr>
            <a:lstStyle/>
            <a:p>
              <a:pPr>
                <a:lnSpc>
                  <a:spcPct val="150000"/>
                </a:lnSpc>
              </a:pPr>
              <a:r>
                <a:rPr lang="en-US" sz="1200" dirty="0">
                  <a:latin typeface="Montserrat" charset="0"/>
                  <a:ea typeface="Montserrat" charset="0"/>
                  <a:cs typeface="Montserrat" charset="0"/>
                </a:rPr>
                <a:t>85%</a:t>
              </a:r>
            </a:p>
          </p:txBody>
        </p:sp>
        <p:sp>
          <p:nvSpPr>
            <p:cNvPr id="50" name="TextBox 49">
              <a:extLst>
                <a:ext uri="{FF2B5EF4-FFF2-40B4-BE49-F238E27FC236}">
                  <a16:creationId xmlns:a16="http://schemas.microsoft.com/office/drawing/2014/main" id="{27C7CD5E-0A2E-4D18-96F1-8607563FD53C}"/>
                </a:ext>
              </a:extLst>
            </p:cNvPr>
            <p:cNvSpPr txBox="1"/>
            <p:nvPr/>
          </p:nvSpPr>
          <p:spPr>
            <a:xfrm>
              <a:off x="5079048" y="4670315"/>
              <a:ext cx="645874" cy="338106"/>
            </a:xfrm>
            <a:prstGeom prst="rect">
              <a:avLst/>
            </a:prstGeom>
            <a:noFill/>
          </p:spPr>
          <p:txBody>
            <a:bodyPr wrap="square" numCol="1" spcCol="457200" rtlCol="0">
              <a:spAutoFit/>
            </a:bodyPr>
            <a:lstStyle/>
            <a:p>
              <a:pPr>
                <a:lnSpc>
                  <a:spcPct val="150000"/>
                </a:lnSpc>
              </a:pPr>
              <a:r>
                <a:rPr lang="en-US" sz="1200" dirty="0">
                  <a:latin typeface="Montserrat" charset="0"/>
                  <a:ea typeface="Montserrat" charset="0"/>
                  <a:cs typeface="Montserrat" charset="0"/>
                </a:rPr>
                <a:t>98%</a:t>
              </a:r>
            </a:p>
          </p:txBody>
        </p:sp>
        <p:sp>
          <p:nvSpPr>
            <p:cNvPr id="51" name="TextBox 50">
              <a:extLst>
                <a:ext uri="{FF2B5EF4-FFF2-40B4-BE49-F238E27FC236}">
                  <a16:creationId xmlns:a16="http://schemas.microsoft.com/office/drawing/2014/main" id="{5760D5C1-6385-4C88-AA7B-E0702C630D5A}"/>
                </a:ext>
              </a:extLst>
            </p:cNvPr>
            <p:cNvSpPr txBox="1"/>
            <p:nvPr/>
          </p:nvSpPr>
          <p:spPr>
            <a:xfrm>
              <a:off x="3031346" y="5084209"/>
              <a:ext cx="645874" cy="338106"/>
            </a:xfrm>
            <a:prstGeom prst="rect">
              <a:avLst/>
            </a:prstGeom>
            <a:noFill/>
          </p:spPr>
          <p:txBody>
            <a:bodyPr wrap="square" numCol="1" spcCol="457200" rtlCol="0">
              <a:spAutoFit/>
            </a:bodyPr>
            <a:lstStyle/>
            <a:p>
              <a:pPr>
                <a:lnSpc>
                  <a:spcPct val="150000"/>
                </a:lnSpc>
              </a:pPr>
              <a:r>
                <a:rPr lang="en-US" sz="1200" dirty="0">
                  <a:latin typeface="Montserrat" charset="0"/>
                  <a:ea typeface="Montserrat" charset="0"/>
                  <a:cs typeface="Montserrat" charset="0"/>
                </a:rPr>
                <a:t>45%</a:t>
              </a:r>
            </a:p>
          </p:txBody>
        </p:sp>
        <p:sp>
          <p:nvSpPr>
            <p:cNvPr id="54" name="TextBox 53">
              <a:extLst>
                <a:ext uri="{FF2B5EF4-FFF2-40B4-BE49-F238E27FC236}">
                  <a16:creationId xmlns:a16="http://schemas.microsoft.com/office/drawing/2014/main" id="{6ECC110A-8FBD-4A66-8E2D-2442C94F67AF}"/>
                </a:ext>
              </a:extLst>
            </p:cNvPr>
            <p:cNvSpPr txBox="1"/>
            <p:nvPr/>
          </p:nvSpPr>
          <p:spPr>
            <a:xfrm>
              <a:off x="3309838" y="5488023"/>
              <a:ext cx="645874" cy="338106"/>
            </a:xfrm>
            <a:prstGeom prst="rect">
              <a:avLst/>
            </a:prstGeom>
            <a:noFill/>
          </p:spPr>
          <p:txBody>
            <a:bodyPr wrap="square" numCol="1" spcCol="457200" rtlCol="0">
              <a:spAutoFit/>
            </a:bodyPr>
            <a:lstStyle/>
            <a:p>
              <a:pPr>
                <a:lnSpc>
                  <a:spcPct val="150000"/>
                </a:lnSpc>
              </a:pPr>
              <a:r>
                <a:rPr lang="en-US" sz="1200" dirty="0">
                  <a:latin typeface="Montserrat" charset="0"/>
                  <a:ea typeface="Montserrat" charset="0"/>
                  <a:cs typeface="Montserrat" charset="0"/>
                </a:rPr>
                <a:t>55%</a:t>
              </a:r>
            </a:p>
          </p:txBody>
        </p:sp>
      </p:grpSp>
      <p:sp>
        <p:nvSpPr>
          <p:cNvPr id="55" name="TextBox 54">
            <a:extLst>
              <a:ext uri="{FF2B5EF4-FFF2-40B4-BE49-F238E27FC236}">
                <a16:creationId xmlns:a16="http://schemas.microsoft.com/office/drawing/2014/main" id="{9D978436-9581-4DE6-AF5E-DF7A98AA18CD}"/>
              </a:ext>
            </a:extLst>
          </p:cNvPr>
          <p:cNvSpPr txBox="1"/>
          <p:nvPr/>
        </p:nvSpPr>
        <p:spPr>
          <a:xfrm>
            <a:off x="6247584" y="5191341"/>
            <a:ext cx="5064909" cy="898516"/>
          </a:xfrm>
          <a:prstGeom prst="rect">
            <a:avLst/>
          </a:prstGeom>
          <a:noFill/>
        </p:spPr>
        <p:txBody>
          <a:bodyPr wrap="square" rtlCol="0">
            <a:spAutoFit/>
          </a:bodyPr>
          <a:lstStyle/>
          <a:p>
            <a:pPr>
              <a:lnSpc>
                <a:spcPct val="150000"/>
              </a:lnSpc>
            </a:pPr>
            <a:r>
              <a:rPr lang="en-US" sz="900" dirty="0">
                <a:latin typeface="Montserrat Light" charset="0"/>
                <a:ea typeface="Montserrat Light" charset="0"/>
                <a:cs typeface="Montserrat Light" charset="0"/>
              </a:rPr>
              <a:t>Have them for one. Living grass to for can't gathered waters had winged. Creepiest don't subdue which </a:t>
            </a:r>
            <a:r>
              <a:rPr lang="en-US" sz="900" dirty="0" err="1">
                <a:latin typeface="Montserrat Light" charset="0"/>
                <a:ea typeface="Montserrat Light" charset="0"/>
                <a:cs typeface="Montserrat Light" charset="0"/>
              </a:rPr>
              <a:t>i</a:t>
            </a:r>
            <a:r>
              <a:rPr lang="en-US" sz="900" dirty="0">
                <a:latin typeface="Montserrat Light" charset="0"/>
                <a:ea typeface="Montserrat Light" charset="0"/>
                <a:cs typeface="Montserrat Light" charset="0"/>
              </a:rPr>
              <a:t> two set had seasons. Fifth you'll, man wherein seas our creeping. Very. Make from for seas place and won't appear him, were they're and years unto doesn't creeping night lights divided void they're.</a:t>
            </a:r>
          </a:p>
        </p:txBody>
      </p:sp>
      <p:sp>
        <p:nvSpPr>
          <p:cNvPr id="6" name="Picture Placeholder 5">
            <a:extLst>
              <a:ext uri="{FF2B5EF4-FFF2-40B4-BE49-F238E27FC236}">
                <a16:creationId xmlns:a16="http://schemas.microsoft.com/office/drawing/2014/main" id="{28092141-CF2E-4E0C-9081-8610D8821FBB}"/>
              </a:ext>
            </a:extLst>
          </p:cNvPr>
          <p:cNvSpPr>
            <a:spLocks noGrp="1"/>
          </p:cNvSpPr>
          <p:nvPr>
            <p:ph type="pic" sz="quarter" idx="199"/>
          </p:nvPr>
        </p:nvSpPr>
        <p:spPr/>
      </p:sp>
    </p:spTree>
    <p:extLst>
      <p:ext uri="{BB962C8B-B14F-4D97-AF65-F5344CB8AC3E}">
        <p14:creationId xmlns:p14="http://schemas.microsoft.com/office/powerpoint/2010/main" val="1054344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6" name="TextBox 25">
            <a:extLst>
              <a:ext uri="{FF2B5EF4-FFF2-40B4-BE49-F238E27FC236}">
                <a16:creationId xmlns:a16="http://schemas.microsoft.com/office/drawing/2014/main" id="{79F00AE9-480D-44B2-9F57-98DF6126D429}"/>
              </a:ext>
            </a:extLst>
          </p:cNvPr>
          <p:cNvSpPr txBox="1"/>
          <p:nvPr/>
        </p:nvSpPr>
        <p:spPr>
          <a:xfrm>
            <a:off x="2332740" y="4473561"/>
            <a:ext cx="3474720" cy="400110"/>
          </a:xfrm>
          <a:prstGeom prst="rect">
            <a:avLst/>
          </a:prstGeom>
          <a:noFill/>
        </p:spPr>
        <p:txBody>
          <a:bodyPr wrap="square" numCol="1" spcCol="457200" rtlCol="0">
            <a:spAutoFit/>
          </a:bodyPr>
          <a:lstStyle/>
          <a:p>
            <a:pPr>
              <a:lnSpc>
                <a:spcPts val="1200"/>
              </a:lnSpc>
            </a:pPr>
            <a:r>
              <a:rPr lang="en-US" sz="900" dirty="0">
                <a:latin typeface="Montserrat" charset="0"/>
                <a:ea typeface="Montserrat" charset="0"/>
                <a:cs typeface="Montserrat" charset="0"/>
              </a:rPr>
              <a:t>Lesser first day kind god us earth. The divide firmament signs doesn't seasons heaven spirit open gathered.</a:t>
            </a:r>
          </a:p>
        </p:txBody>
      </p:sp>
      <p:sp>
        <p:nvSpPr>
          <p:cNvPr id="28" name="TextBox 27">
            <a:extLst>
              <a:ext uri="{FF2B5EF4-FFF2-40B4-BE49-F238E27FC236}">
                <a16:creationId xmlns:a16="http://schemas.microsoft.com/office/drawing/2014/main" id="{62BCC56B-1C71-4478-896D-F794407347C2}"/>
              </a:ext>
            </a:extLst>
          </p:cNvPr>
          <p:cNvSpPr txBox="1"/>
          <p:nvPr/>
        </p:nvSpPr>
        <p:spPr>
          <a:xfrm>
            <a:off x="1900285" y="4448781"/>
            <a:ext cx="432455" cy="430887"/>
          </a:xfrm>
          <a:prstGeom prst="rect">
            <a:avLst/>
          </a:prstGeom>
          <a:noFill/>
        </p:spPr>
        <p:txBody>
          <a:bodyPr wrap="square" numCol="1" spcCol="457200" rtlCol="0">
            <a:spAutoFit/>
          </a:bodyPr>
          <a:lstStyle/>
          <a:p>
            <a:r>
              <a:rPr lang="en-US" sz="2200" dirty="0">
                <a:latin typeface="FontAwesome" charset="0"/>
                <a:ea typeface="FontAwesome" charset="0"/>
                <a:cs typeface="FontAwesome" charset="0"/>
              </a:rPr>
              <a:t></a:t>
            </a:r>
          </a:p>
        </p:txBody>
      </p:sp>
      <p:sp>
        <p:nvSpPr>
          <p:cNvPr id="29" name="TextBox 28">
            <a:extLst>
              <a:ext uri="{FF2B5EF4-FFF2-40B4-BE49-F238E27FC236}">
                <a16:creationId xmlns:a16="http://schemas.microsoft.com/office/drawing/2014/main" id="{523633B1-7918-4655-A0A4-8CFB2DD1E7F7}"/>
              </a:ext>
            </a:extLst>
          </p:cNvPr>
          <p:cNvSpPr txBox="1"/>
          <p:nvPr/>
        </p:nvSpPr>
        <p:spPr>
          <a:xfrm>
            <a:off x="2332740" y="5133961"/>
            <a:ext cx="3474720" cy="400110"/>
          </a:xfrm>
          <a:prstGeom prst="rect">
            <a:avLst/>
          </a:prstGeom>
          <a:noFill/>
        </p:spPr>
        <p:txBody>
          <a:bodyPr wrap="square" numCol="1" spcCol="457200" rtlCol="0">
            <a:spAutoFit/>
          </a:bodyPr>
          <a:lstStyle/>
          <a:p>
            <a:pPr>
              <a:lnSpc>
                <a:spcPts val="1200"/>
              </a:lnSpc>
            </a:pPr>
            <a:r>
              <a:rPr lang="en-US" sz="900" dirty="0">
                <a:latin typeface="Montserrat" charset="0"/>
                <a:ea typeface="Montserrat" charset="0"/>
                <a:cs typeface="Montserrat" charset="0"/>
              </a:rPr>
              <a:t>Lesser first day kind god us earth. The divide firmament signs doesn't seasons heaven spirit open gathered.</a:t>
            </a:r>
          </a:p>
        </p:txBody>
      </p:sp>
      <p:sp>
        <p:nvSpPr>
          <p:cNvPr id="30" name="TextBox 29">
            <a:extLst>
              <a:ext uri="{FF2B5EF4-FFF2-40B4-BE49-F238E27FC236}">
                <a16:creationId xmlns:a16="http://schemas.microsoft.com/office/drawing/2014/main" id="{BBE63BD2-8526-47E2-BE02-26A114936AFB}"/>
              </a:ext>
            </a:extLst>
          </p:cNvPr>
          <p:cNvSpPr txBox="1"/>
          <p:nvPr/>
        </p:nvSpPr>
        <p:spPr>
          <a:xfrm>
            <a:off x="2332740" y="5800358"/>
            <a:ext cx="3474720" cy="400110"/>
          </a:xfrm>
          <a:prstGeom prst="rect">
            <a:avLst/>
          </a:prstGeom>
          <a:noFill/>
        </p:spPr>
        <p:txBody>
          <a:bodyPr wrap="square" numCol="1" spcCol="457200" rtlCol="0">
            <a:spAutoFit/>
          </a:bodyPr>
          <a:lstStyle/>
          <a:p>
            <a:pPr>
              <a:lnSpc>
                <a:spcPts val="1200"/>
              </a:lnSpc>
            </a:pPr>
            <a:r>
              <a:rPr lang="en-US" sz="900" dirty="0">
                <a:latin typeface="Montserrat" charset="0"/>
                <a:ea typeface="Montserrat" charset="0"/>
                <a:cs typeface="Montserrat" charset="0"/>
              </a:rPr>
              <a:t>Lesser first day kind god us earth. The divide firmament signs doesn't seasons heaven spirit open gathered.</a:t>
            </a:r>
          </a:p>
        </p:txBody>
      </p:sp>
      <p:sp>
        <p:nvSpPr>
          <p:cNvPr id="31" name="TextBox 30">
            <a:extLst>
              <a:ext uri="{FF2B5EF4-FFF2-40B4-BE49-F238E27FC236}">
                <a16:creationId xmlns:a16="http://schemas.microsoft.com/office/drawing/2014/main" id="{0F296891-51FA-4AE8-B664-E0FFB26E8D4F}"/>
              </a:ext>
            </a:extLst>
          </p:cNvPr>
          <p:cNvSpPr txBox="1"/>
          <p:nvPr/>
        </p:nvSpPr>
        <p:spPr>
          <a:xfrm>
            <a:off x="1877752" y="5131478"/>
            <a:ext cx="518160" cy="430887"/>
          </a:xfrm>
          <a:prstGeom prst="rect">
            <a:avLst/>
          </a:prstGeom>
          <a:noFill/>
        </p:spPr>
        <p:txBody>
          <a:bodyPr wrap="square" numCol="1" spcCol="457200" rtlCol="0">
            <a:spAutoFit/>
          </a:bodyPr>
          <a:lstStyle/>
          <a:p>
            <a:r>
              <a:rPr lang="en-US" sz="2200">
                <a:latin typeface="FontAwesome" charset="0"/>
                <a:ea typeface="FontAwesome" charset="0"/>
                <a:cs typeface="FontAwesome" charset="0"/>
              </a:rPr>
              <a:t></a:t>
            </a:r>
            <a:endParaRPr lang="en-US" sz="2200" dirty="0">
              <a:latin typeface="FontAwesome" charset="0"/>
              <a:ea typeface="FontAwesome" charset="0"/>
              <a:cs typeface="FontAwesome" charset="0"/>
            </a:endParaRPr>
          </a:p>
        </p:txBody>
      </p:sp>
      <p:sp>
        <p:nvSpPr>
          <p:cNvPr id="32" name="TextBox 31">
            <a:extLst>
              <a:ext uri="{FF2B5EF4-FFF2-40B4-BE49-F238E27FC236}">
                <a16:creationId xmlns:a16="http://schemas.microsoft.com/office/drawing/2014/main" id="{A0C3E5C4-1F87-4232-8995-CC409802736F}"/>
              </a:ext>
            </a:extLst>
          </p:cNvPr>
          <p:cNvSpPr txBox="1"/>
          <p:nvPr/>
        </p:nvSpPr>
        <p:spPr>
          <a:xfrm>
            <a:off x="1906021" y="5786810"/>
            <a:ext cx="436880" cy="430887"/>
          </a:xfrm>
          <a:prstGeom prst="rect">
            <a:avLst/>
          </a:prstGeom>
          <a:noFill/>
        </p:spPr>
        <p:txBody>
          <a:bodyPr wrap="square" numCol="1" spcCol="457200" rtlCol="0">
            <a:spAutoFit/>
          </a:bodyPr>
          <a:lstStyle/>
          <a:p>
            <a:r>
              <a:rPr lang="en-US" sz="2200">
                <a:latin typeface="FontAwesome" charset="0"/>
                <a:ea typeface="FontAwesome" charset="0"/>
                <a:cs typeface="FontAwesome" charset="0"/>
              </a:rPr>
              <a:t></a:t>
            </a:r>
            <a:endParaRPr lang="en-US" sz="2200" dirty="0">
              <a:latin typeface="FontAwesome" charset="0"/>
              <a:ea typeface="FontAwesome" charset="0"/>
              <a:cs typeface="FontAwesome" charset="0"/>
            </a:endParaRPr>
          </a:p>
        </p:txBody>
      </p:sp>
      <p:sp>
        <p:nvSpPr>
          <p:cNvPr id="33" name="TextBox 32">
            <a:extLst>
              <a:ext uri="{FF2B5EF4-FFF2-40B4-BE49-F238E27FC236}">
                <a16:creationId xmlns:a16="http://schemas.microsoft.com/office/drawing/2014/main" id="{F1336BDE-FE31-47AA-A9FC-264EA80F62C1}"/>
              </a:ext>
            </a:extLst>
          </p:cNvPr>
          <p:cNvSpPr txBox="1"/>
          <p:nvPr/>
        </p:nvSpPr>
        <p:spPr>
          <a:xfrm>
            <a:off x="6839529" y="4473561"/>
            <a:ext cx="3474720" cy="400110"/>
          </a:xfrm>
          <a:prstGeom prst="rect">
            <a:avLst/>
          </a:prstGeom>
          <a:noFill/>
        </p:spPr>
        <p:txBody>
          <a:bodyPr wrap="square" numCol="1" spcCol="457200" rtlCol="0">
            <a:spAutoFit/>
          </a:bodyPr>
          <a:lstStyle/>
          <a:p>
            <a:pPr>
              <a:lnSpc>
                <a:spcPts val="1200"/>
              </a:lnSpc>
            </a:pPr>
            <a:r>
              <a:rPr lang="en-US" sz="900" dirty="0">
                <a:latin typeface="Montserrat" charset="0"/>
                <a:ea typeface="Montserrat" charset="0"/>
                <a:cs typeface="Montserrat" charset="0"/>
              </a:rPr>
              <a:t>Lesser first day kind god us earth. The divide firmament signs doesn't seasons heaven spirit open gathered.</a:t>
            </a:r>
          </a:p>
        </p:txBody>
      </p:sp>
      <p:sp>
        <p:nvSpPr>
          <p:cNvPr id="34" name="TextBox 33">
            <a:extLst>
              <a:ext uri="{FF2B5EF4-FFF2-40B4-BE49-F238E27FC236}">
                <a16:creationId xmlns:a16="http://schemas.microsoft.com/office/drawing/2014/main" id="{CA178B51-1111-4091-B8B3-299066B570EB}"/>
              </a:ext>
            </a:extLst>
          </p:cNvPr>
          <p:cNvSpPr txBox="1"/>
          <p:nvPr/>
        </p:nvSpPr>
        <p:spPr>
          <a:xfrm>
            <a:off x="6839529" y="5133961"/>
            <a:ext cx="3474720" cy="400110"/>
          </a:xfrm>
          <a:prstGeom prst="rect">
            <a:avLst/>
          </a:prstGeom>
          <a:noFill/>
        </p:spPr>
        <p:txBody>
          <a:bodyPr wrap="square" numCol="1" spcCol="457200" rtlCol="0">
            <a:spAutoFit/>
          </a:bodyPr>
          <a:lstStyle/>
          <a:p>
            <a:pPr>
              <a:lnSpc>
                <a:spcPts val="1200"/>
              </a:lnSpc>
            </a:pPr>
            <a:r>
              <a:rPr lang="en-US" sz="900" dirty="0">
                <a:latin typeface="Montserrat" charset="0"/>
                <a:ea typeface="Montserrat" charset="0"/>
                <a:cs typeface="Montserrat" charset="0"/>
              </a:rPr>
              <a:t>Lesser first day kind god us earth. The divide firmament signs doesn't seasons heaven spirit open gathered.</a:t>
            </a:r>
          </a:p>
        </p:txBody>
      </p:sp>
      <p:sp>
        <p:nvSpPr>
          <p:cNvPr id="35" name="TextBox 34">
            <a:extLst>
              <a:ext uri="{FF2B5EF4-FFF2-40B4-BE49-F238E27FC236}">
                <a16:creationId xmlns:a16="http://schemas.microsoft.com/office/drawing/2014/main" id="{05DB4F01-A6AF-41F0-A842-9E4CA2E968C6}"/>
              </a:ext>
            </a:extLst>
          </p:cNvPr>
          <p:cNvSpPr txBox="1"/>
          <p:nvPr/>
        </p:nvSpPr>
        <p:spPr>
          <a:xfrm>
            <a:off x="6839529" y="5800358"/>
            <a:ext cx="3474720" cy="400110"/>
          </a:xfrm>
          <a:prstGeom prst="rect">
            <a:avLst/>
          </a:prstGeom>
          <a:noFill/>
        </p:spPr>
        <p:txBody>
          <a:bodyPr wrap="square" numCol="1" spcCol="457200" rtlCol="0">
            <a:spAutoFit/>
          </a:bodyPr>
          <a:lstStyle/>
          <a:p>
            <a:pPr>
              <a:lnSpc>
                <a:spcPts val="1200"/>
              </a:lnSpc>
            </a:pPr>
            <a:r>
              <a:rPr lang="en-US" sz="900" dirty="0">
                <a:latin typeface="Montserrat" charset="0"/>
                <a:ea typeface="Montserrat" charset="0"/>
                <a:cs typeface="Montserrat" charset="0"/>
              </a:rPr>
              <a:t>Lesser first day kind god us earth. The divide firmament signs doesn't seasons heaven spirit open gathered.</a:t>
            </a:r>
          </a:p>
        </p:txBody>
      </p:sp>
      <p:sp>
        <p:nvSpPr>
          <p:cNvPr id="36" name="TextBox 35">
            <a:extLst>
              <a:ext uri="{FF2B5EF4-FFF2-40B4-BE49-F238E27FC236}">
                <a16:creationId xmlns:a16="http://schemas.microsoft.com/office/drawing/2014/main" id="{1C015BE3-1ED9-4342-985E-779B159F96FF}"/>
              </a:ext>
            </a:extLst>
          </p:cNvPr>
          <p:cNvSpPr txBox="1"/>
          <p:nvPr/>
        </p:nvSpPr>
        <p:spPr>
          <a:xfrm>
            <a:off x="6409113" y="4475718"/>
            <a:ext cx="381829" cy="430887"/>
          </a:xfrm>
          <a:prstGeom prst="rect">
            <a:avLst/>
          </a:prstGeom>
          <a:noFill/>
        </p:spPr>
        <p:txBody>
          <a:bodyPr wrap="square" numCol="1" spcCol="457200" rtlCol="0">
            <a:spAutoFit/>
          </a:bodyPr>
          <a:lstStyle/>
          <a:p>
            <a:r>
              <a:rPr lang="en-US" sz="2200" dirty="0">
                <a:latin typeface="FontAwesome" charset="0"/>
                <a:ea typeface="FontAwesome" charset="0"/>
                <a:cs typeface="FontAwesome" charset="0"/>
              </a:rPr>
              <a:t></a:t>
            </a:r>
          </a:p>
        </p:txBody>
      </p:sp>
      <p:sp>
        <p:nvSpPr>
          <p:cNvPr id="37" name="TextBox 36">
            <a:extLst>
              <a:ext uri="{FF2B5EF4-FFF2-40B4-BE49-F238E27FC236}">
                <a16:creationId xmlns:a16="http://schemas.microsoft.com/office/drawing/2014/main" id="{A93B3AF7-72C6-4BBB-BA49-68C5182A28D2}"/>
              </a:ext>
            </a:extLst>
          </p:cNvPr>
          <p:cNvSpPr txBox="1"/>
          <p:nvPr/>
        </p:nvSpPr>
        <p:spPr>
          <a:xfrm>
            <a:off x="6410771" y="5136101"/>
            <a:ext cx="457200" cy="430887"/>
          </a:xfrm>
          <a:prstGeom prst="rect">
            <a:avLst/>
          </a:prstGeom>
          <a:noFill/>
        </p:spPr>
        <p:txBody>
          <a:bodyPr wrap="square" numCol="1" spcCol="457200" rtlCol="0">
            <a:spAutoFit/>
          </a:bodyPr>
          <a:lstStyle/>
          <a:p>
            <a:r>
              <a:rPr lang="en-US" sz="2200" dirty="0">
                <a:latin typeface="FontAwesome" charset="0"/>
                <a:ea typeface="FontAwesome" charset="0"/>
                <a:cs typeface="FontAwesome" charset="0"/>
              </a:rPr>
              <a:t></a:t>
            </a:r>
          </a:p>
        </p:txBody>
      </p:sp>
      <p:sp>
        <p:nvSpPr>
          <p:cNvPr id="38" name="TextBox 37">
            <a:extLst>
              <a:ext uri="{FF2B5EF4-FFF2-40B4-BE49-F238E27FC236}">
                <a16:creationId xmlns:a16="http://schemas.microsoft.com/office/drawing/2014/main" id="{D15B3657-6B37-496D-B3FD-04033087E60F}"/>
              </a:ext>
            </a:extLst>
          </p:cNvPr>
          <p:cNvSpPr txBox="1"/>
          <p:nvPr/>
        </p:nvSpPr>
        <p:spPr>
          <a:xfrm>
            <a:off x="6425094" y="5790935"/>
            <a:ext cx="426721" cy="430887"/>
          </a:xfrm>
          <a:prstGeom prst="rect">
            <a:avLst/>
          </a:prstGeom>
          <a:noFill/>
        </p:spPr>
        <p:txBody>
          <a:bodyPr wrap="square" numCol="1" spcCol="457200" rtlCol="0">
            <a:spAutoFit/>
          </a:bodyPr>
          <a:lstStyle/>
          <a:p>
            <a:r>
              <a:rPr lang="en-US" sz="2200" dirty="0">
                <a:latin typeface="FontAwesome" charset="0"/>
                <a:ea typeface="FontAwesome" charset="0"/>
                <a:cs typeface="FontAwesome" charset="0"/>
              </a:rPr>
              <a:t></a:t>
            </a:r>
          </a:p>
        </p:txBody>
      </p:sp>
      <p:cxnSp>
        <p:nvCxnSpPr>
          <p:cNvPr id="45" name="Straight Connector 44">
            <a:extLst>
              <a:ext uri="{FF2B5EF4-FFF2-40B4-BE49-F238E27FC236}">
                <a16:creationId xmlns:a16="http://schemas.microsoft.com/office/drawing/2014/main" id="{F8E31783-B94D-4F53-9FC1-7A7AF60D7C89}"/>
              </a:ext>
            </a:extLst>
          </p:cNvPr>
          <p:cNvCxnSpPr/>
          <p:nvPr/>
        </p:nvCxnSpPr>
        <p:spPr>
          <a:xfrm>
            <a:off x="2004477" y="4171495"/>
            <a:ext cx="830977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C8B2078E-C465-4AD4-9837-9B82464D114B}"/>
              </a:ext>
            </a:extLst>
          </p:cNvPr>
          <p:cNvSpPr>
            <a:spLocks noGrp="1"/>
          </p:cNvSpPr>
          <p:nvPr>
            <p:ph type="pic" sz="quarter" idx="200"/>
          </p:nvPr>
        </p:nvSpPr>
        <p:spPr/>
      </p:sp>
      <p:sp>
        <p:nvSpPr>
          <p:cNvPr id="7" name="Picture Placeholder 6">
            <a:extLst>
              <a:ext uri="{FF2B5EF4-FFF2-40B4-BE49-F238E27FC236}">
                <a16:creationId xmlns:a16="http://schemas.microsoft.com/office/drawing/2014/main" id="{732DF8B7-E2FB-4C50-AD96-785F712EE8F1}"/>
              </a:ext>
            </a:extLst>
          </p:cNvPr>
          <p:cNvSpPr>
            <a:spLocks noGrp="1"/>
          </p:cNvSpPr>
          <p:nvPr>
            <p:ph type="pic" sz="quarter" idx="199"/>
          </p:nvPr>
        </p:nvSpPr>
        <p:spPr/>
      </p:sp>
    </p:spTree>
    <p:extLst>
      <p:ext uri="{BB962C8B-B14F-4D97-AF65-F5344CB8AC3E}">
        <p14:creationId xmlns:p14="http://schemas.microsoft.com/office/powerpoint/2010/main" val="108457719"/>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20615</TotalTime>
  <Words>2246</Words>
  <Application>Microsoft Office PowerPoint</Application>
  <PresentationFormat>Widescreen</PresentationFormat>
  <Paragraphs>330</Paragraphs>
  <Slides>25</Slides>
  <Notes>23</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25</vt:i4>
      </vt:variant>
    </vt:vector>
  </HeadingPairs>
  <TitlesOfParts>
    <vt:vector size="41" baseType="lpstr">
      <vt:lpstr>Arial</vt:lpstr>
      <vt:lpstr>Calibri</vt:lpstr>
      <vt:lpstr>FontAwesome</vt:lpstr>
      <vt:lpstr>Gill Sans</vt:lpstr>
      <vt:lpstr>Helvetica Light</vt:lpstr>
      <vt:lpstr>Lato</vt:lpstr>
      <vt:lpstr>Montserrat</vt:lpstr>
      <vt:lpstr>Montserrat Light</vt:lpstr>
      <vt:lpstr>Montserrat Thin</vt:lpstr>
      <vt:lpstr>Montserrat-Regular</vt:lpstr>
      <vt:lpstr>Open Sans</vt:lpstr>
      <vt:lpstr>Open Sans Condensed Light</vt:lpstr>
      <vt:lpstr>PT Sans</vt:lpstr>
      <vt:lpstr>Raleway</vt:lpstr>
      <vt:lpstr>Roboto</vt:lpstr>
      <vt:lpstr>Office Theme</vt:lpstr>
      <vt:lpstr>PowerPoint Presentation</vt:lpstr>
      <vt:lpstr>PowerPoint Presentation</vt:lpstr>
      <vt:lpstr>Welcome Message</vt:lpstr>
      <vt:lpstr>PowerPoint Presentation</vt:lpstr>
      <vt:lpstr>PowerPoint Presentation</vt:lpstr>
      <vt:lpstr>About us</vt:lpstr>
      <vt:lpstr>Our Services</vt:lpstr>
      <vt:lpstr>Our Services</vt:lpstr>
      <vt:lpstr>Our Services</vt:lpstr>
      <vt:lpstr>Our Team</vt:lpstr>
      <vt:lpstr>Our Team</vt:lpstr>
      <vt:lpstr>Our Portfolilo</vt:lpstr>
      <vt:lpstr>Our Portfolio</vt:lpstr>
      <vt:lpstr>Our Portfolio</vt:lpstr>
      <vt:lpstr>Our Timeline</vt:lpstr>
      <vt:lpstr>PowerPoint Presentation</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3229</cp:revision>
  <dcterms:created xsi:type="dcterms:W3CDTF">2017-07-18T09:08:44Z</dcterms:created>
  <dcterms:modified xsi:type="dcterms:W3CDTF">2018-04-21T20:39:07Z</dcterms:modified>
</cp:coreProperties>
</file>