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charts/chart2.xml" ContentType="application/vnd.openxmlformats-officedocument.drawingml.chart+xml"/>
  <Override PartName="/ppt/charts/style2.xml" ContentType="application/vnd.ms-office.chartstyle+xml"/>
  <Override PartName="/ppt/charts/colors2.xml" ContentType="application/vnd.ms-office.chartcolorstyl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charts/chart3.xml" ContentType="application/vnd.openxmlformats-officedocument.drawingml.chart+xml"/>
  <Override PartName="/ppt/charts/style3.xml" ContentType="application/vnd.ms-office.chartstyle+xml"/>
  <Override PartName="/ppt/charts/colors3.xml" ContentType="application/vnd.ms-office.chartcolorstyle+xml"/>
  <Override PartName="/ppt/charts/chart4.xml" ContentType="application/vnd.openxmlformats-officedocument.drawingml.chart+xml"/>
  <Override PartName="/ppt/charts/style4.xml" ContentType="application/vnd.ms-office.chartstyle+xml"/>
  <Override PartName="/ppt/charts/colors4.xml" ContentType="application/vnd.ms-office.chartcolorstyl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56" r:id="rId2"/>
    <p:sldId id="283" r:id="rId3"/>
    <p:sldId id="257" r:id="rId4"/>
    <p:sldId id="279" r:id="rId5"/>
    <p:sldId id="271" r:id="rId6"/>
    <p:sldId id="272" r:id="rId7"/>
    <p:sldId id="280" r:id="rId8"/>
    <p:sldId id="258" r:id="rId9"/>
    <p:sldId id="260" r:id="rId10"/>
    <p:sldId id="273" r:id="rId11"/>
    <p:sldId id="262" r:id="rId12"/>
    <p:sldId id="274" r:id="rId13"/>
    <p:sldId id="284" r:id="rId14"/>
    <p:sldId id="281" r:id="rId15"/>
    <p:sldId id="261" r:id="rId16"/>
    <p:sldId id="275" r:id="rId17"/>
    <p:sldId id="265" r:id="rId18"/>
    <p:sldId id="276" r:id="rId19"/>
    <p:sldId id="282" r:id="rId20"/>
    <p:sldId id="268" r:id="rId21"/>
    <p:sldId id="269" r:id="rId22"/>
    <p:sldId id="277"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0882" autoAdjust="0"/>
    <p:restoredTop sz="94249" autoAdjust="0"/>
  </p:normalViewPr>
  <p:slideViewPr>
    <p:cSldViewPr snapToGrid="0">
      <p:cViewPr>
        <p:scale>
          <a:sx n="50" d="100"/>
          <a:sy n="50" d="100"/>
        </p:scale>
        <p:origin x="1260" y="540"/>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7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microsoft.com/office/2015/10/relationships/revisionInfo" Target="revisionInfo.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_rels/chart2.xml.rels><?xml version="1.0" encoding="UTF-8" standalone="yes"?>
<Relationships xmlns="http://schemas.openxmlformats.org/package/2006/relationships"><Relationship Id="rId3" Type="http://schemas.openxmlformats.org/officeDocument/2006/relationships/package" Target="../embeddings/Microsoft_Excel_Worksheet1.xlsx"/><Relationship Id="rId2" Type="http://schemas.microsoft.com/office/2011/relationships/chartColorStyle" Target="colors2.xml"/><Relationship Id="rId1" Type="http://schemas.microsoft.com/office/2011/relationships/chartStyle" Target="style2.xml"/></Relationships>
</file>

<file path=ppt/charts/_rels/chart3.xml.rels><?xml version="1.0" encoding="UTF-8" standalone="yes"?>
<Relationships xmlns="http://schemas.openxmlformats.org/package/2006/relationships"><Relationship Id="rId3" Type="http://schemas.openxmlformats.org/officeDocument/2006/relationships/package" Target="../embeddings/Microsoft_Excel_Worksheet2.xlsx"/><Relationship Id="rId2" Type="http://schemas.microsoft.com/office/2011/relationships/chartColorStyle" Target="colors3.xml"/><Relationship Id="rId1" Type="http://schemas.microsoft.com/office/2011/relationships/chartStyle" Target="style3.xml"/></Relationships>
</file>

<file path=ppt/charts/_rels/chart4.xml.rels><?xml version="1.0" encoding="UTF-8" standalone="yes"?>
<Relationships xmlns="http://schemas.openxmlformats.org/package/2006/relationships"><Relationship Id="rId3" Type="http://schemas.openxmlformats.org/officeDocument/2006/relationships/package" Target="../embeddings/Microsoft_Excel_Worksheet3.xlsx"/><Relationship Id="rId2" Type="http://schemas.microsoft.com/office/2011/relationships/chartColorStyle" Target="colors4.xml"/><Relationship Id="rId1" Type="http://schemas.microsoft.com/office/2011/relationships/chartStyle" Target="style4.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tx2"/>
              </a:solidFill>
              <a:ln w="19050">
                <a:solidFill>
                  <a:schemeClr val="lt1"/>
                </a:solidFill>
              </a:ln>
              <a:effectLst/>
            </c:spPr>
            <c:extLst>
              <c:ext xmlns:c16="http://schemas.microsoft.com/office/drawing/2014/chart" uri="{C3380CC4-5D6E-409C-BE32-E72D297353CC}">
                <c16:uniqueId val="{00000001-89BE-4494-B2FC-45780E5810F2}"/>
              </c:ext>
            </c:extLst>
          </c:dPt>
          <c:dPt>
            <c:idx val="1"/>
            <c:bubble3D val="0"/>
            <c:spPr>
              <a:solidFill>
                <a:schemeClr val="accent2"/>
              </a:solidFill>
              <a:ln w="19050">
                <a:solidFill>
                  <a:schemeClr val="lt1"/>
                </a:solidFill>
              </a:ln>
              <a:effectLst/>
            </c:spPr>
            <c:extLst>
              <c:ext xmlns:c16="http://schemas.microsoft.com/office/drawing/2014/chart" uri="{C3380CC4-5D6E-409C-BE32-E72D297353CC}">
                <c16:uniqueId val="{00000003-89BE-4494-B2FC-45780E5810F2}"/>
              </c:ext>
            </c:extLst>
          </c:dPt>
          <c:dPt>
            <c:idx val="2"/>
            <c:bubble3D val="0"/>
            <c:spPr>
              <a:solidFill>
                <a:schemeClr val="accent3"/>
              </a:solidFill>
              <a:ln w="19050">
                <a:solidFill>
                  <a:schemeClr val="lt1"/>
                </a:solidFill>
              </a:ln>
              <a:effectLst/>
            </c:spPr>
            <c:extLst>
              <c:ext xmlns:c16="http://schemas.microsoft.com/office/drawing/2014/chart" uri="{C3380CC4-5D6E-409C-BE32-E72D297353CC}">
                <c16:uniqueId val="{00000005-89BE-4494-B2FC-45780E5810F2}"/>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89BE-4494-B2FC-45780E5810F2}"/>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89BE-4494-B2FC-45780E5810F2}"/>
            </c:ext>
          </c:extLst>
        </c:ser>
        <c:dLbls>
          <c:showLegendKey val="0"/>
          <c:showVal val="0"/>
          <c:showCatName val="0"/>
          <c:showSerName val="0"/>
          <c:showPercent val="0"/>
          <c:showBubbleSize val="0"/>
          <c:showLeaderLines val="1"/>
        </c:dLbls>
        <c:firstSliceAng val="6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tx1">
                  <a:lumMod val="75000"/>
                  <a:lumOff val="25000"/>
                </a:schemeClr>
              </a:solidFill>
              <a:ln w="19050">
                <a:solidFill>
                  <a:schemeClr val="lt1"/>
                </a:solidFill>
              </a:ln>
              <a:effectLst/>
            </c:spPr>
            <c:extLst>
              <c:ext xmlns:c16="http://schemas.microsoft.com/office/drawing/2014/chart" uri="{C3380CC4-5D6E-409C-BE32-E72D297353CC}">
                <c16:uniqueId val="{00000001-4800-4D5B-AEAB-0096101DA30C}"/>
              </c:ext>
            </c:extLst>
          </c:dPt>
          <c:dPt>
            <c:idx val="1"/>
            <c:bubble3D val="0"/>
            <c:spPr>
              <a:solidFill>
                <a:schemeClr val="accent4"/>
              </a:solidFill>
              <a:ln w="19050">
                <a:solidFill>
                  <a:schemeClr val="lt1"/>
                </a:solidFill>
              </a:ln>
              <a:effectLst/>
            </c:spPr>
            <c:extLst>
              <c:ext xmlns:c16="http://schemas.microsoft.com/office/drawing/2014/chart" uri="{C3380CC4-5D6E-409C-BE32-E72D297353CC}">
                <c16:uniqueId val="{00000003-4800-4D5B-AEAB-0096101DA30C}"/>
              </c:ext>
            </c:extLst>
          </c:dPt>
          <c:dPt>
            <c:idx val="2"/>
            <c:bubble3D val="0"/>
            <c:spPr>
              <a:solidFill>
                <a:schemeClr val="bg1"/>
              </a:solidFill>
              <a:ln w="19050">
                <a:solidFill>
                  <a:schemeClr val="lt1"/>
                </a:solidFill>
              </a:ln>
              <a:effectLst/>
            </c:spPr>
            <c:extLst>
              <c:ext xmlns:c16="http://schemas.microsoft.com/office/drawing/2014/chart" uri="{C3380CC4-5D6E-409C-BE32-E72D297353CC}">
                <c16:uniqueId val="{00000005-4800-4D5B-AEAB-0096101DA30C}"/>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4800-4D5B-AEAB-0096101DA30C}"/>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4800-4D5B-AEAB-0096101DA30C}"/>
            </c:ext>
          </c:extLst>
        </c:ser>
        <c:dLbls>
          <c:showLegendKey val="0"/>
          <c:showVal val="0"/>
          <c:showCatName val="0"/>
          <c:showSerName val="0"/>
          <c:showPercent val="0"/>
          <c:showBubbleSize val="0"/>
          <c:showLeaderLines val="1"/>
        </c:dLbls>
        <c:firstSliceAng val="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tx1">
                  <a:lumMod val="85000"/>
                  <a:lumOff val="15000"/>
                </a:schemeClr>
              </a:solidFill>
              <a:ln w="19050">
                <a:solidFill>
                  <a:schemeClr val="lt1"/>
                </a:solidFill>
              </a:ln>
              <a:effectLst/>
            </c:spPr>
            <c:extLst>
              <c:ext xmlns:c16="http://schemas.microsoft.com/office/drawing/2014/chart" uri="{C3380CC4-5D6E-409C-BE32-E72D297353CC}">
                <c16:uniqueId val="{00000001-F1AE-4BE1-B003-B2D675891C5C}"/>
              </c:ext>
            </c:extLst>
          </c:dPt>
          <c:dPt>
            <c:idx val="1"/>
            <c:bubble3D val="0"/>
            <c:spPr>
              <a:solidFill>
                <a:schemeClr val="accent2"/>
              </a:solidFill>
              <a:ln w="19050">
                <a:solidFill>
                  <a:schemeClr val="lt1"/>
                </a:solidFill>
              </a:ln>
              <a:effectLst/>
            </c:spPr>
            <c:extLst>
              <c:ext xmlns:c16="http://schemas.microsoft.com/office/drawing/2014/chart" uri="{C3380CC4-5D6E-409C-BE32-E72D297353CC}">
                <c16:uniqueId val="{00000003-F1AE-4BE1-B003-B2D675891C5C}"/>
              </c:ext>
            </c:extLst>
          </c:dPt>
          <c:dPt>
            <c:idx val="2"/>
            <c:bubble3D val="0"/>
            <c:spPr>
              <a:solidFill>
                <a:schemeClr val="bg1">
                  <a:lumMod val="95000"/>
                </a:schemeClr>
              </a:solidFill>
              <a:ln w="19050">
                <a:solidFill>
                  <a:schemeClr val="lt1"/>
                </a:solidFill>
              </a:ln>
              <a:effectLst/>
            </c:spPr>
            <c:extLst>
              <c:ext xmlns:c16="http://schemas.microsoft.com/office/drawing/2014/chart" uri="{C3380CC4-5D6E-409C-BE32-E72D297353CC}">
                <c16:uniqueId val="{00000005-F1AE-4BE1-B003-B2D675891C5C}"/>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F1AE-4BE1-B003-B2D675891C5C}"/>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F1AE-4BE1-B003-B2D675891C5C}"/>
            </c:ext>
          </c:extLst>
        </c:ser>
        <c:dLbls>
          <c:showLegendKey val="0"/>
          <c:showVal val="0"/>
          <c:showCatName val="0"/>
          <c:showSerName val="0"/>
          <c:showPercent val="0"/>
          <c:showBubbleSize val="0"/>
          <c:showLeaderLines val="1"/>
        </c:dLbls>
        <c:firstSliceAng val="6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doughnutChart>
        <c:varyColors val="1"/>
        <c:ser>
          <c:idx val="0"/>
          <c:order val="0"/>
          <c:tx>
            <c:strRef>
              <c:f>Sheet1!$B$1</c:f>
              <c:strCache>
                <c:ptCount val="1"/>
                <c:pt idx="0">
                  <c:v>Sales</c:v>
                </c:pt>
              </c:strCache>
            </c:strRef>
          </c:tx>
          <c:dPt>
            <c:idx val="0"/>
            <c:bubble3D val="0"/>
            <c:spPr>
              <a:solidFill>
                <a:schemeClr val="accent3"/>
              </a:solidFill>
              <a:ln w="19050">
                <a:solidFill>
                  <a:schemeClr val="lt1"/>
                </a:solidFill>
              </a:ln>
              <a:effectLst/>
            </c:spPr>
            <c:extLst>
              <c:ext xmlns:c16="http://schemas.microsoft.com/office/drawing/2014/chart" uri="{C3380CC4-5D6E-409C-BE32-E72D297353CC}">
                <c16:uniqueId val="{00000001-59B4-49E4-BCA0-4904472DE5CE}"/>
              </c:ext>
            </c:extLst>
          </c:dPt>
          <c:dPt>
            <c:idx val="1"/>
            <c:bubble3D val="0"/>
            <c:spPr>
              <a:solidFill>
                <a:schemeClr val="tx1">
                  <a:lumMod val="50000"/>
                  <a:lumOff val="50000"/>
                </a:schemeClr>
              </a:solidFill>
              <a:ln w="19050">
                <a:solidFill>
                  <a:schemeClr val="lt1"/>
                </a:solidFill>
              </a:ln>
              <a:effectLst/>
            </c:spPr>
            <c:extLst>
              <c:ext xmlns:c16="http://schemas.microsoft.com/office/drawing/2014/chart" uri="{C3380CC4-5D6E-409C-BE32-E72D297353CC}">
                <c16:uniqueId val="{00000003-59B4-49E4-BCA0-4904472DE5CE}"/>
              </c:ext>
            </c:extLst>
          </c:dPt>
          <c:dPt>
            <c:idx val="2"/>
            <c:bubble3D val="0"/>
            <c:spPr>
              <a:solidFill>
                <a:schemeClr val="bg1">
                  <a:lumMod val="95000"/>
                </a:schemeClr>
              </a:solidFill>
              <a:ln w="19050">
                <a:solidFill>
                  <a:schemeClr val="lt1"/>
                </a:solidFill>
              </a:ln>
              <a:effectLst/>
            </c:spPr>
            <c:extLst>
              <c:ext xmlns:c16="http://schemas.microsoft.com/office/drawing/2014/chart" uri="{C3380CC4-5D6E-409C-BE32-E72D297353CC}">
                <c16:uniqueId val="{00000005-59B4-49E4-BCA0-4904472DE5CE}"/>
              </c:ext>
            </c:extLst>
          </c:dPt>
          <c:dPt>
            <c:idx val="3"/>
            <c:bubble3D val="0"/>
            <c:spPr>
              <a:solidFill>
                <a:schemeClr val="bg1"/>
              </a:solidFill>
              <a:ln w="19050">
                <a:solidFill>
                  <a:schemeClr val="lt1"/>
                </a:solidFill>
              </a:ln>
              <a:effectLst/>
            </c:spPr>
            <c:extLst>
              <c:ext xmlns:c16="http://schemas.microsoft.com/office/drawing/2014/chart" uri="{C3380CC4-5D6E-409C-BE32-E72D297353CC}">
                <c16:uniqueId val="{00000007-59B4-49E4-BCA0-4904472DE5CE}"/>
              </c:ext>
            </c:extLst>
          </c:dPt>
          <c:cat>
            <c:strRef>
              <c:f>Sheet1!$A$2:$A$5</c:f>
              <c:strCache>
                <c:ptCount val="4"/>
                <c:pt idx="0">
                  <c:v>1st Qtr</c:v>
                </c:pt>
                <c:pt idx="1">
                  <c:v>2nd Qtr</c:v>
                </c:pt>
                <c:pt idx="2">
                  <c:v>3rd Qtr</c:v>
                </c:pt>
                <c:pt idx="3">
                  <c:v>4th Qtr</c:v>
                </c:pt>
              </c:strCache>
            </c:strRef>
          </c:cat>
          <c:val>
            <c:numRef>
              <c:f>Sheet1!$B$2:$B$5</c:f>
              <c:numCache>
                <c:formatCode>General</c:formatCode>
                <c:ptCount val="4"/>
                <c:pt idx="0">
                  <c:v>8.1999999999999993</c:v>
                </c:pt>
                <c:pt idx="1">
                  <c:v>3.2</c:v>
                </c:pt>
                <c:pt idx="2">
                  <c:v>1.4</c:v>
                </c:pt>
                <c:pt idx="3">
                  <c:v>1.2</c:v>
                </c:pt>
              </c:numCache>
            </c:numRef>
          </c:val>
          <c:extLst>
            <c:ext xmlns:c16="http://schemas.microsoft.com/office/drawing/2014/chart" uri="{C3380CC4-5D6E-409C-BE32-E72D297353CC}">
              <c16:uniqueId val="{00000008-59B4-49E4-BCA0-4904472DE5CE}"/>
            </c:ext>
          </c:extLst>
        </c:ser>
        <c:dLbls>
          <c:showLegendKey val="0"/>
          <c:showVal val="0"/>
          <c:showCatName val="0"/>
          <c:showSerName val="0"/>
          <c:showPercent val="0"/>
          <c:showBubbleSize val="0"/>
          <c:showLeaderLines val="1"/>
        </c:dLbls>
        <c:firstSliceAng val="60"/>
        <c:holeSize val="75"/>
      </c:doughnutChart>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2.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3.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colors4.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2.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3.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charts/style4.xml><?xml version="1.0" encoding="utf-8"?>
<cs:chartStyle xmlns:cs="http://schemas.microsoft.com/office/drawing/2012/chartStyle" xmlns:a="http://schemas.openxmlformats.org/drawingml/2006/main" id="25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197"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spPr>
      <a:ln w="19050">
        <a:solidFill>
          <a:schemeClr val="lt1"/>
        </a:solidFill>
      </a:ln>
    </cs:spPr>
  </cs:dataPoint>
  <cs:dataPoint3D>
    <cs:lnRef idx="0"/>
    <cs:fillRef idx="1">
      <cs:styleClr val="auto"/>
    </cs:fillRef>
    <cs:effectRef idx="0"/>
    <cs:fontRef idx="minor">
      <a:schemeClr val="tx1"/>
    </cs:fontRef>
    <cs:spPr>
      <a:ln w="25400">
        <a:solidFill>
          <a:schemeClr val="lt1"/>
        </a:solidFill>
      </a:ln>
    </cs:spPr>
  </cs:dataPoint3D>
  <cs:dataPointLine>
    <cs:lnRef idx="0">
      <cs:styleClr val="auto"/>
    </cs:lnRef>
    <cs:fillRef idx="0"/>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0"/>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1/24/2018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1/24/2018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338800477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18</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199111265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1286638697"/>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11676411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3378551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478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16014521-5771-4AF8-A524-93CA48316632}"/>
              </a:ext>
            </a:extLst>
          </p:cNvPr>
          <p:cNvSpPr>
            <a:spLocks noGrp="1"/>
          </p:cNvSpPr>
          <p:nvPr>
            <p:ph type="pic" sz="quarter" idx="150" hasCustomPrompt="1"/>
          </p:nvPr>
        </p:nvSpPr>
        <p:spPr>
          <a:xfrm>
            <a:off x="838200" y="2374299"/>
            <a:ext cx="4967514" cy="3507415"/>
          </a:xfrm>
          <a:custGeom>
            <a:avLst/>
            <a:gdLst>
              <a:gd name="connsiteX0" fmla="*/ 0 w 4967514"/>
              <a:gd name="connsiteY0" fmla="*/ 0 h 3507415"/>
              <a:gd name="connsiteX1" fmla="*/ 4967514 w 4967514"/>
              <a:gd name="connsiteY1" fmla="*/ 0 h 3507415"/>
              <a:gd name="connsiteX2" fmla="*/ 4967514 w 4967514"/>
              <a:gd name="connsiteY2" fmla="*/ 3507415 h 3507415"/>
              <a:gd name="connsiteX3" fmla="*/ 0 w 4967514"/>
              <a:gd name="connsiteY3" fmla="*/ 3507415 h 3507415"/>
            </a:gdLst>
            <a:ahLst/>
            <a:cxnLst>
              <a:cxn ang="0">
                <a:pos x="connsiteX0" y="connsiteY0"/>
              </a:cxn>
              <a:cxn ang="0">
                <a:pos x="connsiteX1" y="connsiteY1"/>
              </a:cxn>
              <a:cxn ang="0">
                <a:pos x="connsiteX2" y="connsiteY2"/>
              </a:cxn>
              <a:cxn ang="0">
                <a:pos x="connsiteX3" y="connsiteY3"/>
              </a:cxn>
            </a:cxnLst>
            <a:rect l="l" t="t" r="r" b="b"/>
            <a:pathLst>
              <a:path w="4967514" h="3507415">
                <a:moveTo>
                  <a:pt x="0" y="0"/>
                </a:moveTo>
                <a:lnTo>
                  <a:pt x="4967514" y="0"/>
                </a:lnTo>
                <a:lnTo>
                  <a:pt x="4967514" y="3507415"/>
                </a:lnTo>
                <a:lnTo>
                  <a:pt x="0" y="350741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28476370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479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42F5173A-0DDD-48EA-9E5D-700BE7648A21}"/>
              </a:ext>
            </a:extLst>
          </p:cNvPr>
          <p:cNvSpPr>
            <a:spLocks noGrp="1"/>
          </p:cNvSpPr>
          <p:nvPr>
            <p:ph type="pic" sz="quarter" idx="150" hasCustomPrompt="1"/>
          </p:nvPr>
        </p:nvSpPr>
        <p:spPr>
          <a:xfrm>
            <a:off x="1" y="0"/>
            <a:ext cx="7489371" cy="6858000"/>
          </a:xfrm>
          <a:custGeom>
            <a:avLst/>
            <a:gdLst>
              <a:gd name="connsiteX0" fmla="*/ 0 w 7489371"/>
              <a:gd name="connsiteY0" fmla="*/ 0 h 6858000"/>
              <a:gd name="connsiteX1" fmla="*/ 4502574 w 7489371"/>
              <a:gd name="connsiteY1" fmla="*/ 0 h 6858000"/>
              <a:gd name="connsiteX2" fmla="*/ 7489371 w 7489371"/>
              <a:gd name="connsiteY2" fmla="*/ 6858000 h 6858000"/>
              <a:gd name="connsiteX3" fmla="*/ 0 w 7489371"/>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7489371" h="6858000">
                <a:moveTo>
                  <a:pt x="0" y="0"/>
                </a:moveTo>
                <a:lnTo>
                  <a:pt x="4502574" y="0"/>
                </a:lnTo>
                <a:lnTo>
                  <a:pt x="7489371"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13861040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480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B748CF49-458D-42DA-BA03-1405BB4AAF76}"/>
              </a:ext>
            </a:extLst>
          </p:cNvPr>
          <p:cNvSpPr>
            <a:spLocks noGrp="1"/>
          </p:cNvSpPr>
          <p:nvPr>
            <p:ph type="pic" sz="quarter" idx="153" hasCustomPrompt="1"/>
          </p:nvPr>
        </p:nvSpPr>
        <p:spPr>
          <a:xfrm>
            <a:off x="9212192" y="2448508"/>
            <a:ext cx="1408336" cy="1408334"/>
          </a:xfrm>
          <a:custGeom>
            <a:avLst/>
            <a:gdLst>
              <a:gd name="connsiteX0" fmla="*/ 704168 w 1408336"/>
              <a:gd name="connsiteY0" fmla="*/ 0 h 1408334"/>
              <a:gd name="connsiteX1" fmla="*/ 1408336 w 1408336"/>
              <a:gd name="connsiteY1" fmla="*/ 704167 h 1408334"/>
              <a:gd name="connsiteX2" fmla="*/ 704168 w 1408336"/>
              <a:gd name="connsiteY2" fmla="*/ 1408334 h 1408334"/>
              <a:gd name="connsiteX3" fmla="*/ 0 w 1408336"/>
              <a:gd name="connsiteY3" fmla="*/ 704167 h 1408334"/>
              <a:gd name="connsiteX4" fmla="*/ 704168 w 1408336"/>
              <a:gd name="connsiteY4" fmla="*/ 0 h 14083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08336" h="1408334">
                <a:moveTo>
                  <a:pt x="704168" y="0"/>
                </a:moveTo>
                <a:cubicBezTo>
                  <a:pt x="1093069" y="0"/>
                  <a:pt x="1408336" y="315266"/>
                  <a:pt x="1408336" y="704167"/>
                </a:cubicBezTo>
                <a:cubicBezTo>
                  <a:pt x="1408336" y="1093068"/>
                  <a:pt x="1093069" y="1408334"/>
                  <a:pt x="704168" y="1408334"/>
                </a:cubicBezTo>
                <a:cubicBezTo>
                  <a:pt x="315267" y="1408334"/>
                  <a:pt x="0" y="1093068"/>
                  <a:pt x="0" y="704167"/>
                </a:cubicBezTo>
                <a:cubicBezTo>
                  <a:pt x="0" y="315266"/>
                  <a:pt x="315267" y="0"/>
                  <a:pt x="704168" y="0"/>
                </a:cubicBez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11B14B77-6BB5-4A6B-838A-6B525A3F9B3F}"/>
              </a:ext>
            </a:extLst>
          </p:cNvPr>
          <p:cNvSpPr>
            <a:spLocks noGrp="1"/>
          </p:cNvSpPr>
          <p:nvPr>
            <p:ph type="pic" sz="quarter" idx="152" hasCustomPrompt="1"/>
          </p:nvPr>
        </p:nvSpPr>
        <p:spPr>
          <a:xfrm>
            <a:off x="6857052" y="2448508"/>
            <a:ext cx="1408336" cy="1408334"/>
          </a:xfrm>
          <a:custGeom>
            <a:avLst/>
            <a:gdLst>
              <a:gd name="connsiteX0" fmla="*/ 704168 w 1408336"/>
              <a:gd name="connsiteY0" fmla="*/ 0 h 1408334"/>
              <a:gd name="connsiteX1" fmla="*/ 1408336 w 1408336"/>
              <a:gd name="connsiteY1" fmla="*/ 704167 h 1408334"/>
              <a:gd name="connsiteX2" fmla="*/ 704168 w 1408336"/>
              <a:gd name="connsiteY2" fmla="*/ 1408334 h 1408334"/>
              <a:gd name="connsiteX3" fmla="*/ 0 w 1408336"/>
              <a:gd name="connsiteY3" fmla="*/ 704167 h 1408334"/>
              <a:gd name="connsiteX4" fmla="*/ 704168 w 1408336"/>
              <a:gd name="connsiteY4" fmla="*/ 0 h 14083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08336" h="1408334">
                <a:moveTo>
                  <a:pt x="704168" y="0"/>
                </a:moveTo>
                <a:cubicBezTo>
                  <a:pt x="1093069" y="0"/>
                  <a:pt x="1408336" y="315266"/>
                  <a:pt x="1408336" y="704167"/>
                </a:cubicBezTo>
                <a:cubicBezTo>
                  <a:pt x="1408336" y="1093068"/>
                  <a:pt x="1093069" y="1408334"/>
                  <a:pt x="704168" y="1408334"/>
                </a:cubicBezTo>
                <a:cubicBezTo>
                  <a:pt x="315267" y="1408334"/>
                  <a:pt x="0" y="1093068"/>
                  <a:pt x="0" y="704167"/>
                </a:cubicBezTo>
                <a:cubicBezTo>
                  <a:pt x="0" y="315266"/>
                  <a:pt x="315267" y="0"/>
                  <a:pt x="704168" y="0"/>
                </a:cubicBez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6506279E-01BB-4BC2-93D8-D2CAE4439580}"/>
              </a:ext>
            </a:extLst>
          </p:cNvPr>
          <p:cNvSpPr>
            <a:spLocks noGrp="1"/>
          </p:cNvSpPr>
          <p:nvPr>
            <p:ph type="pic" sz="quarter" idx="151" hasCustomPrompt="1"/>
          </p:nvPr>
        </p:nvSpPr>
        <p:spPr>
          <a:xfrm>
            <a:off x="4568625" y="2448508"/>
            <a:ext cx="1408336" cy="1408334"/>
          </a:xfrm>
          <a:custGeom>
            <a:avLst/>
            <a:gdLst>
              <a:gd name="connsiteX0" fmla="*/ 704168 w 1408336"/>
              <a:gd name="connsiteY0" fmla="*/ 0 h 1408334"/>
              <a:gd name="connsiteX1" fmla="*/ 1408336 w 1408336"/>
              <a:gd name="connsiteY1" fmla="*/ 704167 h 1408334"/>
              <a:gd name="connsiteX2" fmla="*/ 704168 w 1408336"/>
              <a:gd name="connsiteY2" fmla="*/ 1408334 h 1408334"/>
              <a:gd name="connsiteX3" fmla="*/ 0 w 1408336"/>
              <a:gd name="connsiteY3" fmla="*/ 704167 h 1408334"/>
              <a:gd name="connsiteX4" fmla="*/ 704168 w 1408336"/>
              <a:gd name="connsiteY4" fmla="*/ 0 h 140833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408336" h="1408334">
                <a:moveTo>
                  <a:pt x="704168" y="0"/>
                </a:moveTo>
                <a:cubicBezTo>
                  <a:pt x="1093069" y="0"/>
                  <a:pt x="1408336" y="315266"/>
                  <a:pt x="1408336" y="704167"/>
                </a:cubicBezTo>
                <a:cubicBezTo>
                  <a:pt x="1408336" y="1093068"/>
                  <a:pt x="1093069" y="1408334"/>
                  <a:pt x="704168" y="1408334"/>
                </a:cubicBezTo>
                <a:cubicBezTo>
                  <a:pt x="315267" y="1408334"/>
                  <a:pt x="0" y="1093068"/>
                  <a:pt x="0" y="704167"/>
                </a:cubicBezTo>
                <a:cubicBezTo>
                  <a:pt x="0" y="315266"/>
                  <a:pt x="315267" y="0"/>
                  <a:pt x="704168" y="0"/>
                </a:cubicBez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54274EA4-B5EE-4A5D-84F5-E738956A6548}"/>
              </a:ext>
            </a:extLst>
          </p:cNvPr>
          <p:cNvSpPr>
            <a:spLocks noGrp="1"/>
          </p:cNvSpPr>
          <p:nvPr>
            <p:ph type="pic" sz="quarter" idx="150" hasCustomPrompt="1"/>
          </p:nvPr>
        </p:nvSpPr>
        <p:spPr>
          <a:xfrm>
            <a:off x="0" y="0"/>
            <a:ext cx="3973794" cy="6858000"/>
          </a:xfrm>
          <a:custGeom>
            <a:avLst/>
            <a:gdLst>
              <a:gd name="connsiteX0" fmla="*/ 0 w 3973794"/>
              <a:gd name="connsiteY0" fmla="*/ 0 h 6858000"/>
              <a:gd name="connsiteX1" fmla="*/ 3973794 w 3973794"/>
              <a:gd name="connsiteY1" fmla="*/ 0 h 6858000"/>
              <a:gd name="connsiteX2" fmla="*/ 3973794 w 3973794"/>
              <a:gd name="connsiteY2" fmla="*/ 6858000 h 6858000"/>
              <a:gd name="connsiteX3" fmla="*/ 0 w 3973794"/>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973794" h="6858000">
                <a:moveTo>
                  <a:pt x="0" y="0"/>
                </a:moveTo>
                <a:lnTo>
                  <a:pt x="3973794" y="0"/>
                </a:lnTo>
                <a:lnTo>
                  <a:pt x="3973794"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13216495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481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8CA18BA7-3EA1-42D1-8FBF-FFFB7E991701}"/>
              </a:ext>
            </a:extLst>
          </p:cNvPr>
          <p:cNvSpPr>
            <a:spLocks noGrp="1"/>
          </p:cNvSpPr>
          <p:nvPr>
            <p:ph type="pic" sz="quarter" idx="150" hasCustomPrompt="1"/>
          </p:nvPr>
        </p:nvSpPr>
        <p:spPr>
          <a:xfrm>
            <a:off x="1" y="1994117"/>
            <a:ext cx="3381829" cy="2869767"/>
          </a:xfrm>
          <a:custGeom>
            <a:avLst/>
            <a:gdLst>
              <a:gd name="connsiteX0" fmla="*/ 0 w 3381829"/>
              <a:gd name="connsiteY0" fmla="*/ 0 h 2869767"/>
              <a:gd name="connsiteX1" fmla="*/ 3381829 w 3381829"/>
              <a:gd name="connsiteY1" fmla="*/ 0 h 2869767"/>
              <a:gd name="connsiteX2" fmla="*/ 3381829 w 3381829"/>
              <a:gd name="connsiteY2" fmla="*/ 2869767 h 2869767"/>
              <a:gd name="connsiteX3" fmla="*/ 0 w 3381829"/>
              <a:gd name="connsiteY3" fmla="*/ 2869767 h 2869767"/>
            </a:gdLst>
            <a:ahLst/>
            <a:cxnLst>
              <a:cxn ang="0">
                <a:pos x="connsiteX0" y="connsiteY0"/>
              </a:cxn>
              <a:cxn ang="0">
                <a:pos x="connsiteX1" y="connsiteY1"/>
              </a:cxn>
              <a:cxn ang="0">
                <a:pos x="connsiteX2" y="connsiteY2"/>
              </a:cxn>
              <a:cxn ang="0">
                <a:pos x="connsiteX3" y="connsiteY3"/>
              </a:cxn>
            </a:cxnLst>
            <a:rect l="l" t="t" r="r" b="b"/>
            <a:pathLst>
              <a:path w="3381829" h="2869767">
                <a:moveTo>
                  <a:pt x="0" y="0"/>
                </a:moveTo>
                <a:lnTo>
                  <a:pt x="3381829" y="0"/>
                </a:lnTo>
                <a:lnTo>
                  <a:pt x="3381829" y="2869767"/>
                </a:lnTo>
                <a:lnTo>
                  <a:pt x="0" y="286976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0863417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482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831AD19E-421A-4768-AAE7-841EBC283A9D}"/>
              </a:ext>
            </a:extLst>
          </p:cNvPr>
          <p:cNvSpPr>
            <a:spLocks noGrp="1"/>
          </p:cNvSpPr>
          <p:nvPr>
            <p:ph type="pic" sz="quarter" idx="151" hasCustomPrompt="1"/>
          </p:nvPr>
        </p:nvSpPr>
        <p:spPr>
          <a:xfrm>
            <a:off x="4865914" y="2332574"/>
            <a:ext cx="2191658" cy="2191658"/>
          </a:xfrm>
          <a:custGeom>
            <a:avLst/>
            <a:gdLst>
              <a:gd name="connsiteX0" fmla="*/ 1095829 w 2191658"/>
              <a:gd name="connsiteY0" fmla="*/ 0 h 2191658"/>
              <a:gd name="connsiteX1" fmla="*/ 2191658 w 2191658"/>
              <a:gd name="connsiteY1" fmla="*/ 1095829 h 2191658"/>
              <a:gd name="connsiteX2" fmla="*/ 1095829 w 2191658"/>
              <a:gd name="connsiteY2" fmla="*/ 2191658 h 2191658"/>
              <a:gd name="connsiteX3" fmla="*/ 0 w 2191658"/>
              <a:gd name="connsiteY3" fmla="*/ 1095829 h 2191658"/>
              <a:gd name="connsiteX4" fmla="*/ 1095829 w 2191658"/>
              <a:gd name="connsiteY4" fmla="*/ 0 h 21916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1658" h="2191658">
                <a:moveTo>
                  <a:pt x="1095829" y="0"/>
                </a:moveTo>
                <a:cubicBezTo>
                  <a:pt x="1701039" y="0"/>
                  <a:pt x="2191658" y="490619"/>
                  <a:pt x="2191658" y="1095829"/>
                </a:cubicBezTo>
                <a:cubicBezTo>
                  <a:pt x="2191658" y="1701039"/>
                  <a:pt x="1701039" y="2191658"/>
                  <a:pt x="1095829" y="2191658"/>
                </a:cubicBezTo>
                <a:cubicBezTo>
                  <a:pt x="490619" y="2191658"/>
                  <a:pt x="0" y="1701039"/>
                  <a:pt x="0" y="1095829"/>
                </a:cubicBezTo>
                <a:cubicBezTo>
                  <a:pt x="0" y="490619"/>
                  <a:pt x="490619" y="0"/>
                  <a:pt x="1095829" y="0"/>
                </a:cubicBez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7B011623-08F0-4554-80C5-E41D82C1C16B}"/>
              </a:ext>
            </a:extLst>
          </p:cNvPr>
          <p:cNvSpPr>
            <a:spLocks noGrp="1"/>
          </p:cNvSpPr>
          <p:nvPr>
            <p:ph type="pic" sz="quarter" idx="150" hasCustomPrompt="1"/>
          </p:nvPr>
        </p:nvSpPr>
        <p:spPr>
          <a:xfrm>
            <a:off x="1030513" y="2332574"/>
            <a:ext cx="2191658" cy="2191658"/>
          </a:xfrm>
          <a:custGeom>
            <a:avLst/>
            <a:gdLst>
              <a:gd name="connsiteX0" fmla="*/ 1095829 w 2191658"/>
              <a:gd name="connsiteY0" fmla="*/ 0 h 2191658"/>
              <a:gd name="connsiteX1" fmla="*/ 2191658 w 2191658"/>
              <a:gd name="connsiteY1" fmla="*/ 1095829 h 2191658"/>
              <a:gd name="connsiteX2" fmla="*/ 1095829 w 2191658"/>
              <a:gd name="connsiteY2" fmla="*/ 2191658 h 2191658"/>
              <a:gd name="connsiteX3" fmla="*/ 0 w 2191658"/>
              <a:gd name="connsiteY3" fmla="*/ 1095829 h 2191658"/>
              <a:gd name="connsiteX4" fmla="*/ 1095829 w 2191658"/>
              <a:gd name="connsiteY4" fmla="*/ 0 h 21916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1658" h="2191658">
                <a:moveTo>
                  <a:pt x="1095829" y="0"/>
                </a:moveTo>
                <a:cubicBezTo>
                  <a:pt x="1701039" y="0"/>
                  <a:pt x="2191658" y="490619"/>
                  <a:pt x="2191658" y="1095829"/>
                </a:cubicBezTo>
                <a:cubicBezTo>
                  <a:pt x="2191658" y="1701039"/>
                  <a:pt x="1701039" y="2191658"/>
                  <a:pt x="1095829" y="2191658"/>
                </a:cubicBezTo>
                <a:cubicBezTo>
                  <a:pt x="490619" y="2191658"/>
                  <a:pt x="0" y="1701039"/>
                  <a:pt x="0" y="1095829"/>
                </a:cubicBezTo>
                <a:cubicBezTo>
                  <a:pt x="0" y="490619"/>
                  <a:pt x="490619" y="0"/>
                  <a:pt x="1095829"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CAB2968E-6540-4557-9575-CE2DA0A54FF9}"/>
              </a:ext>
            </a:extLst>
          </p:cNvPr>
          <p:cNvSpPr>
            <a:spLocks noGrp="1"/>
          </p:cNvSpPr>
          <p:nvPr>
            <p:ph type="pic" sz="quarter" idx="152" hasCustomPrompt="1"/>
          </p:nvPr>
        </p:nvSpPr>
        <p:spPr>
          <a:xfrm>
            <a:off x="8701315" y="2332574"/>
            <a:ext cx="2191658" cy="2191658"/>
          </a:xfrm>
          <a:custGeom>
            <a:avLst/>
            <a:gdLst>
              <a:gd name="connsiteX0" fmla="*/ 1095829 w 2191658"/>
              <a:gd name="connsiteY0" fmla="*/ 0 h 2191658"/>
              <a:gd name="connsiteX1" fmla="*/ 2191658 w 2191658"/>
              <a:gd name="connsiteY1" fmla="*/ 1095829 h 2191658"/>
              <a:gd name="connsiteX2" fmla="*/ 1095829 w 2191658"/>
              <a:gd name="connsiteY2" fmla="*/ 2191658 h 2191658"/>
              <a:gd name="connsiteX3" fmla="*/ 0 w 2191658"/>
              <a:gd name="connsiteY3" fmla="*/ 1095829 h 2191658"/>
              <a:gd name="connsiteX4" fmla="*/ 1095829 w 2191658"/>
              <a:gd name="connsiteY4" fmla="*/ 0 h 21916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91658" h="2191658">
                <a:moveTo>
                  <a:pt x="1095829" y="0"/>
                </a:moveTo>
                <a:cubicBezTo>
                  <a:pt x="1701039" y="0"/>
                  <a:pt x="2191658" y="490619"/>
                  <a:pt x="2191658" y="1095829"/>
                </a:cubicBezTo>
                <a:cubicBezTo>
                  <a:pt x="2191658" y="1701039"/>
                  <a:pt x="1701039" y="2191658"/>
                  <a:pt x="1095829" y="2191658"/>
                </a:cubicBezTo>
                <a:cubicBezTo>
                  <a:pt x="490619" y="2191658"/>
                  <a:pt x="0" y="1701039"/>
                  <a:pt x="0" y="1095829"/>
                </a:cubicBezTo>
                <a:cubicBezTo>
                  <a:pt x="0" y="490619"/>
                  <a:pt x="490619" y="0"/>
                  <a:pt x="1095829"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84284430"/>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483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C4473D73-1ACF-4E4F-AC85-0D4617F9EEA1}"/>
              </a:ext>
            </a:extLst>
          </p:cNvPr>
          <p:cNvSpPr>
            <a:spLocks noGrp="1"/>
          </p:cNvSpPr>
          <p:nvPr>
            <p:ph type="pic" sz="quarter" idx="152" hasCustomPrompt="1"/>
          </p:nvPr>
        </p:nvSpPr>
        <p:spPr>
          <a:xfrm>
            <a:off x="6180999" y="2033588"/>
            <a:ext cx="2496457" cy="3902755"/>
          </a:xfrm>
          <a:custGeom>
            <a:avLst/>
            <a:gdLst>
              <a:gd name="connsiteX0" fmla="*/ 0 w 2496457"/>
              <a:gd name="connsiteY0" fmla="*/ 0 h 3902755"/>
              <a:gd name="connsiteX1" fmla="*/ 2496457 w 2496457"/>
              <a:gd name="connsiteY1" fmla="*/ 0 h 3902755"/>
              <a:gd name="connsiteX2" fmla="*/ 2496457 w 2496457"/>
              <a:gd name="connsiteY2" fmla="*/ 3902755 h 3902755"/>
              <a:gd name="connsiteX3" fmla="*/ 0 w 2496457"/>
              <a:gd name="connsiteY3" fmla="*/ 3902755 h 3902755"/>
            </a:gdLst>
            <a:ahLst/>
            <a:cxnLst>
              <a:cxn ang="0">
                <a:pos x="connsiteX0" y="connsiteY0"/>
              </a:cxn>
              <a:cxn ang="0">
                <a:pos x="connsiteX1" y="connsiteY1"/>
              </a:cxn>
              <a:cxn ang="0">
                <a:pos x="connsiteX2" y="connsiteY2"/>
              </a:cxn>
              <a:cxn ang="0">
                <a:pos x="connsiteX3" y="connsiteY3"/>
              </a:cxn>
            </a:cxnLst>
            <a:rect l="l" t="t" r="r" b="b"/>
            <a:pathLst>
              <a:path w="2496457" h="3902755">
                <a:moveTo>
                  <a:pt x="0" y="0"/>
                </a:moveTo>
                <a:lnTo>
                  <a:pt x="2496457" y="0"/>
                </a:lnTo>
                <a:lnTo>
                  <a:pt x="2496457" y="3902755"/>
                </a:lnTo>
                <a:lnTo>
                  <a:pt x="0" y="3902755"/>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38DB0767-1611-451B-8F7C-293C706176CE}"/>
              </a:ext>
            </a:extLst>
          </p:cNvPr>
          <p:cNvSpPr>
            <a:spLocks noGrp="1"/>
          </p:cNvSpPr>
          <p:nvPr>
            <p:ph type="pic" sz="quarter" idx="151" hasCustomPrompt="1"/>
          </p:nvPr>
        </p:nvSpPr>
        <p:spPr>
          <a:xfrm>
            <a:off x="3553914" y="2033588"/>
            <a:ext cx="2496457" cy="3902755"/>
          </a:xfrm>
          <a:custGeom>
            <a:avLst/>
            <a:gdLst>
              <a:gd name="connsiteX0" fmla="*/ 0 w 2496457"/>
              <a:gd name="connsiteY0" fmla="*/ 0 h 3902755"/>
              <a:gd name="connsiteX1" fmla="*/ 2496457 w 2496457"/>
              <a:gd name="connsiteY1" fmla="*/ 0 h 3902755"/>
              <a:gd name="connsiteX2" fmla="*/ 2496457 w 2496457"/>
              <a:gd name="connsiteY2" fmla="*/ 3902755 h 3902755"/>
              <a:gd name="connsiteX3" fmla="*/ 0 w 2496457"/>
              <a:gd name="connsiteY3" fmla="*/ 3902755 h 3902755"/>
            </a:gdLst>
            <a:ahLst/>
            <a:cxnLst>
              <a:cxn ang="0">
                <a:pos x="connsiteX0" y="connsiteY0"/>
              </a:cxn>
              <a:cxn ang="0">
                <a:pos x="connsiteX1" y="connsiteY1"/>
              </a:cxn>
              <a:cxn ang="0">
                <a:pos x="connsiteX2" y="connsiteY2"/>
              </a:cxn>
              <a:cxn ang="0">
                <a:pos x="connsiteX3" y="connsiteY3"/>
              </a:cxn>
            </a:cxnLst>
            <a:rect l="l" t="t" r="r" b="b"/>
            <a:pathLst>
              <a:path w="2496457" h="3902755">
                <a:moveTo>
                  <a:pt x="0" y="0"/>
                </a:moveTo>
                <a:lnTo>
                  <a:pt x="2496457" y="0"/>
                </a:lnTo>
                <a:lnTo>
                  <a:pt x="2496457" y="3902755"/>
                </a:lnTo>
                <a:lnTo>
                  <a:pt x="0" y="390275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AC3F726C-24BC-438F-850E-A852361E1CC1}"/>
              </a:ext>
            </a:extLst>
          </p:cNvPr>
          <p:cNvSpPr>
            <a:spLocks noGrp="1"/>
          </p:cNvSpPr>
          <p:nvPr>
            <p:ph type="pic" sz="quarter" idx="150" hasCustomPrompt="1"/>
          </p:nvPr>
        </p:nvSpPr>
        <p:spPr>
          <a:xfrm>
            <a:off x="926827" y="2033587"/>
            <a:ext cx="2496457" cy="3902755"/>
          </a:xfrm>
          <a:custGeom>
            <a:avLst/>
            <a:gdLst>
              <a:gd name="connsiteX0" fmla="*/ 0 w 2496457"/>
              <a:gd name="connsiteY0" fmla="*/ 0 h 3902755"/>
              <a:gd name="connsiteX1" fmla="*/ 2496457 w 2496457"/>
              <a:gd name="connsiteY1" fmla="*/ 0 h 3902755"/>
              <a:gd name="connsiteX2" fmla="*/ 2496457 w 2496457"/>
              <a:gd name="connsiteY2" fmla="*/ 3902755 h 3902755"/>
              <a:gd name="connsiteX3" fmla="*/ 0 w 2496457"/>
              <a:gd name="connsiteY3" fmla="*/ 3902755 h 3902755"/>
            </a:gdLst>
            <a:ahLst/>
            <a:cxnLst>
              <a:cxn ang="0">
                <a:pos x="connsiteX0" y="connsiteY0"/>
              </a:cxn>
              <a:cxn ang="0">
                <a:pos x="connsiteX1" y="connsiteY1"/>
              </a:cxn>
              <a:cxn ang="0">
                <a:pos x="connsiteX2" y="connsiteY2"/>
              </a:cxn>
              <a:cxn ang="0">
                <a:pos x="connsiteX3" y="connsiteY3"/>
              </a:cxn>
            </a:cxnLst>
            <a:rect l="l" t="t" r="r" b="b"/>
            <a:pathLst>
              <a:path w="2496457" h="3902755">
                <a:moveTo>
                  <a:pt x="0" y="0"/>
                </a:moveTo>
                <a:lnTo>
                  <a:pt x="2496457" y="0"/>
                </a:lnTo>
                <a:lnTo>
                  <a:pt x="2496457" y="3902755"/>
                </a:lnTo>
                <a:lnTo>
                  <a:pt x="0" y="390275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6" name="Picture Placeholder 15">
            <a:extLst>
              <a:ext uri="{FF2B5EF4-FFF2-40B4-BE49-F238E27FC236}">
                <a16:creationId xmlns:a16="http://schemas.microsoft.com/office/drawing/2014/main" id="{82335339-CD1E-4E1C-85F7-43BDE0A254D6}"/>
              </a:ext>
            </a:extLst>
          </p:cNvPr>
          <p:cNvSpPr>
            <a:spLocks noGrp="1"/>
          </p:cNvSpPr>
          <p:nvPr>
            <p:ph type="pic" sz="quarter" idx="153" hasCustomPrompt="1"/>
          </p:nvPr>
        </p:nvSpPr>
        <p:spPr>
          <a:xfrm>
            <a:off x="8808085" y="2033587"/>
            <a:ext cx="2496457" cy="3902755"/>
          </a:xfrm>
          <a:custGeom>
            <a:avLst/>
            <a:gdLst>
              <a:gd name="connsiteX0" fmla="*/ 0 w 2496457"/>
              <a:gd name="connsiteY0" fmla="*/ 0 h 3902755"/>
              <a:gd name="connsiteX1" fmla="*/ 2496457 w 2496457"/>
              <a:gd name="connsiteY1" fmla="*/ 0 h 3902755"/>
              <a:gd name="connsiteX2" fmla="*/ 2496457 w 2496457"/>
              <a:gd name="connsiteY2" fmla="*/ 3902755 h 3902755"/>
              <a:gd name="connsiteX3" fmla="*/ 0 w 2496457"/>
              <a:gd name="connsiteY3" fmla="*/ 3902755 h 3902755"/>
            </a:gdLst>
            <a:ahLst/>
            <a:cxnLst>
              <a:cxn ang="0">
                <a:pos x="connsiteX0" y="connsiteY0"/>
              </a:cxn>
              <a:cxn ang="0">
                <a:pos x="connsiteX1" y="connsiteY1"/>
              </a:cxn>
              <a:cxn ang="0">
                <a:pos x="connsiteX2" y="connsiteY2"/>
              </a:cxn>
              <a:cxn ang="0">
                <a:pos x="connsiteX3" y="connsiteY3"/>
              </a:cxn>
            </a:cxnLst>
            <a:rect l="l" t="t" r="r" b="b"/>
            <a:pathLst>
              <a:path w="2496457" h="3902755">
                <a:moveTo>
                  <a:pt x="0" y="0"/>
                </a:moveTo>
                <a:lnTo>
                  <a:pt x="2496457" y="0"/>
                </a:lnTo>
                <a:lnTo>
                  <a:pt x="2496457" y="3902755"/>
                </a:lnTo>
                <a:lnTo>
                  <a:pt x="0" y="390275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6299800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484_Title Slide">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BDF57CFA-D884-410F-89A7-6E3E10D59261}"/>
              </a:ext>
            </a:extLst>
          </p:cNvPr>
          <p:cNvSpPr>
            <a:spLocks noGrp="1"/>
          </p:cNvSpPr>
          <p:nvPr>
            <p:ph type="pic" sz="quarter" idx="156" hasCustomPrompt="1"/>
          </p:nvPr>
        </p:nvSpPr>
        <p:spPr>
          <a:xfrm>
            <a:off x="6197602" y="4416652"/>
            <a:ext cx="5994399" cy="2441348"/>
          </a:xfrm>
          <a:custGeom>
            <a:avLst/>
            <a:gdLst>
              <a:gd name="connsiteX0" fmla="*/ 0 w 5994399"/>
              <a:gd name="connsiteY0" fmla="*/ 0 h 2441348"/>
              <a:gd name="connsiteX1" fmla="*/ 5994399 w 5994399"/>
              <a:gd name="connsiteY1" fmla="*/ 0 h 2441348"/>
              <a:gd name="connsiteX2" fmla="*/ 5994399 w 5994399"/>
              <a:gd name="connsiteY2" fmla="*/ 2441348 h 2441348"/>
              <a:gd name="connsiteX3" fmla="*/ 0 w 5994399"/>
              <a:gd name="connsiteY3" fmla="*/ 2441348 h 2441348"/>
            </a:gdLst>
            <a:ahLst/>
            <a:cxnLst>
              <a:cxn ang="0">
                <a:pos x="connsiteX0" y="connsiteY0"/>
              </a:cxn>
              <a:cxn ang="0">
                <a:pos x="connsiteX1" y="connsiteY1"/>
              </a:cxn>
              <a:cxn ang="0">
                <a:pos x="connsiteX2" y="connsiteY2"/>
              </a:cxn>
              <a:cxn ang="0">
                <a:pos x="connsiteX3" y="connsiteY3"/>
              </a:cxn>
            </a:cxnLst>
            <a:rect l="l" t="t" r="r" b="b"/>
            <a:pathLst>
              <a:path w="5994399" h="2441348">
                <a:moveTo>
                  <a:pt x="0" y="0"/>
                </a:moveTo>
                <a:lnTo>
                  <a:pt x="5994399" y="0"/>
                </a:lnTo>
                <a:lnTo>
                  <a:pt x="5994399" y="2441348"/>
                </a:lnTo>
                <a:lnTo>
                  <a:pt x="0" y="2441348"/>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0C99BD45-FA44-43B2-9156-07CC5C592FAA}"/>
              </a:ext>
            </a:extLst>
          </p:cNvPr>
          <p:cNvSpPr>
            <a:spLocks noGrp="1"/>
          </p:cNvSpPr>
          <p:nvPr>
            <p:ph type="pic" sz="quarter" idx="155" hasCustomPrompt="1"/>
          </p:nvPr>
        </p:nvSpPr>
        <p:spPr>
          <a:xfrm>
            <a:off x="0" y="4416652"/>
            <a:ext cx="6096000" cy="2441348"/>
          </a:xfrm>
          <a:custGeom>
            <a:avLst/>
            <a:gdLst>
              <a:gd name="connsiteX0" fmla="*/ 0 w 6096000"/>
              <a:gd name="connsiteY0" fmla="*/ 0 h 2441348"/>
              <a:gd name="connsiteX1" fmla="*/ 6096000 w 6096000"/>
              <a:gd name="connsiteY1" fmla="*/ 0 h 2441348"/>
              <a:gd name="connsiteX2" fmla="*/ 6096000 w 6096000"/>
              <a:gd name="connsiteY2" fmla="*/ 2441348 h 2441348"/>
              <a:gd name="connsiteX3" fmla="*/ 0 w 6096000"/>
              <a:gd name="connsiteY3" fmla="*/ 2441348 h 2441348"/>
            </a:gdLst>
            <a:ahLst/>
            <a:cxnLst>
              <a:cxn ang="0">
                <a:pos x="connsiteX0" y="connsiteY0"/>
              </a:cxn>
              <a:cxn ang="0">
                <a:pos x="connsiteX1" y="connsiteY1"/>
              </a:cxn>
              <a:cxn ang="0">
                <a:pos x="connsiteX2" y="connsiteY2"/>
              </a:cxn>
              <a:cxn ang="0">
                <a:pos x="connsiteX3" y="connsiteY3"/>
              </a:cxn>
            </a:cxnLst>
            <a:rect l="l" t="t" r="r" b="b"/>
            <a:pathLst>
              <a:path w="6096000" h="2441348">
                <a:moveTo>
                  <a:pt x="0" y="0"/>
                </a:moveTo>
                <a:lnTo>
                  <a:pt x="6096000" y="0"/>
                </a:lnTo>
                <a:lnTo>
                  <a:pt x="6096000" y="2441348"/>
                </a:lnTo>
                <a:lnTo>
                  <a:pt x="0" y="2441348"/>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7FBD0158-C563-4EBF-9FAA-89AC525A1775}"/>
              </a:ext>
            </a:extLst>
          </p:cNvPr>
          <p:cNvSpPr>
            <a:spLocks noGrp="1"/>
          </p:cNvSpPr>
          <p:nvPr>
            <p:ph type="pic" sz="quarter" idx="154" hasCustomPrompt="1"/>
          </p:nvPr>
        </p:nvSpPr>
        <p:spPr>
          <a:xfrm>
            <a:off x="0" y="1756456"/>
            <a:ext cx="6096000" cy="2554514"/>
          </a:xfrm>
          <a:custGeom>
            <a:avLst/>
            <a:gdLst>
              <a:gd name="connsiteX0" fmla="*/ 0 w 6096000"/>
              <a:gd name="connsiteY0" fmla="*/ 0 h 2554514"/>
              <a:gd name="connsiteX1" fmla="*/ 6096000 w 6096000"/>
              <a:gd name="connsiteY1" fmla="*/ 0 h 2554514"/>
              <a:gd name="connsiteX2" fmla="*/ 6096000 w 6096000"/>
              <a:gd name="connsiteY2" fmla="*/ 2554514 h 2554514"/>
              <a:gd name="connsiteX3" fmla="*/ 0 w 6096000"/>
              <a:gd name="connsiteY3" fmla="*/ 2554514 h 2554514"/>
            </a:gdLst>
            <a:ahLst/>
            <a:cxnLst>
              <a:cxn ang="0">
                <a:pos x="connsiteX0" y="connsiteY0"/>
              </a:cxn>
              <a:cxn ang="0">
                <a:pos x="connsiteX1" y="connsiteY1"/>
              </a:cxn>
              <a:cxn ang="0">
                <a:pos x="connsiteX2" y="connsiteY2"/>
              </a:cxn>
              <a:cxn ang="0">
                <a:pos x="connsiteX3" y="connsiteY3"/>
              </a:cxn>
            </a:cxnLst>
            <a:rect l="l" t="t" r="r" b="b"/>
            <a:pathLst>
              <a:path w="6096000" h="2554514">
                <a:moveTo>
                  <a:pt x="0" y="0"/>
                </a:moveTo>
                <a:lnTo>
                  <a:pt x="6096000" y="0"/>
                </a:lnTo>
                <a:lnTo>
                  <a:pt x="6096000" y="2554514"/>
                </a:lnTo>
                <a:lnTo>
                  <a:pt x="0" y="2554514"/>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FA98D597-142D-4228-BD52-4E4C1A50BFE1}"/>
              </a:ext>
            </a:extLst>
          </p:cNvPr>
          <p:cNvSpPr>
            <a:spLocks noGrp="1"/>
          </p:cNvSpPr>
          <p:nvPr>
            <p:ph type="pic" sz="quarter" idx="153" hasCustomPrompt="1"/>
          </p:nvPr>
        </p:nvSpPr>
        <p:spPr>
          <a:xfrm>
            <a:off x="6197601" y="1756456"/>
            <a:ext cx="5994399" cy="2554514"/>
          </a:xfrm>
          <a:custGeom>
            <a:avLst/>
            <a:gdLst>
              <a:gd name="connsiteX0" fmla="*/ 0 w 5994399"/>
              <a:gd name="connsiteY0" fmla="*/ 0 h 2554514"/>
              <a:gd name="connsiteX1" fmla="*/ 5994399 w 5994399"/>
              <a:gd name="connsiteY1" fmla="*/ 0 h 2554514"/>
              <a:gd name="connsiteX2" fmla="*/ 5994399 w 5994399"/>
              <a:gd name="connsiteY2" fmla="*/ 2554514 h 2554514"/>
              <a:gd name="connsiteX3" fmla="*/ 0 w 5994399"/>
              <a:gd name="connsiteY3" fmla="*/ 2554514 h 2554514"/>
            </a:gdLst>
            <a:ahLst/>
            <a:cxnLst>
              <a:cxn ang="0">
                <a:pos x="connsiteX0" y="connsiteY0"/>
              </a:cxn>
              <a:cxn ang="0">
                <a:pos x="connsiteX1" y="connsiteY1"/>
              </a:cxn>
              <a:cxn ang="0">
                <a:pos x="connsiteX2" y="connsiteY2"/>
              </a:cxn>
              <a:cxn ang="0">
                <a:pos x="connsiteX3" y="connsiteY3"/>
              </a:cxn>
            </a:cxnLst>
            <a:rect l="l" t="t" r="r" b="b"/>
            <a:pathLst>
              <a:path w="5994399" h="2554514">
                <a:moveTo>
                  <a:pt x="0" y="0"/>
                </a:moveTo>
                <a:lnTo>
                  <a:pt x="5994399" y="0"/>
                </a:lnTo>
                <a:lnTo>
                  <a:pt x="5994399" y="2554514"/>
                </a:lnTo>
                <a:lnTo>
                  <a:pt x="0" y="255451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38013928"/>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485_Title Slide">
    <p:spTree>
      <p:nvGrpSpPr>
        <p:cNvPr id="1" name=""/>
        <p:cNvGrpSpPr/>
        <p:nvPr/>
      </p:nvGrpSpPr>
      <p:grpSpPr>
        <a:xfrm>
          <a:off x="0" y="0"/>
          <a:ext cx="0" cy="0"/>
          <a:chOff x="0" y="0"/>
          <a:chExt cx="0" cy="0"/>
        </a:xfrm>
      </p:grpSpPr>
      <p:sp>
        <p:nvSpPr>
          <p:cNvPr id="22" name="Picture Placeholder 21">
            <a:extLst>
              <a:ext uri="{FF2B5EF4-FFF2-40B4-BE49-F238E27FC236}">
                <a16:creationId xmlns:a16="http://schemas.microsoft.com/office/drawing/2014/main" id="{4B77DA76-244C-40C1-B4D9-FD64A1505A94}"/>
              </a:ext>
            </a:extLst>
          </p:cNvPr>
          <p:cNvSpPr>
            <a:spLocks noGrp="1"/>
          </p:cNvSpPr>
          <p:nvPr>
            <p:ph type="pic" sz="quarter" idx="157" hasCustomPrompt="1"/>
          </p:nvPr>
        </p:nvSpPr>
        <p:spPr>
          <a:xfrm>
            <a:off x="4125669" y="4416909"/>
            <a:ext cx="3940662" cy="2441091"/>
          </a:xfrm>
          <a:custGeom>
            <a:avLst/>
            <a:gdLst>
              <a:gd name="connsiteX0" fmla="*/ 0 w 3940662"/>
              <a:gd name="connsiteY0" fmla="*/ 0 h 2441091"/>
              <a:gd name="connsiteX1" fmla="*/ 3940662 w 3940662"/>
              <a:gd name="connsiteY1" fmla="*/ 0 h 2441091"/>
              <a:gd name="connsiteX2" fmla="*/ 3940662 w 3940662"/>
              <a:gd name="connsiteY2" fmla="*/ 2441091 h 2441091"/>
              <a:gd name="connsiteX3" fmla="*/ 0 w 3940662"/>
              <a:gd name="connsiteY3" fmla="*/ 2441091 h 2441091"/>
            </a:gdLst>
            <a:ahLst/>
            <a:cxnLst>
              <a:cxn ang="0">
                <a:pos x="connsiteX0" y="connsiteY0"/>
              </a:cxn>
              <a:cxn ang="0">
                <a:pos x="connsiteX1" y="connsiteY1"/>
              </a:cxn>
              <a:cxn ang="0">
                <a:pos x="connsiteX2" y="connsiteY2"/>
              </a:cxn>
              <a:cxn ang="0">
                <a:pos x="connsiteX3" y="connsiteY3"/>
              </a:cxn>
            </a:cxnLst>
            <a:rect l="l" t="t" r="r" b="b"/>
            <a:pathLst>
              <a:path w="3940662" h="2441091">
                <a:moveTo>
                  <a:pt x="0" y="0"/>
                </a:moveTo>
                <a:lnTo>
                  <a:pt x="3940662" y="0"/>
                </a:lnTo>
                <a:lnTo>
                  <a:pt x="3940662" y="2441091"/>
                </a:lnTo>
                <a:lnTo>
                  <a:pt x="0" y="2441091"/>
                </a:lnTo>
                <a:close/>
              </a:path>
            </a:pathLst>
          </a:custGeom>
        </p:spPr>
        <p:txBody>
          <a:bodyPr wrap="square">
            <a:noAutofit/>
          </a:bodyPr>
          <a:lstStyle>
            <a:lvl1pPr>
              <a:defRPr sz="1200"/>
            </a:lvl1pPr>
          </a:lstStyle>
          <a:p>
            <a:r>
              <a:rPr lang="en-US" dirty="0"/>
              <a:t>Picture</a:t>
            </a:r>
          </a:p>
        </p:txBody>
      </p:sp>
      <p:sp>
        <p:nvSpPr>
          <p:cNvPr id="24" name="Picture Placeholder 23">
            <a:extLst>
              <a:ext uri="{FF2B5EF4-FFF2-40B4-BE49-F238E27FC236}">
                <a16:creationId xmlns:a16="http://schemas.microsoft.com/office/drawing/2014/main" id="{88424332-93FF-4182-9E3A-650F0F48B2E5}"/>
              </a:ext>
            </a:extLst>
          </p:cNvPr>
          <p:cNvSpPr>
            <a:spLocks noGrp="1"/>
          </p:cNvSpPr>
          <p:nvPr>
            <p:ph type="pic" sz="quarter" idx="158" hasCustomPrompt="1"/>
          </p:nvPr>
        </p:nvSpPr>
        <p:spPr>
          <a:xfrm>
            <a:off x="8251338" y="4416909"/>
            <a:ext cx="3940662" cy="2441091"/>
          </a:xfrm>
          <a:custGeom>
            <a:avLst/>
            <a:gdLst>
              <a:gd name="connsiteX0" fmla="*/ 0 w 3940662"/>
              <a:gd name="connsiteY0" fmla="*/ 0 h 2441091"/>
              <a:gd name="connsiteX1" fmla="*/ 3940662 w 3940662"/>
              <a:gd name="connsiteY1" fmla="*/ 0 h 2441091"/>
              <a:gd name="connsiteX2" fmla="*/ 3940662 w 3940662"/>
              <a:gd name="connsiteY2" fmla="*/ 2441091 h 2441091"/>
              <a:gd name="connsiteX3" fmla="*/ 0 w 3940662"/>
              <a:gd name="connsiteY3" fmla="*/ 2441091 h 2441091"/>
            </a:gdLst>
            <a:ahLst/>
            <a:cxnLst>
              <a:cxn ang="0">
                <a:pos x="connsiteX0" y="connsiteY0"/>
              </a:cxn>
              <a:cxn ang="0">
                <a:pos x="connsiteX1" y="connsiteY1"/>
              </a:cxn>
              <a:cxn ang="0">
                <a:pos x="connsiteX2" y="connsiteY2"/>
              </a:cxn>
              <a:cxn ang="0">
                <a:pos x="connsiteX3" y="connsiteY3"/>
              </a:cxn>
            </a:cxnLst>
            <a:rect l="l" t="t" r="r" b="b"/>
            <a:pathLst>
              <a:path w="3940662" h="2441091">
                <a:moveTo>
                  <a:pt x="0" y="0"/>
                </a:moveTo>
                <a:lnTo>
                  <a:pt x="3940662" y="0"/>
                </a:lnTo>
                <a:lnTo>
                  <a:pt x="3940662" y="2441091"/>
                </a:lnTo>
                <a:lnTo>
                  <a:pt x="0" y="2441091"/>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25229CA6-CED8-46DE-9C2E-FFA30181B129}"/>
              </a:ext>
            </a:extLst>
          </p:cNvPr>
          <p:cNvSpPr>
            <a:spLocks noGrp="1"/>
          </p:cNvSpPr>
          <p:nvPr>
            <p:ph type="pic" sz="quarter" idx="155" hasCustomPrompt="1"/>
          </p:nvPr>
        </p:nvSpPr>
        <p:spPr>
          <a:xfrm>
            <a:off x="0" y="4416910"/>
            <a:ext cx="3940662" cy="2441091"/>
          </a:xfrm>
          <a:custGeom>
            <a:avLst/>
            <a:gdLst>
              <a:gd name="connsiteX0" fmla="*/ 0 w 3940662"/>
              <a:gd name="connsiteY0" fmla="*/ 0 h 2441091"/>
              <a:gd name="connsiteX1" fmla="*/ 3940662 w 3940662"/>
              <a:gd name="connsiteY1" fmla="*/ 0 h 2441091"/>
              <a:gd name="connsiteX2" fmla="*/ 3940662 w 3940662"/>
              <a:gd name="connsiteY2" fmla="*/ 2441091 h 2441091"/>
              <a:gd name="connsiteX3" fmla="*/ 0 w 3940662"/>
              <a:gd name="connsiteY3" fmla="*/ 2441091 h 2441091"/>
            </a:gdLst>
            <a:ahLst/>
            <a:cxnLst>
              <a:cxn ang="0">
                <a:pos x="connsiteX0" y="connsiteY0"/>
              </a:cxn>
              <a:cxn ang="0">
                <a:pos x="connsiteX1" y="connsiteY1"/>
              </a:cxn>
              <a:cxn ang="0">
                <a:pos x="connsiteX2" y="connsiteY2"/>
              </a:cxn>
              <a:cxn ang="0">
                <a:pos x="connsiteX3" y="connsiteY3"/>
              </a:cxn>
            </a:cxnLst>
            <a:rect l="l" t="t" r="r" b="b"/>
            <a:pathLst>
              <a:path w="3940662" h="2441091">
                <a:moveTo>
                  <a:pt x="0" y="0"/>
                </a:moveTo>
                <a:lnTo>
                  <a:pt x="3940662" y="0"/>
                </a:lnTo>
                <a:lnTo>
                  <a:pt x="3940662" y="2441091"/>
                </a:lnTo>
                <a:lnTo>
                  <a:pt x="0" y="2441091"/>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3D9F4DD8-33F3-4F60-8A06-19B4CB6175D5}"/>
              </a:ext>
            </a:extLst>
          </p:cNvPr>
          <p:cNvSpPr>
            <a:spLocks noGrp="1"/>
          </p:cNvSpPr>
          <p:nvPr>
            <p:ph type="pic" sz="quarter" idx="156" hasCustomPrompt="1"/>
          </p:nvPr>
        </p:nvSpPr>
        <p:spPr>
          <a:xfrm>
            <a:off x="8251338" y="1814513"/>
            <a:ext cx="3940662" cy="2414587"/>
          </a:xfrm>
          <a:custGeom>
            <a:avLst/>
            <a:gdLst>
              <a:gd name="connsiteX0" fmla="*/ 0 w 3940662"/>
              <a:gd name="connsiteY0" fmla="*/ 0 h 2414587"/>
              <a:gd name="connsiteX1" fmla="*/ 3940662 w 3940662"/>
              <a:gd name="connsiteY1" fmla="*/ 0 h 2414587"/>
              <a:gd name="connsiteX2" fmla="*/ 3940662 w 3940662"/>
              <a:gd name="connsiteY2" fmla="*/ 2414587 h 2414587"/>
              <a:gd name="connsiteX3" fmla="*/ 0 w 3940662"/>
              <a:gd name="connsiteY3" fmla="*/ 2414587 h 2414587"/>
            </a:gdLst>
            <a:ahLst/>
            <a:cxnLst>
              <a:cxn ang="0">
                <a:pos x="connsiteX0" y="connsiteY0"/>
              </a:cxn>
              <a:cxn ang="0">
                <a:pos x="connsiteX1" y="connsiteY1"/>
              </a:cxn>
              <a:cxn ang="0">
                <a:pos x="connsiteX2" y="connsiteY2"/>
              </a:cxn>
              <a:cxn ang="0">
                <a:pos x="connsiteX3" y="connsiteY3"/>
              </a:cxn>
            </a:cxnLst>
            <a:rect l="l" t="t" r="r" b="b"/>
            <a:pathLst>
              <a:path w="3940662" h="2414587">
                <a:moveTo>
                  <a:pt x="0" y="0"/>
                </a:moveTo>
                <a:lnTo>
                  <a:pt x="3940662" y="0"/>
                </a:lnTo>
                <a:lnTo>
                  <a:pt x="3940662" y="2414587"/>
                </a:lnTo>
                <a:lnTo>
                  <a:pt x="0" y="2414587"/>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88019D1B-220D-4DFB-B840-6AE71B08F9AC}"/>
              </a:ext>
            </a:extLst>
          </p:cNvPr>
          <p:cNvSpPr>
            <a:spLocks noGrp="1"/>
          </p:cNvSpPr>
          <p:nvPr>
            <p:ph type="pic" sz="quarter" idx="154" hasCustomPrompt="1"/>
          </p:nvPr>
        </p:nvSpPr>
        <p:spPr>
          <a:xfrm>
            <a:off x="0" y="1814513"/>
            <a:ext cx="3940662" cy="2414587"/>
          </a:xfrm>
          <a:custGeom>
            <a:avLst/>
            <a:gdLst>
              <a:gd name="connsiteX0" fmla="*/ 0 w 3940662"/>
              <a:gd name="connsiteY0" fmla="*/ 0 h 2414587"/>
              <a:gd name="connsiteX1" fmla="*/ 3940662 w 3940662"/>
              <a:gd name="connsiteY1" fmla="*/ 0 h 2414587"/>
              <a:gd name="connsiteX2" fmla="*/ 3940662 w 3940662"/>
              <a:gd name="connsiteY2" fmla="*/ 2414587 h 2414587"/>
              <a:gd name="connsiteX3" fmla="*/ 0 w 3940662"/>
              <a:gd name="connsiteY3" fmla="*/ 2414587 h 2414587"/>
            </a:gdLst>
            <a:ahLst/>
            <a:cxnLst>
              <a:cxn ang="0">
                <a:pos x="connsiteX0" y="connsiteY0"/>
              </a:cxn>
              <a:cxn ang="0">
                <a:pos x="connsiteX1" y="connsiteY1"/>
              </a:cxn>
              <a:cxn ang="0">
                <a:pos x="connsiteX2" y="connsiteY2"/>
              </a:cxn>
              <a:cxn ang="0">
                <a:pos x="connsiteX3" y="connsiteY3"/>
              </a:cxn>
            </a:cxnLst>
            <a:rect l="l" t="t" r="r" b="b"/>
            <a:pathLst>
              <a:path w="3940662" h="2414587">
                <a:moveTo>
                  <a:pt x="0" y="0"/>
                </a:moveTo>
                <a:lnTo>
                  <a:pt x="3940662" y="0"/>
                </a:lnTo>
                <a:lnTo>
                  <a:pt x="3940662" y="2414587"/>
                </a:lnTo>
                <a:lnTo>
                  <a:pt x="0" y="2414587"/>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67148787-145C-42ED-BCB4-6DA33318FAA3}"/>
              </a:ext>
            </a:extLst>
          </p:cNvPr>
          <p:cNvSpPr>
            <a:spLocks noGrp="1"/>
          </p:cNvSpPr>
          <p:nvPr>
            <p:ph type="pic" sz="quarter" idx="153" hasCustomPrompt="1"/>
          </p:nvPr>
        </p:nvSpPr>
        <p:spPr>
          <a:xfrm>
            <a:off x="4125669" y="1814512"/>
            <a:ext cx="3940662" cy="2414587"/>
          </a:xfrm>
          <a:custGeom>
            <a:avLst/>
            <a:gdLst>
              <a:gd name="connsiteX0" fmla="*/ 0 w 3940662"/>
              <a:gd name="connsiteY0" fmla="*/ 0 h 2414587"/>
              <a:gd name="connsiteX1" fmla="*/ 3940662 w 3940662"/>
              <a:gd name="connsiteY1" fmla="*/ 0 h 2414587"/>
              <a:gd name="connsiteX2" fmla="*/ 3940662 w 3940662"/>
              <a:gd name="connsiteY2" fmla="*/ 2414587 h 2414587"/>
              <a:gd name="connsiteX3" fmla="*/ 0 w 3940662"/>
              <a:gd name="connsiteY3" fmla="*/ 2414587 h 2414587"/>
            </a:gdLst>
            <a:ahLst/>
            <a:cxnLst>
              <a:cxn ang="0">
                <a:pos x="connsiteX0" y="connsiteY0"/>
              </a:cxn>
              <a:cxn ang="0">
                <a:pos x="connsiteX1" y="connsiteY1"/>
              </a:cxn>
              <a:cxn ang="0">
                <a:pos x="connsiteX2" y="connsiteY2"/>
              </a:cxn>
              <a:cxn ang="0">
                <a:pos x="connsiteX3" y="connsiteY3"/>
              </a:cxn>
            </a:cxnLst>
            <a:rect l="l" t="t" r="r" b="b"/>
            <a:pathLst>
              <a:path w="3940662" h="2414587">
                <a:moveTo>
                  <a:pt x="0" y="0"/>
                </a:moveTo>
                <a:lnTo>
                  <a:pt x="3940662" y="0"/>
                </a:lnTo>
                <a:lnTo>
                  <a:pt x="3940662" y="2414587"/>
                </a:lnTo>
                <a:lnTo>
                  <a:pt x="0" y="241458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80427090"/>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486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770DBF93-A003-497D-8849-55BD13DDF82C}"/>
              </a:ext>
            </a:extLst>
          </p:cNvPr>
          <p:cNvSpPr>
            <a:spLocks noGrp="1"/>
          </p:cNvSpPr>
          <p:nvPr>
            <p:ph type="pic" sz="quarter" idx="156" hasCustomPrompt="1"/>
          </p:nvPr>
        </p:nvSpPr>
        <p:spPr>
          <a:xfrm>
            <a:off x="8783111" y="2033588"/>
            <a:ext cx="2340715" cy="1902307"/>
          </a:xfrm>
          <a:custGeom>
            <a:avLst/>
            <a:gdLst>
              <a:gd name="connsiteX0" fmla="*/ 0 w 2340715"/>
              <a:gd name="connsiteY0" fmla="*/ 0 h 1902307"/>
              <a:gd name="connsiteX1" fmla="*/ 2340715 w 2340715"/>
              <a:gd name="connsiteY1" fmla="*/ 0 h 1902307"/>
              <a:gd name="connsiteX2" fmla="*/ 2340715 w 2340715"/>
              <a:gd name="connsiteY2" fmla="*/ 1902307 h 1902307"/>
              <a:gd name="connsiteX3" fmla="*/ 0 w 2340715"/>
              <a:gd name="connsiteY3" fmla="*/ 1902307 h 1902307"/>
            </a:gdLst>
            <a:ahLst/>
            <a:cxnLst>
              <a:cxn ang="0">
                <a:pos x="connsiteX0" y="connsiteY0"/>
              </a:cxn>
              <a:cxn ang="0">
                <a:pos x="connsiteX1" y="connsiteY1"/>
              </a:cxn>
              <a:cxn ang="0">
                <a:pos x="connsiteX2" y="connsiteY2"/>
              </a:cxn>
              <a:cxn ang="0">
                <a:pos x="connsiteX3" y="connsiteY3"/>
              </a:cxn>
            </a:cxnLst>
            <a:rect l="l" t="t" r="r" b="b"/>
            <a:pathLst>
              <a:path w="2340715" h="1902307">
                <a:moveTo>
                  <a:pt x="0" y="0"/>
                </a:moveTo>
                <a:lnTo>
                  <a:pt x="2340715" y="0"/>
                </a:lnTo>
                <a:lnTo>
                  <a:pt x="2340715" y="1902307"/>
                </a:lnTo>
                <a:lnTo>
                  <a:pt x="0" y="1902307"/>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9B139187-9280-4F91-870E-057C23E41806}"/>
              </a:ext>
            </a:extLst>
          </p:cNvPr>
          <p:cNvSpPr>
            <a:spLocks noGrp="1"/>
          </p:cNvSpPr>
          <p:nvPr>
            <p:ph type="pic" sz="quarter" idx="154" hasCustomPrompt="1"/>
          </p:nvPr>
        </p:nvSpPr>
        <p:spPr>
          <a:xfrm>
            <a:off x="1068175" y="2033588"/>
            <a:ext cx="2340715" cy="1902307"/>
          </a:xfrm>
          <a:custGeom>
            <a:avLst/>
            <a:gdLst>
              <a:gd name="connsiteX0" fmla="*/ 0 w 2340715"/>
              <a:gd name="connsiteY0" fmla="*/ 0 h 1902307"/>
              <a:gd name="connsiteX1" fmla="*/ 2340715 w 2340715"/>
              <a:gd name="connsiteY1" fmla="*/ 0 h 1902307"/>
              <a:gd name="connsiteX2" fmla="*/ 2340715 w 2340715"/>
              <a:gd name="connsiteY2" fmla="*/ 1902307 h 1902307"/>
              <a:gd name="connsiteX3" fmla="*/ 0 w 2340715"/>
              <a:gd name="connsiteY3" fmla="*/ 1902307 h 1902307"/>
            </a:gdLst>
            <a:ahLst/>
            <a:cxnLst>
              <a:cxn ang="0">
                <a:pos x="connsiteX0" y="connsiteY0"/>
              </a:cxn>
              <a:cxn ang="0">
                <a:pos x="connsiteX1" y="connsiteY1"/>
              </a:cxn>
              <a:cxn ang="0">
                <a:pos x="connsiteX2" y="connsiteY2"/>
              </a:cxn>
              <a:cxn ang="0">
                <a:pos x="connsiteX3" y="connsiteY3"/>
              </a:cxn>
            </a:cxnLst>
            <a:rect l="l" t="t" r="r" b="b"/>
            <a:pathLst>
              <a:path w="2340715" h="1902307">
                <a:moveTo>
                  <a:pt x="0" y="0"/>
                </a:moveTo>
                <a:lnTo>
                  <a:pt x="2340715" y="0"/>
                </a:lnTo>
                <a:lnTo>
                  <a:pt x="2340715" y="1902307"/>
                </a:lnTo>
                <a:lnTo>
                  <a:pt x="0" y="1902307"/>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0BCD2B67-7B75-4EF4-8B73-EE74707F7AC7}"/>
              </a:ext>
            </a:extLst>
          </p:cNvPr>
          <p:cNvSpPr>
            <a:spLocks noGrp="1"/>
          </p:cNvSpPr>
          <p:nvPr>
            <p:ph type="pic" sz="quarter" idx="153" hasCustomPrompt="1"/>
          </p:nvPr>
        </p:nvSpPr>
        <p:spPr>
          <a:xfrm>
            <a:off x="4925644" y="2033588"/>
            <a:ext cx="2340715" cy="1902307"/>
          </a:xfrm>
          <a:custGeom>
            <a:avLst/>
            <a:gdLst>
              <a:gd name="connsiteX0" fmla="*/ 0 w 2340715"/>
              <a:gd name="connsiteY0" fmla="*/ 0 h 1902307"/>
              <a:gd name="connsiteX1" fmla="*/ 2340715 w 2340715"/>
              <a:gd name="connsiteY1" fmla="*/ 0 h 1902307"/>
              <a:gd name="connsiteX2" fmla="*/ 2340715 w 2340715"/>
              <a:gd name="connsiteY2" fmla="*/ 1902307 h 1902307"/>
              <a:gd name="connsiteX3" fmla="*/ 0 w 2340715"/>
              <a:gd name="connsiteY3" fmla="*/ 1902307 h 1902307"/>
            </a:gdLst>
            <a:ahLst/>
            <a:cxnLst>
              <a:cxn ang="0">
                <a:pos x="connsiteX0" y="connsiteY0"/>
              </a:cxn>
              <a:cxn ang="0">
                <a:pos x="connsiteX1" y="connsiteY1"/>
              </a:cxn>
              <a:cxn ang="0">
                <a:pos x="connsiteX2" y="connsiteY2"/>
              </a:cxn>
              <a:cxn ang="0">
                <a:pos x="connsiteX3" y="connsiteY3"/>
              </a:cxn>
            </a:cxnLst>
            <a:rect l="l" t="t" r="r" b="b"/>
            <a:pathLst>
              <a:path w="2340715" h="1902307">
                <a:moveTo>
                  <a:pt x="0" y="0"/>
                </a:moveTo>
                <a:lnTo>
                  <a:pt x="2340715" y="0"/>
                </a:lnTo>
                <a:lnTo>
                  <a:pt x="2340715" y="1902307"/>
                </a:lnTo>
                <a:lnTo>
                  <a:pt x="0" y="190230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6155681"/>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487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58DCDE8C-9371-4BA5-BF05-5D37C8981D1B}"/>
              </a:ext>
            </a:extLst>
          </p:cNvPr>
          <p:cNvSpPr>
            <a:spLocks noGrp="1"/>
          </p:cNvSpPr>
          <p:nvPr>
            <p:ph type="pic" sz="quarter" idx="156" hasCustomPrompt="1"/>
          </p:nvPr>
        </p:nvSpPr>
        <p:spPr>
          <a:xfrm>
            <a:off x="8886138" y="1947496"/>
            <a:ext cx="1877098" cy="2177434"/>
          </a:xfrm>
          <a:custGeom>
            <a:avLst/>
            <a:gdLst>
              <a:gd name="connsiteX0" fmla="*/ 938549 w 1877098"/>
              <a:gd name="connsiteY0" fmla="*/ 0 h 2177434"/>
              <a:gd name="connsiteX1" fmla="*/ 1877098 w 1877098"/>
              <a:gd name="connsiteY1" fmla="*/ 469275 h 2177434"/>
              <a:gd name="connsiteX2" fmla="*/ 1877098 w 1877098"/>
              <a:gd name="connsiteY2" fmla="*/ 1708160 h 2177434"/>
              <a:gd name="connsiteX3" fmla="*/ 938549 w 1877098"/>
              <a:gd name="connsiteY3" fmla="*/ 2177434 h 2177434"/>
              <a:gd name="connsiteX4" fmla="*/ 0 w 1877098"/>
              <a:gd name="connsiteY4" fmla="*/ 1708160 h 2177434"/>
              <a:gd name="connsiteX5" fmla="*/ 0 w 1877098"/>
              <a:gd name="connsiteY5" fmla="*/ 469275 h 21774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877098" h="2177434">
                <a:moveTo>
                  <a:pt x="938549" y="0"/>
                </a:moveTo>
                <a:lnTo>
                  <a:pt x="1877098" y="469275"/>
                </a:lnTo>
                <a:lnTo>
                  <a:pt x="1877098" y="1708160"/>
                </a:lnTo>
                <a:lnTo>
                  <a:pt x="938549" y="2177434"/>
                </a:lnTo>
                <a:lnTo>
                  <a:pt x="0" y="1708160"/>
                </a:lnTo>
                <a:lnTo>
                  <a:pt x="0" y="469275"/>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686323A2-E992-49EC-8E6A-100677C35838}"/>
              </a:ext>
            </a:extLst>
          </p:cNvPr>
          <p:cNvSpPr>
            <a:spLocks noGrp="1"/>
          </p:cNvSpPr>
          <p:nvPr>
            <p:ph type="pic" sz="quarter" idx="154" hasCustomPrompt="1"/>
          </p:nvPr>
        </p:nvSpPr>
        <p:spPr>
          <a:xfrm>
            <a:off x="1484611" y="1947496"/>
            <a:ext cx="1877098" cy="2177434"/>
          </a:xfrm>
          <a:custGeom>
            <a:avLst/>
            <a:gdLst>
              <a:gd name="connsiteX0" fmla="*/ 938549 w 1877098"/>
              <a:gd name="connsiteY0" fmla="*/ 0 h 2177434"/>
              <a:gd name="connsiteX1" fmla="*/ 1877098 w 1877098"/>
              <a:gd name="connsiteY1" fmla="*/ 469275 h 2177434"/>
              <a:gd name="connsiteX2" fmla="*/ 1877098 w 1877098"/>
              <a:gd name="connsiteY2" fmla="*/ 1708160 h 2177434"/>
              <a:gd name="connsiteX3" fmla="*/ 938549 w 1877098"/>
              <a:gd name="connsiteY3" fmla="*/ 2177434 h 2177434"/>
              <a:gd name="connsiteX4" fmla="*/ 0 w 1877098"/>
              <a:gd name="connsiteY4" fmla="*/ 1708160 h 2177434"/>
              <a:gd name="connsiteX5" fmla="*/ 0 w 1877098"/>
              <a:gd name="connsiteY5" fmla="*/ 469275 h 21774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877098" h="2177434">
                <a:moveTo>
                  <a:pt x="938549" y="0"/>
                </a:moveTo>
                <a:lnTo>
                  <a:pt x="1877098" y="469275"/>
                </a:lnTo>
                <a:lnTo>
                  <a:pt x="1877098" y="1708160"/>
                </a:lnTo>
                <a:lnTo>
                  <a:pt x="938549" y="2177434"/>
                </a:lnTo>
                <a:lnTo>
                  <a:pt x="0" y="1708160"/>
                </a:lnTo>
                <a:lnTo>
                  <a:pt x="0" y="46927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FFFC0C6C-4F5F-4878-BBCD-0BD84BA0C12F}"/>
              </a:ext>
            </a:extLst>
          </p:cNvPr>
          <p:cNvSpPr>
            <a:spLocks noGrp="1"/>
          </p:cNvSpPr>
          <p:nvPr>
            <p:ph type="pic" sz="quarter" idx="153" hasCustomPrompt="1"/>
          </p:nvPr>
        </p:nvSpPr>
        <p:spPr>
          <a:xfrm>
            <a:off x="5157451" y="1947496"/>
            <a:ext cx="1877098" cy="2177434"/>
          </a:xfrm>
          <a:custGeom>
            <a:avLst/>
            <a:gdLst>
              <a:gd name="connsiteX0" fmla="*/ 938549 w 1877098"/>
              <a:gd name="connsiteY0" fmla="*/ 0 h 2177434"/>
              <a:gd name="connsiteX1" fmla="*/ 1877098 w 1877098"/>
              <a:gd name="connsiteY1" fmla="*/ 469275 h 2177434"/>
              <a:gd name="connsiteX2" fmla="*/ 1877098 w 1877098"/>
              <a:gd name="connsiteY2" fmla="*/ 1708160 h 2177434"/>
              <a:gd name="connsiteX3" fmla="*/ 938549 w 1877098"/>
              <a:gd name="connsiteY3" fmla="*/ 2177434 h 2177434"/>
              <a:gd name="connsiteX4" fmla="*/ 0 w 1877098"/>
              <a:gd name="connsiteY4" fmla="*/ 1708160 h 2177434"/>
              <a:gd name="connsiteX5" fmla="*/ 0 w 1877098"/>
              <a:gd name="connsiteY5" fmla="*/ 469275 h 217743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877098" h="2177434">
                <a:moveTo>
                  <a:pt x="938549" y="0"/>
                </a:moveTo>
                <a:lnTo>
                  <a:pt x="1877098" y="469275"/>
                </a:lnTo>
                <a:lnTo>
                  <a:pt x="1877098" y="1708160"/>
                </a:lnTo>
                <a:lnTo>
                  <a:pt x="938549" y="2177434"/>
                </a:lnTo>
                <a:lnTo>
                  <a:pt x="0" y="1708160"/>
                </a:lnTo>
                <a:lnTo>
                  <a:pt x="0" y="46927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1420969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488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62CCBEF3-53AB-43F2-B9C1-6C310FC960DC}"/>
              </a:ext>
            </a:extLst>
          </p:cNvPr>
          <p:cNvSpPr>
            <a:spLocks noGrp="1"/>
          </p:cNvSpPr>
          <p:nvPr>
            <p:ph type="pic" sz="quarter" idx="156" hasCustomPrompt="1"/>
          </p:nvPr>
        </p:nvSpPr>
        <p:spPr>
          <a:xfrm>
            <a:off x="0" y="4638261"/>
            <a:ext cx="12192000" cy="2219739"/>
          </a:xfrm>
          <a:custGeom>
            <a:avLst/>
            <a:gdLst>
              <a:gd name="connsiteX0" fmla="*/ 0 w 12192000"/>
              <a:gd name="connsiteY0" fmla="*/ 0 h 2219739"/>
              <a:gd name="connsiteX1" fmla="*/ 12192000 w 12192000"/>
              <a:gd name="connsiteY1" fmla="*/ 0 h 2219739"/>
              <a:gd name="connsiteX2" fmla="*/ 12192000 w 12192000"/>
              <a:gd name="connsiteY2" fmla="*/ 2219739 h 2219739"/>
              <a:gd name="connsiteX3" fmla="*/ 0 w 12192000"/>
              <a:gd name="connsiteY3" fmla="*/ 2219739 h 2219739"/>
            </a:gdLst>
            <a:ahLst/>
            <a:cxnLst>
              <a:cxn ang="0">
                <a:pos x="connsiteX0" y="connsiteY0"/>
              </a:cxn>
              <a:cxn ang="0">
                <a:pos x="connsiteX1" y="connsiteY1"/>
              </a:cxn>
              <a:cxn ang="0">
                <a:pos x="connsiteX2" y="connsiteY2"/>
              </a:cxn>
              <a:cxn ang="0">
                <a:pos x="connsiteX3" y="connsiteY3"/>
              </a:cxn>
            </a:cxnLst>
            <a:rect l="l" t="t" r="r" b="b"/>
            <a:pathLst>
              <a:path w="12192000" h="2219739">
                <a:moveTo>
                  <a:pt x="0" y="0"/>
                </a:moveTo>
                <a:lnTo>
                  <a:pt x="12192000" y="0"/>
                </a:lnTo>
                <a:lnTo>
                  <a:pt x="12192000" y="2219739"/>
                </a:lnTo>
                <a:lnTo>
                  <a:pt x="0" y="221973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54511289"/>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489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1665FBA-123D-4097-8F41-79441C264D09}"/>
              </a:ext>
            </a:extLst>
          </p:cNvPr>
          <p:cNvSpPr>
            <a:spLocks noGrp="1"/>
          </p:cNvSpPr>
          <p:nvPr>
            <p:ph type="pic" sz="quarter" idx="156" hasCustomPrompt="1"/>
          </p:nvPr>
        </p:nvSpPr>
        <p:spPr>
          <a:xfrm>
            <a:off x="838200" y="4300286"/>
            <a:ext cx="10515600" cy="1867547"/>
          </a:xfrm>
          <a:custGeom>
            <a:avLst/>
            <a:gdLst>
              <a:gd name="connsiteX0" fmla="*/ 0 w 10515600"/>
              <a:gd name="connsiteY0" fmla="*/ 0 h 1867547"/>
              <a:gd name="connsiteX1" fmla="*/ 10515600 w 10515600"/>
              <a:gd name="connsiteY1" fmla="*/ 0 h 1867547"/>
              <a:gd name="connsiteX2" fmla="*/ 10515600 w 10515600"/>
              <a:gd name="connsiteY2" fmla="*/ 1867547 h 1867547"/>
              <a:gd name="connsiteX3" fmla="*/ 0 w 10515600"/>
              <a:gd name="connsiteY3" fmla="*/ 1867547 h 1867547"/>
            </a:gdLst>
            <a:ahLst/>
            <a:cxnLst>
              <a:cxn ang="0">
                <a:pos x="connsiteX0" y="connsiteY0"/>
              </a:cxn>
              <a:cxn ang="0">
                <a:pos x="connsiteX1" y="connsiteY1"/>
              </a:cxn>
              <a:cxn ang="0">
                <a:pos x="connsiteX2" y="connsiteY2"/>
              </a:cxn>
              <a:cxn ang="0">
                <a:pos x="connsiteX3" y="connsiteY3"/>
              </a:cxn>
            </a:cxnLst>
            <a:rect l="l" t="t" r="r" b="b"/>
            <a:pathLst>
              <a:path w="10515600" h="1867547">
                <a:moveTo>
                  <a:pt x="0" y="0"/>
                </a:moveTo>
                <a:lnTo>
                  <a:pt x="10515600" y="0"/>
                </a:lnTo>
                <a:lnTo>
                  <a:pt x="10515600" y="1867547"/>
                </a:lnTo>
                <a:lnTo>
                  <a:pt x="0" y="186754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882813931"/>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490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A22CA04A-2FCF-4130-AF36-7B72FD4B0F55}"/>
              </a:ext>
            </a:extLst>
          </p:cNvPr>
          <p:cNvSpPr>
            <a:spLocks noGrp="1"/>
          </p:cNvSpPr>
          <p:nvPr>
            <p:ph type="pic" sz="quarter" idx="156" hasCustomPrompt="1"/>
          </p:nvPr>
        </p:nvSpPr>
        <p:spPr>
          <a:xfrm>
            <a:off x="8254493" y="2397709"/>
            <a:ext cx="3376609" cy="3418313"/>
          </a:xfrm>
          <a:custGeom>
            <a:avLst/>
            <a:gdLst>
              <a:gd name="connsiteX0" fmla="*/ 0 w 3376609"/>
              <a:gd name="connsiteY0" fmla="*/ 0 h 3418313"/>
              <a:gd name="connsiteX1" fmla="*/ 3376609 w 3376609"/>
              <a:gd name="connsiteY1" fmla="*/ 0 h 3418313"/>
              <a:gd name="connsiteX2" fmla="*/ 3376609 w 3376609"/>
              <a:gd name="connsiteY2" fmla="*/ 3418313 h 3418313"/>
              <a:gd name="connsiteX3" fmla="*/ 0 w 3376609"/>
              <a:gd name="connsiteY3" fmla="*/ 3418313 h 3418313"/>
            </a:gdLst>
            <a:ahLst/>
            <a:cxnLst>
              <a:cxn ang="0">
                <a:pos x="connsiteX0" y="connsiteY0"/>
              </a:cxn>
              <a:cxn ang="0">
                <a:pos x="connsiteX1" y="connsiteY1"/>
              </a:cxn>
              <a:cxn ang="0">
                <a:pos x="connsiteX2" y="connsiteY2"/>
              </a:cxn>
              <a:cxn ang="0">
                <a:pos x="connsiteX3" y="connsiteY3"/>
              </a:cxn>
            </a:cxnLst>
            <a:rect l="l" t="t" r="r" b="b"/>
            <a:pathLst>
              <a:path w="3376609" h="3418313">
                <a:moveTo>
                  <a:pt x="0" y="0"/>
                </a:moveTo>
                <a:lnTo>
                  <a:pt x="3376609" y="0"/>
                </a:lnTo>
                <a:lnTo>
                  <a:pt x="3376609" y="3418313"/>
                </a:lnTo>
                <a:lnTo>
                  <a:pt x="0" y="34183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0151616"/>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491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2C57AC6B-1817-4793-AA22-4CF0AFE60F38}"/>
              </a:ext>
            </a:extLst>
          </p:cNvPr>
          <p:cNvSpPr>
            <a:spLocks noGrp="1"/>
          </p:cNvSpPr>
          <p:nvPr>
            <p:ph type="pic" sz="quarter" idx="156" hasCustomPrompt="1"/>
          </p:nvPr>
        </p:nvSpPr>
        <p:spPr>
          <a:xfrm>
            <a:off x="922376" y="2106734"/>
            <a:ext cx="10347248" cy="2528420"/>
          </a:xfrm>
          <a:custGeom>
            <a:avLst/>
            <a:gdLst>
              <a:gd name="connsiteX0" fmla="*/ 0 w 10347248"/>
              <a:gd name="connsiteY0" fmla="*/ 0 h 2528420"/>
              <a:gd name="connsiteX1" fmla="*/ 10347248 w 10347248"/>
              <a:gd name="connsiteY1" fmla="*/ 0 h 2528420"/>
              <a:gd name="connsiteX2" fmla="*/ 10347248 w 10347248"/>
              <a:gd name="connsiteY2" fmla="*/ 2528420 h 2528420"/>
              <a:gd name="connsiteX3" fmla="*/ 0 w 10347248"/>
              <a:gd name="connsiteY3" fmla="*/ 2528420 h 2528420"/>
            </a:gdLst>
            <a:ahLst/>
            <a:cxnLst>
              <a:cxn ang="0">
                <a:pos x="connsiteX0" y="connsiteY0"/>
              </a:cxn>
              <a:cxn ang="0">
                <a:pos x="connsiteX1" y="connsiteY1"/>
              </a:cxn>
              <a:cxn ang="0">
                <a:pos x="connsiteX2" y="connsiteY2"/>
              </a:cxn>
              <a:cxn ang="0">
                <a:pos x="connsiteX3" y="connsiteY3"/>
              </a:cxn>
            </a:cxnLst>
            <a:rect l="l" t="t" r="r" b="b"/>
            <a:pathLst>
              <a:path w="10347248" h="2528420">
                <a:moveTo>
                  <a:pt x="0" y="0"/>
                </a:moveTo>
                <a:lnTo>
                  <a:pt x="10347248" y="0"/>
                </a:lnTo>
                <a:lnTo>
                  <a:pt x="10347248" y="2528420"/>
                </a:lnTo>
                <a:lnTo>
                  <a:pt x="0" y="252842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345874357"/>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492_Title Slide">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id="{E56BE1E9-F24F-4CBD-8736-BBF5C06D7061}"/>
              </a:ext>
            </a:extLst>
          </p:cNvPr>
          <p:cNvSpPr>
            <a:spLocks noGrp="1"/>
          </p:cNvSpPr>
          <p:nvPr>
            <p:ph type="pic" sz="quarter" idx="160" hasCustomPrompt="1"/>
          </p:nvPr>
        </p:nvSpPr>
        <p:spPr>
          <a:xfrm>
            <a:off x="2" y="4398063"/>
            <a:ext cx="3861001" cy="2459937"/>
          </a:xfrm>
          <a:custGeom>
            <a:avLst/>
            <a:gdLst>
              <a:gd name="connsiteX0" fmla="*/ 0 w 3861001"/>
              <a:gd name="connsiteY0" fmla="*/ 0 h 2459937"/>
              <a:gd name="connsiteX1" fmla="*/ 3861001 w 3861001"/>
              <a:gd name="connsiteY1" fmla="*/ 0 h 2459937"/>
              <a:gd name="connsiteX2" fmla="*/ 3861001 w 3861001"/>
              <a:gd name="connsiteY2" fmla="*/ 2459937 h 2459937"/>
              <a:gd name="connsiteX3" fmla="*/ 0 w 3861001"/>
              <a:gd name="connsiteY3" fmla="*/ 2459937 h 2459937"/>
            </a:gdLst>
            <a:ahLst/>
            <a:cxnLst>
              <a:cxn ang="0">
                <a:pos x="connsiteX0" y="connsiteY0"/>
              </a:cxn>
              <a:cxn ang="0">
                <a:pos x="connsiteX1" y="connsiteY1"/>
              </a:cxn>
              <a:cxn ang="0">
                <a:pos x="connsiteX2" y="connsiteY2"/>
              </a:cxn>
              <a:cxn ang="0">
                <a:pos x="connsiteX3" y="connsiteY3"/>
              </a:cxn>
            </a:cxnLst>
            <a:rect l="l" t="t" r="r" b="b"/>
            <a:pathLst>
              <a:path w="3861001" h="2459937">
                <a:moveTo>
                  <a:pt x="0" y="0"/>
                </a:moveTo>
                <a:lnTo>
                  <a:pt x="3861001" y="0"/>
                </a:lnTo>
                <a:lnTo>
                  <a:pt x="3861001" y="2459937"/>
                </a:lnTo>
                <a:lnTo>
                  <a:pt x="0" y="2459937"/>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5D522829-7D96-4CEE-AE79-D71344EB3618}"/>
              </a:ext>
            </a:extLst>
          </p:cNvPr>
          <p:cNvSpPr>
            <a:spLocks noGrp="1"/>
          </p:cNvSpPr>
          <p:nvPr>
            <p:ph type="pic" sz="quarter" idx="159" hasCustomPrompt="1"/>
          </p:nvPr>
        </p:nvSpPr>
        <p:spPr>
          <a:xfrm>
            <a:off x="3933171" y="4398062"/>
            <a:ext cx="3861001" cy="2459937"/>
          </a:xfrm>
          <a:custGeom>
            <a:avLst/>
            <a:gdLst>
              <a:gd name="connsiteX0" fmla="*/ 0 w 3861001"/>
              <a:gd name="connsiteY0" fmla="*/ 0 h 2459937"/>
              <a:gd name="connsiteX1" fmla="*/ 3861001 w 3861001"/>
              <a:gd name="connsiteY1" fmla="*/ 0 h 2459937"/>
              <a:gd name="connsiteX2" fmla="*/ 3861001 w 3861001"/>
              <a:gd name="connsiteY2" fmla="*/ 2459937 h 2459937"/>
              <a:gd name="connsiteX3" fmla="*/ 0 w 3861001"/>
              <a:gd name="connsiteY3" fmla="*/ 2459937 h 2459937"/>
            </a:gdLst>
            <a:ahLst/>
            <a:cxnLst>
              <a:cxn ang="0">
                <a:pos x="connsiteX0" y="connsiteY0"/>
              </a:cxn>
              <a:cxn ang="0">
                <a:pos x="connsiteX1" y="connsiteY1"/>
              </a:cxn>
              <a:cxn ang="0">
                <a:pos x="connsiteX2" y="connsiteY2"/>
              </a:cxn>
              <a:cxn ang="0">
                <a:pos x="connsiteX3" y="connsiteY3"/>
              </a:cxn>
            </a:cxnLst>
            <a:rect l="l" t="t" r="r" b="b"/>
            <a:pathLst>
              <a:path w="3861001" h="2459937">
                <a:moveTo>
                  <a:pt x="0" y="0"/>
                </a:moveTo>
                <a:lnTo>
                  <a:pt x="3861001" y="0"/>
                </a:lnTo>
                <a:lnTo>
                  <a:pt x="3861001" y="2459937"/>
                </a:lnTo>
                <a:lnTo>
                  <a:pt x="0" y="2459937"/>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2F8EA103-F7E9-4011-B8FB-5DFF77F84597}"/>
              </a:ext>
            </a:extLst>
          </p:cNvPr>
          <p:cNvSpPr>
            <a:spLocks noGrp="1"/>
          </p:cNvSpPr>
          <p:nvPr>
            <p:ph type="pic" sz="quarter" idx="158" hasCustomPrompt="1"/>
          </p:nvPr>
        </p:nvSpPr>
        <p:spPr>
          <a:xfrm>
            <a:off x="7881691" y="1857828"/>
            <a:ext cx="4310308" cy="5000171"/>
          </a:xfrm>
          <a:custGeom>
            <a:avLst/>
            <a:gdLst>
              <a:gd name="connsiteX0" fmla="*/ 0 w 4310308"/>
              <a:gd name="connsiteY0" fmla="*/ 0 h 5000171"/>
              <a:gd name="connsiteX1" fmla="*/ 4310308 w 4310308"/>
              <a:gd name="connsiteY1" fmla="*/ 0 h 5000171"/>
              <a:gd name="connsiteX2" fmla="*/ 4310308 w 4310308"/>
              <a:gd name="connsiteY2" fmla="*/ 5000171 h 5000171"/>
              <a:gd name="connsiteX3" fmla="*/ 0 w 4310308"/>
              <a:gd name="connsiteY3" fmla="*/ 5000171 h 5000171"/>
            </a:gdLst>
            <a:ahLst/>
            <a:cxnLst>
              <a:cxn ang="0">
                <a:pos x="connsiteX0" y="connsiteY0"/>
              </a:cxn>
              <a:cxn ang="0">
                <a:pos x="connsiteX1" y="connsiteY1"/>
              </a:cxn>
              <a:cxn ang="0">
                <a:pos x="connsiteX2" y="connsiteY2"/>
              </a:cxn>
              <a:cxn ang="0">
                <a:pos x="connsiteX3" y="connsiteY3"/>
              </a:cxn>
            </a:cxnLst>
            <a:rect l="l" t="t" r="r" b="b"/>
            <a:pathLst>
              <a:path w="4310308" h="5000171">
                <a:moveTo>
                  <a:pt x="0" y="0"/>
                </a:moveTo>
                <a:lnTo>
                  <a:pt x="4310308" y="0"/>
                </a:lnTo>
                <a:lnTo>
                  <a:pt x="4310308" y="5000171"/>
                </a:lnTo>
                <a:lnTo>
                  <a:pt x="0" y="5000171"/>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6747A520-D000-41CC-A6B6-40C2F1B7046D}"/>
              </a:ext>
            </a:extLst>
          </p:cNvPr>
          <p:cNvSpPr>
            <a:spLocks noGrp="1"/>
          </p:cNvSpPr>
          <p:nvPr>
            <p:ph type="pic" sz="quarter" idx="157" hasCustomPrompt="1"/>
          </p:nvPr>
        </p:nvSpPr>
        <p:spPr>
          <a:xfrm>
            <a:off x="3933171" y="1857828"/>
            <a:ext cx="3861001" cy="2459936"/>
          </a:xfrm>
          <a:custGeom>
            <a:avLst/>
            <a:gdLst>
              <a:gd name="connsiteX0" fmla="*/ 0 w 3861001"/>
              <a:gd name="connsiteY0" fmla="*/ 0 h 2459936"/>
              <a:gd name="connsiteX1" fmla="*/ 3861001 w 3861001"/>
              <a:gd name="connsiteY1" fmla="*/ 0 h 2459936"/>
              <a:gd name="connsiteX2" fmla="*/ 3861001 w 3861001"/>
              <a:gd name="connsiteY2" fmla="*/ 2459936 h 2459936"/>
              <a:gd name="connsiteX3" fmla="*/ 0 w 3861001"/>
              <a:gd name="connsiteY3" fmla="*/ 2459936 h 2459936"/>
            </a:gdLst>
            <a:ahLst/>
            <a:cxnLst>
              <a:cxn ang="0">
                <a:pos x="connsiteX0" y="connsiteY0"/>
              </a:cxn>
              <a:cxn ang="0">
                <a:pos x="connsiteX1" y="connsiteY1"/>
              </a:cxn>
              <a:cxn ang="0">
                <a:pos x="connsiteX2" y="connsiteY2"/>
              </a:cxn>
              <a:cxn ang="0">
                <a:pos x="connsiteX3" y="connsiteY3"/>
              </a:cxn>
            </a:cxnLst>
            <a:rect l="l" t="t" r="r" b="b"/>
            <a:pathLst>
              <a:path w="3861001" h="2459936">
                <a:moveTo>
                  <a:pt x="0" y="0"/>
                </a:moveTo>
                <a:lnTo>
                  <a:pt x="3861001" y="0"/>
                </a:lnTo>
                <a:lnTo>
                  <a:pt x="3861001" y="2459936"/>
                </a:lnTo>
                <a:lnTo>
                  <a:pt x="0" y="2459936"/>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91A405FD-B9F1-4F89-9338-FC64C6581A54}"/>
              </a:ext>
            </a:extLst>
          </p:cNvPr>
          <p:cNvSpPr>
            <a:spLocks noGrp="1"/>
          </p:cNvSpPr>
          <p:nvPr>
            <p:ph type="pic" sz="quarter" idx="156" hasCustomPrompt="1"/>
          </p:nvPr>
        </p:nvSpPr>
        <p:spPr>
          <a:xfrm>
            <a:off x="2" y="1857828"/>
            <a:ext cx="3861001" cy="2459936"/>
          </a:xfrm>
          <a:custGeom>
            <a:avLst/>
            <a:gdLst>
              <a:gd name="connsiteX0" fmla="*/ 0 w 3861001"/>
              <a:gd name="connsiteY0" fmla="*/ 0 h 2459936"/>
              <a:gd name="connsiteX1" fmla="*/ 3861001 w 3861001"/>
              <a:gd name="connsiteY1" fmla="*/ 0 h 2459936"/>
              <a:gd name="connsiteX2" fmla="*/ 3861001 w 3861001"/>
              <a:gd name="connsiteY2" fmla="*/ 2459936 h 2459936"/>
              <a:gd name="connsiteX3" fmla="*/ 0 w 3861001"/>
              <a:gd name="connsiteY3" fmla="*/ 2459936 h 2459936"/>
            </a:gdLst>
            <a:ahLst/>
            <a:cxnLst>
              <a:cxn ang="0">
                <a:pos x="connsiteX0" y="connsiteY0"/>
              </a:cxn>
              <a:cxn ang="0">
                <a:pos x="connsiteX1" y="connsiteY1"/>
              </a:cxn>
              <a:cxn ang="0">
                <a:pos x="connsiteX2" y="connsiteY2"/>
              </a:cxn>
              <a:cxn ang="0">
                <a:pos x="connsiteX3" y="connsiteY3"/>
              </a:cxn>
            </a:cxnLst>
            <a:rect l="l" t="t" r="r" b="b"/>
            <a:pathLst>
              <a:path w="3861001" h="2459936">
                <a:moveTo>
                  <a:pt x="0" y="0"/>
                </a:moveTo>
                <a:lnTo>
                  <a:pt x="3861001" y="0"/>
                </a:lnTo>
                <a:lnTo>
                  <a:pt x="3861001" y="2459936"/>
                </a:lnTo>
                <a:lnTo>
                  <a:pt x="0" y="245993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52915578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49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6EEE6A98-6582-472D-97F3-3F236F409C45}"/>
              </a:ext>
            </a:extLst>
          </p:cNvPr>
          <p:cNvSpPr>
            <a:spLocks noGrp="1"/>
          </p:cNvSpPr>
          <p:nvPr>
            <p:ph type="pic" sz="quarter" idx="158" hasCustomPrompt="1"/>
          </p:nvPr>
        </p:nvSpPr>
        <p:spPr>
          <a:xfrm>
            <a:off x="0" y="2334334"/>
            <a:ext cx="6305550" cy="4523666"/>
          </a:xfrm>
          <a:custGeom>
            <a:avLst/>
            <a:gdLst>
              <a:gd name="connsiteX0" fmla="*/ 0 w 6305550"/>
              <a:gd name="connsiteY0" fmla="*/ 0 h 4523666"/>
              <a:gd name="connsiteX1" fmla="*/ 6305550 w 6305550"/>
              <a:gd name="connsiteY1" fmla="*/ 0 h 4523666"/>
              <a:gd name="connsiteX2" fmla="*/ 6305550 w 6305550"/>
              <a:gd name="connsiteY2" fmla="*/ 4523666 h 4523666"/>
              <a:gd name="connsiteX3" fmla="*/ 0 w 6305550"/>
              <a:gd name="connsiteY3" fmla="*/ 4523666 h 4523666"/>
            </a:gdLst>
            <a:ahLst/>
            <a:cxnLst>
              <a:cxn ang="0">
                <a:pos x="connsiteX0" y="connsiteY0"/>
              </a:cxn>
              <a:cxn ang="0">
                <a:pos x="connsiteX1" y="connsiteY1"/>
              </a:cxn>
              <a:cxn ang="0">
                <a:pos x="connsiteX2" y="connsiteY2"/>
              </a:cxn>
              <a:cxn ang="0">
                <a:pos x="connsiteX3" y="connsiteY3"/>
              </a:cxn>
            </a:cxnLst>
            <a:rect l="l" t="t" r="r" b="b"/>
            <a:pathLst>
              <a:path w="6305550" h="4523666">
                <a:moveTo>
                  <a:pt x="0" y="0"/>
                </a:moveTo>
                <a:lnTo>
                  <a:pt x="6305550" y="0"/>
                </a:lnTo>
                <a:lnTo>
                  <a:pt x="6305550" y="4523666"/>
                </a:lnTo>
                <a:lnTo>
                  <a:pt x="0" y="452366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325853593"/>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49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0181D5A-E4D6-4D42-8162-6F26D89145B4}"/>
              </a:ext>
            </a:extLst>
          </p:cNvPr>
          <p:cNvSpPr>
            <a:spLocks noGrp="1"/>
          </p:cNvSpPr>
          <p:nvPr>
            <p:ph type="pic" sz="quarter" idx="158" hasCustomPrompt="1"/>
          </p:nvPr>
        </p:nvSpPr>
        <p:spPr>
          <a:xfrm>
            <a:off x="4340231" y="2265816"/>
            <a:ext cx="3319986" cy="3319986"/>
          </a:xfrm>
          <a:custGeom>
            <a:avLst/>
            <a:gdLst>
              <a:gd name="connsiteX0" fmla="*/ 1659993 w 3319986"/>
              <a:gd name="connsiteY0" fmla="*/ 0 h 3319986"/>
              <a:gd name="connsiteX1" fmla="*/ 3319986 w 3319986"/>
              <a:gd name="connsiteY1" fmla="*/ 1659993 h 3319986"/>
              <a:gd name="connsiteX2" fmla="*/ 1659993 w 3319986"/>
              <a:gd name="connsiteY2" fmla="*/ 3319986 h 3319986"/>
              <a:gd name="connsiteX3" fmla="*/ 0 w 3319986"/>
              <a:gd name="connsiteY3" fmla="*/ 1659993 h 3319986"/>
              <a:gd name="connsiteX4" fmla="*/ 1659993 w 3319986"/>
              <a:gd name="connsiteY4" fmla="*/ 0 h 33199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19986" h="3319986">
                <a:moveTo>
                  <a:pt x="1659993" y="0"/>
                </a:moveTo>
                <a:cubicBezTo>
                  <a:pt x="2576782" y="0"/>
                  <a:pt x="3319986" y="743204"/>
                  <a:pt x="3319986" y="1659993"/>
                </a:cubicBezTo>
                <a:cubicBezTo>
                  <a:pt x="3319986" y="2576782"/>
                  <a:pt x="2576782" y="3319986"/>
                  <a:pt x="1659993" y="3319986"/>
                </a:cubicBezTo>
                <a:cubicBezTo>
                  <a:pt x="743204" y="3319986"/>
                  <a:pt x="0" y="2576782"/>
                  <a:pt x="0" y="1659993"/>
                </a:cubicBezTo>
                <a:cubicBezTo>
                  <a:pt x="0" y="743204"/>
                  <a:pt x="743204" y="0"/>
                  <a:pt x="165999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30584695"/>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495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B10F414C-E15F-405E-9F2F-1BE93DFB14EF}"/>
              </a:ext>
            </a:extLst>
          </p:cNvPr>
          <p:cNvSpPr>
            <a:spLocks noGrp="1"/>
          </p:cNvSpPr>
          <p:nvPr>
            <p:ph type="pic" sz="quarter" idx="158" hasCustomPrompt="1"/>
          </p:nvPr>
        </p:nvSpPr>
        <p:spPr>
          <a:xfrm>
            <a:off x="874531" y="2376164"/>
            <a:ext cx="4676553" cy="3507415"/>
          </a:xfrm>
          <a:custGeom>
            <a:avLst/>
            <a:gdLst>
              <a:gd name="connsiteX0" fmla="*/ 0 w 4676553"/>
              <a:gd name="connsiteY0" fmla="*/ 0 h 3507415"/>
              <a:gd name="connsiteX1" fmla="*/ 4676553 w 4676553"/>
              <a:gd name="connsiteY1" fmla="*/ 0 h 3507415"/>
              <a:gd name="connsiteX2" fmla="*/ 4676553 w 4676553"/>
              <a:gd name="connsiteY2" fmla="*/ 3507415 h 3507415"/>
              <a:gd name="connsiteX3" fmla="*/ 0 w 4676553"/>
              <a:gd name="connsiteY3" fmla="*/ 3507415 h 3507415"/>
            </a:gdLst>
            <a:ahLst/>
            <a:cxnLst>
              <a:cxn ang="0">
                <a:pos x="connsiteX0" y="connsiteY0"/>
              </a:cxn>
              <a:cxn ang="0">
                <a:pos x="connsiteX1" y="connsiteY1"/>
              </a:cxn>
              <a:cxn ang="0">
                <a:pos x="connsiteX2" y="connsiteY2"/>
              </a:cxn>
              <a:cxn ang="0">
                <a:pos x="connsiteX3" y="connsiteY3"/>
              </a:cxn>
            </a:cxnLst>
            <a:rect l="l" t="t" r="r" b="b"/>
            <a:pathLst>
              <a:path w="4676553" h="3507415">
                <a:moveTo>
                  <a:pt x="0" y="0"/>
                </a:moveTo>
                <a:lnTo>
                  <a:pt x="4676553" y="0"/>
                </a:lnTo>
                <a:lnTo>
                  <a:pt x="4676553" y="3507415"/>
                </a:lnTo>
                <a:lnTo>
                  <a:pt x="0" y="350741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989852203"/>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496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00E633DD-C09C-4EC0-A156-5804B43138E9}"/>
              </a:ext>
            </a:extLst>
          </p:cNvPr>
          <p:cNvSpPr>
            <a:spLocks noGrp="1"/>
          </p:cNvSpPr>
          <p:nvPr>
            <p:ph type="pic" sz="quarter" idx="158" hasCustomPrompt="1"/>
          </p:nvPr>
        </p:nvSpPr>
        <p:spPr>
          <a:xfrm>
            <a:off x="862829" y="2228851"/>
            <a:ext cx="5886450" cy="3924299"/>
          </a:xfrm>
          <a:custGeom>
            <a:avLst/>
            <a:gdLst>
              <a:gd name="connsiteX0" fmla="*/ 0 w 5886450"/>
              <a:gd name="connsiteY0" fmla="*/ 0 h 3924299"/>
              <a:gd name="connsiteX1" fmla="*/ 4224931 w 5886450"/>
              <a:gd name="connsiteY1" fmla="*/ 0 h 3924299"/>
              <a:gd name="connsiteX2" fmla="*/ 5886450 w 5886450"/>
              <a:gd name="connsiteY2" fmla="*/ 3924299 h 3924299"/>
              <a:gd name="connsiteX3" fmla="*/ 0 w 5886450"/>
              <a:gd name="connsiteY3" fmla="*/ 3924299 h 3924299"/>
            </a:gdLst>
            <a:ahLst/>
            <a:cxnLst>
              <a:cxn ang="0">
                <a:pos x="connsiteX0" y="connsiteY0"/>
              </a:cxn>
              <a:cxn ang="0">
                <a:pos x="connsiteX1" y="connsiteY1"/>
              </a:cxn>
              <a:cxn ang="0">
                <a:pos x="connsiteX2" y="connsiteY2"/>
              </a:cxn>
              <a:cxn ang="0">
                <a:pos x="connsiteX3" y="connsiteY3"/>
              </a:cxn>
            </a:cxnLst>
            <a:rect l="l" t="t" r="r" b="b"/>
            <a:pathLst>
              <a:path w="5886450" h="3924299">
                <a:moveTo>
                  <a:pt x="0" y="0"/>
                </a:moveTo>
                <a:lnTo>
                  <a:pt x="4224931" y="0"/>
                </a:lnTo>
                <a:lnTo>
                  <a:pt x="5886450" y="3924299"/>
                </a:lnTo>
                <a:lnTo>
                  <a:pt x="0" y="392429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2336368"/>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497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10173B6E-4563-44C4-8C4C-295C21DA2FDA}"/>
              </a:ext>
            </a:extLst>
          </p:cNvPr>
          <p:cNvSpPr>
            <a:spLocks noGrp="1"/>
          </p:cNvSpPr>
          <p:nvPr>
            <p:ph type="pic" sz="quarter" idx="158" hasCustomPrompt="1"/>
          </p:nvPr>
        </p:nvSpPr>
        <p:spPr>
          <a:xfrm>
            <a:off x="6096000" y="0"/>
            <a:ext cx="6096000" cy="6858000"/>
          </a:xfrm>
          <a:custGeom>
            <a:avLst/>
            <a:gdLst>
              <a:gd name="connsiteX0" fmla="*/ 0 w 6096000"/>
              <a:gd name="connsiteY0" fmla="*/ 0 h 6858000"/>
              <a:gd name="connsiteX1" fmla="*/ 6096000 w 6096000"/>
              <a:gd name="connsiteY1" fmla="*/ 0 h 6858000"/>
              <a:gd name="connsiteX2" fmla="*/ 6096000 w 6096000"/>
              <a:gd name="connsiteY2" fmla="*/ 6858000 h 6858000"/>
              <a:gd name="connsiteX3" fmla="*/ 0 w 6096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096000" h="6858000">
                <a:moveTo>
                  <a:pt x="0" y="0"/>
                </a:moveTo>
                <a:lnTo>
                  <a:pt x="6096000" y="0"/>
                </a:lnTo>
                <a:lnTo>
                  <a:pt x="6096000"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37316335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498_Title Slide">
    <p:spTree>
      <p:nvGrpSpPr>
        <p:cNvPr id="1" name=""/>
        <p:cNvGrpSpPr/>
        <p:nvPr/>
      </p:nvGrpSpPr>
      <p:grpSpPr>
        <a:xfrm>
          <a:off x="0" y="0"/>
          <a:ext cx="0" cy="0"/>
          <a:chOff x="0" y="0"/>
          <a:chExt cx="0" cy="0"/>
        </a:xfrm>
      </p:grpSpPr>
      <p:sp>
        <p:nvSpPr>
          <p:cNvPr id="16" name="Picture Placeholder 15">
            <a:extLst>
              <a:ext uri="{FF2B5EF4-FFF2-40B4-BE49-F238E27FC236}">
                <a16:creationId xmlns:a16="http://schemas.microsoft.com/office/drawing/2014/main" id="{BA86C5E6-94B0-438F-9368-935B6524C280}"/>
              </a:ext>
            </a:extLst>
          </p:cNvPr>
          <p:cNvSpPr>
            <a:spLocks noGrp="1"/>
          </p:cNvSpPr>
          <p:nvPr>
            <p:ph type="pic" sz="quarter" idx="161" hasCustomPrompt="1"/>
          </p:nvPr>
        </p:nvSpPr>
        <p:spPr>
          <a:xfrm>
            <a:off x="838200" y="2091507"/>
            <a:ext cx="2465556" cy="2237685"/>
          </a:xfrm>
          <a:custGeom>
            <a:avLst/>
            <a:gdLst>
              <a:gd name="connsiteX0" fmla="*/ 0 w 2465556"/>
              <a:gd name="connsiteY0" fmla="*/ 0 h 2237685"/>
              <a:gd name="connsiteX1" fmla="*/ 2465556 w 2465556"/>
              <a:gd name="connsiteY1" fmla="*/ 0 h 2237685"/>
              <a:gd name="connsiteX2" fmla="*/ 2465556 w 2465556"/>
              <a:gd name="connsiteY2" fmla="*/ 2237685 h 2237685"/>
              <a:gd name="connsiteX3" fmla="*/ 0 w 2465556"/>
              <a:gd name="connsiteY3" fmla="*/ 2237685 h 2237685"/>
            </a:gdLst>
            <a:ahLst/>
            <a:cxnLst>
              <a:cxn ang="0">
                <a:pos x="connsiteX0" y="connsiteY0"/>
              </a:cxn>
              <a:cxn ang="0">
                <a:pos x="connsiteX1" y="connsiteY1"/>
              </a:cxn>
              <a:cxn ang="0">
                <a:pos x="connsiteX2" y="connsiteY2"/>
              </a:cxn>
              <a:cxn ang="0">
                <a:pos x="connsiteX3" y="connsiteY3"/>
              </a:cxn>
            </a:cxnLst>
            <a:rect l="l" t="t" r="r" b="b"/>
            <a:pathLst>
              <a:path w="2465556" h="2237685">
                <a:moveTo>
                  <a:pt x="0" y="0"/>
                </a:moveTo>
                <a:lnTo>
                  <a:pt x="2465556" y="0"/>
                </a:lnTo>
                <a:lnTo>
                  <a:pt x="2465556" y="2237685"/>
                </a:lnTo>
                <a:lnTo>
                  <a:pt x="0" y="2237685"/>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5125F559-8FDB-4872-A339-5EFA54C27828}"/>
              </a:ext>
            </a:extLst>
          </p:cNvPr>
          <p:cNvSpPr>
            <a:spLocks noGrp="1"/>
          </p:cNvSpPr>
          <p:nvPr>
            <p:ph type="pic" sz="quarter" idx="160" hasCustomPrompt="1"/>
          </p:nvPr>
        </p:nvSpPr>
        <p:spPr>
          <a:xfrm>
            <a:off x="3505129" y="2091508"/>
            <a:ext cx="2465556" cy="2237685"/>
          </a:xfrm>
          <a:custGeom>
            <a:avLst/>
            <a:gdLst>
              <a:gd name="connsiteX0" fmla="*/ 0 w 2465556"/>
              <a:gd name="connsiteY0" fmla="*/ 0 h 2237685"/>
              <a:gd name="connsiteX1" fmla="*/ 2465556 w 2465556"/>
              <a:gd name="connsiteY1" fmla="*/ 0 h 2237685"/>
              <a:gd name="connsiteX2" fmla="*/ 2465556 w 2465556"/>
              <a:gd name="connsiteY2" fmla="*/ 2237685 h 2237685"/>
              <a:gd name="connsiteX3" fmla="*/ 0 w 2465556"/>
              <a:gd name="connsiteY3" fmla="*/ 2237685 h 2237685"/>
            </a:gdLst>
            <a:ahLst/>
            <a:cxnLst>
              <a:cxn ang="0">
                <a:pos x="connsiteX0" y="connsiteY0"/>
              </a:cxn>
              <a:cxn ang="0">
                <a:pos x="connsiteX1" y="connsiteY1"/>
              </a:cxn>
              <a:cxn ang="0">
                <a:pos x="connsiteX2" y="connsiteY2"/>
              </a:cxn>
              <a:cxn ang="0">
                <a:pos x="connsiteX3" y="connsiteY3"/>
              </a:cxn>
            </a:cxnLst>
            <a:rect l="l" t="t" r="r" b="b"/>
            <a:pathLst>
              <a:path w="2465556" h="2237685">
                <a:moveTo>
                  <a:pt x="0" y="0"/>
                </a:moveTo>
                <a:lnTo>
                  <a:pt x="2465556" y="0"/>
                </a:lnTo>
                <a:lnTo>
                  <a:pt x="2465556" y="2237685"/>
                </a:lnTo>
                <a:lnTo>
                  <a:pt x="0" y="223768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7014A06F-F6E0-49FC-803A-E3C8C8F6D052}"/>
              </a:ext>
            </a:extLst>
          </p:cNvPr>
          <p:cNvSpPr>
            <a:spLocks noGrp="1"/>
          </p:cNvSpPr>
          <p:nvPr>
            <p:ph type="pic" sz="quarter" idx="158" hasCustomPrompt="1"/>
          </p:nvPr>
        </p:nvSpPr>
        <p:spPr>
          <a:xfrm>
            <a:off x="8838986" y="2091508"/>
            <a:ext cx="2465556" cy="2237685"/>
          </a:xfrm>
          <a:custGeom>
            <a:avLst/>
            <a:gdLst>
              <a:gd name="connsiteX0" fmla="*/ 0 w 2465556"/>
              <a:gd name="connsiteY0" fmla="*/ 0 h 2237685"/>
              <a:gd name="connsiteX1" fmla="*/ 2465556 w 2465556"/>
              <a:gd name="connsiteY1" fmla="*/ 0 h 2237685"/>
              <a:gd name="connsiteX2" fmla="*/ 2465556 w 2465556"/>
              <a:gd name="connsiteY2" fmla="*/ 2237685 h 2237685"/>
              <a:gd name="connsiteX3" fmla="*/ 0 w 2465556"/>
              <a:gd name="connsiteY3" fmla="*/ 2237685 h 2237685"/>
            </a:gdLst>
            <a:ahLst/>
            <a:cxnLst>
              <a:cxn ang="0">
                <a:pos x="connsiteX0" y="connsiteY0"/>
              </a:cxn>
              <a:cxn ang="0">
                <a:pos x="connsiteX1" y="connsiteY1"/>
              </a:cxn>
              <a:cxn ang="0">
                <a:pos x="connsiteX2" y="connsiteY2"/>
              </a:cxn>
              <a:cxn ang="0">
                <a:pos x="connsiteX3" y="connsiteY3"/>
              </a:cxn>
            </a:cxnLst>
            <a:rect l="l" t="t" r="r" b="b"/>
            <a:pathLst>
              <a:path w="2465556" h="2237685">
                <a:moveTo>
                  <a:pt x="0" y="0"/>
                </a:moveTo>
                <a:lnTo>
                  <a:pt x="2465556" y="0"/>
                </a:lnTo>
                <a:lnTo>
                  <a:pt x="2465556" y="2237685"/>
                </a:lnTo>
                <a:lnTo>
                  <a:pt x="0" y="223768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Picture Placeholder 11">
            <a:extLst>
              <a:ext uri="{FF2B5EF4-FFF2-40B4-BE49-F238E27FC236}">
                <a16:creationId xmlns:a16="http://schemas.microsoft.com/office/drawing/2014/main" id="{678E580F-C031-402A-952D-E6A463E80B9F}"/>
              </a:ext>
            </a:extLst>
          </p:cNvPr>
          <p:cNvSpPr>
            <a:spLocks noGrp="1"/>
          </p:cNvSpPr>
          <p:nvPr>
            <p:ph type="pic" sz="quarter" idx="159" hasCustomPrompt="1"/>
          </p:nvPr>
        </p:nvSpPr>
        <p:spPr>
          <a:xfrm>
            <a:off x="6172058" y="2091508"/>
            <a:ext cx="2465556" cy="2237685"/>
          </a:xfrm>
          <a:custGeom>
            <a:avLst/>
            <a:gdLst>
              <a:gd name="connsiteX0" fmla="*/ 0 w 2465556"/>
              <a:gd name="connsiteY0" fmla="*/ 0 h 2237685"/>
              <a:gd name="connsiteX1" fmla="*/ 2465556 w 2465556"/>
              <a:gd name="connsiteY1" fmla="*/ 0 h 2237685"/>
              <a:gd name="connsiteX2" fmla="*/ 2465556 w 2465556"/>
              <a:gd name="connsiteY2" fmla="*/ 2237685 h 2237685"/>
              <a:gd name="connsiteX3" fmla="*/ 0 w 2465556"/>
              <a:gd name="connsiteY3" fmla="*/ 2237685 h 2237685"/>
            </a:gdLst>
            <a:ahLst/>
            <a:cxnLst>
              <a:cxn ang="0">
                <a:pos x="connsiteX0" y="connsiteY0"/>
              </a:cxn>
              <a:cxn ang="0">
                <a:pos x="connsiteX1" y="connsiteY1"/>
              </a:cxn>
              <a:cxn ang="0">
                <a:pos x="connsiteX2" y="connsiteY2"/>
              </a:cxn>
              <a:cxn ang="0">
                <a:pos x="connsiteX3" y="connsiteY3"/>
              </a:cxn>
            </a:cxnLst>
            <a:rect l="l" t="t" r="r" b="b"/>
            <a:pathLst>
              <a:path w="2465556" h="2237685">
                <a:moveTo>
                  <a:pt x="0" y="0"/>
                </a:moveTo>
                <a:lnTo>
                  <a:pt x="2465556" y="0"/>
                </a:lnTo>
                <a:lnTo>
                  <a:pt x="2465556" y="2237685"/>
                </a:lnTo>
                <a:lnTo>
                  <a:pt x="0" y="223768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217775380"/>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499_Title Slide">
    <p:spTree>
      <p:nvGrpSpPr>
        <p:cNvPr id="1" name=""/>
        <p:cNvGrpSpPr/>
        <p:nvPr/>
      </p:nvGrpSpPr>
      <p:grpSpPr>
        <a:xfrm>
          <a:off x="0" y="0"/>
          <a:ext cx="0" cy="0"/>
          <a:chOff x="0" y="0"/>
          <a:chExt cx="0" cy="0"/>
        </a:xfrm>
      </p:grpSpPr>
      <p:sp>
        <p:nvSpPr>
          <p:cNvPr id="10" name="Picture Placeholder 9">
            <a:extLst>
              <a:ext uri="{FF2B5EF4-FFF2-40B4-BE49-F238E27FC236}">
                <a16:creationId xmlns:a16="http://schemas.microsoft.com/office/drawing/2014/main" id="{30DF5618-B717-45A1-AED0-5B9B87053AD6}"/>
              </a:ext>
            </a:extLst>
          </p:cNvPr>
          <p:cNvSpPr>
            <a:spLocks noGrp="1"/>
          </p:cNvSpPr>
          <p:nvPr>
            <p:ph type="pic" sz="quarter" idx="158" hasCustomPrompt="1"/>
          </p:nvPr>
        </p:nvSpPr>
        <p:spPr>
          <a:xfrm>
            <a:off x="7489370" y="0"/>
            <a:ext cx="4702630" cy="6858000"/>
          </a:xfrm>
          <a:custGeom>
            <a:avLst/>
            <a:gdLst>
              <a:gd name="connsiteX0" fmla="*/ 0 w 4702630"/>
              <a:gd name="connsiteY0" fmla="*/ 0 h 6858000"/>
              <a:gd name="connsiteX1" fmla="*/ 4702630 w 4702630"/>
              <a:gd name="connsiteY1" fmla="*/ 0 h 6858000"/>
              <a:gd name="connsiteX2" fmla="*/ 4702630 w 4702630"/>
              <a:gd name="connsiteY2" fmla="*/ 6858000 h 6858000"/>
              <a:gd name="connsiteX3" fmla="*/ 0 w 470263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702630" h="6858000">
                <a:moveTo>
                  <a:pt x="0" y="0"/>
                </a:moveTo>
                <a:lnTo>
                  <a:pt x="4702630" y="0"/>
                </a:lnTo>
                <a:lnTo>
                  <a:pt x="4702630"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8" name="Picture Placeholder 7">
            <a:extLst>
              <a:ext uri="{FF2B5EF4-FFF2-40B4-BE49-F238E27FC236}">
                <a16:creationId xmlns:a16="http://schemas.microsoft.com/office/drawing/2014/main" id="{2E79E2FF-A03A-44EA-A74E-01A81C08D73B}"/>
              </a:ext>
            </a:extLst>
          </p:cNvPr>
          <p:cNvSpPr>
            <a:spLocks noGrp="1"/>
          </p:cNvSpPr>
          <p:nvPr>
            <p:ph type="pic" sz="quarter" idx="159" hasCustomPrompt="1"/>
          </p:nvPr>
        </p:nvSpPr>
        <p:spPr>
          <a:xfrm>
            <a:off x="-1" y="1"/>
            <a:ext cx="4441372" cy="6858000"/>
          </a:xfrm>
          <a:custGeom>
            <a:avLst/>
            <a:gdLst>
              <a:gd name="connsiteX0" fmla="*/ 0 w 4441372"/>
              <a:gd name="connsiteY0" fmla="*/ 0 h 6858000"/>
              <a:gd name="connsiteX1" fmla="*/ 4441372 w 4441372"/>
              <a:gd name="connsiteY1" fmla="*/ 0 h 6858000"/>
              <a:gd name="connsiteX2" fmla="*/ 4441372 w 4441372"/>
              <a:gd name="connsiteY2" fmla="*/ 6858000 h 6858000"/>
              <a:gd name="connsiteX3" fmla="*/ 0 w 4441372"/>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441372" h="6858000">
                <a:moveTo>
                  <a:pt x="0" y="0"/>
                </a:moveTo>
                <a:lnTo>
                  <a:pt x="4441372" y="0"/>
                </a:lnTo>
                <a:lnTo>
                  <a:pt x="4441372" y="6858000"/>
                </a:lnTo>
                <a:lnTo>
                  <a:pt x="0" y="68580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315621956"/>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500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Picture Placeholder 5">
            <a:extLst>
              <a:ext uri="{FF2B5EF4-FFF2-40B4-BE49-F238E27FC236}">
                <a16:creationId xmlns:a16="http://schemas.microsoft.com/office/drawing/2014/main" id="{97F5AB42-CAB7-41D1-8EF5-1C064C0D2BE9}"/>
              </a:ext>
            </a:extLst>
          </p:cNvPr>
          <p:cNvSpPr>
            <a:spLocks noGrp="1"/>
          </p:cNvSpPr>
          <p:nvPr>
            <p:ph type="pic" sz="quarter" idx="159" hasCustomPrompt="1"/>
          </p:nvPr>
        </p:nvSpPr>
        <p:spPr>
          <a:xfrm>
            <a:off x="0" y="1814517"/>
            <a:ext cx="12192000" cy="2583311"/>
          </a:xfrm>
          <a:custGeom>
            <a:avLst/>
            <a:gdLst>
              <a:gd name="connsiteX0" fmla="*/ 0 w 12192000"/>
              <a:gd name="connsiteY0" fmla="*/ 0 h 2583311"/>
              <a:gd name="connsiteX1" fmla="*/ 12192000 w 12192000"/>
              <a:gd name="connsiteY1" fmla="*/ 0 h 2583311"/>
              <a:gd name="connsiteX2" fmla="*/ 12192000 w 12192000"/>
              <a:gd name="connsiteY2" fmla="*/ 2583311 h 2583311"/>
              <a:gd name="connsiteX3" fmla="*/ 0 w 12192000"/>
              <a:gd name="connsiteY3" fmla="*/ 2583311 h 2583311"/>
            </a:gdLst>
            <a:ahLst/>
            <a:cxnLst>
              <a:cxn ang="0">
                <a:pos x="connsiteX0" y="connsiteY0"/>
              </a:cxn>
              <a:cxn ang="0">
                <a:pos x="connsiteX1" y="connsiteY1"/>
              </a:cxn>
              <a:cxn ang="0">
                <a:pos x="connsiteX2" y="connsiteY2"/>
              </a:cxn>
              <a:cxn ang="0">
                <a:pos x="connsiteX3" y="connsiteY3"/>
              </a:cxn>
            </a:cxnLst>
            <a:rect l="l" t="t" r="r" b="b"/>
            <a:pathLst>
              <a:path w="12192000" h="2583311">
                <a:moveTo>
                  <a:pt x="0" y="0"/>
                </a:moveTo>
                <a:lnTo>
                  <a:pt x="12192000" y="0"/>
                </a:lnTo>
                <a:lnTo>
                  <a:pt x="12192000" y="2583311"/>
                </a:lnTo>
                <a:lnTo>
                  <a:pt x="0" y="2583311"/>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53642534"/>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50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Picture Placeholder 6">
            <a:extLst>
              <a:ext uri="{FF2B5EF4-FFF2-40B4-BE49-F238E27FC236}">
                <a16:creationId xmlns:a16="http://schemas.microsoft.com/office/drawing/2014/main" id="{B3741E44-6900-43AC-A8F6-1D18349F622C}"/>
              </a:ext>
            </a:extLst>
          </p:cNvPr>
          <p:cNvSpPr>
            <a:spLocks noGrp="1"/>
          </p:cNvSpPr>
          <p:nvPr>
            <p:ph type="pic" sz="quarter" idx="159" hasCustomPrompt="1"/>
          </p:nvPr>
        </p:nvSpPr>
        <p:spPr>
          <a:xfrm>
            <a:off x="649356" y="2033587"/>
            <a:ext cx="10893288" cy="4168429"/>
          </a:xfrm>
          <a:custGeom>
            <a:avLst/>
            <a:gdLst>
              <a:gd name="connsiteX0" fmla="*/ 0 w 10893288"/>
              <a:gd name="connsiteY0" fmla="*/ 0 h 4168429"/>
              <a:gd name="connsiteX1" fmla="*/ 10893288 w 10893288"/>
              <a:gd name="connsiteY1" fmla="*/ 0 h 4168429"/>
              <a:gd name="connsiteX2" fmla="*/ 10893288 w 10893288"/>
              <a:gd name="connsiteY2" fmla="*/ 4168429 h 4168429"/>
              <a:gd name="connsiteX3" fmla="*/ 0 w 10893288"/>
              <a:gd name="connsiteY3" fmla="*/ 4168429 h 4168429"/>
            </a:gdLst>
            <a:ahLst/>
            <a:cxnLst>
              <a:cxn ang="0">
                <a:pos x="connsiteX0" y="connsiteY0"/>
              </a:cxn>
              <a:cxn ang="0">
                <a:pos x="connsiteX1" y="connsiteY1"/>
              </a:cxn>
              <a:cxn ang="0">
                <a:pos x="connsiteX2" y="connsiteY2"/>
              </a:cxn>
              <a:cxn ang="0">
                <a:pos x="connsiteX3" y="connsiteY3"/>
              </a:cxn>
            </a:cxnLst>
            <a:rect l="l" t="t" r="r" b="b"/>
            <a:pathLst>
              <a:path w="10893288" h="4168429">
                <a:moveTo>
                  <a:pt x="0" y="0"/>
                </a:moveTo>
                <a:lnTo>
                  <a:pt x="10893288" y="0"/>
                </a:lnTo>
                <a:lnTo>
                  <a:pt x="10893288" y="4168429"/>
                </a:lnTo>
                <a:lnTo>
                  <a:pt x="0" y="416842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36160179"/>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502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7308B0DF-ECC5-4C35-85F7-DF1B1708AF22}"/>
              </a:ext>
            </a:extLst>
          </p:cNvPr>
          <p:cNvSpPr>
            <a:spLocks noGrp="1"/>
          </p:cNvSpPr>
          <p:nvPr>
            <p:ph type="pic" sz="quarter" idx="161" hasCustomPrompt="1"/>
          </p:nvPr>
        </p:nvSpPr>
        <p:spPr>
          <a:xfrm>
            <a:off x="6220539" y="1814513"/>
            <a:ext cx="2322286" cy="2814183"/>
          </a:xfrm>
          <a:custGeom>
            <a:avLst/>
            <a:gdLst>
              <a:gd name="connsiteX0" fmla="*/ 0 w 2322286"/>
              <a:gd name="connsiteY0" fmla="*/ 0 h 2814183"/>
              <a:gd name="connsiteX1" fmla="*/ 2322286 w 2322286"/>
              <a:gd name="connsiteY1" fmla="*/ 0 h 2814183"/>
              <a:gd name="connsiteX2" fmla="*/ 2322286 w 2322286"/>
              <a:gd name="connsiteY2" fmla="*/ 2814183 h 2814183"/>
              <a:gd name="connsiteX3" fmla="*/ 0 w 2322286"/>
              <a:gd name="connsiteY3" fmla="*/ 2814183 h 2814183"/>
            </a:gdLst>
            <a:ahLst/>
            <a:cxnLst>
              <a:cxn ang="0">
                <a:pos x="connsiteX0" y="connsiteY0"/>
              </a:cxn>
              <a:cxn ang="0">
                <a:pos x="connsiteX1" y="connsiteY1"/>
              </a:cxn>
              <a:cxn ang="0">
                <a:pos x="connsiteX2" y="connsiteY2"/>
              </a:cxn>
              <a:cxn ang="0">
                <a:pos x="connsiteX3" y="connsiteY3"/>
              </a:cxn>
            </a:cxnLst>
            <a:rect l="l" t="t" r="r" b="b"/>
            <a:pathLst>
              <a:path w="2322286" h="2814183">
                <a:moveTo>
                  <a:pt x="0" y="0"/>
                </a:moveTo>
                <a:lnTo>
                  <a:pt x="2322286" y="0"/>
                </a:lnTo>
                <a:lnTo>
                  <a:pt x="2322286" y="2814183"/>
                </a:lnTo>
                <a:lnTo>
                  <a:pt x="0" y="2814183"/>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289F100C-675D-422E-A663-5CA863C07E99}"/>
              </a:ext>
            </a:extLst>
          </p:cNvPr>
          <p:cNvSpPr>
            <a:spLocks noGrp="1"/>
          </p:cNvSpPr>
          <p:nvPr>
            <p:ph type="pic" sz="quarter" idx="160" hasCustomPrompt="1"/>
          </p:nvPr>
        </p:nvSpPr>
        <p:spPr>
          <a:xfrm>
            <a:off x="3663378" y="1814513"/>
            <a:ext cx="2322286" cy="2814183"/>
          </a:xfrm>
          <a:custGeom>
            <a:avLst/>
            <a:gdLst>
              <a:gd name="connsiteX0" fmla="*/ 0 w 2322286"/>
              <a:gd name="connsiteY0" fmla="*/ 0 h 2814183"/>
              <a:gd name="connsiteX1" fmla="*/ 2322286 w 2322286"/>
              <a:gd name="connsiteY1" fmla="*/ 0 h 2814183"/>
              <a:gd name="connsiteX2" fmla="*/ 2322286 w 2322286"/>
              <a:gd name="connsiteY2" fmla="*/ 2814183 h 2814183"/>
              <a:gd name="connsiteX3" fmla="*/ 0 w 2322286"/>
              <a:gd name="connsiteY3" fmla="*/ 2814183 h 2814183"/>
            </a:gdLst>
            <a:ahLst/>
            <a:cxnLst>
              <a:cxn ang="0">
                <a:pos x="connsiteX0" y="connsiteY0"/>
              </a:cxn>
              <a:cxn ang="0">
                <a:pos x="connsiteX1" y="connsiteY1"/>
              </a:cxn>
              <a:cxn ang="0">
                <a:pos x="connsiteX2" y="connsiteY2"/>
              </a:cxn>
              <a:cxn ang="0">
                <a:pos x="connsiteX3" y="connsiteY3"/>
              </a:cxn>
            </a:cxnLst>
            <a:rect l="l" t="t" r="r" b="b"/>
            <a:pathLst>
              <a:path w="2322286" h="2814183">
                <a:moveTo>
                  <a:pt x="0" y="0"/>
                </a:moveTo>
                <a:lnTo>
                  <a:pt x="2322286" y="0"/>
                </a:lnTo>
                <a:lnTo>
                  <a:pt x="2322286" y="2814183"/>
                </a:lnTo>
                <a:lnTo>
                  <a:pt x="0" y="281418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C2F071D2-68EA-4F8D-9630-E81C4528F19C}"/>
              </a:ext>
            </a:extLst>
          </p:cNvPr>
          <p:cNvSpPr>
            <a:spLocks noGrp="1"/>
          </p:cNvSpPr>
          <p:nvPr>
            <p:ph type="pic" sz="quarter" idx="159" hasCustomPrompt="1"/>
          </p:nvPr>
        </p:nvSpPr>
        <p:spPr>
          <a:xfrm>
            <a:off x="1106217" y="1814513"/>
            <a:ext cx="2322286" cy="2814183"/>
          </a:xfrm>
          <a:custGeom>
            <a:avLst/>
            <a:gdLst>
              <a:gd name="connsiteX0" fmla="*/ 0 w 2322286"/>
              <a:gd name="connsiteY0" fmla="*/ 0 h 2814183"/>
              <a:gd name="connsiteX1" fmla="*/ 2322286 w 2322286"/>
              <a:gd name="connsiteY1" fmla="*/ 0 h 2814183"/>
              <a:gd name="connsiteX2" fmla="*/ 2322286 w 2322286"/>
              <a:gd name="connsiteY2" fmla="*/ 2814183 h 2814183"/>
              <a:gd name="connsiteX3" fmla="*/ 0 w 2322286"/>
              <a:gd name="connsiteY3" fmla="*/ 2814183 h 2814183"/>
            </a:gdLst>
            <a:ahLst/>
            <a:cxnLst>
              <a:cxn ang="0">
                <a:pos x="connsiteX0" y="connsiteY0"/>
              </a:cxn>
              <a:cxn ang="0">
                <a:pos x="connsiteX1" y="connsiteY1"/>
              </a:cxn>
              <a:cxn ang="0">
                <a:pos x="connsiteX2" y="connsiteY2"/>
              </a:cxn>
              <a:cxn ang="0">
                <a:pos x="connsiteX3" y="connsiteY3"/>
              </a:cxn>
            </a:cxnLst>
            <a:rect l="l" t="t" r="r" b="b"/>
            <a:pathLst>
              <a:path w="2322286" h="2814183">
                <a:moveTo>
                  <a:pt x="0" y="0"/>
                </a:moveTo>
                <a:lnTo>
                  <a:pt x="2322286" y="0"/>
                </a:lnTo>
                <a:lnTo>
                  <a:pt x="2322286" y="2814183"/>
                </a:lnTo>
                <a:lnTo>
                  <a:pt x="0" y="2814183"/>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D6647C5A-B471-46C5-A4B8-169BC51BF9B5}"/>
              </a:ext>
            </a:extLst>
          </p:cNvPr>
          <p:cNvSpPr>
            <a:spLocks noGrp="1"/>
          </p:cNvSpPr>
          <p:nvPr>
            <p:ph type="pic" sz="quarter" idx="162" hasCustomPrompt="1"/>
          </p:nvPr>
        </p:nvSpPr>
        <p:spPr>
          <a:xfrm>
            <a:off x="8777700" y="1814514"/>
            <a:ext cx="2322286" cy="2814183"/>
          </a:xfrm>
          <a:custGeom>
            <a:avLst/>
            <a:gdLst>
              <a:gd name="connsiteX0" fmla="*/ 0 w 2322286"/>
              <a:gd name="connsiteY0" fmla="*/ 0 h 2814183"/>
              <a:gd name="connsiteX1" fmla="*/ 2322286 w 2322286"/>
              <a:gd name="connsiteY1" fmla="*/ 0 h 2814183"/>
              <a:gd name="connsiteX2" fmla="*/ 2322286 w 2322286"/>
              <a:gd name="connsiteY2" fmla="*/ 2814183 h 2814183"/>
              <a:gd name="connsiteX3" fmla="*/ 0 w 2322286"/>
              <a:gd name="connsiteY3" fmla="*/ 2814183 h 2814183"/>
            </a:gdLst>
            <a:ahLst/>
            <a:cxnLst>
              <a:cxn ang="0">
                <a:pos x="connsiteX0" y="connsiteY0"/>
              </a:cxn>
              <a:cxn ang="0">
                <a:pos x="connsiteX1" y="connsiteY1"/>
              </a:cxn>
              <a:cxn ang="0">
                <a:pos x="connsiteX2" y="connsiteY2"/>
              </a:cxn>
              <a:cxn ang="0">
                <a:pos x="connsiteX3" y="connsiteY3"/>
              </a:cxn>
            </a:cxnLst>
            <a:rect l="l" t="t" r="r" b="b"/>
            <a:pathLst>
              <a:path w="2322286" h="2814183">
                <a:moveTo>
                  <a:pt x="0" y="0"/>
                </a:moveTo>
                <a:lnTo>
                  <a:pt x="2322286" y="0"/>
                </a:lnTo>
                <a:lnTo>
                  <a:pt x="2322286" y="2814183"/>
                </a:lnTo>
                <a:lnTo>
                  <a:pt x="0" y="281418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024416280"/>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503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A6B18276-7E1D-41C7-837C-70E9C657F50D}"/>
              </a:ext>
            </a:extLst>
          </p:cNvPr>
          <p:cNvSpPr>
            <a:spLocks noGrp="1"/>
          </p:cNvSpPr>
          <p:nvPr>
            <p:ph type="pic" sz="quarter" idx="161" hasCustomPrompt="1"/>
          </p:nvPr>
        </p:nvSpPr>
        <p:spPr>
          <a:xfrm>
            <a:off x="715616" y="4019216"/>
            <a:ext cx="2854897" cy="2206056"/>
          </a:xfrm>
          <a:custGeom>
            <a:avLst/>
            <a:gdLst>
              <a:gd name="connsiteX0" fmla="*/ 0 w 2854897"/>
              <a:gd name="connsiteY0" fmla="*/ 0 h 2206056"/>
              <a:gd name="connsiteX1" fmla="*/ 2854897 w 2854897"/>
              <a:gd name="connsiteY1" fmla="*/ 0 h 2206056"/>
              <a:gd name="connsiteX2" fmla="*/ 2854897 w 2854897"/>
              <a:gd name="connsiteY2" fmla="*/ 2206056 h 2206056"/>
              <a:gd name="connsiteX3" fmla="*/ 0 w 2854897"/>
              <a:gd name="connsiteY3" fmla="*/ 2206056 h 2206056"/>
            </a:gdLst>
            <a:ahLst/>
            <a:cxnLst>
              <a:cxn ang="0">
                <a:pos x="connsiteX0" y="connsiteY0"/>
              </a:cxn>
              <a:cxn ang="0">
                <a:pos x="connsiteX1" y="connsiteY1"/>
              </a:cxn>
              <a:cxn ang="0">
                <a:pos x="connsiteX2" y="connsiteY2"/>
              </a:cxn>
              <a:cxn ang="0">
                <a:pos x="connsiteX3" y="connsiteY3"/>
              </a:cxn>
            </a:cxnLst>
            <a:rect l="l" t="t" r="r" b="b"/>
            <a:pathLst>
              <a:path w="2854897" h="2206056">
                <a:moveTo>
                  <a:pt x="0" y="0"/>
                </a:moveTo>
                <a:lnTo>
                  <a:pt x="2854897" y="0"/>
                </a:lnTo>
                <a:lnTo>
                  <a:pt x="2854897" y="2206056"/>
                </a:lnTo>
                <a:lnTo>
                  <a:pt x="0" y="2206056"/>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F45DC0A5-FA25-45B4-8ED0-8AF2AA27554E}"/>
              </a:ext>
            </a:extLst>
          </p:cNvPr>
          <p:cNvSpPr>
            <a:spLocks noGrp="1"/>
          </p:cNvSpPr>
          <p:nvPr>
            <p:ph type="pic" sz="quarter" idx="160" hasCustomPrompt="1"/>
          </p:nvPr>
        </p:nvSpPr>
        <p:spPr>
          <a:xfrm>
            <a:off x="3705561" y="1677541"/>
            <a:ext cx="2854897" cy="2206056"/>
          </a:xfrm>
          <a:custGeom>
            <a:avLst/>
            <a:gdLst>
              <a:gd name="connsiteX0" fmla="*/ 0 w 2854897"/>
              <a:gd name="connsiteY0" fmla="*/ 0 h 2206056"/>
              <a:gd name="connsiteX1" fmla="*/ 2854897 w 2854897"/>
              <a:gd name="connsiteY1" fmla="*/ 0 h 2206056"/>
              <a:gd name="connsiteX2" fmla="*/ 2854897 w 2854897"/>
              <a:gd name="connsiteY2" fmla="*/ 2206056 h 2206056"/>
              <a:gd name="connsiteX3" fmla="*/ 0 w 2854897"/>
              <a:gd name="connsiteY3" fmla="*/ 2206056 h 2206056"/>
            </a:gdLst>
            <a:ahLst/>
            <a:cxnLst>
              <a:cxn ang="0">
                <a:pos x="connsiteX0" y="connsiteY0"/>
              </a:cxn>
              <a:cxn ang="0">
                <a:pos x="connsiteX1" y="connsiteY1"/>
              </a:cxn>
              <a:cxn ang="0">
                <a:pos x="connsiteX2" y="connsiteY2"/>
              </a:cxn>
              <a:cxn ang="0">
                <a:pos x="connsiteX3" y="connsiteY3"/>
              </a:cxn>
            </a:cxnLst>
            <a:rect l="l" t="t" r="r" b="b"/>
            <a:pathLst>
              <a:path w="2854897" h="2206056">
                <a:moveTo>
                  <a:pt x="0" y="0"/>
                </a:moveTo>
                <a:lnTo>
                  <a:pt x="2854897" y="0"/>
                </a:lnTo>
                <a:lnTo>
                  <a:pt x="2854897" y="2206056"/>
                </a:lnTo>
                <a:lnTo>
                  <a:pt x="0" y="220605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EEC28DE9-C406-4558-AB33-A1EDF2645F33}"/>
              </a:ext>
            </a:extLst>
          </p:cNvPr>
          <p:cNvSpPr>
            <a:spLocks noGrp="1"/>
          </p:cNvSpPr>
          <p:nvPr>
            <p:ph type="pic" sz="quarter" idx="159" hasCustomPrompt="1"/>
          </p:nvPr>
        </p:nvSpPr>
        <p:spPr>
          <a:xfrm>
            <a:off x="715617" y="1677541"/>
            <a:ext cx="2854897" cy="2206056"/>
          </a:xfrm>
          <a:custGeom>
            <a:avLst/>
            <a:gdLst>
              <a:gd name="connsiteX0" fmla="*/ 0 w 2854897"/>
              <a:gd name="connsiteY0" fmla="*/ 0 h 2206056"/>
              <a:gd name="connsiteX1" fmla="*/ 2854897 w 2854897"/>
              <a:gd name="connsiteY1" fmla="*/ 0 h 2206056"/>
              <a:gd name="connsiteX2" fmla="*/ 2854897 w 2854897"/>
              <a:gd name="connsiteY2" fmla="*/ 2206056 h 2206056"/>
              <a:gd name="connsiteX3" fmla="*/ 0 w 2854897"/>
              <a:gd name="connsiteY3" fmla="*/ 2206056 h 2206056"/>
            </a:gdLst>
            <a:ahLst/>
            <a:cxnLst>
              <a:cxn ang="0">
                <a:pos x="connsiteX0" y="connsiteY0"/>
              </a:cxn>
              <a:cxn ang="0">
                <a:pos x="connsiteX1" y="connsiteY1"/>
              </a:cxn>
              <a:cxn ang="0">
                <a:pos x="connsiteX2" y="connsiteY2"/>
              </a:cxn>
              <a:cxn ang="0">
                <a:pos x="connsiteX3" y="connsiteY3"/>
              </a:cxn>
            </a:cxnLst>
            <a:rect l="l" t="t" r="r" b="b"/>
            <a:pathLst>
              <a:path w="2854897" h="2206056">
                <a:moveTo>
                  <a:pt x="0" y="0"/>
                </a:moveTo>
                <a:lnTo>
                  <a:pt x="2854897" y="0"/>
                </a:lnTo>
                <a:lnTo>
                  <a:pt x="2854897" y="2206056"/>
                </a:lnTo>
                <a:lnTo>
                  <a:pt x="0" y="2206056"/>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82C52799-6A35-45A6-BDBD-7698C6BC142F}"/>
              </a:ext>
            </a:extLst>
          </p:cNvPr>
          <p:cNvSpPr>
            <a:spLocks noGrp="1"/>
          </p:cNvSpPr>
          <p:nvPr>
            <p:ph type="pic" sz="quarter" idx="162" hasCustomPrompt="1"/>
          </p:nvPr>
        </p:nvSpPr>
        <p:spPr>
          <a:xfrm>
            <a:off x="3705559" y="4019216"/>
            <a:ext cx="2854897" cy="2206056"/>
          </a:xfrm>
          <a:custGeom>
            <a:avLst/>
            <a:gdLst>
              <a:gd name="connsiteX0" fmla="*/ 0 w 2854897"/>
              <a:gd name="connsiteY0" fmla="*/ 0 h 2206056"/>
              <a:gd name="connsiteX1" fmla="*/ 2854897 w 2854897"/>
              <a:gd name="connsiteY1" fmla="*/ 0 h 2206056"/>
              <a:gd name="connsiteX2" fmla="*/ 2854897 w 2854897"/>
              <a:gd name="connsiteY2" fmla="*/ 2206056 h 2206056"/>
              <a:gd name="connsiteX3" fmla="*/ 0 w 2854897"/>
              <a:gd name="connsiteY3" fmla="*/ 2206056 h 2206056"/>
            </a:gdLst>
            <a:ahLst/>
            <a:cxnLst>
              <a:cxn ang="0">
                <a:pos x="connsiteX0" y="connsiteY0"/>
              </a:cxn>
              <a:cxn ang="0">
                <a:pos x="connsiteX1" y="connsiteY1"/>
              </a:cxn>
              <a:cxn ang="0">
                <a:pos x="connsiteX2" y="connsiteY2"/>
              </a:cxn>
              <a:cxn ang="0">
                <a:pos x="connsiteX3" y="connsiteY3"/>
              </a:cxn>
            </a:cxnLst>
            <a:rect l="l" t="t" r="r" b="b"/>
            <a:pathLst>
              <a:path w="2854897" h="2206056">
                <a:moveTo>
                  <a:pt x="0" y="0"/>
                </a:moveTo>
                <a:lnTo>
                  <a:pt x="2854897" y="0"/>
                </a:lnTo>
                <a:lnTo>
                  <a:pt x="2854897" y="2206056"/>
                </a:lnTo>
                <a:lnTo>
                  <a:pt x="0" y="220605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205272385"/>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504_Title Slide">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C47C3EF3-C4BF-4A97-A1A3-C83F86FBFB46}"/>
              </a:ext>
            </a:extLst>
          </p:cNvPr>
          <p:cNvSpPr>
            <a:spLocks noGrp="1"/>
          </p:cNvSpPr>
          <p:nvPr>
            <p:ph type="pic" sz="quarter" idx="163" hasCustomPrompt="1"/>
          </p:nvPr>
        </p:nvSpPr>
        <p:spPr>
          <a:xfrm>
            <a:off x="6096000" y="4717316"/>
            <a:ext cx="6096000" cy="2140685"/>
          </a:xfrm>
          <a:custGeom>
            <a:avLst/>
            <a:gdLst>
              <a:gd name="connsiteX0" fmla="*/ 0 w 6096000"/>
              <a:gd name="connsiteY0" fmla="*/ 0 h 2140685"/>
              <a:gd name="connsiteX1" fmla="*/ 6096000 w 6096000"/>
              <a:gd name="connsiteY1" fmla="*/ 0 h 2140685"/>
              <a:gd name="connsiteX2" fmla="*/ 6096000 w 6096000"/>
              <a:gd name="connsiteY2" fmla="*/ 2140685 h 2140685"/>
              <a:gd name="connsiteX3" fmla="*/ 0 w 6096000"/>
              <a:gd name="connsiteY3" fmla="*/ 2140685 h 2140685"/>
            </a:gdLst>
            <a:ahLst/>
            <a:cxnLst>
              <a:cxn ang="0">
                <a:pos x="connsiteX0" y="connsiteY0"/>
              </a:cxn>
              <a:cxn ang="0">
                <a:pos x="connsiteX1" y="connsiteY1"/>
              </a:cxn>
              <a:cxn ang="0">
                <a:pos x="connsiteX2" y="connsiteY2"/>
              </a:cxn>
              <a:cxn ang="0">
                <a:pos x="connsiteX3" y="connsiteY3"/>
              </a:cxn>
            </a:cxnLst>
            <a:rect l="l" t="t" r="r" b="b"/>
            <a:pathLst>
              <a:path w="6096000" h="2140685">
                <a:moveTo>
                  <a:pt x="0" y="0"/>
                </a:moveTo>
                <a:lnTo>
                  <a:pt x="6096000" y="0"/>
                </a:lnTo>
                <a:lnTo>
                  <a:pt x="6096000" y="2140685"/>
                </a:lnTo>
                <a:lnTo>
                  <a:pt x="0" y="2140685"/>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B808974B-BC3E-4C3A-AD28-E835B2818CBA}"/>
              </a:ext>
            </a:extLst>
          </p:cNvPr>
          <p:cNvSpPr>
            <a:spLocks noGrp="1"/>
          </p:cNvSpPr>
          <p:nvPr>
            <p:ph type="pic" sz="quarter" idx="162" hasCustomPrompt="1"/>
          </p:nvPr>
        </p:nvSpPr>
        <p:spPr>
          <a:xfrm>
            <a:off x="0" y="4717316"/>
            <a:ext cx="6096000" cy="2140685"/>
          </a:xfrm>
          <a:custGeom>
            <a:avLst/>
            <a:gdLst>
              <a:gd name="connsiteX0" fmla="*/ 0 w 6096000"/>
              <a:gd name="connsiteY0" fmla="*/ 0 h 2140685"/>
              <a:gd name="connsiteX1" fmla="*/ 6096000 w 6096000"/>
              <a:gd name="connsiteY1" fmla="*/ 0 h 2140685"/>
              <a:gd name="connsiteX2" fmla="*/ 6096000 w 6096000"/>
              <a:gd name="connsiteY2" fmla="*/ 2140685 h 2140685"/>
              <a:gd name="connsiteX3" fmla="*/ 0 w 6096000"/>
              <a:gd name="connsiteY3" fmla="*/ 2140685 h 2140685"/>
            </a:gdLst>
            <a:ahLst/>
            <a:cxnLst>
              <a:cxn ang="0">
                <a:pos x="connsiteX0" y="connsiteY0"/>
              </a:cxn>
              <a:cxn ang="0">
                <a:pos x="connsiteX1" y="connsiteY1"/>
              </a:cxn>
              <a:cxn ang="0">
                <a:pos x="connsiteX2" y="connsiteY2"/>
              </a:cxn>
              <a:cxn ang="0">
                <a:pos x="connsiteX3" y="connsiteY3"/>
              </a:cxn>
            </a:cxnLst>
            <a:rect l="l" t="t" r="r" b="b"/>
            <a:pathLst>
              <a:path w="6096000" h="2140685">
                <a:moveTo>
                  <a:pt x="0" y="0"/>
                </a:moveTo>
                <a:lnTo>
                  <a:pt x="6096000" y="0"/>
                </a:lnTo>
                <a:lnTo>
                  <a:pt x="6096000" y="2140685"/>
                </a:lnTo>
                <a:lnTo>
                  <a:pt x="0" y="2140685"/>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2F20C89E-840E-4EF8-BF1D-1154A24FCD74}"/>
              </a:ext>
            </a:extLst>
          </p:cNvPr>
          <p:cNvSpPr>
            <a:spLocks noGrp="1"/>
          </p:cNvSpPr>
          <p:nvPr>
            <p:ph type="pic" sz="quarter" idx="161" hasCustomPrompt="1"/>
          </p:nvPr>
        </p:nvSpPr>
        <p:spPr>
          <a:xfrm>
            <a:off x="8128000" y="2140686"/>
            <a:ext cx="4064000" cy="2586208"/>
          </a:xfrm>
          <a:custGeom>
            <a:avLst/>
            <a:gdLst>
              <a:gd name="connsiteX0" fmla="*/ 0 w 4064000"/>
              <a:gd name="connsiteY0" fmla="*/ 0 h 2586208"/>
              <a:gd name="connsiteX1" fmla="*/ 4064000 w 4064000"/>
              <a:gd name="connsiteY1" fmla="*/ 0 h 2586208"/>
              <a:gd name="connsiteX2" fmla="*/ 4064000 w 4064000"/>
              <a:gd name="connsiteY2" fmla="*/ 2586208 h 2586208"/>
              <a:gd name="connsiteX3" fmla="*/ 0 w 4064000"/>
              <a:gd name="connsiteY3" fmla="*/ 2586208 h 2586208"/>
            </a:gdLst>
            <a:ahLst/>
            <a:cxnLst>
              <a:cxn ang="0">
                <a:pos x="connsiteX0" y="connsiteY0"/>
              </a:cxn>
              <a:cxn ang="0">
                <a:pos x="connsiteX1" y="connsiteY1"/>
              </a:cxn>
              <a:cxn ang="0">
                <a:pos x="connsiteX2" y="connsiteY2"/>
              </a:cxn>
              <a:cxn ang="0">
                <a:pos x="connsiteX3" y="connsiteY3"/>
              </a:cxn>
            </a:cxnLst>
            <a:rect l="l" t="t" r="r" b="b"/>
            <a:pathLst>
              <a:path w="4064000" h="2586208">
                <a:moveTo>
                  <a:pt x="0" y="0"/>
                </a:moveTo>
                <a:lnTo>
                  <a:pt x="4064000" y="0"/>
                </a:lnTo>
                <a:lnTo>
                  <a:pt x="4064000" y="2586208"/>
                </a:lnTo>
                <a:lnTo>
                  <a:pt x="0" y="2586208"/>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0F476325-DC0E-4BA1-8D2F-28FBDC27DA26}"/>
              </a:ext>
            </a:extLst>
          </p:cNvPr>
          <p:cNvSpPr>
            <a:spLocks noGrp="1"/>
          </p:cNvSpPr>
          <p:nvPr>
            <p:ph type="pic" sz="quarter" idx="160" hasCustomPrompt="1"/>
          </p:nvPr>
        </p:nvSpPr>
        <p:spPr>
          <a:xfrm>
            <a:off x="4064000" y="2131107"/>
            <a:ext cx="4064000" cy="2586208"/>
          </a:xfrm>
          <a:custGeom>
            <a:avLst/>
            <a:gdLst>
              <a:gd name="connsiteX0" fmla="*/ 0 w 4064000"/>
              <a:gd name="connsiteY0" fmla="*/ 0 h 2586208"/>
              <a:gd name="connsiteX1" fmla="*/ 4064000 w 4064000"/>
              <a:gd name="connsiteY1" fmla="*/ 0 h 2586208"/>
              <a:gd name="connsiteX2" fmla="*/ 4064000 w 4064000"/>
              <a:gd name="connsiteY2" fmla="*/ 2586208 h 2586208"/>
              <a:gd name="connsiteX3" fmla="*/ 0 w 4064000"/>
              <a:gd name="connsiteY3" fmla="*/ 2586208 h 2586208"/>
            </a:gdLst>
            <a:ahLst/>
            <a:cxnLst>
              <a:cxn ang="0">
                <a:pos x="connsiteX0" y="connsiteY0"/>
              </a:cxn>
              <a:cxn ang="0">
                <a:pos x="connsiteX1" y="connsiteY1"/>
              </a:cxn>
              <a:cxn ang="0">
                <a:pos x="connsiteX2" y="connsiteY2"/>
              </a:cxn>
              <a:cxn ang="0">
                <a:pos x="connsiteX3" y="connsiteY3"/>
              </a:cxn>
            </a:cxnLst>
            <a:rect l="l" t="t" r="r" b="b"/>
            <a:pathLst>
              <a:path w="4064000" h="2586208">
                <a:moveTo>
                  <a:pt x="0" y="0"/>
                </a:moveTo>
                <a:lnTo>
                  <a:pt x="4064000" y="0"/>
                </a:lnTo>
                <a:lnTo>
                  <a:pt x="4064000" y="2586208"/>
                </a:lnTo>
                <a:lnTo>
                  <a:pt x="0" y="2586208"/>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B5F808A6-52B9-4E44-B28B-9DE8A8BFB64A}"/>
              </a:ext>
            </a:extLst>
          </p:cNvPr>
          <p:cNvSpPr>
            <a:spLocks noGrp="1"/>
          </p:cNvSpPr>
          <p:nvPr>
            <p:ph type="pic" sz="quarter" idx="159" hasCustomPrompt="1"/>
          </p:nvPr>
        </p:nvSpPr>
        <p:spPr>
          <a:xfrm>
            <a:off x="0" y="2131107"/>
            <a:ext cx="4064000" cy="2586208"/>
          </a:xfrm>
          <a:custGeom>
            <a:avLst/>
            <a:gdLst>
              <a:gd name="connsiteX0" fmla="*/ 0 w 4064000"/>
              <a:gd name="connsiteY0" fmla="*/ 0 h 2586208"/>
              <a:gd name="connsiteX1" fmla="*/ 4064000 w 4064000"/>
              <a:gd name="connsiteY1" fmla="*/ 0 h 2586208"/>
              <a:gd name="connsiteX2" fmla="*/ 4064000 w 4064000"/>
              <a:gd name="connsiteY2" fmla="*/ 2586208 h 2586208"/>
              <a:gd name="connsiteX3" fmla="*/ 0 w 4064000"/>
              <a:gd name="connsiteY3" fmla="*/ 2586208 h 2586208"/>
            </a:gdLst>
            <a:ahLst/>
            <a:cxnLst>
              <a:cxn ang="0">
                <a:pos x="connsiteX0" y="connsiteY0"/>
              </a:cxn>
              <a:cxn ang="0">
                <a:pos x="connsiteX1" y="connsiteY1"/>
              </a:cxn>
              <a:cxn ang="0">
                <a:pos x="connsiteX2" y="connsiteY2"/>
              </a:cxn>
              <a:cxn ang="0">
                <a:pos x="connsiteX3" y="connsiteY3"/>
              </a:cxn>
            </a:cxnLst>
            <a:rect l="l" t="t" r="r" b="b"/>
            <a:pathLst>
              <a:path w="4064000" h="2586208">
                <a:moveTo>
                  <a:pt x="0" y="0"/>
                </a:moveTo>
                <a:lnTo>
                  <a:pt x="4064000" y="0"/>
                </a:lnTo>
                <a:lnTo>
                  <a:pt x="4064000" y="2586208"/>
                </a:lnTo>
                <a:lnTo>
                  <a:pt x="0" y="258620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25369211"/>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505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2A418DC6-F45F-4792-BB32-B66B8966216B}"/>
              </a:ext>
            </a:extLst>
          </p:cNvPr>
          <p:cNvSpPr>
            <a:spLocks noGrp="1"/>
          </p:cNvSpPr>
          <p:nvPr>
            <p:ph type="pic" sz="quarter" idx="160" hasCustomPrompt="1"/>
          </p:nvPr>
        </p:nvSpPr>
        <p:spPr>
          <a:xfrm>
            <a:off x="4090179" y="0"/>
            <a:ext cx="4011647" cy="6858000"/>
          </a:xfrm>
          <a:custGeom>
            <a:avLst/>
            <a:gdLst>
              <a:gd name="connsiteX0" fmla="*/ 0 w 4011647"/>
              <a:gd name="connsiteY0" fmla="*/ 0 h 6858000"/>
              <a:gd name="connsiteX1" fmla="*/ 4011647 w 4011647"/>
              <a:gd name="connsiteY1" fmla="*/ 0 h 6858000"/>
              <a:gd name="connsiteX2" fmla="*/ 4011647 w 4011647"/>
              <a:gd name="connsiteY2" fmla="*/ 6858000 h 6858000"/>
              <a:gd name="connsiteX3" fmla="*/ 0 w 401164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11647" h="6858000">
                <a:moveTo>
                  <a:pt x="0" y="0"/>
                </a:moveTo>
                <a:lnTo>
                  <a:pt x="4011647" y="0"/>
                </a:lnTo>
                <a:lnTo>
                  <a:pt x="4011647" y="6858000"/>
                </a:lnTo>
                <a:lnTo>
                  <a:pt x="0" y="6858000"/>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E70CE72E-58A5-4348-AB1F-260A70E84867}"/>
              </a:ext>
            </a:extLst>
          </p:cNvPr>
          <p:cNvSpPr>
            <a:spLocks noGrp="1"/>
          </p:cNvSpPr>
          <p:nvPr>
            <p:ph type="pic" sz="quarter" idx="159" hasCustomPrompt="1"/>
          </p:nvPr>
        </p:nvSpPr>
        <p:spPr>
          <a:xfrm>
            <a:off x="2" y="0"/>
            <a:ext cx="4011647" cy="6858000"/>
          </a:xfrm>
          <a:custGeom>
            <a:avLst/>
            <a:gdLst>
              <a:gd name="connsiteX0" fmla="*/ 0 w 4011647"/>
              <a:gd name="connsiteY0" fmla="*/ 0 h 6858000"/>
              <a:gd name="connsiteX1" fmla="*/ 4011647 w 4011647"/>
              <a:gd name="connsiteY1" fmla="*/ 0 h 6858000"/>
              <a:gd name="connsiteX2" fmla="*/ 4011647 w 4011647"/>
              <a:gd name="connsiteY2" fmla="*/ 6858000 h 6858000"/>
              <a:gd name="connsiteX3" fmla="*/ 0 w 401164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11647" h="6858000">
                <a:moveTo>
                  <a:pt x="0" y="0"/>
                </a:moveTo>
                <a:lnTo>
                  <a:pt x="4011647" y="0"/>
                </a:lnTo>
                <a:lnTo>
                  <a:pt x="4011647"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20" name="Picture Placeholder 19">
            <a:extLst>
              <a:ext uri="{FF2B5EF4-FFF2-40B4-BE49-F238E27FC236}">
                <a16:creationId xmlns:a16="http://schemas.microsoft.com/office/drawing/2014/main" id="{2C7D89D9-D1A3-442E-ADD1-32E4A35AA59C}"/>
              </a:ext>
            </a:extLst>
          </p:cNvPr>
          <p:cNvSpPr>
            <a:spLocks noGrp="1"/>
          </p:cNvSpPr>
          <p:nvPr>
            <p:ph type="pic" sz="quarter" idx="161" hasCustomPrompt="1"/>
          </p:nvPr>
        </p:nvSpPr>
        <p:spPr>
          <a:xfrm>
            <a:off x="8180355" y="0"/>
            <a:ext cx="4011647" cy="6858000"/>
          </a:xfrm>
          <a:custGeom>
            <a:avLst/>
            <a:gdLst>
              <a:gd name="connsiteX0" fmla="*/ 0 w 4011647"/>
              <a:gd name="connsiteY0" fmla="*/ 0 h 6858000"/>
              <a:gd name="connsiteX1" fmla="*/ 4011647 w 4011647"/>
              <a:gd name="connsiteY1" fmla="*/ 0 h 6858000"/>
              <a:gd name="connsiteX2" fmla="*/ 4011647 w 4011647"/>
              <a:gd name="connsiteY2" fmla="*/ 6858000 h 6858000"/>
              <a:gd name="connsiteX3" fmla="*/ 0 w 4011647"/>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4011647" h="6858000">
                <a:moveTo>
                  <a:pt x="0" y="0"/>
                </a:moveTo>
                <a:lnTo>
                  <a:pt x="4011647" y="0"/>
                </a:lnTo>
                <a:lnTo>
                  <a:pt x="4011647" y="6858000"/>
                </a:lnTo>
                <a:lnTo>
                  <a:pt x="0" y="685800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281332345"/>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506_Title Slide">
    <p:spTree>
      <p:nvGrpSpPr>
        <p:cNvPr id="1" name=""/>
        <p:cNvGrpSpPr/>
        <p:nvPr/>
      </p:nvGrpSpPr>
      <p:grpSpPr>
        <a:xfrm>
          <a:off x="0" y="0"/>
          <a:ext cx="0" cy="0"/>
          <a:chOff x="0" y="0"/>
          <a:chExt cx="0" cy="0"/>
        </a:xfrm>
      </p:grpSpPr>
      <p:sp>
        <p:nvSpPr>
          <p:cNvPr id="28" name="Freeform: Shape 27">
            <a:extLst>
              <a:ext uri="{FF2B5EF4-FFF2-40B4-BE49-F238E27FC236}">
                <a16:creationId xmlns:a16="http://schemas.microsoft.com/office/drawing/2014/main" id="{D818A416-BE7F-46A2-813F-68501229AB32}"/>
              </a:ext>
            </a:extLst>
          </p:cNvPr>
          <p:cNvSpPr>
            <a:spLocks noGrp="1"/>
          </p:cNvSpPr>
          <p:nvPr>
            <p:ph type="pic" sz="quarter" idx="165" hasCustomPrompt="1"/>
          </p:nvPr>
        </p:nvSpPr>
        <p:spPr>
          <a:xfrm>
            <a:off x="6169558" y="5293675"/>
            <a:ext cx="2937665" cy="1564325"/>
          </a:xfrm>
          <a:custGeom>
            <a:avLst/>
            <a:gdLst>
              <a:gd name="connsiteX0" fmla="*/ 0 w 2937665"/>
              <a:gd name="connsiteY0" fmla="*/ 0 h 1564325"/>
              <a:gd name="connsiteX1" fmla="*/ 2937665 w 2937665"/>
              <a:gd name="connsiteY1" fmla="*/ 0 h 1564325"/>
              <a:gd name="connsiteX2" fmla="*/ 2937665 w 2937665"/>
              <a:gd name="connsiteY2" fmla="*/ 1564325 h 1564325"/>
              <a:gd name="connsiteX3" fmla="*/ 0 w 2937665"/>
              <a:gd name="connsiteY3" fmla="*/ 1564325 h 1564325"/>
            </a:gdLst>
            <a:ahLst/>
            <a:cxnLst>
              <a:cxn ang="0">
                <a:pos x="connsiteX0" y="connsiteY0"/>
              </a:cxn>
              <a:cxn ang="0">
                <a:pos x="connsiteX1" y="connsiteY1"/>
              </a:cxn>
              <a:cxn ang="0">
                <a:pos x="connsiteX2" y="connsiteY2"/>
              </a:cxn>
              <a:cxn ang="0">
                <a:pos x="connsiteX3" y="connsiteY3"/>
              </a:cxn>
            </a:cxnLst>
            <a:rect l="l" t="t" r="r" b="b"/>
            <a:pathLst>
              <a:path w="2937665" h="1564325">
                <a:moveTo>
                  <a:pt x="0" y="0"/>
                </a:moveTo>
                <a:lnTo>
                  <a:pt x="2937665" y="0"/>
                </a:lnTo>
                <a:lnTo>
                  <a:pt x="2937665" y="1564325"/>
                </a:lnTo>
                <a:lnTo>
                  <a:pt x="0" y="1564325"/>
                </a:lnTo>
                <a:close/>
              </a:path>
            </a:pathLst>
          </a:custGeom>
        </p:spPr>
        <p:txBody>
          <a:bodyPr wrap="square">
            <a:noAutofit/>
          </a:bodyPr>
          <a:lstStyle>
            <a:lvl1pPr>
              <a:defRPr sz="1200"/>
            </a:lvl1pPr>
          </a:lstStyle>
          <a:p>
            <a:r>
              <a:rPr lang="en-US" dirty="0"/>
              <a:t>Picture</a:t>
            </a:r>
          </a:p>
        </p:txBody>
      </p:sp>
      <p:sp>
        <p:nvSpPr>
          <p:cNvPr id="26" name="Freeform: Shape 25">
            <a:extLst>
              <a:ext uri="{FF2B5EF4-FFF2-40B4-BE49-F238E27FC236}">
                <a16:creationId xmlns:a16="http://schemas.microsoft.com/office/drawing/2014/main" id="{70E84042-0159-440F-94EF-6FB9CD8CF8E2}"/>
              </a:ext>
            </a:extLst>
          </p:cNvPr>
          <p:cNvSpPr>
            <a:spLocks noGrp="1"/>
          </p:cNvSpPr>
          <p:nvPr>
            <p:ph type="pic" sz="quarter" idx="164" hasCustomPrompt="1"/>
          </p:nvPr>
        </p:nvSpPr>
        <p:spPr>
          <a:xfrm>
            <a:off x="3084779" y="5293676"/>
            <a:ext cx="2937665" cy="1564325"/>
          </a:xfrm>
          <a:custGeom>
            <a:avLst/>
            <a:gdLst>
              <a:gd name="connsiteX0" fmla="*/ 0 w 2937665"/>
              <a:gd name="connsiteY0" fmla="*/ 0 h 1564325"/>
              <a:gd name="connsiteX1" fmla="*/ 2937665 w 2937665"/>
              <a:gd name="connsiteY1" fmla="*/ 0 h 1564325"/>
              <a:gd name="connsiteX2" fmla="*/ 2937665 w 2937665"/>
              <a:gd name="connsiteY2" fmla="*/ 1564325 h 1564325"/>
              <a:gd name="connsiteX3" fmla="*/ 0 w 2937665"/>
              <a:gd name="connsiteY3" fmla="*/ 1564325 h 1564325"/>
            </a:gdLst>
            <a:ahLst/>
            <a:cxnLst>
              <a:cxn ang="0">
                <a:pos x="connsiteX0" y="connsiteY0"/>
              </a:cxn>
              <a:cxn ang="0">
                <a:pos x="connsiteX1" y="connsiteY1"/>
              </a:cxn>
              <a:cxn ang="0">
                <a:pos x="connsiteX2" y="connsiteY2"/>
              </a:cxn>
              <a:cxn ang="0">
                <a:pos x="connsiteX3" y="connsiteY3"/>
              </a:cxn>
            </a:cxnLst>
            <a:rect l="l" t="t" r="r" b="b"/>
            <a:pathLst>
              <a:path w="2937665" h="1564325">
                <a:moveTo>
                  <a:pt x="0" y="0"/>
                </a:moveTo>
                <a:lnTo>
                  <a:pt x="2937665" y="0"/>
                </a:lnTo>
                <a:lnTo>
                  <a:pt x="2937665" y="1564325"/>
                </a:lnTo>
                <a:lnTo>
                  <a:pt x="0" y="1564325"/>
                </a:lnTo>
                <a:close/>
              </a:path>
            </a:pathLst>
          </a:custGeom>
        </p:spPr>
        <p:txBody>
          <a:bodyPr wrap="square">
            <a:noAutofit/>
          </a:bodyPr>
          <a:lstStyle>
            <a:lvl1pPr>
              <a:defRPr sz="1200"/>
            </a:lvl1pPr>
          </a:lstStyle>
          <a:p>
            <a:r>
              <a:rPr lang="en-US" dirty="0"/>
              <a:t>Picture</a:t>
            </a:r>
          </a:p>
        </p:txBody>
      </p:sp>
      <p:sp>
        <p:nvSpPr>
          <p:cNvPr id="18" name="Freeform: Shape 17">
            <a:extLst>
              <a:ext uri="{FF2B5EF4-FFF2-40B4-BE49-F238E27FC236}">
                <a16:creationId xmlns:a16="http://schemas.microsoft.com/office/drawing/2014/main" id="{0287588E-E2D3-4A79-BA38-AE080CD9B9EB}"/>
              </a:ext>
            </a:extLst>
          </p:cNvPr>
          <p:cNvSpPr>
            <a:spLocks noGrp="1"/>
          </p:cNvSpPr>
          <p:nvPr>
            <p:ph type="pic" sz="quarter" idx="160" hasCustomPrompt="1"/>
          </p:nvPr>
        </p:nvSpPr>
        <p:spPr>
          <a:xfrm>
            <a:off x="3084779" y="1806560"/>
            <a:ext cx="2937665" cy="1564325"/>
          </a:xfrm>
          <a:custGeom>
            <a:avLst/>
            <a:gdLst>
              <a:gd name="connsiteX0" fmla="*/ 0 w 2937665"/>
              <a:gd name="connsiteY0" fmla="*/ 0 h 1564325"/>
              <a:gd name="connsiteX1" fmla="*/ 2937665 w 2937665"/>
              <a:gd name="connsiteY1" fmla="*/ 0 h 1564325"/>
              <a:gd name="connsiteX2" fmla="*/ 2937665 w 2937665"/>
              <a:gd name="connsiteY2" fmla="*/ 1564325 h 1564325"/>
              <a:gd name="connsiteX3" fmla="*/ 0 w 2937665"/>
              <a:gd name="connsiteY3" fmla="*/ 1564325 h 1564325"/>
            </a:gdLst>
            <a:ahLst/>
            <a:cxnLst>
              <a:cxn ang="0">
                <a:pos x="connsiteX0" y="connsiteY0"/>
              </a:cxn>
              <a:cxn ang="0">
                <a:pos x="connsiteX1" y="connsiteY1"/>
              </a:cxn>
              <a:cxn ang="0">
                <a:pos x="connsiteX2" y="connsiteY2"/>
              </a:cxn>
              <a:cxn ang="0">
                <a:pos x="connsiteX3" y="connsiteY3"/>
              </a:cxn>
            </a:cxnLst>
            <a:rect l="l" t="t" r="r" b="b"/>
            <a:pathLst>
              <a:path w="2937665" h="1564325">
                <a:moveTo>
                  <a:pt x="0" y="0"/>
                </a:moveTo>
                <a:lnTo>
                  <a:pt x="2937665" y="0"/>
                </a:lnTo>
                <a:lnTo>
                  <a:pt x="2937665" y="1564325"/>
                </a:lnTo>
                <a:lnTo>
                  <a:pt x="0" y="1564325"/>
                </a:lnTo>
                <a:close/>
              </a:path>
            </a:pathLst>
          </a:custGeom>
        </p:spPr>
        <p:txBody>
          <a:bodyPr wrap="square">
            <a:noAutofit/>
          </a:bodyPr>
          <a:lstStyle>
            <a:lvl1pPr>
              <a:defRPr sz="1200"/>
            </a:lvl1pPr>
          </a:lstStyle>
          <a:p>
            <a:r>
              <a:rPr lang="en-US" dirty="0"/>
              <a:t>Picture</a:t>
            </a:r>
          </a:p>
        </p:txBody>
      </p:sp>
      <p:sp>
        <p:nvSpPr>
          <p:cNvPr id="16" name="Freeform: Shape 15">
            <a:extLst>
              <a:ext uri="{FF2B5EF4-FFF2-40B4-BE49-F238E27FC236}">
                <a16:creationId xmlns:a16="http://schemas.microsoft.com/office/drawing/2014/main" id="{6894D9F6-2EED-4E38-9904-10F1F29A9911}"/>
              </a:ext>
            </a:extLst>
          </p:cNvPr>
          <p:cNvSpPr>
            <a:spLocks noGrp="1"/>
          </p:cNvSpPr>
          <p:nvPr>
            <p:ph type="pic" sz="quarter" idx="159" hasCustomPrompt="1"/>
          </p:nvPr>
        </p:nvSpPr>
        <p:spPr>
          <a:xfrm>
            <a:off x="0" y="1806560"/>
            <a:ext cx="2937665" cy="1564325"/>
          </a:xfrm>
          <a:custGeom>
            <a:avLst/>
            <a:gdLst>
              <a:gd name="connsiteX0" fmla="*/ 0 w 2937665"/>
              <a:gd name="connsiteY0" fmla="*/ 0 h 1564325"/>
              <a:gd name="connsiteX1" fmla="*/ 2937665 w 2937665"/>
              <a:gd name="connsiteY1" fmla="*/ 0 h 1564325"/>
              <a:gd name="connsiteX2" fmla="*/ 2937665 w 2937665"/>
              <a:gd name="connsiteY2" fmla="*/ 1564325 h 1564325"/>
              <a:gd name="connsiteX3" fmla="*/ 0 w 2937665"/>
              <a:gd name="connsiteY3" fmla="*/ 1564325 h 1564325"/>
            </a:gdLst>
            <a:ahLst/>
            <a:cxnLst>
              <a:cxn ang="0">
                <a:pos x="connsiteX0" y="connsiteY0"/>
              </a:cxn>
              <a:cxn ang="0">
                <a:pos x="connsiteX1" y="connsiteY1"/>
              </a:cxn>
              <a:cxn ang="0">
                <a:pos x="connsiteX2" y="connsiteY2"/>
              </a:cxn>
              <a:cxn ang="0">
                <a:pos x="connsiteX3" y="connsiteY3"/>
              </a:cxn>
            </a:cxnLst>
            <a:rect l="l" t="t" r="r" b="b"/>
            <a:pathLst>
              <a:path w="2937665" h="1564325">
                <a:moveTo>
                  <a:pt x="0" y="0"/>
                </a:moveTo>
                <a:lnTo>
                  <a:pt x="2937665" y="0"/>
                </a:lnTo>
                <a:lnTo>
                  <a:pt x="2937665" y="1564325"/>
                </a:lnTo>
                <a:lnTo>
                  <a:pt x="0" y="156432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22" name="Freeform: Shape 21">
            <a:extLst>
              <a:ext uri="{FF2B5EF4-FFF2-40B4-BE49-F238E27FC236}">
                <a16:creationId xmlns:a16="http://schemas.microsoft.com/office/drawing/2014/main" id="{2B36DDA8-2A3F-455E-9928-3F9A022EFE70}"/>
              </a:ext>
            </a:extLst>
          </p:cNvPr>
          <p:cNvSpPr>
            <a:spLocks noGrp="1"/>
          </p:cNvSpPr>
          <p:nvPr>
            <p:ph type="pic" sz="quarter" idx="162" hasCustomPrompt="1"/>
          </p:nvPr>
        </p:nvSpPr>
        <p:spPr>
          <a:xfrm>
            <a:off x="9254335" y="1806560"/>
            <a:ext cx="2937665" cy="1564325"/>
          </a:xfrm>
          <a:custGeom>
            <a:avLst/>
            <a:gdLst>
              <a:gd name="connsiteX0" fmla="*/ 0 w 2937665"/>
              <a:gd name="connsiteY0" fmla="*/ 0 h 1564325"/>
              <a:gd name="connsiteX1" fmla="*/ 2937665 w 2937665"/>
              <a:gd name="connsiteY1" fmla="*/ 0 h 1564325"/>
              <a:gd name="connsiteX2" fmla="*/ 2937665 w 2937665"/>
              <a:gd name="connsiteY2" fmla="*/ 1564325 h 1564325"/>
              <a:gd name="connsiteX3" fmla="*/ 0 w 2937665"/>
              <a:gd name="connsiteY3" fmla="*/ 1564325 h 1564325"/>
            </a:gdLst>
            <a:ahLst/>
            <a:cxnLst>
              <a:cxn ang="0">
                <a:pos x="connsiteX0" y="connsiteY0"/>
              </a:cxn>
              <a:cxn ang="0">
                <a:pos x="connsiteX1" y="connsiteY1"/>
              </a:cxn>
              <a:cxn ang="0">
                <a:pos x="connsiteX2" y="connsiteY2"/>
              </a:cxn>
              <a:cxn ang="0">
                <a:pos x="connsiteX3" y="connsiteY3"/>
              </a:cxn>
            </a:cxnLst>
            <a:rect l="l" t="t" r="r" b="b"/>
            <a:pathLst>
              <a:path w="2937665" h="1564325">
                <a:moveTo>
                  <a:pt x="0" y="0"/>
                </a:moveTo>
                <a:lnTo>
                  <a:pt x="2937665" y="0"/>
                </a:lnTo>
                <a:lnTo>
                  <a:pt x="2937665" y="1564325"/>
                </a:lnTo>
                <a:lnTo>
                  <a:pt x="0" y="1564325"/>
                </a:lnTo>
                <a:close/>
              </a:path>
            </a:pathLst>
          </a:custGeom>
        </p:spPr>
        <p:txBody>
          <a:bodyPr wrap="square">
            <a:noAutofit/>
          </a:bodyPr>
          <a:lstStyle>
            <a:lvl1pPr>
              <a:defRPr sz="1200"/>
            </a:lvl1pPr>
          </a:lstStyle>
          <a:p>
            <a:r>
              <a:rPr lang="en-US" dirty="0"/>
              <a:t>Picture</a:t>
            </a:r>
          </a:p>
        </p:txBody>
      </p:sp>
      <p:sp>
        <p:nvSpPr>
          <p:cNvPr id="30" name="Freeform: Shape 29">
            <a:extLst>
              <a:ext uri="{FF2B5EF4-FFF2-40B4-BE49-F238E27FC236}">
                <a16:creationId xmlns:a16="http://schemas.microsoft.com/office/drawing/2014/main" id="{341BA52D-C4A5-410A-83A8-7469A945DCC2}"/>
              </a:ext>
            </a:extLst>
          </p:cNvPr>
          <p:cNvSpPr>
            <a:spLocks noGrp="1"/>
          </p:cNvSpPr>
          <p:nvPr>
            <p:ph type="pic" sz="quarter" idx="166" hasCustomPrompt="1"/>
          </p:nvPr>
        </p:nvSpPr>
        <p:spPr>
          <a:xfrm>
            <a:off x="9254336" y="5293675"/>
            <a:ext cx="2937665" cy="1564325"/>
          </a:xfrm>
          <a:custGeom>
            <a:avLst/>
            <a:gdLst>
              <a:gd name="connsiteX0" fmla="*/ 0 w 2937665"/>
              <a:gd name="connsiteY0" fmla="*/ 0 h 1564325"/>
              <a:gd name="connsiteX1" fmla="*/ 2937665 w 2937665"/>
              <a:gd name="connsiteY1" fmla="*/ 0 h 1564325"/>
              <a:gd name="connsiteX2" fmla="*/ 2937665 w 2937665"/>
              <a:gd name="connsiteY2" fmla="*/ 1564325 h 1564325"/>
              <a:gd name="connsiteX3" fmla="*/ 0 w 2937665"/>
              <a:gd name="connsiteY3" fmla="*/ 1564325 h 1564325"/>
            </a:gdLst>
            <a:ahLst/>
            <a:cxnLst>
              <a:cxn ang="0">
                <a:pos x="connsiteX0" y="connsiteY0"/>
              </a:cxn>
              <a:cxn ang="0">
                <a:pos x="connsiteX1" y="connsiteY1"/>
              </a:cxn>
              <a:cxn ang="0">
                <a:pos x="connsiteX2" y="connsiteY2"/>
              </a:cxn>
              <a:cxn ang="0">
                <a:pos x="connsiteX3" y="connsiteY3"/>
              </a:cxn>
            </a:cxnLst>
            <a:rect l="l" t="t" r="r" b="b"/>
            <a:pathLst>
              <a:path w="2937665" h="1564325">
                <a:moveTo>
                  <a:pt x="0" y="0"/>
                </a:moveTo>
                <a:lnTo>
                  <a:pt x="2937665" y="0"/>
                </a:lnTo>
                <a:lnTo>
                  <a:pt x="2937665" y="1564325"/>
                </a:lnTo>
                <a:lnTo>
                  <a:pt x="0" y="1564325"/>
                </a:lnTo>
                <a:close/>
              </a:path>
            </a:pathLst>
          </a:custGeom>
        </p:spPr>
        <p:txBody>
          <a:bodyPr wrap="square">
            <a:noAutofit/>
          </a:bodyPr>
          <a:lstStyle>
            <a:lvl1pPr>
              <a:defRPr sz="1200"/>
            </a:lvl1pPr>
          </a:lstStyle>
          <a:p>
            <a:r>
              <a:rPr lang="en-US" dirty="0"/>
              <a:t>Picture</a:t>
            </a:r>
          </a:p>
        </p:txBody>
      </p:sp>
      <p:sp>
        <p:nvSpPr>
          <p:cNvPr id="19" name="Freeform: Shape 18">
            <a:extLst>
              <a:ext uri="{FF2B5EF4-FFF2-40B4-BE49-F238E27FC236}">
                <a16:creationId xmlns:a16="http://schemas.microsoft.com/office/drawing/2014/main" id="{8CAED7D0-DD53-4E36-9C46-8B7FE2B7D88E}"/>
              </a:ext>
            </a:extLst>
          </p:cNvPr>
          <p:cNvSpPr>
            <a:spLocks noGrp="1"/>
          </p:cNvSpPr>
          <p:nvPr>
            <p:ph type="pic" sz="quarter" idx="161" hasCustomPrompt="1"/>
          </p:nvPr>
        </p:nvSpPr>
        <p:spPr>
          <a:xfrm>
            <a:off x="6169557" y="1806560"/>
            <a:ext cx="2937665" cy="1564325"/>
          </a:xfrm>
          <a:custGeom>
            <a:avLst/>
            <a:gdLst>
              <a:gd name="connsiteX0" fmla="*/ 0 w 2937665"/>
              <a:gd name="connsiteY0" fmla="*/ 0 h 1564325"/>
              <a:gd name="connsiteX1" fmla="*/ 2937665 w 2937665"/>
              <a:gd name="connsiteY1" fmla="*/ 0 h 1564325"/>
              <a:gd name="connsiteX2" fmla="*/ 2937665 w 2937665"/>
              <a:gd name="connsiteY2" fmla="*/ 1564325 h 1564325"/>
              <a:gd name="connsiteX3" fmla="*/ 0 w 2937665"/>
              <a:gd name="connsiteY3" fmla="*/ 1564325 h 1564325"/>
            </a:gdLst>
            <a:ahLst/>
            <a:cxnLst>
              <a:cxn ang="0">
                <a:pos x="connsiteX0" y="connsiteY0"/>
              </a:cxn>
              <a:cxn ang="0">
                <a:pos x="connsiteX1" y="connsiteY1"/>
              </a:cxn>
              <a:cxn ang="0">
                <a:pos x="connsiteX2" y="connsiteY2"/>
              </a:cxn>
              <a:cxn ang="0">
                <a:pos x="connsiteX3" y="connsiteY3"/>
              </a:cxn>
            </a:cxnLst>
            <a:rect l="l" t="t" r="r" b="b"/>
            <a:pathLst>
              <a:path w="2937665" h="1564325">
                <a:moveTo>
                  <a:pt x="0" y="0"/>
                </a:moveTo>
                <a:lnTo>
                  <a:pt x="2937665" y="0"/>
                </a:lnTo>
                <a:lnTo>
                  <a:pt x="2937665" y="1564325"/>
                </a:lnTo>
                <a:lnTo>
                  <a:pt x="0" y="1564325"/>
                </a:lnTo>
                <a:close/>
              </a:path>
            </a:pathLst>
          </a:custGeom>
        </p:spPr>
        <p:txBody>
          <a:bodyPr wrap="square">
            <a:noAutofit/>
          </a:bodyPr>
          <a:lstStyle>
            <a:lvl1pPr>
              <a:defRPr sz="1200"/>
            </a:lvl1pPr>
          </a:lstStyle>
          <a:p>
            <a:r>
              <a:rPr lang="en-US" dirty="0"/>
              <a:t>Picture</a:t>
            </a:r>
          </a:p>
        </p:txBody>
      </p:sp>
      <p:sp>
        <p:nvSpPr>
          <p:cNvPr id="24" name="Freeform: Shape 23">
            <a:extLst>
              <a:ext uri="{FF2B5EF4-FFF2-40B4-BE49-F238E27FC236}">
                <a16:creationId xmlns:a16="http://schemas.microsoft.com/office/drawing/2014/main" id="{A6F92A54-D82D-4011-955A-F151985E5FAD}"/>
              </a:ext>
            </a:extLst>
          </p:cNvPr>
          <p:cNvSpPr>
            <a:spLocks noGrp="1"/>
          </p:cNvSpPr>
          <p:nvPr>
            <p:ph type="pic" sz="quarter" idx="163" hasCustomPrompt="1"/>
          </p:nvPr>
        </p:nvSpPr>
        <p:spPr>
          <a:xfrm>
            <a:off x="0" y="5293676"/>
            <a:ext cx="2937665" cy="1564325"/>
          </a:xfrm>
          <a:custGeom>
            <a:avLst/>
            <a:gdLst>
              <a:gd name="connsiteX0" fmla="*/ 0 w 2937665"/>
              <a:gd name="connsiteY0" fmla="*/ 0 h 1564325"/>
              <a:gd name="connsiteX1" fmla="*/ 2937665 w 2937665"/>
              <a:gd name="connsiteY1" fmla="*/ 0 h 1564325"/>
              <a:gd name="connsiteX2" fmla="*/ 2937665 w 2937665"/>
              <a:gd name="connsiteY2" fmla="*/ 1564325 h 1564325"/>
              <a:gd name="connsiteX3" fmla="*/ 0 w 2937665"/>
              <a:gd name="connsiteY3" fmla="*/ 1564325 h 1564325"/>
            </a:gdLst>
            <a:ahLst/>
            <a:cxnLst>
              <a:cxn ang="0">
                <a:pos x="connsiteX0" y="connsiteY0"/>
              </a:cxn>
              <a:cxn ang="0">
                <a:pos x="connsiteX1" y="connsiteY1"/>
              </a:cxn>
              <a:cxn ang="0">
                <a:pos x="connsiteX2" y="connsiteY2"/>
              </a:cxn>
              <a:cxn ang="0">
                <a:pos x="connsiteX3" y="connsiteY3"/>
              </a:cxn>
            </a:cxnLst>
            <a:rect l="l" t="t" r="r" b="b"/>
            <a:pathLst>
              <a:path w="2937665" h="1564325">
                <a:moveTo>
                  <a:pt x="0" y="0"/>
                </a:moveTo>
                <a:lnTo>
                  <a:pt x="2937665" y="0"/>
                </a:lnTo>
                <a:lnTo>
                  <a:pt x="2937665" y="1564325"/>
                </a:lnTo>
                <a:lnTo>
                  <a:pt x="0" y="1564325"/>
                </a:lnTo>
                <a:close/>
              </a:path>
            </a:pathLst>
          </a:custGeom>
        </p:spPr>
        <p:txBody>
          <a:bodyPr wrap="square">
            <a:noAutofit/>
          </a:bodyPr>
          <a:lstStyle>
            <a:lvl1pPr>
              <a:defRPr sz="1200"/>
            </a:lvl1pPr>
          </a:lstStyle>
          <a:p>
            <a:r>
              <a:rPr lang="en-US" dirty="0"/>
              <a:t>Picture</a:t>
            </a:r>
          </a:p>
        </p:txBody>
      </p:sp>
      <p:sp>
        <p:nvSpPr>
          <p:cNvPr id="32" name="Freeform: Shape 31">
            <a:extLst>
              <a:ext uri="{FF2B5EF4-FFF2-40B4-BE49-F238E27FC236}">
                <a16:creationId xmlns:a16="http://schemas.microsoft.com/office/drawing/2014/main" id="{AFFFCA94-9E44-460A-AA0D-193DC4ED9159}"/>
              </a:ext>
            </a:extLst>
          </p:cNvPr>
          <p:cNvSpPr>
            <a:spLocks noGrp="1"/>
          </p:cNvSpPr>
          <p:nvPr>
            <p:ph type="pic" sz="quarter" idx="167" hasCustomPrompt="1"/>
          </p:nvPr>
        </p:nvSpPr>
        <p:spPr>
          <a:xfrm>
            <a:off x="0" y="3487117"/>
            <a:ext cx="12192000" cy="1694483"/>
          </a:xfrm>
          <a:custGeom>
            <a:avLst/>
            <a:gdLst>
              <a:gd name="connsiteX0" fmla="*/ 0 w 12192000"/>
              <a:gd name="connsiteY0" fmla="*/ 0 h 1694483"/>
              <a:gd name="connsiteX1" fmla="*/ 12192000 w 12192000"/>
              <a:gd name="connsiteY1" fmla="*/ 0 h 1694483"/>
              <a:gd name="connsiteX2" fmla="*/ 12192000 w 12192000"/>
              <a:gd name="connsiteY2" fmla="*/ 1694483 h 1694483"/>
              <a:gd name="connsiteX3" fmla="*/ 0 w 12192000"/>
              <a:gd name="connsiteY3" fmla="*/ 1694483 h 1694483"/>
            </a:gdLst>
            <a:ahLst/>
            <a:cxnLst>
              <a:cxn ang="0">
                <a:pos x="connsiteX0" y="connsiteY0"/>
              </a:cxn>
              <a:cxn ang="0">
                <a:pos x="connsiteX1" y="connsiteY1"/>
              </a:cxn>
              <a:cxn ang="0">
                <a:pos x="connsiteX2" y="connsiteY2"/>
              </a:cxn>
              <a:cxn ang="0">
                <a:pos x="connsiteX3" y="connsiteY3"/>
              </a:cxn>
            </a:cxnLst>
            <a:rect l="l" t="t" r="r" b="b"/>
            <a:pathLst>
              <a:path w="12192000" h="1694483">
                <a:moveTo>
                  <a:pt x="0" y="0"/>
                </a:moveTo>
                <a:lnTo>
                  <a:pt x="12192000" y="0"/>
                </a:lnTo>
                <a:lnTo>
                  <a:pt x="12192000" y="1694483"/>
                </a:lnTo>
                <a:lnTo>
                  <a:pt x="0" y="1694483"/>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815937048"/>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507_Title Slide">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8395DB16-1EAB-4307-B996-B927FE073C78}"/>
              </a:ext>
            </a:extLst>
          </p:cNvPr>
          <p:cNvSpPr>
            <a:spLocks noGrp="1"/>
          </p:cNvSpPr>
          <p:nvPr>
            <p:ph type="pic" sz="quarter" idx="160" hasCustomPrompt="1"/>
          </p:nvPr>
        </p:nvSpPr>
        <p:spPr>
          <a:xfrm>
            <a:off x="5169015" y="2955311"/>
            <a:ext cx="2117725" cy="1720084"/>
          </a:xfrm>
          <a:custGeom>
            <a:avLst/>
            <a:gdLst>
              <a:gd name="connsiteX0" fmla="*/ 863081 w 2117725"/>
              <a:gd name="connsiteY0" fmla="*/ 0 h 1720084"/>
              <a:gd name="connsiteX1" fmla="*/ 1726161 w 2117725"/>
              <a:gd name="connsiteY1" fmla="*/ 860042 h 1720084"/>
              <a:gd name="connsiteX2" fmla="*/ 1635958 w 2117725"/>
              <a:gd name="connsiteY2" fmla="*/ 1242056 h 1720084"/>
              <a:gd name="connsiteX3" fmla="*/ 2117725 w 2117725"/>
              <a:gd name="connsiteY3" fmla="*/ 1628156 h 1720084"/>
              <a:gd name="connsiteX4" fmla="*/ 1430951 w 2117725"/>
              <a:gd name="connsiteY4" fmla="*/ 1507627 h 1720084"/>
              <a:gd name="connsiteX5" fmla="*/ 863081 w 2117725"/>
              <a:gd name="connsiteY5" fmla="*/ 1720084 h 1720084"/>
              <a:gd name="connsiteX6" fmla="*/ 0 w 2117725"/>
              <a:gd name="connsiteY6" fmla="*/ 860042 h 1720084"/>
              <a:gd name="connsiteX7" fmla="*/ 863081 w 2117725"/>
              <a:gd name="connsiteY7" fmla="*/ 0 h 172008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2117725" h="1720084">
                <a:moveTo>
                  <a:pt x="863081" y="0"/>
                </a:moveTo>
                <a:cubicBezTo>
                  <a:pt x="1338698" y="0"/>
                  <a:pt x="1726161" y="384057"/>
                  <a:pt x="1726161" y="860042"/>
                </a:cubicBezTo>
                <a:cubicBezTo>
                  <a:pt x="1726161" y="998956"/>
                  <a:pt x="1695410" y="1123570"/>
                  <a:pt x="1635958" y="1242056"/>
                </a:cubicBezTo>
                <a:cubicBezTo>
                  <a:pt x="1795864" y="1370756"/>
                  <a:pt x="1957820" y="1499456"/>
                  <a:pt x="2117725" y="1628156"/>
                </a:cubicBezTo>
                <a:cubicBezTo>
                  <a:pt x="1430951" y="1507627"/>
                  <a:pt x="1658509" y="1548484"/>
                  <a:pt x="1430951" y="1507627"/>
                </a:cubicBezTo>
                <a:cubicBezTo>
                  <a:pt x="1266945" y="1650627"/>
                  <a:pt x="1063988" y="1720084"/>
                  <a:pt x="863081" y="1720084"/>
                </a:cubicBezTo>
                <a:cubicBezTo>
                  <a:pt x="385414" y="1720084"/>
                  <a:pt x="0" y="1333985"/>
                  <a:pt x="0" y="860042"/>
                </a:cubicBezTo>
                <a:cubicBezTo>
                  <a:pt x="0" y="384057"/>
                  <a:pt x="385414" y="0"/>
                  <a:pt x="863081"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29335295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508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7" name="Freeform: Shape 6">
            <a:extLst>
              <a:ext uri="{FF2B5EF4-FFF2-40B4-BE49-F238E27FC236}">
                <a16:creationId xmlns:a16="http://schemas.microsoft.com/office/drawing/2014/main" id="{839ABD9E-289A-4C0D-95F2-6C3B42BDBC99}"/>
              </a:ext>
            </a:extLst>
          </p:cNvPr>
          <p:cNvSpPr>
            <a:spLocks noGrp="1"/>
          </p:cNvSpPr>
          <p:nvPr>
            <p:ph type="pic" sz="quarter" idx="161" hasCustomPrompt="1"/>
          </p:nvPr>
        </p:nvSpPr>
        <p:spPr>
          <a:xfrm>
            <a:off x="8462811" y="2077131"/>
            <a:ext cx="3729189" cy="4780870"/>
          </a:xfrm>
          <a:custGeom>
            <a:avLst/>
            <a:gdLst>
              <a:gd name="connsiteX0" fmla="*/ 0 w 3729189"/>
              <a:gd name="connsiteY0" fmla="*/ 0 h 4780870"/>
              <a:gd name="connsiteX1" fmla="*/ 3729189 w 3729189"/>
              <a:gd name="connsiteY1" fmla="*/ 0 h 4780870"/>
              <a:gd name="connsiteX2" fmla="*/ 3729189 w 3729189"/>
              <a:gd name="connsiteY2" fmla="*/ 4780870 h 4780870"/>
              <a:gd name="connsiteX3" fmla="*/ 0 w 3729189"/>
              <a:gd name="connsiteY3" fmla="*/ 4780870 h 4780870"/>
            </a:gdLst>
            <a:ahLst/>
            <a:cxnLst>
              <a:cxn ang="0">
                <a:pos x="connsiteX0" y="connsiteY0"/>
              </a:cxn>
              <a:cxn ang="0">
                <a:pos x="connsiteX1" y="connsiteY1"/>
              </a:cxn>
              <a:cxn ang="0">
                <a:pos x="connsiteX2" y="connsiteY2"/>
              </a:cxn>
              <a:cxn ang="0">
                <a:pos x="connsiteX3" y="connsiteY3"/>
              </a:cxn>
            </a:cxnLst>
            <a:rect l="l" t="t" r="r" b="b"/>
            <a:pathLst>
              <a:path w="3729189" h="4780870">
                <a:moveTo>
                  <a:pt x="0" y="0"/>
                </a:moveTo>
                <a:lnTo>
                  <a:pt x="3729189" y="0"/>
                </a:lnTo>
                <a:lnTo>
                  <a:pt x="3729189" y="4780870"/>
                </a:lnTo>
                <a:lnTo>
                  <a:pt x="0" y="478087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932817314"/>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509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6" name="Freeform: Shape 5">
            <a:extLst>
              <a:ext uri="{FF2B5EF4-FFF2-40B4-BE49-F238E27FC236}">
                <a16:creationId xmlns:a16="http://schemas.microsoft.com/office/drawing/2014/main" id="{A80E66B5-7A1A-43BB-8FDC-230F8D6DFA46}"/>
              </a:ext>
            </a:extLst>
          </p:cNvPr>
          <p:cNvSpPr>
            <a:spLocks noGrp="1"/>
          </p:cNvSpPr>
          <p:nvPr>
            <p:ph type="pic" sz="quarter" idx="161" hasCustomPrompt="1"/>
          </p:nvPr>
        </p:nvSpPr>
        <p:spPr>
          <a:xfrm>
            <a:off x="7174691" y="2438401"/>
            <a:ext cx="4299852" cy="3486150"/>
          </a:xfrm>
          <a:custGeom>
            <a:avLst/>
            <a:gdLst>
              <a:gd name="connsiteX0" fmla="*/ 0 w 4299852"/>
              <a:gd name="connsiteY0" fmla="*/ 0 h 3486150"/>
              <a:gd name="connsiteX1" fmla="*/ 4299852 w 4299852"/>
              <a:gd name="connsiteY1" fmla="*/ 0 h 3486150"/>
              <a:gd name="connsiteX2" fmla="*/ 4299852 w 4299852"/>
              <a:gd name="connsiteY2" fmla="*/ 3486150 h 3486150"/>
              <a:gd name="connsiteX3" fmla="*/ 0 w 4299852"/>
              <a:gd name="connsiteY3" fmla="*/ 3486150 h 3486150"/>
            </a:gdLst>
            <a:ahLst/>
            <a:cxnLst>
              <a:cxn ang="0">
                <a:pos x="connsiteX0" y="connsiteY0"/>
              </a:cxn>
              <a:cxn ang="0">
                <a:pos x="connsiteX1" y="connsiteY1"/>
              </a:cxn>
              <a:cxn ang="0">
                <a:pos x="connsiteX2" y="connsiteY2"/>
              </a:cxn>
              <a:cxn ang="0">
                <a:pos x="connsiteX3" y="connsiteY3"/>
              </a:cxn>
            </a:cxnLst>
            <a:rect l="l" t="t" r="r" b="b"/>
            <a:pathLst>
              <a:path w="4299852" h="3486150">
                <a:moveTo>
                  <a:pt x="0" y="0"/>
                </a:moveTo>
                <a:lnTo>
                  <a:pt x="4299852" y="0"/>
                </a:lnTo>
                <a:lnTo>
                  <a:pt x="4299852" y="3486150"/>
                </a:lnTo>
                <a:lnTo>
                  <a:pt x="0" y="348615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73298714"/>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510_Title Slide">
    <p:spTree>
      <p:nvGrpSpPr>
        <p:cNvPr id="1" name=""/>
        <p:cNvGrpSpPr/>
        <p:nvPr/>
      </p:nvGrpSpPr>
      <p:grpSpPr>
        <a:xfrm>
          <a:off x="0" y="0"/>
          <a:ext cx="0" cy="0"/>
          <a:chOff x="0" y="0"/>
          <a:chExt cx="0" cy="0"/>
        </a:xfrm>
      </p:grpSpPr>
      <p:sp>
        <p:nvSpPr>
          <p:cNvPr id="16" name="Freeform: Shape 15">
            <a:extLst>
              <a:ext uri="{FF2B5EF4-FFF2-40B4-BE49-F238E27FC236}">
                <a16:creationId xmlns:a16="http://schemas.microsoft.com/office/drawing/2014/main" id="{8F8B7697-6193-47B6-B366-31411C3C12B7}"/>
              </a:ext>
            </a:extLst>
          </p:cNvPr>
          <p:cNvSpPr>
            <a:spLocks noGrp="1"/>
          </p:cNvSpPr>
          <p:nvPr>
            <p:ph type="pic" sz="quarter" idx="164" hasCustomPrompt="1"/>
          </p:nvPr>
        </p:nvSpPr>
        <p:spPr>
          <a:xfrm>
            <a:off x="8718066" y="3974056"/>
            <a:ext cx="2199862" cy="1943100"/>
          </a:xfrm>
          <a:custGeom>
            <a:avLst/>
            <a:gdLst>
              <a:gd name="connsiteX0" fmla="*/ 0 w 2199862"/>
              <a:gd name="connsiteY0" fmla="*/ 0 h 1943100"/>
              <a:gd name="connsiteX1" fmla="*/ 2199862 w 2199862"/>
              <a:gd name="connsiteY1" fmla="*/ 0 h 1943100"/>
              <a:gd name="connsiteX2" fmla="*/ 2199862 w 2199862"/>
              <a:gd name="connsiteY2" fmla="*/ 1943100 h 1943100"/>
              <a:gd name="connsiteX3" fmla="*/ 0 w 2199862"/>
              <a:gd name="connsiteY3" fmla="*/ 1943100 h 1943100"/>
            </a:gdLst>
            <a:ahLst/>
            <a:cxnLst>
              <a:cxn ang="0">
                <a:pos x="connsiteX0" y="connsiteY0"/>
              </a:cxn>
              <a:cxn ang="0">
                <a:pos x="connsiteX1" y="connsiteY1"/>
              </a:cxn>
              <a:cxn ang="0">
                <a:pos x="connsiteX2" y="connsiteY2"/>
              </a:cxn>
              <a:cxn ang="0">
                <a:pos x="connsiteX3" y="connsiteY3"/>
              </a:cxn>
            </a:cxnLst>
            <a:rect l="l" t="t" r="r" b="b"/>
            <a:pathLst>
              <a:path w="2199862" h="1943100">
                <a:moveTo>
                  <a:pt x="0" y="0"/>
                </a:moveTo>
                <a:lnTo>
                  <a:pt x="2199862" y="0"/>
                </a:lnTo>
                <a:lnTo>
                  <a:pt x="2199862" y="1943100"/>
                </a:lnTo>
                <a:lnTo>
                  <a:pt x="0" y="1943100"/>
                </a:lnTo>
                <a:close/>
              </a:path>
            </a:pathLst>
          </a:custGeom>
        </p:spPr>
        <p:txBody>
          <a:bodyPr wrap="square">
            <a:noAutofit/>
          </a:bodyPr>
          <a:lstStyle>
            <a:lvl1pPr>
              <a:defRPr sz="1200"/>
            </a:lvl1pPr>
          </a:lstStyle>
          <a:p>
            <a:r>
              <a:rPr lang="en-US" dirty="0"/>
              <a:t>Picture</a:t>
            </a:r>
          </a:p>
        </p:txBody>
      </p:sp>
      <p:sp>
        <p:nvSpPr>
          <p:cNvPr id="14" name="Freeform: Shape 13">
            <a:extLst>
              <a:ext uri="{FF2B5EF4-FFF2-40B4-BE49-F238E27FC236}">
                <a16:creationId xmlns:a16="http://schemas.microsoft.com/office/drawing/2014/main" id="{207B32C0-4512-4C45-A2D4-CA75C2FB79E0}"/>
              </a:ext>
            </a:extLst>
          </p:cNvPr>
          <p:cNvSpPr>
            <a:spLocks noGrp="1"/>
          </p:cNvSpPr>
          <p:nvPr>
            <p:ph type="pic" sz="quarter" idx="163" hasCustomPrompt="1"/>
          </p:nvPr>
        </p:nvSpPr>
        <p:spPr>
          <a:xfrm>
            <a:off x="8718066" y="2110469"/>
            <a:ext cx="2199862" cy="1758537"/>
          </a:xfrm>
          <a:custGeom>
            <a:avLst/>
            <a:gdLst>
              <a:gd name="connsiteX0" fmla="*/ 0 w 2199862"/>
              <a:gd name="connsiteY0" fmla="*/ 0 h 1758537"/>
              <a:gd name="connsiteX1" fmla="*/ 2199862 w 2199862"/>
              <a:gd name="connsiteY1" fmla="*/ 0 h 1758537"/>
              <a:gd name="connsiteX2" fmla="*/ 2199862 w 2199862"/>
              <a:gd name="connsiteY2" fmla="*/ 1758537 h 1758537"/>
              <a:gd name="connsiteX3" fmla="*/ 0 w 2199862"/>
              <a:gd name="connsiteY3" fmla="*/ 1758537 h 1758537"/>
            </a:gdLst>
            <a:ahLst/>
            <a:cxnLst>
              <a:cxn ang="0">
                <a:pos x="connsiteX0" y="connsiteY0"/>
              </a:cxn>
              <a:cxn ang="0">
                <a:pos x="connsiteX1" y="connsiteY1"/>
              </a:cxn>
              <a:cxn ang="0">
                <a:pos x="connsiteX2" y="connsiteY2"/>
              </a:cxn>
              <a:cxn ang="0">
                <a:pos x="connsiteX3" y="connsiteY3"/>
              </a:cxn>
            </a:cxnLst>
            <a:rect l="l" t="t" r="r" b="b"/>
            <a:pathLst>
              <a:path w="2199862" h="1758537">
                <a:moveTo>
                  <a:pt x="0" y="0"/>
                </a:moveTo>
                <a:lnTo>
                  <a:pt x="2199862" y="0"/>
                </a:lnTo>
                <a:lnTo>
                  <a:pt x="2199862" y="1758537"/>
                </a:lnTo>
                <a:lnTo>
                  <a:pt x="0" y="175853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Freeform: Shape 9">
            <a:extLst>
              <a:ext uri="{FF2B5EF4-FFF2-40B4-BE49-F238E27FC236}">
                <a16:creationId xmlns:a16="http://schemas.microsoft.com/office/drawing/2014/main" id="{4AE2B057-90CF-48B0-8F9D-D76CB9AB0418}"/>
              </a:ext>
            </a:extLst>
          </p:cNvPr>
          <p:cNvSpPr>
            <a:spLocks noGrp="1"/>
          </p:cNvSpPr>
          <p:nvPr>
            <p:ph type="pic" sz="quarter" idx="161" hasCustomPrompt="1"/>
          </p:nvPr>
        </p:nvSpPr>
        <p:spPr>
          <a:xfrm>
            <a:off x="1283598" y="2110468"/>
            <a:ext cx="5022575" cy="3806688"/>
          </a:xfrm>
          <a:custGeom>
            <a:avLst/>
            <a:gdLst>
              <a:gd name="connsiteX0" fmla="*/ 0 w 5022575"/>
              <a:gd name="connsiteY0" fmla="*/ 0 h 3806688"/>
              <a:gd name="connsiteX1" fmla="*/ 5022575 w 5022575"/>
              <a:gd name="connsiteY1" fmla="*/ 0 h 3806688"/>
              <a:gd name="connsiteX2" fmla="*/ 5022575 w 5022575"/>
              <a:gd name="connsiteY2" fmla="*/ 3806688 h 3806688"/>
              <a:gd name="connsiteX3" fmla="*/ 0 w 5022575"/>
              <a:gd name="connsiteY3" fmla="*/ 3806688 h 3806688"/>
            </a:gdLst>
            <a:ahLst/>
            <a:cxnLst>
              <a:cxn ang="0">
                <a:pos x="connsiteX0" y="connsiteY0"/>
              </a:cxn>
              <a:cxn ang="0">
                <a:pos x="connsiteX1" y="connsiteY1"/>
              </a:cxn>
              <a:cxn ang="0">
                <a:pos x="connsiteX2" y="connsiteY2"/>
              </a:cxn>
              <a:cxn ang="0">
                <a:pos x="connsiteX3" y="connsiteY3"/>
              </a:cxn>
            </a:cxnLst>
            <a:rect l="l" t="t" r="r" b="b"/>
            <a:pathLst>
              <a:path w="5022575" h="3806688">
                <a:moveTo>
                  <a:pt x="0" y="0"/>
                </a:moveTo>
                <a:lnTo>
                  <a:pt x="5022575" y="0"/>
                </a:lnTo>
                <a:lnTo>
                  <a:pt x="5022575" y="3806688"/>
                </a:lnTo>
                <a:lnTo>
                  <a:pt x="0" y="3806688"/>
                </a:lnTo>
                <a:close/>
              </a:path>
            </a:pathLst>
          </a:custGeom>
        </p:spPr>
        <p:txBody>
          <a:bodyPr wrap="square">
            <a:noAutofit/>
          </a:bodyPr>
          <a:lstStyle>
            <a:lvl1pPr>
              <a:defRPr sz="1200"/>
            </a:lvl1pPr>
          </a:lstStyle>
          <a:p>
            <a:r>
              <a:rPr lang="en-US" dirty="0"/>
              <a:t>Picture</a:t>
            </a:r>
          </a:p>
        </p:txBody>
      </p:sp>
      <p:sp>
        <p:nvSpPr>
          <p:cNvPr id="12" name="Freeform: Shape 11">
            <a:extLst>
              <a:ext uri="{FF2B5EF4-FFF2-40B4-BE49-F238E27FC236}">
                <a16:creationId xmlns:a16="http://schemas.microsoft.com/office/drawing/2014/main" id="{55328DDF-3C68-43F8-BBDE-58EC6D95D381}"/>
              </a:ext>
            </a:extLst>
          </p:cNvPr>
          <p:cNvSpPr>
            <a:spLocks noGrp="1"/>
          </p:cNvSpPr>
          <p:nvPr>
            <p:ph type="pic" sz="quarter" idx="162" hasCustomPrompt="1"/>
          </p:nvPr>
        </p:nvSpPr>
        <p:spPr>
          <a:xfrm>
            <a:off x="6412188" y="2110468"/>
            <a:ext cx="2199862" cy="3806688"/>
          </a:xfrm>
          <a:custGeom>
            <a:avLst/>
            <a:gdLst>
              <a:gd name="connsiteX0" fmla="*/ 0 w 2199862"/>
              <a:gd name="connsiteY0" fmla="*/ 0 h 3806688"/>
              <a:gd name="connsiteX1" fmla="*/ 2199862 w 2199862"/>
              <a:gd name="connsiteY1" fmla="*/ 0 h 3806688"/>
              <a:gd name="connsiteX2" fmla="*/ 2199862 w 2199862"/>
              <a:gd name="connsiteY2" fmla="*/ 3806688 h 3806688"/>
              <a:gd name="connsiteX3" fmla="*/ 0 w 2199862"/>
              <a:gd name="connsiteY3" fmla="*/ 3806688 h 3806688"/>
            </a:gdLst>
            <a:ahLst/>
            <a:cxnLst>
              <a:cxn ang="0">
                <a:pos x="connsiteX0" y="connsiteY0"/>
              </a:cxn>
              <a:cxn ang="0">
                <a:pos x="connsiteX1" y="connsiteY1"/>
              </a:cxn>
              <a:cxn ang="0">
                <a:pos x="connsiteX2" y="connsiteY2"/>
              </a:cxn>
              <a:cxn ang="0">
                <a:pos x="connsiteX3" y="connsiteY3"/>
              </a:cxn>
            </a:cxnLst>
            <a:rect l="l" t="t" r="r" b="b"/>
            <a:pathLst>
              <a:path w="2199862" h="3806688">
                <a:moveTo>
                  <a:pt x="0" y="0"/>
                </a:moveTo>
                <a:lnTo>
                  <a:pt x="2199862" y="0"/>
                </a:lnTo>
                <a:lnTo>
                  <a:pt x="2199862" y="3806688"/>
                </a:lnTo>
                <a:lnTo>
                  <a:pt x="0" y="380668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541014700"/>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userDrawn="1">
  <p:cSld name="511_Title Slide">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D01DFA8D-7557-4E51-9D7C-B92427F9F6E7}"/>
              </a:ext>
            </a:extLst>
          </p:cNvPr>
          <p:cNvSpPr>
            <a:spLocks noGrp="1"/>
          </p:cNvSpPr>
          <p:nvPr>
            <p:ph type="pic" sz="quarter" idx="161" hasCustomPrompt="1"/>
          </p:nvPr>
        </p:nvSpPr>
        <p:spPr>
          <a:xfrm>
            <a:off x="4455886" y="1814514"/>
            <a:ext cx="7112000" cy="4317776"/>
          </a:xfrm>
          <a:custGeom>
            <a:avLst/>
            <a:gdLst>
              <a:gd name="connsiteX0" fmla="*/ 0 w 7112000"/>
              <a:gd name="connsiteY0" fmla="*/ 0 h 4317776"/>
              <a:gd name="connsiteX1" fmla="*/ 7112000 w 7112000"/>
              <a:gd name="connsiteY1" fmla="*/ 0 h 4317776"/>
              <a:gd name="connsiteX2" fmla="*/ 7112000 w 7112000"/>
              <a:gd name="connsiteY2" fmla="*/ 4317776 h 4317776"/>
              <a:gd name="connsiteX3" fmla="*/ 0 w 7112000"/>
              <a:gd name="connsiteY3" fmla="*/ 4317776 h 4317776"/>
            </a:gdLst>
            <a:ahLst/>
            <a:cxnLst>
              <a:cxn ang="0">
                <a:pos x="connsiteX0" y="connsiteY0"/>
              </a:cxn>
              <a:cxn ang="0">
                <a:pos x="connsiteX1" y="connsiteY1"/>
              </a:cxn>
              <a:cxn ang="0">
                <a:pos x="connsiteX2" y="connsiteY2"/>
              </a:cxn>
              <a:cxn ang="0">
                <a:pos x="connsiteX3" y="connsiteY3"/>
              </a:cxn>
            </a:cxnLst>
            <a:rect l="l" t="t" r="r" b="b"/>
            <a:pathLst>
              <a:path w="7112000" h="4317776">
                <a:moveTo>
                  <a:pt x="0" y="0"/>
                </a:moveTo>
                <a:lnTo>
                  <a:pt x="7112000" y="0"/>
                </a:lnTo>
                <a:lnTo>
                  <a:pt x="7112000" y="4317776"/>
                </a:lnTo>
                <a:lnTo>
                  <a:pt x="0" y="431777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594514063"/>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preserve="1" userDrawn="1">
  <p:cSld name="512_Title Slide">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1828543C-5755-4FB7-96E7-D8F387519612}"/>
              </a:ext>
            </a:extLst>
          </p:cNvPr>
          <p:cNvSpPr>
            <a:spLocks noGrp="1"/>
          </p:cNvSpPr>
          <p:nvPr>
            <p:ph type="pic" sz="quarter" idx="161" hasCustomPrompt="1"/>
          </p:nvPr>
        </p:nvSpPr>
        <p:spPr>
          <a:xfrm>
            <a:off x="1095375" y="931862"/>
            <a:ext cx="10001250" cy="4994277"/>
          </a:xfrm>
          <a:custGeom>
            <a:avLst/>
            <a:gdLst>
              <a:gd name="connsiteX0" fmla="*/ 0 w 10001250"/>
              <a:gd name="connsiteY0" fmla="*/ 0 h 4994277"/>
              <a:gd name="connsiteX1" fmla="*/ 10001250 w 10001250"/>
              <a:gd name="connsiteY1" fmla="*/ 0 h 4994277"/>
              <a:gd name="connsiteX2" fmla="*/ 10001250 w 10001250"/>
              <a:gd name="connsiteY2" fmla="*/ 4994277 h 4994277"/>
              <a:gd name="connsiteX3" fmla="*/ 0 w 10001250"/>
              <a:gd name="connsiteY3" fmla="*/ 4994277 h 4994277"/>
            </a:gdLst>
            <a:ahLst/>
            <a:cxnLst>
              <a:cxn ang="0">
                <a:pos x="connsiteX0" y="connsiteY0"/>
              </a:cxn>
              <a:cxn ang="0">
                <a:pos x="connsiteX1" y="connsiteY1"/>
              </a:cxn>
              <a:cxn ang="0">
                <a:pos x="connsiteX2" y="connsiteY2"/>
              </a:cxn>
              <a:cxn ang="0">
                <a:pos x="connsiteX3" y="connsiteY3"/>
              </a:cxn>
            </a:cxnLst>
            <a:rect l="l" t="t" r="r" b="b"/>
            <a:pathLst>
              <a:path w="10001250" h="4994277">
                <a:moveTo>
                  <a:pt x="0" y="0"/>
                </a:moveTo>
                <a:lnTo>
                  <a:pt x="10001250" y="0"/>
                </a:lnTo>
                <a:lnTo>
                  <a:pt x="10001250" y="4994277"/>
                </a:lnTo>
                <a:lnTo>
                  <a:pt x="0" y="499427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720445419"/>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preserve="1" userDrawn="1">
  <p:cSld name="513_Title Slide">
    <p:spTree>
      <p:nvGrpSpPr>
        <p:cNvPr id="1" name=""/>
        <p:cNvGrpSpPr/>
        <p:nvPr/>
      </p:nvGrpSpPr>
      <p:grpSpPr>
        <a:xfrm>
          <a:off x="0" y="0"/>
          <a:ext cx="0" cy="0"/>
          <a:chOff x="0" y="0"/>
          <a:chExt cx="0" cy="0"/>
        </a:xfrm>
      </p:grpSpPr>
      <p:sp>
        <p:nvSpPr>
          <p:cNvPr id="10" name="Freeform: Shape 9">
            <a:extLst>
              <a:ext uri="{FF2B5EF4-FFF2-40B4-BE49-F238E27FC236}">
                <a16:creationId xmlns:a16="http://schemas.microsoft.com/office/drawing/2014/main" id="{73876A03-0ACA-456D-AB3B-1AB4B66A2AEF}"/>
              </a:ext>
            </a:extLst>
          </p:cNvPr>
          <p:cNvSpPr>
            <a:spLocks noGrp="1"/>
          </p:cNvSpPr>
          <p:nvPr>
            <p:ph type="pic" sz="quarter" idx="162" hasCustomPrompt="1"/>
          </p:nvPr>
        </p:nvSpPr>
        <p:spPr>
          <a:xfrm>
            <a:off x="810277" y="2149475"/>
            <a:ext cx="2190750" cy="3810000"/>
          </a:xfrm>
          <a:custGeom>
            <a:avLst/>
            <a:gdLst>
              <a:gd name="connsiteX0" fmla="*/ 0 w 2190750"/>
              <a:gd name="connsiteY0" fmla="*/ 0 h 3810000"/>
              <a:gd name="connsiteX1" fmla="*/ 2190750 w 2190750"/>
              <a:gd name="connsiteY1" fmla="*/ 0 h 3810000"/>
              <a:gd name="connsiteX2" fmla="*/ 2190750 w 2190750"/>
              <a:gd name="connsiteY2" fmla="*/ 3810000 h 3810000"/>
              <a:gd name="connsiteX3" fmla="*/ 0 w 2190750"/>
              <a:gd name="connsiteY3" fmla="*/ 3810000 h 3810000"/>
            </a:gdLst>
            <a:ahLst/>
            <a:cxnLst>
              <a:cxn ang="0">
                <a:pos x="connsiteX0" y="connsiteY0"/>
              </a:cxn>
              <a:cxn ang="0">
                <a:pos x="connsiteX1" y="connsiteY1"/>
              </a:cxn>
              <a:cxn ang="0">
                <a:pos x="connsiteX2" y="connsiteY2"/>
              </a:cxn>
              <a:cxn ang="0">
                <a:pos x="connsiteX3" y="connsiteY3"/>
              </a:cxn>
            </a:cxnLst>
            <a:rect l="l" t="t" r="r" b="b"/>
            <a:pathLst>
              <a:path w="2190750" h="3810000">
                <a:moveTo>
                  <a:pt x="0" y="0"/>
                </a:moveTo>
                <a:lnTo>
                  <a:pt x="2190750" y="0"/>
                </a:lnTo>
                <a:lnTo>
                  <a:pt x="2190750" y="3810000"/>
                </a:lnTo>
                <a:lnTo>
                  <a:pt x="0" y="3810000"/>
                </a:lnTo>
                <a:close/>
              </a:path>
            </a:pathLst>
          </a:custGeom>
        </p:spPr>
        <p:txBody>
          <a:bodyPr wrap="square">
            <a:noAutofit/>
          </a:bodyPr>
          <a:lstStyle>
            <a:lvl1pPr>
              <a:defRPr sz="1200"/>
            </a:lvl1pPr>
          </a:lstStyle>
          <a:p>
            <a:r>
              <a:rPr lang="en-US" dirty="0"/>
              <a:t>Picture</a:t>
            </a:r>
          </a:p>
        </p:txBody>
      </p:sp>
      <p:sp>
        <p:nvSpPr>
          <p:cNvPr id="8" name="Freeform: Shape 7">
            <a:extLst>
              <a:ext uri="{FF2B5EF4-FFF2-40B4-BE49-F238E27FC236}">
                <a16:creationId xmlns:a16="http://schemas.microsoft.com/office/drawing/2014/main" id="{B994C49C-2272-4A0A-BC3D-375A3084A0BB}"/>
              </a:ext>
            </a:extLst>
          </p:cNvPr>
          <p:cNvSpPr>
            <a:spLocks noGrp="1"/>
          </p:cNvSpPr>
          <p:nvPr>
            <p:ph type="pic" sz="quarter" idx="161" hasCustomPrompt="1"/>
          </p:nvPr>
        </p:nvSpPr>
        <p:spPr>
          <a:xfrm>
            <a:off x="5610878" y="2149475"/>
            <a:ext cx="5770847" cy="3810000"/>
          </a:xfrm>
          <a:custGeom>
            <a:avLst/>
            <a:gdLst>
              <a:gd name="connsiteX0" fmla="*/ 0 w 5770847"/>
              <a:gd name="connsiteY0" fmla="*/ 0 h 3810000"/>
              <a:gd name="connsiteX1" fmla="*/ 5770847 w 5770847"/>
              <a:gd name="connsiteY1" fmla="*/ 0 h 3810000"/>
              <a:gd name="connsiteX2" fmla="*/ 5770847 w 5770847"/>
              <a:gd name="connsiteY2" fmla="*/ 3810000 h 3810000"/>
              <a:gd name="connsiteX3" fmla="*/ 0 w 5770847"/>
              <a:gd name="connsiteY3" fmla="*/ 3810000 h 3810000"/>
            </a:gdLst>
            <a:ahLst/>
            <a:cxnLst>
              <a:cxn ang="0">
                <a:pos x="connsiteX0" y="connsiteY0"/>
              </a:cxn>
              <a:cxn ang="0">
                <a:pos x="connsiteX1" y="connsiteY1"/>
              </a:cxn>
              <a:cxn ang="0">
                <a:pos x="connsiteX2" y="connsiteY2"/>
              </a:cxn>
              <a:cxn ang="0">
                <a:pos x="connsiteX3" y="connsiteY3"/>
              </a:cxn>
            </a:cxnLst>
            <a:rect l="l" t="t" r="r" b="b"/>
            <a:pathLst>
              <a:path w="5770847" h="3810000">
                <a:moveTo>
                  <a:pt x="0" y="0"/>
                </a:moveTo>
                <a:lnTo>
                  <a:pt x="5770847" y="0"/>
                </a:lnTo>
                <a:lnTo>
                  <a:pt x="5770847" y="3810000"/>
                </a:lnTo>
                <a:lnTo>
                  <a:pt x="0" y="3810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88624913"/>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preserve="1" userDrawn="1">
  <p:cSld name="514_Title Slide">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9A00B5F6-9509-4E65-AAE3-D3BD205BF869}"/>
              </a:ext>
            </a:extLst>
          </p:cNvPr>
          <p:cNvSpPr>
            <a:spLocks noGrp="1"/>
          </p:cNvSpPr>
          <p:nvPr>
            <p:ph type="pic" sz="quarter" idx="162" hasCustomPrompt="1"/>
          </p:nvPr>
        </p:nvSpPr>
        <p:spPr>
          <a:xfrm>
            <a:off x="5167086" y="1828801"/>
            <a:ext cx="7024914" cy="4194629"/>
          </a:xfrm>
          <a:custGeom>
            <a:avLst/>
            <a:gdLst>
              <a:gd name="connsiteX0" fmla="*/ 0 w 7024914"/>
              <a:gd name="connsiteY0" fmla="*/ 0 h 4194629"/>
              <a:gd name="connsiteX1" fmla="*/ 7024914 w 7024914"/>
              <a:gd name="connsiteY1" fmla="*/ 0 h 4194629"/>
              <a:gd name="connsiteX2" fmla="*/ 7024914 w 7024914"/>
              <a:gd name="connsiteY2" fmla="*/ 4194629 h 4194629"/>
              <a:gd name="connsiteX3" fmla="*/ 0 w 7024914"/>
              <a:gd name="connsiteY3" fmla="*/ 4194629 h 4194629"/>
            </a:gdLst>
            <a:ahLst/>
            <a:cxnLst>
              <a:cxn ang="0">
                <a:pos x="connsiteX0" y="connsiteY0"/>
              </a:cxn>
              <a:cxn ang="0">
                <a:pos x="connsiteX1" y="connsiteY1"/>
              </a:cxn>
              <a:cxn ang="0">
                <a:pos x="connsiteX2" y="connsiteY2"/>
              </a:cxn>
              <a:cxn ang="0">
                <a:pos x="connsiteX3" y="connsiteY3"/>
              </a:cxn>
            </a:cxnLst>
            <a:rect l="l" t="t" r="r" b="b"/>
            <a:pathLst>
              <a:path w="7024914" h="4194629">
                <a:moveTo>
                  <a:pt x="0" y="0"/>
                </a:moveTo>
                <a:lnTo>
                  <a:pt x="7024914" y="0"/>
                </a:lnTo>
                <a:lnTo>
                  <a:pt x="7024914" y="4194629"/>
                </a:lnTo>
                <a:lnTo>
                  <a:pt x="0" y="419462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32210086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6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68FF5079-F006-4B86-B729-27791B935533}"/>
              </a:ext>
            </a:extLst>
          </p:cNvPr>
          <p:cNvSpPr>
            <a:spLocks noGrp="1"/>
          </p:cNvSpPr>
          <p:nvPr>
            <p:ph type="pic" sz="quarter" idx="26" hasCustomPrompt="1"/>
          </p:nvPr>
        </p:nvSpPr>
        <p:spPr>
          <a:xfrm>
            <a:off x="0" y="3489"/>
            <a:ext cx="12192000" cy="6856099"/>
          </a:xfrm>
          <a:custGeom>
            <a:avLst/>
            <a:gdLst>
              <a:gd name="connsiteX0" fmla="*/ 0 w 2978150"/>
              <a:gd name="connsiteY0" fmla="*/ 0 h 2487613"/>
              <a:gd name="connsiteX1" fmla="*/ 2978150 w 2978150"/>
              <a:gd name="connsiteY1" fmla="*/ 0 h 2487613"/>
              <a:gd name="connsiteX2" fmla="*/ 2978150 w 2978150"/>
              <a:gd name="connsiteY2" fmla="*/ 2487613 h 2487613"/>
              <a:gd name="connsiteX3" fmla="*/ 0 w 2978150"/>
              <a:gd name="connsiteY3" fmla="*/ 2487613 h 2487613"/>
            </a:gdLst>
            <a:ahLst/>
            <a:cxnLst>
              <a:cxn ang="0">
                <a:pos x="connsiteX0" y="connsiteY0"/>
              </a:cxn>
              <a:cxn ang="0">
                <a:pos x="connsiteX1" y="connsiteY1"/>
              </a:cxn>
              <a:cxn ang="0">
                <a:pos x="connsiteX2" y="connsiteY2"/>
              </a:cxn>
              <a:cxn ang="0">
                <a:pos x="connsiteX3" y="connsiteY3"/>
              </a:cxn>
            </a:cxnLst>
            <a:rect l="l" t="t" r="r" b="b"/>
            <a:pathLst>
              <a:path w="2978150" h="2487613">
                <a:moveTo>
                  <a:pt x="0" y="0"/>
                </a:moveTo>
                <a:lnTo>
                  <a:pt x="2978150" y="0"/>
                </a:lnTo>
                <a:lnTo>
                  <a:pt x="2978150" y="2487613"/>
                </a:lnTo>
                <a:lnTo>
                  <a:pt x="0" y="24876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9918007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460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EDE9870-CD06-4C0F-99F6-BF8DD98BB9F8}"/>
              </a:ext>
            </a:extLst>
          </p:cNvPr>
          <p:cNvSpPr>
            <a:spLocks noGrp="1"/>
          </p:cNvSpPr>
          <p:nvPr>
            <p:ph type="pic" sz="quarter" idx="143" hasCustomPrompt="1"/>
          </p:nvPr>
        </p:nvSpPr>
        <p:spPr>
          <a:xfrm>
            <a:off x="-2" y="434357"/>
            <a:ext cx="5334002" cy="6187443"/>
          </a:xfrm>
          <a:custGeom>
            <a:avLst/>
            <a:gdLst>
              <a:gd name="connsiteX0" fmla="*/ 0 w 5334002"/>
              <a:gd name="connsiteY0" fmla="*/ 0 h 6187443"/>
              <a:gd name="connsiteX1" fmla="*/ 5334002 w 5334002"/>
              <a:gd name="connsiteY1" fmla="*/ 3093722 h 6187443"/>
              <a:gd name="connsiteX2" fmla="*/ 0 w 5334002"/>
              <a:gd name="connsiteY2" fmla="*/ 6187443 h 6187443"/>
            </a:gdLst>
            <a:ahLst/>
            <a:cxnLst>
              <a:cxn ang="0">
                <a:pos x="connsiteX0" y="connsiteY0"/>
              </a:cxn>
              <a:cxn ang="0">
                <a:pos x="connsiteX1" y="connsiteY1"/>
              </a:cxn>
              <a:cxn ang="0">
                <a:pos x="connsiteX2" y="connsiteY2"/>
              </a:cxn>
            </a:cxnLst>
            <a:rect l="l" t="t" r="r" b="b"/>
            <a:pathLst>
              <a:path w="5334002" h="6187443">
                <a:moveTo>
                  <a:pt x="0" y="0"/>
                </a:moveTo>
                <a:lnTo>
                  <a:pt x="5334002" y="3093722"/>
                </a:lnTo>
                <a:lnTo>
                  <a:pt x="0" y="618744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92314727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476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F547D953-C74C-403A-8121-AB2A98759B47}"/>
              </a:ext>
            </a:extLst>
          </p:cNvPr>
          <p:cNvSpPr>
            <a:spLocks noGrp="1"/>
          </p:cNvSpPr>
          <p:nvPr>
            <p:ph type="pic" sz="quarter" idx="150" hasCustomPrompt="1"/>
          </p:nvPr>
        </p:nvSpPr>
        <p:spPr>
          <a:xfrm>
            <a:off x="0" y="1814518"/>
            <a:ext cx="12192000" cy="3100381"/>
          </a:xfrm>
          <a:custGeom>
            <a:avLst/>
            <a:gdLst>
              <a:gd name="connsiteX0" fmla="*/ 0 w 12192000"/>
              <a:gd name="connsiteY0" fmla="*/ 0 h 3100381"/>
              <a:gd name="connsiteX1" fmla="*/ 12192000 w 12192000"/>
              <a:gd name="connsiteY1" fmla="*/ 0 h 3100381"/>
              <a:gd name="connsiteX2" fmla="*/ 12192000 w 12192000"/>
              <a:gd name="connsiteY2" fmla="*/ 3100381 h 3100381"/>
              <a:gd name="connsiteX3" fmla="*/ 0 w 12192000"/>
              <a:gd name="connsiteY3" fmla="*/ 3100381 h 3100381"/>
            </a:gdLst>
            <a:ahLst/>
            <a:cxnLst>
              <a:cxn ang="0">
                <a:pos x="connsiteX0" y="connsiteY0"/>
              </a:cxn>
              <a:cxn ang="0">
                <a:pos x="connsiteX1" y="connsiteY1"/>
              </a:cxn>
              <a:cxn ang="0">
                <a:pos x="connsiteX2" y="connsiteY2"/>
              </a:cxn>
              <a:cxn ang="0">
                <a:pos x="connsiteX3" y="connsiteY3"/>
              </a:cxn>
            </a:cxnLst>
            <a:rect l="l" t="t" r="r" b="b"/>
            <a:pathLst>
              <a:path w="12192000" h="3100381">
                <a:moveTo>
                  <a:pt x="0" y="0"/>
                </a:moveTo>
                <a:lnTo>
                  <a:pt x="12192000" y="0"/>
                </a:lnTo>
                <a:lnTo>
                  <a:pt x="12192000" y="3100381"/>
                </a:lnTo>
                <a:lnTo>
                  <a:pt x="0" y="310038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05680212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477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06F47667-B1B7-4964-A591-95140D2E21BA}"/>
              </a:ext>
            </a:extLst>
          </p:cNvPr>
          <p:cNvSpPr>
            <a:spLocks noGrp="1"/>
          </p:cNvSpPr>
          <p:nvPr>
            <p:ph type="pic" sz="quarter" idx="150" hasCustomPrompt="1"/>
          </p:nvPr>
        </p:nvSpPr>
        <p:spPr>
          <a:xfrm>
            <a:off x="5960088" y="0"/>
            <a:ext cx="6231913" cy="6858000"/>
          </a:xfrm>
          <a:custGeom>
            <a:avLst/>
            <a:gdLst>
              <a:gd name="connsiteX0" fmla="*/ 0 w 6231913"/>
              <a:gd name="connsiteY0" fmla="*/ 0 h 6858000"/>
              <a:gd name="connsiteX1" fmla="*/ 6231913 w 6231913"/>
              <a:gd name="connsiteY1" fmla="*/ 0 h 6858000"/>
              <a:gd name="connsiteX2" fmla="*/ 6231913 w 6231913"/>
              <a:gd name="connsiteY2" fmla="*/ 6858000 h 6858000"/>
              <a:gd name="connsiteX3" fmla="*/ 0 w 6231913"/>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231913" h="6858000">
                <a:moveTo>
                  <a:pt x="0" y="0"/>
                </a:moveTo>
                <a:lnTo>
                  <a:pt x="6231913" y="0"/>
                </a:lnTo>
                <a:lnTo>
                  <a:pt x="6231913" y="6858000"/>
                </a:lnTo>
                <a:lnTo>
                  <a:pt x="0" y="68580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05089838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3" Type="http://schemas.openxmlformats.org/officeDocument/2006/relationships/slideLayout" Target="../slideLayouts/slideLayout3.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47" Type="http://schemas.openxmlformats.org/officeDocument/2006/relationships/theme" Target="../theme/theme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46" Type="http://schemas.openxmlformats.org/officeDocument/2006/relationships/slideLayout" Target="../slideLayouts/slideLayout46.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45" Type="http://schemas.openxmlformats.org/officeDocument/2006/relationships/slideLayout" Target="../slideLayouts/slideLayout45.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4" Type="http://schemas.openxmlformats.org/officeDocument/2006/relationships/slideLayout" Target="../slideLayouts/slideLayout44.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FA865142-15A6-4FC3-B4B8-C54F379B242E}"/>
              </a:ext>
            </a:extLst>
          </p:cNvPr>
          <p:cNvSpPr/>
          <p:nvPr userDrawn="1"/>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9" name="Slide Number Placeholder 8"/>
          <p:cNvSpPr>
            <a:spLocks noGrp="1"/>
          </p:cNvSpPr>
          <p:nvPr>
            <p:ph type="sldNum" sz="quarter" idx="4"/>
          </p:nvPr>
        </p:nvSpPr>
        <p:spPr>
          <a:xfrm>
            <a:off x="11304542" y="481237"/>
            <a:ext cx="438150" cy="311150"/>
          </a:xfrm>
          <a:prstGeom prst="rect">
            <a:avLst/>
          </a:prstGeom>
        </p:spPr>
        <p:txBody>
          <a:bodyPr vert="horz" lIns="91440" tIns="45720" rIns="91440" bIns="45720" rtlCol="0" anchor="ctr"/>
          <a:lstStyle>
            <a:lvl1pPr algn="ctr">
              <a:defRPr sz="1200">
                <a:solidFill>
                  <a:schemeClr val="bg1"/>
                </a:solidFill>
                <a:latin typeface="Roboto" panose="02000000000000000000" pitchFamily="2" charset="0"/>
                <a:ea typeface="Roboto" panose="02000000000000000000" pitchFamily="2" charset="0"/>
                <a:cs typeface="Roboto" panose="02000000000000000000" pitchFamily="2" charset="0"/>
              </a:defRPr>
            </a:lvl1pPr>
          </a:lstStyle>
          <a:p>
            <a:fld id="{0FDCCA45-55DD-4B3F-8C12-CFB164C9A4F5}" type="slidenum">
              <a:rPr lang="en-US" smtClean="0"/>
              <a:pPr/>
              <a:t>‹#›</a:t>
            </a:fld>
            <a:endParaRPr lang="en-US" dirty="0"/>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3723" r:id="rId6"/>
    <p:sldLayoutId id="2147484117" r:id="rId7"/>
    <p:sldLayoutId id="2147484133" r:id="rId8"/>
    <p:sldLayoutId id="2147484134" r:id="rId9"/>
    <p:sldLayoutId id="2147484135" r:id="rId10"/>
    <p:sldLayoutId id="2147484136" r:id="rId11"/>
    <p:sldLayoutId id="2147484137" r:id="rId12"/>
    <p:sldLayoutId id="2147484138" r:id="rId13"/>
    <p:sldLayoutId id="2147484139" r:id="rId14"/>
    <p:sldLayoutId id="2147484140" r:id="rId15"/>
    <p:sldLayoutId id="2147484141" r:id="rId16"/>
    <p:sldLayoutId id="2147484142" r:id="rId17"/>
    <p:sldLayoutId id="2147484143" r:id="rId18"/>
    <p:sldLayoutId id="2147484144" r:id="rId19"/>
    <p:sldLayoutId id="2147484145" r:id="rId20"/>
    <p:sldLayoutId id="2147484146" r:id="rId21"/>
    <p:sldLayoutId id="2147484147" r:id="rId22"/>
    <p:sldLayoutId id="2147484148" r:id="rId23"/>
    <p:sldLayoutId id="2147484149" r:id="rId24"/>
    <p:sldLayoutId id="2147484150" r:id="rId25"/>
    <p:sldLayoutId id="2147484151" r:id="rId26"/>
    <p:sldLayoutId id="2147484152" r:id="rId27"/>
    <p:sldLayoutId id="2147484153" r:id="rId28"/>
    <p:sldLayoutId id="2147484154" r:id="rId29"/>
    <p:sldLayoutId id="2147484155" r:id="rId30"/>
    <p:sldLayoutId id="2147484156" r:id="rId31"/>
    <p:sldLayoutId id="2147484157" r:id="rId32"/>
    <p:sldLayoutId id="2147484158" r:id="rId33"/>
    <p:sldLayoutId id="2147484159" r:id="rId34"/>
    <p:sldLayoutId id="2147484160" r:id="rId35"/>
    <p:sldLayoutId id="2147484161" r:id="rId36"/>
    <p:sldLayoutId id="2147484162" r:id="rId37"/>
    <p:sldLayoutId id="2147484163" r:id="rId38"/>
    <p:sldLayoutId id="2147484164" r:id="rId39"/>
    <p:sldLayoutId id="2147484165" r:id="rId40"/>
    <p:sldLayoutId id="2147484166" r:id="rId41"/>
    <p:sldLayoutId id="2147484167" r:id="rId42"/>
    <p:sldLayoutId id="2147484168" r:id="rId43"/>
    <p:sldLayoutId id="2147484169" r:id="rId44"/>
    <p:sldLayoutId id="2147484170" r:id="rId45"/>
    <p:sldLayoutId id="2147484171" r:id="rId46"/>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p15:clr>
            <a:srgbClr val="F26B43"/>
          </p15:clr>
        </p15:guide>
        <p15:guide id="2" pos="3840">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35.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3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37.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38.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19.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18.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39.xml"/></Relationships>
</file>

<file path=ppt/slides/_rels/slide17.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6.xml"/><Relationship Id="rId1" Type="http://schemas.openxmlformats.org/officeDocument/2006/relationships/slideLayout" Target="../slideLayouts/slideLayout40.xml"/><Relationship Id="rId4" Type="http://schemas.openxmlformats.org/officeDocument/2006/relationships/chart" Target="../charts/char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41.xml"/></Relationships>
</file>

<file path=ppt/slides/_rels/slide19.xml.rels><?xml version="1.0" encoding="UTF-8" standalone="yes"?>
<Relationships xmlns="http://schemas.openxmlformats.org/package/2006/relationships"><Relationship Id="rId3" Type="http://schemas.openxmlformats.org/officeDocument/2006/relationships/chart" Target="../charts/chart3.xml"/><Relationship Id="rId2" Type="http://schemas.openxmlformats.org/officeDocument/2006/relationships/notesSlide" Target="../notesSlides/notesSlide18.xml"/><Relationship Id="rId1" Type="http://schemas.openxmlformats.org/officeDocument/2006/relationships/slideLayout" Target="../slideLayouts/slideLayout22.xml"/><Relationship Id="rId4" Type="http://schemas.openxmlformats.org/officeDocument/2006/relationships/chart" Target="../charts/chart4.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5.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4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43.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44.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45.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46.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8.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9.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0.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4.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Freeform 5">
            <a:extLst>
              <a:ext uri="{FF2B5EF4-FFF2-40B4-BE49-F238E27FC236}">
                <a16:creationId xmlns:a16="http://schemas.microsoft.com/office/drawing/2014/main" id="{990FA695-A9CA-4BF0-9FC1-87714C4A56E0}"/>
              </a:ext>
            </a:extLst>
          </p:cNvPr>
          <p:cNvSpPr>
            <a:spLocks noEditPoints="1"/>
          </p:cNvSpPr>
          <p:nvPr/>
        </p:nvSpPr>
        <p:spPr bwMode="auto">
          <a:xfrm>
            <a:off x="3504382" y="-1219201"/>
            <a:ext cx="9906817" cy="9886221"/>
          </a:xfrm>
          <a:custGeom>
            <a:avLst/>
            <a:gdLst>
              <a:gd name="T0" fmla="*/ 2872 w 5745"/>
              <a:gd name="T1" fmla="*/ 0 h 5745"/>
              <a:gd name="T2" fmla="*/ 0 w 5745"/>
              <a:gd name="T3" fmla="*/ 2872 h 5745"/>
              <a:gd name="T4" fmla="*/ 2872 w 5745"/>
              <a:gd name="T5" fmla="*/ 5745 h 5745"/>
              <a:gd name="T6" fmla="*/ 5745 w 5745"/>
              <a:gd name="T7" fmla="*/ 2872 h 5745"/>
              <a:gd name="T8" fmla="*/ 2872 w 5745"/>
              <a:gd name="T9" fmla="*/ 0 h 5745"/>
              <a:gd name="T10" fmla="*/ 4320 w 5745"/>
              <a:gd name="T11" fmla="*/ 1536 h 5745"/>
              <a:gd name="T12" fmla="*/ 4401 w 5745"/>
              <a:gd name="T13" fmla="*/ 1629 h 5745"/>
              <a:gd name="T14" fmla="*/ 4399 w 5745"/>
              <a:gd name="T15" fmla="*/ 1631 h 5745"/>
              <a:gd name="T16" fmla="*/ 3817 w 5745"/>
              <a:gd name="T17" fmla="*/ 2223 h 5745"/>
              <a:gd name="T18" fmla="*/ 3753 w 5745"/>
              <a:gd name="T19" fmla="*/ 2150 h 5745"/>
              <a:gd name="T20" fmla="*/ 4317 w 5745"/>
              <a:gd name="T21" fmla="*/ 1540 h 5745"/>
              <a:gd name="T22" fmla="*/ 4320 w 5745"/>
              <a:gd name="T23" fmla="*/ 1536 h 5745"/>
              <a:gd name="T24" fmla="*/ 4237 w 5745"/>
              <a:gd name="T25" fmla="*/ 1452 h 5745"/>
              <a:gd name="T26" fmla="*/ 4235 w 5745"/>
              <a:gd name="T27" fmla="*/ 1454 h 5745"/>
              <a:gd name="T28" fmla="*/ 3616 w 5745"/>
              <a:gd name="T29" fmla="*/ 2018 h 5745"/>
              <a:gd name="T30" fmla="*/ 3557 w 5745"/>
              <a:gd name="T31" fmla="*/ 1954 h 5745"/>
              <a:gd name="T32" fmla="*/ 4132 w 5745"/>
              <a:gd name="T33" fmla="*/ 1357 h 5745"/>
              <a:gd name="T34" fmla="*/ 4237 w 5745"/>
              <a:gd name="T35" fmla="*/ 1452 h 5745"/>
              <a:gd name="T36" fmla="*/ 2872 w 5745"/>
              <a:gd name="T37" fmla="*/ 4843 h 5745"/>
              <a:gd name="T38" fmla="*/ 1690 w 5745"/>
              <a:gd name="T39" fmla="*/ 4449 h 5745"/>
              <a:gd name="T40" fmla="*/ 2169 w 5745"/>
              <a:gd name="T41" fmla="*/ 3852 h 5745"/>
              <a:gd name="T42" fmla="*/ 2785 w 5745"/>
              <a:gd name="T43" fmla="*/ 3177 h 5745"/>
              <a:gd name="T44" fmla="*/ 2736 w 5745"/>
              <a:gd name="T45" fmla="*/ 3123 h 5745"/>
              <a:gd name="T46" fmla="*/ 2537 w 5745"/>
              <a:gd name="T47" fmla="*/ 3043 h 5745"/>
              <a:gd name="T48" fmla="*/ 2187 w 5745"/>
              <a:gd name="T49" fmla="*/ 3365 h 5745"/>
              <a:gd name="T50" fmla="*/ 1391 w 5745"/>
              <a:gd name="T51" fmla="*/ 3989 h 5745"/>
              <a:gd name="T52" fmla="*/ 1304 w 5745"/>
              <a:gd name="T53" fmla="*/ 4065 h 5745"/>
              <a:gd name="T54" fmla="*/ 902 w 5745"/>
              <a:gd name="T55" fmla="*/ 2872 h 5745"/>
              <a:gd name="T56" fmla="*/ 1399 w 5745"/>
              <a:gd name="T57" fmla="*/ 1564 h 5745"/>
              <a:gd name="T58" fmla="*/ 1710 w 5745"/>
              <a:gd name="T59" fmla="*/ 2061 h 5745"/>
              <a:gd name="T60" fmla="*/ 2512 w 5745"/>
              <a:gd name="T61" fmla="*/ 2869 h 5745"/>
              <a:gd name="T62" fmla="*/ 2778 w 5745"/>
              <a:gd name="T63" fmla="*/ 3005 h 5745"/>
              <a:gd name="T64" fmla="*/ 3999 w 5745"/>
              <a:gd name="T65" fmla="*/ 4380 h 5745"/>
              <a:gd name="T66" fmla="*/ 4064 w 5745"/>
              <a:gd name="T67" fmla="*/ 4442 h 5745"/>
              <a:gd name="T68" fmla="*/ 2872 w 5745"/>
              <a:gd name="T69" fmla="*/ 4843 h 5745"/>
              <a:gd name="T70" fmla="*/ 4380 w 5745"/>
              <a:gd name="T71" fmla="*/ 4141 h 5745"/>
              <a:gd name="T72" fmla="*/ 4294 w 5745"/>
              <a:gd name="T73" fmla="*/ 4055 h 5745"/>
              <a:gd name="T74" fmla="*/ 2943 w 5745"/>
              <a:gd name="T75" fmla="*/ 2840 h 5745"/>
              <a:gd name="T76" fmla="*/ 2849 w 5745"/>
              <a:gd name="T77" fmla="*/ 2610 h 5745"/>
              <a:gd name="T78" fmla="*/ 1591 w 5745"/>
              <a:gd name="T79" fmla="*/ 1375 h 5745"/>
              <a:gd name="T80" fmla="*/ 2872 w 5745"/>
              <a:gd name="T81" fmla="*/ 902 h 5745"/>
              <a:gd name="T82" fmla="*/ 4036 w 5745"/>
              <a:gd name="T83" fmla="*/ 1282 h 5745"/>
              <a:gd name="T84" fmla="*/ 3457 w 5745"/>
              <a:gd name="T85" fmla="*/ 1781 h 5745"/>
              <a:gd name="T86" fmla="*/ 3234 w 5745"/>
              <a:gd name="T87" fmla="*/ 2400 h 5745"/>
              <a:gd name="T88" fmla="*/ 2995 w 5745"/>
              <a:gd name="T89" fmla="*/ 2620 h 5745"/>
              <a:gd name="T90" fmla="*/ 3058 w 5745"/>
              <a:gd name="T91" fmla="*/ 2796 h 5745"/>
              <a:gd name="T92" fmla="*/ 3098 w 5745"/>
              <a:gd name="T93" fmla="*/ 2832 h 5745"/>
              <a:gd name="T94" fmla="*/ 3375 w 5745"/>
              <a:gd name="T95" fmla="*/ 2528 h 5745"/>
              <a:gd name="T96" fmla="*/ 3939 w 5745"/>
              <a:gd name="T97" fmla="*/ 2368 h 5745"/>
              <a:gd name="T98" fmla="*/ 4481 w 5745"/>
              <a:gd name="T99" fmla="*/ 1736 h 5745"/>
              <a:gd name="T100" fmla="*/ 4481 w 5745"/>
              <a:gd name="T101" fmla="*/ 1735 h 5745"/>
              <a:gd name="T102" fmla="*/ 4843 w 5745"/>
              <a:gd name="T103" fmla="*/ 2872 h 5745"/>
              <a:gd name="T104" fmla="*/ 4380 w 5745"/>
              <a:gd name="T105" fmla="*/ 4141 h 574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Lst>
            <a:rect l="0" t="0" r="r" b="b"/>
            <a:pathLst>
              <a:path w="5745" h="5745">
                <a:moveTo>
                  <a:pt x="2872" y="0"/>
                </a:moveTo>
                <a:cubicBezTo>
                  <a:pt x="1286" y="0"/>
                  <a:pt x="0" y="1286"/>
                  <a:pt x="0" y="2872"/>
                </a:cubicBezTo>
                <a:cubicBezTo>
                  <a:pt x="0" y="4459"/>
                  <a:pt x="1286" y="5745"/>
                  <a:pt x="2872" y="5745"/>
                </a:cubicBezTo>
                <a:cubicBezTo>
                  <a:pt x="4459" y="5745"/>
                  <a:pt x="5745" y="4459"/>
                  <a:pt x="5745" y="2872"/>
                </a:cubicBezTo>
                <a:cubicBezTo>
                  <a:pt x="5745" y="1286"/>
                  <a:pt x="4459" y="0"/>
                  <a:pt x="2872" y="0"/>
                </a:cubicBezTo>
                <a:moveTo>
                  <a:pt x="4320" y="1536"/>
                </a:moveTo>
                <a:cubicBezTo>
                  <a:pt x="4348" y="1566"/>
                  <a:pt x="4375" y="1597"/>
                  <a:pt x="4401" y="1629"/>
                </a:cubicBezTo>
                <a:cubicBezTo>
                  <a:pt x="4401" y="1630"/>
                  <a:pt x="4400" y="1630"/>
                  <a:pt x="4399" y="1631"/>
                </a:cubicBezTo>
                <a:cubicBezTo>
                  <a:pt x="3817" y="2223"/>
                  <a:pt x="3817" y="2223"/>
                  <a:pt x="3817" y="2223"/>
                </a:cubicBezTo>
                <a:cubicBezTo>
                  <a:pt x="3753" y="2150"/>
                  <a:pt x="3753" y="2150"/>
                  <a:pt x="3753" y="2150"/>
                </a:cubicBezTo>
                <a:cubicBezTo>
                  <a:pt x="4317" y="1540"/>
                  <a:pt x="4317" y="1540"/>
                  <a:pt x="4317" y="1540"/>
                </a:cubicBezTo>
                <a:cubicBezTo>
                  <a:pt x="4318" y="1539"/>
                  <a:pt x="4319" y="1537"/>
                  <a:pt x="4320" y="1536"/>
                </a:cubicBezTo>
                <a:moveTo>
                  <a:pt x="4237" y="1452"/>
                </a:moveTo>
                <a:cubicBezTo>
                  <a:pt x="4237" y="1452"/>
                  <a:pt x="4236" y="1453"/>
                  <a:pt x="4235" y="1454"/>
                </a:cubicBezTo>
                <a:cubicBezTo>
                  <a:pt x="3616" y="2018"/>
                  <a:pt x="3616" y="2018"/>
                  <a:pt x="3616" y="2018"/>
                </a:cubicBezTo>
                <a:cubicBezTo>
                  <a:pt x="3557" y="1954"/>
                  <a:pt x="3557" y="1954"/>
                  <a:pt x="3557" y="1954"/>
                </a:cubicBezTo>
                <a:cubicBezTo>
                  <a:pt x="4132" y="1357"/>
                  <a:pt x="4132" y="1357"/>
                  <a:pt x="4132" y="1357"/>
                </a:cubicBezTo>
                <a:cubicBezTo>
                  <a:pt x="4169" y="1387"/>
                  <a:pt x="4203" y="1419"/>
                  <a:pt x="4237" y="1452"/>
                </a:cubicBezTo>
                <a:moveTo>
                  <a:pt x="2872" y="4843"/>
                </a:moveTo>
                <a:cubicBezTo>
                  <a:pt x="2429" y="4843"/>
                  <a:pt x="2020" y="4697"/>
                  <a:pt x="1690" y="4449"/>
                </a:cubicBezTo>
                <a:cubicBezTo>
                  <a:pt x="1890" y="4318"/>
                  <a:pt x="1997" y="4038"/>
                  <a:pt x="2169" y="3852"/>
                </a:cubicBezTo>
                <a:cubicBezTo>
                  <a:pt x="2267" y="3746"/>
                  <a:pt x="2530" y="3458"/>
                  <a:pt x="2785" y="3177"/>
                </a:cubicBezTo>
                <a:cubicBezTo>
                  <a:pt x="2736" y="3123"/>
                  <a:pt x="2736" y="3123"/>
                  <a:pt x="2736" y="3123"/>
                </a:cubicBezTo>
                <a:cubicBezTo>
                  <a:pt x="2664" y="3125"/>
                  <a:pt x="2602" y="3095"/>
                  <a:pt x="2537" y="3043"/>
                </a:cubicBezTo>
                <a:cubicBezTo>
                  <a:pt x="2187" y="3365"/>
                  <a:pt x="2187" y="3365"/>
                  <a:pt x="2187" y="3365"/>
                </a:cubicBezTo>
                <a:cubicBezTo>
                  <a:pt x="1973" y="3565"/>
                  <a:pt x="1668" y="3807"/>
                  <a:pt x="1391" y="3989"/>
                </a:cubicBezTo>
                <a:cubicBezTo>
                  <a:pt x="1356" y="4011"/>
                  <a:pt x="1327" y="4037"/>
                  <a:pt x="1304" y="4065"/>
                </a:cubicBezTo>
                <a:cubicBezTo>
                  <a:pt x="1052" y="3734"/>
                  <a:pt x="902" y="3321"/>
                  <a:pt x="902" y="2872"/>
                </a:cubicBezTo>
                <a:cubicBezTo>
                  <a:pt x="902" y="2370"/>
                  <a:pt x="1090" y="1912"/>
                  <a:pt x="1399" y="1564"/>
                </a:cubicBezTo>
                <a:cubicBezTo>
                  <a:pt x="1431" y="1701"/>
                  <a:pt x="1523" y="1880"/>
                  <a:pt x="1710" y="2061"/>
                </a:cubicBezTo>
                <a:cubicBezTo>
                  <a:pt x="2512" y="2869"/>
                  <a:pt x="2512" y="2869"/>
                  <a:pt x="2512" y="2869"/>
                </a:cubicBezTo>
                <a:cubicBezTo>
                  <a:pt x="2624" y="2987"/>
                  <a:pt x="2695" y="3035"/>
                  <a:pt x="2778" y="3005"/>
                </a:cubicBezTo>
                <a:cubicBezTo>
                  <a:pt x="3999" y="4380"/>
                  <a:pt x="3999" y="4380"/>
                  <a:pt x="3999" y="4380"/>
                </a:cubicBezTo>
                <a:cubicBezTo>
                  <a:pt x="4020" y="4405"/>
                  <a:pt x="4041" y="4426"/>
                  <a:pt x="4064" y="4442"/>
                </a:cubicBezTo>
                <a:cubicBezTo>
                  <a:pt x="3733" y="4694"/>
                  <a:pt x="3320" y="4843"/>
                  <a:pt x="2872" y="4843"/>
                </a:cubicBezTo>
                <a:moveTo>
                  <a:pt x="4380" y="4141"/>
                </a:moveTo>
                <a:cubicBezTo>
                  <a:pt x="4359" y="4112"/>
                  <a:pt x="4331" y="4083"/>
                  <a:pt x="4294" y="4055"/>
                </a:cubicBezTo>
                <a:cubicBezTo>
                  <a:pt x="2943" y="2840"/>
                  <a:pt x="2943" y="2840"/>
                  <a:pt x="2943" y="2840"/>
                </a:cubicBezTo>
                <a:cubicBezTo>
                  <a:pt x="2943" y="2840"/>
                  <a:pt x="2984" y="2757"/>
                  <a:pt x="2849" y="2610"/>
                </a:cubicBezTo>
                <a:cubicBezTo>
                  <a:pt x="1591" y="1375"/>
                  <a:pt x="1591" y="1375"/>
                  <a:pt x="1591" y="1375"/>
                </a:cubicBezTo>
                <a:cubicBezTo>
                  <a:pt x="1936" y="1080"/>
                  <a:pt x="2383" y="902"/>
                  <a:pt x="2872" y="902"/>
                </a:cubicBezTo>
                <a:cubicBezTo>
                  <a:pt x="3308" y="902"/>
                  <a:pt x="3710" y="1043"/>
                  <a:pt x="4036" y="1282"/>
                </a:cubicBezTo>
                <a:cubicBezTo>
                  <a:pt x="3457" y="1781"/>
                  <a:pt x="3457" y="1781"/>
                  <a:pt x="3457" y="1781"/>
                </a:cubicBezTo>
                <a:cubicBezTo>
                  <a:pt x="3293" y="1927"/>
                  <a:pt x="3261" y="2023"/>
                  <a:pt x="3234" y="2400"/>
                </a:cubicBezTo>
                <a:cubicBezTo>
                  <a:pt x="2995" y="2620"/>
                  <a:pt x="2995" y="2620"/>
                  <a:pt x="2995" y="2620"/>
                </a:cubicBezTo>
                <a:cubicBezTo>
                  <a:pt x="3041" y="2691"/>
                  <a:pt x="3056" y="2751"/>
                  <a:pt x="3058" y="2796"/>
                </a:cubicBezTo>
                <a:cubicBezTo>
                  <a:pt x="3098" y="2832"/>
                  <a:pt x="3098" y="2832"/>
                  <a:pt x="3098" y="2832"/>
                </a:cubicBezTo>
                <a:cubicBezTo>
                  <a:pt x="3259" y="2655"/>
                  <a:pt x="3375" y="2528"/>
                  <a:pt x="3375" y="2528"/>
                </a:cubicBezTo>
                <a:cubicBezTo>
                  <a:pt x="3630" y="2528"/>
                  <a:pt x="3821" y="2491"/>
                  <a:pt x="3939" y="2368"/>
                </a:cubicBezTo>
                <a:cubicBezTo>
                  <a:pt x="4481" y="1736"/>
                  <a:pt x="4481" y="1736"/>
                  <a:pt x="4481" y="1736"/>
                </a:cubicBezTo>
                <a:cubicBezTo>
                  <a:pt x="4481" y="1736"/>
                  <a:pt x="4481" y="1735"/>
                  <a:pt x="4481" y="1735"/>
                </a:cubicBezTo>
                <a:cubicBezTo>
                  <a:pt x="4709" y="2057"/>
                  <a:pt x="4843" y="2449"/>
                  <a:pt x="4843" y="2872"/>
                </a:cubicBezTo>
                <a:cubicBezTo>
                  <a:pt x="4843" y="3356"/>
                  <a:pt x="4669" y="3798"/>
                  <a:pt x="4380" y="4141"/>
                </a:cubicBezTo>
              </a:path>
            </a:pathLst>
          </a:custGeom>
          <a:solidFill>
            <a:srgbClr val="F6F6F6">
              <a:alpha val="61000"/>
            </a:srgbClr>
          </a:solidFill>
          <a:ln>
            <a:noFill/>
          </a:ln>
        </p:spPr>
        <p:txBody>
          <a:bodyPr vert="horz" wrap="square" lIns="91440" tIns="45720" rIns="91440" bIns="45720" numCol="1" anchor="t" anchorCtr="0" compatLnSpc="1">
            <a:prstTxWarp prst="textNoShape">
              <a:avLst/>
            </a:prstTxWarp>
          </a:bodyPr>
          <a:lstStyle/>
          <a:p>
            <a:endParaRPr lang="en-US"/>
          </a:p>
        </p:txBody>
      </p:sp>
      <p:sp>
        <p:nvSpPr>
          <p:cNvPr id="16" name="Slide Number Placeholder 8"/>
          <p:cNvSpPr>
            <a:spLocks noGrp="1"/>
          </p:cNvSpPr>
          <p:nvPr>
            <p:ph type="sldNum" sz="quarter" idx="13"/>
          </p:nvPr>
        </p:nvSpPr>
        <p:spPr>
          <a:prstGeom prst="rect">
            <a:avLst/>
          </a:prstGeom>
        </p:spPr>
        <p:txBody>
          <a:bodyPr/>
          <a:lstStyle/>
          <a:p>
            <a:r>
              <a:rPr lang="en-US" dirty="0"/>
              <a:t>01</a:t>
            </a:r>
          </a:p>
        </p:txBody>
      </p:sp>
      <p:pic>
        <p:nvPicPr>
          <p:cNvPr id="3" name="Picture 2">
            <a:extLst>
              <a:ext uri="{FF2B5EF4-FFF2-40B4-BE49-F238E27FC236}">
                <a16:creationId xmlns:a16="http://schemas.microsoft.com/office/drawing/2014/main" id="{117D21DB-D6C4-4D89-83F9-D4AED9F5C5DE}"/>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667000" y="0"/>
            <a:ext cx="6858000" cy="6858000"/>
          </a:xfrm>
          <a:prstGeom prst="rect">
            <a:avLst/>
          </a:prstGeom>
        </p:spPr>
      </p:pic>
    </p:spTree>
    <p:extLst>
      <p:ext uri="{BB962C8B-B14F-4D97-AF65-F5344CB8AC3E}">
        <p14:creationId xmlns:p14="http://schemas.microsoft.com/office/powerpoint/2010/main" val="12514879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10</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normAutofit/>
          </a:bodyPr>
          <a:lstStyle/>
          <a:p>
            <a:r>
              <a:rPr lang="en-US" sz="4000" b="1" dirty="0"/>
              <a:t>Our</a:t>
            </a:r>
            <a:r>
              <a:rPr lang="en-US" sz="4000" dirty="0"/>
              <a:t> </a:t>
            </a:r>
            <a:r>
              <a:rPr lang="en-US" sz="4000" b="1" dirty="0"/>
              <a:t>Team</a:t>
            </a:r>
          </a:p>
        </p:txBody>
      </p:sp>
      <p:sp>
        <p:nvSpPr>
          <p:cNvPr id="4" name="Subtitle 3">
            <a:extLst>
              <a:ext uri="{FF2B5EF4-FFF2-40B4-BE49-F238E27FC236}">
                <a16:creationId xmlns:a16="http://schemas.microsoft.com/office/drawing/2014/main" id="{DFDD47ED-AC8E-454C-9C14-72A792F14D6A}"/>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grpSp>
        <p:nvGrpSpPr>
          <p:cNvPr id="23" name="Group 22">
            <a:extLst>
              <a:ext uri="{FF2B5EF4-FFF2-40B4-BE49-F238E27FC236}">
                <a16:creationId xmlns:a16="http://schemas.microsoft.com/office/drawing/2014/main" id="{C1D2C963-ABBE-42F6-808F-B3D2274920C4}"/>
              </a:ext>
            </a:extLst>
          </p:cNvPr>
          <p:cNvGrpSpPr/>
          <p:nvPr/>
        </p:nvGrpSpPr>
        <p:grpSpPr>
          <a:xfrm>
            <a:off x="6938801" y="1940884"/>
            <a:ext cx="1697372" cy="1353665"/>
            <a:chOff x="1431126" y="4590494"/>
            <a:chExt cx="1697372" cy="1353665"/>
          </a:xfrm>
        </p:grpSpPr>
        <p:grpSp>
          <p:nvGrpSpPr>
            <p:cNvPr id="24" name="Group 23">
              <a:extLst>
                <a:ext uri="{FF2B5EF4-FFF2-40B4-BE49-F238E27FC236}">
                  <a16:creationId xmlns:a16="http://schemas.microsoft.com/office/drawing/2014/main" id="{D25AC599-DDDE-458A-AF8E-2971E34B5240}"/>
                </a:ext>
              </a:extLst>
            </p:cNvPr>
            <p:cNvGrpSpPr/>
            <p:nvPr/>
          </p:nvGrpSpPr>
          <p:grpSpPr>
            <a:xfrm>
              <a:off x="1431126" y="4590494"/>
              <a:ext cx="1697372" cy="749683"/>
              <a:chOff x="1762823" y="7722383"/>
              <a:chExt cx="1697372" cy="749683"/>
            </a:xfrm>
          </p:grpSpPr>
          <p:sp>
            <p:nvSpPr>
              <p:cNvPr id="32" name="Rectangle 17">
                <a:extLst>
                  <a:ext uri="{FF2B5EF4-FFF2-40B4-BE49-F238E27FC236}">
                    <a16:creationId xmlns:a16="http://schemas.microsoft.com/office/drawing/2014/main" id="{20BC3E2D-7F23-426F-A384-25AFED2AB54A}"/>
                  </a:ext>
                </a:extLst>
              </p:cNvPr>
              <p:cNvSpPr>
                <a:spLocks/>
              </p:cNvSpPr>
              <p:nvPr/>
            </p:nvSpPr>
            <p:spPr bwMode="auto">
              <a:xfrm>
                <a:off x="1762823" y="805027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33" name="TextBox 32">
                <a:extLst>
                  <a:ext uri="{FF2B5EF4-FFF2-40B4-BE49-F238E27FC236}">
                    <a16:creationId xmlns:a16="http://schemas.microsoft.com/office/drawing/2014/main" id="{3F5F8153-FC64-446D-8BE7-A47B86010A69}"/>
                  </a:ext>
                </a:extLst>
              </p:cNvPr>
              <p:cNvSpPr txBox="1"/>
              <p:nvPr/>
            </p:nvSpPr>
            <p:spPr>
              <a:xfrm>
                <a:off x="1990987" y="7722383"/>
                <a:ext cx="1241045" cy="323165"/>
              </a:xfrm>
              <a:prstGeom prst="rect">
                <a:avLst/>
              </a:prstGeom>
              <a:noFill/>
            </p:spPr>
            <p:txBody>
              <a:bodyPr wrap="none" rtlCol="0">
                <a:spAutoFit/>
              </a:bodyPr>
              <a:lstStyle/>
              <a:p>
                <a:r>
                  <a:rPr lang="en-US" sz="1500" b="1" dirty="0">
                    <a:latin typeface="Lato" panose="020F0502020204030203" pitchFamily="34" charset="0"/>
                    <a:ea typeface="Lato" panose="020F0502020204030203" pitchFamily="34" charset="0"/>
                    <a:cs typeface="Lato" panose="020F0502020204030203" pitchFamily="34" charset="0"/>
                  </a:rPr>
                  <a:t>TLTLE TEXT</a:t>
                </a:r>
              </a:p>
            </p:txBody>
          </p:sp>
        </p:grpSp>
        <p:grpSp>
          <p:nvGrpSpPr>
            <p:cNvPr id="25" name="Group 24">
              <a:extLst>
                <a:ext uri="{FF2B5EF4-FFF2-40B4-BE49-F238E27FC236}">
                  <a16:creationId xmlns:a16="http://schemas.microsoft.com/office/drawing/2014/main" id="{4177EEA3-1BDD-4CFF-96DF-77A0B5244A44}"/>
                </a:ext>
              </a:extLst>
            </p:cNvPr>
            <p:cNvGrpSpPr/>
            <p:nvPr/>
          </p:nvGrpSpPr>
          <p:grpSpPr>
            <a:xfrm>
              <a:off x="1876853" y="5687075"/>
              <a:ext cx="805918" cy="257084"/>
              <a:chOff x="2010041" y="5539391"/>
              <a:chExt cx="805918" cy="257084"/>
            </a:xfrm>
          </p:grpSpPr>
          <p:sp>
            <p:nvSpPr>
              <p:cNvPr id="26" name="Oval 25">
                <a:extLst>
                  <a:ext uri="{FF2B5EF4-FFF2-40B4-BE49-F238E27FC236}">
                    <a16:creationId xmlns:a16="http://schemas.microsoft.com/office/drawing/2014/main" id="{443284AC-EFA0-418C-9466-E2DCA1C2B23A}"/>
                  </a:ext>
                </a:extLst>
              </p:cNvPr>
              <p:cNvSpPr/>
              <p:nvPr/>
            </p:nvSpPr>
            <p:spPr>
              <a:xfrm>
                <a:off x="2010041" y="5539392"/>
                <a:ext cx="257083" cy="257083"/>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7" name="AutoShape 1">
                <a:extLst>
                  <a:ext uri="{FF2B5EF4-FFF2-40B4-BE49-F238E27FC236}">
                    <a16:creationId xmlns:a16="http://schemas.microsoft.com/office/drawing/2014/main" id="{75086E4F-5F41-4A87-91B6-8727D7B7EB57}"/>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28" name="Oval 27">
                <a:extLst>
                  <a:ext uri="{FF2B5EF4-FFF2-40B4-BE49-F238E27FC236}">
                    <a16:creationId xmlns:a16="http://schemas.microsoft.com/office/drawing/2014/main" id="{7101B8B4-BE11-4B39-8580-E8D45814A6AF}"/>
                  </a:ext>
                </a:extLst>
              </p:cNvPr>
              <p:cNvSpPr/>
              <p:nvPr/>
            </p:nvSpPr>
            <p:spPr>
              <a:xfrm>
                <a:off x="2284458" y="5539392"/>
                <a:ext cx="257083" cy="257083"/>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9" name="AutoShape 21">
                <a:extLst>
                  <a:ext uri="{FF2B5EF4-FFF2-40B4-BE49-F238E27FC236}">
                    <a16:creationId xmlns:a16="http://schemas.microsoft.com/office/drawing/2014/main" id="{B451E880-B0CB-40B2-A00C-D82ACACF8795}"/>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30" name="Oval 29">
                <a:extLst>
                  <a:ext uri="{FF2B5EF4-FFF2-40B4-BE49-F238E27FC236}">
                    <a16:creationId xmlns:a16="http://schemas.microsoft.com/office/drawing/2014/main" id="{0455C282-D17C-4ECB-9969-D131AC9F1185}"/>
                  </a:ext>
                </a:extLst>
              </p:cNvPr>
              <p:cNvSpPr/>
              <p:nvPr/>
            </p:nvSpPr>
            <p:spPr>
              <a:xfrm>
                <a:off x="2558876" y="5539391"/>
                <a:ext cx="257083" cy="257083"/>
              </a:xfrm>
              <a:prstGeom prst="ellipse">
                <a:avLst/>
              </a:prstGeom>
              <a:solidFill>
                <a:schemeClr val="accent2"/>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solidFill>
                    <a:schemeClr val="tx1"/>
                  </a:solidFill>
                </a:endParaRPr>
              </a:p>
            </p:txBody>
          </p:sp>
          <p:sp>
            <p:nvSpPr>
              <p:cNvPr id="31" name="AutoShape 18">
                <a:extLst>
                  <a:ext uri="{FF2B5EF4-FFF2-40B4-BE49-F238E27FC236}">
                    <a16:creationId xmlns:a16="http://schemas.microsoft.com/office/drawing/2014/main" id="{B1BF4DD8-80C7-4BA6-AF7A-A42F1F9661C7}"/>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nvGrpSpPr>
          <p:cNvPr id="45" name="Group 44">
            <a:extLst>
              <a:ext uri="{FF2B5EF4-FFF2-40B4-BE49-F238E27FC236}">
                <a16:creationId xmlns:a16="http://schemas.microsoft.com/office/drawing/2014/main" id="{F74DC184-8519-42CA-BB0E-E10B59F477C0}"/>
              </a:ext>
            </a:extLst>
          </p:cNvPr>
          <p:cNvGrpSpPr/>
          <p:nvPr/>
        </p:nvGrpSpPr>
        <p:grpSpPr>
          <a:xfrm>
            <a:off x="6938801" y="4551835"/>
            <a:ext cx="1697372" cy="1353665"/>
            <a:chOff x="6519376" y="4590494"/>
            <a:chExt cx="1697372" cy="1353665"/>
          </a:xfrm>
        </p:grpSpPr>
        <p:grpSp>
          <p:nvGrpSpPr>
            <p:cNvPr id="46" name="Group 45">
              <a:extLst>
                <a:ext uri="{FF2B5EF4-FFF2-40B4-BE49-F238E27FC236}">
                  <a16:creationId xmlns:a16="http://schemas.microsoft.com/office/drawing/2014/main" id="{379442B0-7415-4480-B4B5-BBF1887A47FE}"/>
                </a:ext>
              </a:extLst>
            </p:cNvPr>
            <p:cNvGrpSpPr/>
            <p:nvPr/>
          </p:nvGrpSpPr>
          <p:grpSpPr>
            <a:xfrm>
              <a:off x="6519376" y="4590494"/>
              <a:ext cx="1697372" cy="749683"/>
              <a:chOff x="1762823" y="7722383"/>
              <a:chExt cx="1697372" cy="749683"/>
            </a:xfrm>
          </p:grpSpPr>
          <p:sp>
            <p:nvSpPr>
              <p:cNvPr id="54" name="Rectangle 17">
                <a:extLst>
                  <a:ext uri="{FF2B5EF4-FFF2-40B4-BE49-F238E27FC236}">
                    <a16:creationId xmlns:a16="http://schemas.microsoft.com/office/drawing/2014/main" id="{13830E39-58B4-4E87-A1F6-4B77A65956D3}"/>
                  </a:ext>
                </a:extLst>
              </p:cNvPr>
              <p:cNvSpPr>
                <a:spLocks/>
              </p:cNvSpPr>
              <p:nvPr/>
            </p:nvSpPr>
            <p:spPr bwMode="auto">
              <a:xfrm>
                <a:off x="1762823" y="805027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55" name="TextBox 54">
                <a:extLst>
                  <a:ext uri="{FF2B5EF4-FFF2-40B4-BE49-F238E27FC236}">
                    <a16:creationId xmlns:a16="http://schemas.microsoft.com/office/drawing/2014/main" id="{7341D6E4-6BD4-4697-BAB1-3507B9C12D3C}"/>
                  </a:ext>
                </a:extLst>
              </p:cNvPr>
              <p:cNvSpPr txBox="1"/>
              <p:nvPr/>
            </p:nvSpPr>
            <p:spPr>
              <a:xfrm>
                <a:off x="1990987" y="7722383"/>
                <a:ext cx="1241045" cy="323165"/>
              </a:xfrm>
              <a:prstGeom prst="rect">
                <a:avLst/>
              </a:prstGeom>
              <a:noFill/>
            </p:spPr>
            <p:txBody>
              <a:bodyPr wrap="none" rtlCol="0">
                <a:spAutoFit/>
              </a:bodyPr>
              <a:lstStyle/>
              <a:p>
                <a:r>
                  <a:rPr lang="en-US" sz="1500" b="1" dirty="0">
                    <a:latin typeface="Lato" panose="020F0502020204030203" pitchFamily="34" charset="0"/>
                    <a:ea typeface="Lato" panose="020F0502020204030203" pitchFamily="34" charset="0"/>
                    <a:cs typeface="Lato" panose="020F0502020204030203" pitchFamily="34" charset="0"/>
                  </a:rPr>
                  <a:t>TLTLE TEXT</a:t>
                </a:r>
              </a:p>
            </p:txBody>
          </p:sp>
        </p:grpSp>
        <p:grpSp>
          <p:nvGrpSpPr>
            <p:cNvPr id="47" name="Group 46">
              <a:extLst>
                <a:ext uri="{FF2B5EF4-FFF2-40B4-BE49-F238E27FC236}">
                  <a16:creationId xmlns:a16="http://schemas.microsoft.com/office/drawing/2014/main" id="{0BCC06A7-3653-4CFA-A6B7-C75A3DF161C0}"/>
                </a:ext>
              </a:extLst>
            </p:cNvPr>
            <p:cNvGrpSpPr/>
            <p:nvPr/>
          </p:nvGrpSpPr>
          <p:grpSpPr>
            <a:xfrm>
              <a:off x="6965103" y="5687075"/>
              <a:ext cx="805918" cy="257084"/>
              <a:chOff x="2010041" y="5539391"/>
              <a:chExt cx="805918" cy="257084"/>
            </a:xfrm>
          </p:grpSpPr>
          <p:sp>
            <p:nvSpPr>
              <p:cNvPr id="48" name="Oval 47">
                <a:extLst>
                  <a:ext uri="{FF2B5EF4-FFF2-40B4-BE49-F238E27FC236}">
                    <a16:creationId xmlns:a16="http://schemas.microsoft.com/office/drawing/2014/main" id="{9FEDA37F-BF85-45A4-8981-735C7B73A0AA}"/>
                  </a:ext>
                </a:extLst>
              </p:cNvPr>
              <p:cNvSpPr/>
              <p:nvPr/>
            </p:nvSpPr>
            <p:spPr>
              <a:xfrm>
                <a:off x="2010041" y="5539392"/>
                <a:ext cx="257083" cy="25708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49" name="AutoShape 1">
                <a:extLst>
                  <a:ext uri="{FF2B5EF4-FFF2-40B4-BE49-F238E27FC236}">
                    <a16:creationId xmlns:a16="http://schemas.microsoft.com/office/drawing/2014/main" id="{D2FEC669-8425-4FD5-AEAE-34606485D97C}"/>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50" name="Oval 49">
                <a:extLst>
                  <a:ext uri="{FF2B5EF4-FFF2-40B4-BE49-F238E27FC236}">
                    <a16:creationId xmlns:a16="http://schemas.microsoft.com/office/drawing/2014/main" id="{694EAF19-4EE1-43B5-9A4E-94012AB27192}"/>
                  </a:ext>
                </a:extLst>
              </p:cNvPr>
              <p:cNvSpPr/>
              <p:nvPr/>
            </p:nvSpPr>
            <p:spPr>
              <a:xfrm>
                <a:off x="2284458" y="5539392"/>
                <a:ext cx="257083" cy="25708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51" name="AutoShape 21">
                <a:extLst>
                  <a:ext uri="{FF2B5EF4-FFF2-40B4-BE49-F238E27FC236}">
                    <a16:creationId xmlns:a16="http://schemas.microsoft.com/office/drawing/2014/main" id="{0F12877C-65C3-4AE0-B410-09788A29353E}"/>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52" name="Oval 51">
                <a:extLst>
                  <a:ext uri="{FF2B5EF4-FFF2-40B4-BE49-F238E27FC236}">
                    <a16:creationId xmlns:a16="http://schemas.microsoft.com/office/drawing/2014/main" id="{86BA229D-F966-49EB-996B-AAC0408C64EB}"/>
                  </a:ext>
                </a:extLst>
              </p:cNvPr>
              <p:cNvSpPr/>
              <p:nvPr/>
            </p:nvSpPr>
            <p:spPr>
              <a:xfrm>
                <a:off x="2558876" y="5539391"/>
                <a:ext cx="257083" cy="257083"/>
              </a:xfrm>
              <a:prstGeom prst="ellipse">
                <a:avLst/>
              </a:prstGeom>
              <a:solidFill>
                <a:schemeClr val="accent4"/>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solidFill>
                    <a:schemeClr val="tx1"/>
                  </a:solidFill>
                </a:endParaRPr>
              </a:p>
            </p:txBody>
          </p:sp>
          <p:sp>
            <p:nvSpPr>
              <p:cNvPr id="53" name="AutoShape 18">
                <a:extLst>
                  <a:ext uri="{FF2B5EF4-FFF2-40B4-BE49-F238E27FC236}">
                    <a16:creationId xmlns:a16="http://schemas.microsoft.com/office/drawing/2014/main" id="{36391C74-0743-4FB0-B429-72941603D288}"/>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nvGrpSpPr>
          <p:cNvPr id="34" name="Group 33">
            <a:extLst>
              <a:ext uri="{FF2B5EF4-FFF2-40B4-BE49-F238E27FC236}">
                <a16:creationId xmlns:a16="http://schemas.microsoft.com/office/drawing/2014/main" id="{5C4DEDB9-104F-4CFC-AC44-7A8AD190EC0C}"/>
              </a:ext>
            </a:extLst>
          </p:cNvPr>
          <p:cNvGrpSpPr/>
          <p:nvPr/>
        </p:nvGrpSpPr>
        <p:grpSpPr>
          <a:xfrm>
            <a:off x="9364659" y="1940884"/>
            <a:ext cx="1697372" cy="1353665"/>
            <a:chOff x="3975251" y="4590494"/>
            <a:chExt cx="1697372" cy="1353665"/>
          </a:xfrm>
        </p:grpSpPr>
        <p:grpSp>
          <p:nvGrpSpPr>
            <p:cNvPr id="35" name="Group 34">
              <a:extLst>
                <a:ext uri="{FF2B5EF4-FFF2-40B4-BE49-F238E27FC236}">
                  <a16:creationId xmlns:a16="http://schemas.microsoft.com/office/drawing/2014/main" id="{FE9AD698-A753-41D5-8E2A-F1AA7E97C3D0}"/>
                </a:ext>
              </a:extLst>
            </p:cNvPr>
            <p:cNvGrpSpPr/>
            <p:nvPr/>
          </p:nvGrpSpPr>
          <p:grpSpPr>
            <a:xfrm>
              <a:off x="3975251" y="4590494"/>
              <a:ext cx="1697372" cy="749683"/>
              <a:chOff x="1762823" y="7722383"/>
              <a:chExt cx="1697372" cy="749683"/>
            </a:xfrm>
          </p:grpSpPr>
          <p:sp>
            <p:nvSpPr>
              <p:cNvPr id="43" name="Rectangle 17">
                <a:extLst>
                  <a:ext uri="{FF2B5EF4-FFF2-40B4-BE49-F238E27FC236}">
                    <a16:creationId xmlns:a16="http://schemas.microsoft.com/office/drawing/2014/main" id="{DBA73FA6-009D-475F-98CB-C5CF854CE54A}"/>
                  </a:ext>
                </a:extLst>
              </p:cNvPr>
              <p:cNvSpPr>
                <a:spLocks/>
              </p:cNvSpPr>
              <p:nvPr/>
            </p:nvSpPr>
            <p:spPr bwMode="auto">
              <a:xfrm>
                <a:off x="1762823" y="805027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44" name="TextBox 43">
                <a:extLst>
                  <a:ext uri="{FF2B5EF4-FFF2-40B4-BE49-F238E27FC236}">
                    <a16:creationId xmlns:a16="http://schemas.microsoft.com/office/drawing/2014/main" id="{AC6B8C62-0ADB-4C30-9773-4B01132D2241}"/>
                  </a:ext>
                </a:extLst>
              </p:cNvPr>
              <p:cNvSpPr txBox="1"/>
              <p:nvPr/>
            </p:nvSpPr>
            <p:spPr>
              <a:xfrm>
                <a:off x="1990987" y="7722383"/>
                <a:ext cx="1241045" cy="323165"/>
              </a:xfrm>
              <a:prstGeom prst="rect">
                <a:avLst/>
              </a:prstGeom>
              <a:noFill/>
            </p:spPr>
            <p:txBody>
              <a:bodyPr wrap="none" rtlCol="0">
                <a:spAutoFit/>
              </a:bodyPr>
              <a:lstStyle/>
              <a:p>
                <a:r>
                  <a:rPr lang="en-US" sz="1500" b="1" dirty="0">
                    <a:latin typeface="Lato" panose="020F0502020204030203" pitchFamily="34" charset="0"/>
                    <a:ea typeface="Lato" panose="020F0502020204030203" pitchFamily="34" charset="0"/>
                    <a:cs typeface="Lato" panose="020F0502020204030203" pitchFamily="34" charset="0"/>
                  </a:rPr>
                  <a:t>TLTLE TEXT</a:t>
                </a:r>
              </a:p>
            </p:txBody>
          </p:sp>
        </p:grpSp>
        <p:grpSp>
          <p:nvGrpSpPr>
            <p:cNvPr id="36" name="Group 35">
              <a:extLst>
                <a:ext uri="{FF2B5EF4-FFF2-40B4-BE49-F238E27FC236}">
                  <a16:creationId xmlns:a16="http://schemas.microsoft.com/office/drawing/2014/main" id="{FB6E8EA4-CDAB-4630-A1CD-E19B1EE06201}"/>
                </a:ext>
              </a:extLst>
            </p:cNvPr>
            <p:cNvGrpSpPr/>
            <p:nvPr/>
          </p:nvGrpSpPr>
          <p:grpSpPr>
            <a:xfrm>
              <a:off x="4420978" y="5687075"/>
              <a:ext cx="805918" cy="257084"/>
              <a:chOff x="2010041" y="5539391"/>
              <a:chExt cx="805918" cy="257084"/>
            </a:xfrm>
          </p:grpSpPr>
          <p:sp>
            <p:nvSpPr>
              <p:cNvPr id="37" name="Oval 36">
                <a:extLst>
                  <a:ext uri="{FF2B5EF4-FFF2-40B4-BE49-F238E27FC236}">
                    <a16:creationId xmlns:a16="http://schemas.microsoft.com/office/drawing/2014/main" id="{8F961591-BD4F-44B5-9A22-C95CA636BFCB}"/>
                  </a:ext>
                </a:extLst>
              </p:cNvPr>
              <p:cNvSpPr/>
              <p:nvPr/>
            </p:nvSpPr>
            <p:spPr>
              <a:xfrm>
                <a:off x="2010041" y="5539392"/>
                <a:ext cx="257083" cy="25708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8" name="AutoShape 1">
                <a:extLst>
                  <a:ext uri="{FF2B5EF4-FFF2-40B4-BE49-F238E27FC236}">
                    <a16:creationId xmlns:a16="http://schemas.microsoft.com/office/drawing/2014/main" id="{8D5DA358-B08B-4DBD-9A31-D27C143C9DBC}"/>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39" name="Oval 38">
                <a:extLst>
                  <a:ext uri="{FF2B5EF4-FFF2-40B4-BE49-F238E27FC236}">
                    <a16:creationId xmlns:a16="http://schemas.microsoft.com/office/drawing/2014/main" id="{7B85BD9C-70A4-40B6-AE2A-AC92094C54B9}"/>
                  </a:ext>
                </a:extLst>
              </p:cNvPr>
              <p:cNvSpPr/>
              <p:nvPr/>
            </p:nvSpPr>
            <p:spPr>
              <a:xfrm>
                <a:off x="2284458" y="5539392"/>
                <a:ext cx="257083" cy="25708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40" name="AutoShape 21">
                <a:extLst>
                  <a:ext uri="{FF2B5EF4-FFF2-40B4-BE49-F238E27FC236}">
                    <a16:creationId xmlns:a16="http://schemas.microsoft.com/office/drawing/2014/main" id="{43E007D8-ED03-4084-A9C1-7DA46292FB74}"/>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41" name="Oval 40">
                <a:extLst>
                  <a:ext uri="{FF2B5EF4-FFF2-40B4-BE49-F238E27FC236}">
                    <a16:creationId xmlns:a16="http://schemas.microsoft.com/office/drawing/2014/main" id="{D91AFF3F-F6F7-4569-A08C-9DCF8CCFB878}"/>
                  </a:ext>
                </a:extLst>
              </p:cNvPr>
              <p:cNvSpPr/>
              <p:nvPr/>
            </p:nvSpPr>
            <p:spPr>
              <a:xfrm>
                <a:off x="2558876" y="5539391"/>
                <a:ext cx="257083" cy="257083"/>
              </a:xfrm>
              <a:prstGeom prst="ellipse">
                <a:avLst/>
              </a:prstGeom>
              <a:solidFill>
                <a:schemeClr val="accent3"/>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solidFill>
                    <a:schemeClr val="tx1"/>
                  </a:solidFill>
                </a:endParaRPr>
              </a:p>
            </p:txBody>
          </p:sp>
          <p:sp>
            <p:nvSpPr>
              <p:cNvPr id="42" name="AutoShape 18">
                <a:extLst>
                  <a:ext uri="{FF2B5EF4-FFF2-40B4-BE49-F238E27FC236}">
                    <a16:creationId xmlns:a16="http://schemas.microsoft.com/office/drawing/2014/main" id="{FA9D812B-8E06-4A28-9C65-2994BD5C0533}"/>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nvGrpSpPr>
          <p:cNvPr id="56" name="Group 55">
            <a:extLst>
              <a:ext uri="{FF2B5EF4-FFF2-40B4-BE49-F238E27FC236}">
                <a16:creationId xmlns:a16="http://schemas.microsoft.com/office/drawing/2014/main" id="{4E5807BF-21FF-4BEA-958A-3A058C90D9F4}"/>
              </a:ext>
            </a:extLst>
          </p:cNvPr>
          <p:cNvGrpSpPr/>
          <p:nvPr/>
        </p:nvGrpSpPr>
        <p:grpSpPr>
          <a:xfrm>
            <a:off x="9364659" y="4551835"/>
            <a:ext cx="1697372" cy="1353665"/>
            <a:chOff x="9063501" y="4590494"/>
            <a:chExt cx="1697372" cy="1353665"/>
          </a:xfrm>
        </p:grpSpPr>
        <p:grpSp>
          <p:nvGrpSpPr>
            <p:cNvPr id="57" name="Group 56">
              <a:extLst>
                <a:ext uri="{FF2B5EF4-FFF2-40B4-BE49-F238E27FC236}">
                  <a16:creationId xmlns:a16="http://schemas.microsoft.com/office/drawing/2014/main" id="{38AD8B77-25B3-42DD-B555-632E49AACE91}"/>
                </a:ext>
              </a:extLst>
            </p:cNvPr>
            <p:cNvGrpSpPr/>
            <p:nvPr/>
          </p:nvGrpSpPr>
          <p:grpSpPr>
            <a:xfrm>
              <a:off x="9063501" y="4590494"/>
              <a:ext cx="1697372" cy="749683"/>
              <a:chOff x="1762823" y="7722383"/>
              <a:chExt cx="1697372" cy="749683"/>
            </a:xfrm>
          </p:grpSpPr>
          <p:sp>
            <p:nvSpPr>
              <p:cNvPr id="65" name="Rectangle 17">
                <a:extLst>
                  <a:ext uri="{FF2B5EF4-FFF2-40B4-BE49-F238E27FC236}">
                    <a16:creationId xmlns:a16="http://schemas.microsoft.com/office/drawing/2014/main" id="{5F46493D-62A1-477A-BAB1-9471373E1F6B}"/>
                  </a:ext>
                </a:extLst>
              </p:cNvPr>
              <p:cNvSpPr>
                <a:spLocks/>
              </p:cNvSpPr>
              <p:nvPr/>
            </p:nvSpPr>
            <p:spPr bwMode="auto">
              <a:xfrm>
                <a:off x="1762823" y="805027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66" name="TextBox 65">
                <a:extLst>
                  <a:ext uri="{FF2B5EF4-FFF2-40B4-BE49-F238E27FC236}">
                    <a16:creationId xmlns:a16="http://schemas.microsoft.com/office/drawing/2014/main" id="{51A11266-5FF8-4DD3-A2FE-6F7D0E590FF6}"/>
                  </a:ext>
                </a:extLst>
              </p:cNvPr>
              <p:cNvSpPr txBox="1"/>
              <p:nvPr/>
            </p:nvSpPr>
            <p:spPr>
              <a:xfrm>
                <a:off x="1990987" y="7722383"/>
                <a:ext cx="1241045" cy="323165"/>
              </a:xfrm>
              <a:prstGeom prst="rect">
                <a:avLst/>
              </a:prstGeom>
              <a:noFill/>
            </p:spPr>
            <p:txBody>
              <a:bodyPr wrap="none" rtlCol="0">
                <a:spAutoFit/>
              </a:bodyPr>
              <a:lstStyle/>
              <a:p>
                <a:r>
                  <a:rPr lang="en-US" sz="1500" b="1" dirty="0">
                    <a:latin typeface="Lato" panose="020F0502020204030203" pitchFamily="34" charset="0"/>
                    <a:ea typeface="Lato" panose="020F0502020204030203" pitchFamily="34" charset="0"/>
                    <a:cs typeface="Lato" panose="020F0502020204030203" pitchFamily="34" charset="0"/>
                  </a:rPr>
                  <a:t>TLTLE TEXT</a:t>
                </a:r>
              </a:p>
            </p:txBody>
          </p:sp>
        </p:grpSp>
        <p:grpSp>
          <p:nvGrpSpPr>
            <p:cNvPr id="58" name="Group 57">
              <a:extLst>
                <a:ext uri="{FF2B5EF4-FFF2-40B4-BE49-F238E27FC236}">
                  <a16:creationId xmlns:a16="http://schemas.microsoft.com/office/drawing/2014/main" id="{D7988D70-4BA0-40D8-A013-47C84E19E76C}"/>
                </a:ext>
              </a:extLst>
            </p:cNvPr>
            <p:cNvGrpSpPr/>
            <p:nvPr/>
          </p:nvGrpSpPr>
          <p:grpSpPr>
            <a:xfrm>
              <a:off x="9509228" y="5687075"/>
              <a:ext cx="805918" cy="257084"/>
              <a:chOff x="2010041" y="5539391"/>
              <a:chExt cx="805918" cy="257084"/>
            </a:xfrm>
          </p:grpSpPr>
          <p:sp>
            <p:nvSpPr>
              <p:cNvPr id="59" name="Oval 58">
                <a:extLst>
                  <a:ext uri="{FF2B5EF4-FFF2-40B4-BE49-F238E27FC236}">
                    <a16:creationId xmlns:a16="http://schemas.microsoft.com/office/drawing/2014/main" id="{458ED3E9-1B78-42BE-B6CF-C354D0E0D3FD}"/>
                  </a:ext>
                </a:extLst>
              </p:cNvPr>
              <p:cNvSpPr/>
              <p:nvPr/>
            </p:nvSpPr>
            <p:spPr>
              <a:xfrm>
                <a:off x="2010041" y="5539392"/>
                <a:ext cx="257083" cy="257083"/>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60" name="AutoShape 1">
                <a:extLst>
                  <a:ext uri="{FF2B5EF4-FFF2-40B4-BE49-F238E27FC236}">
                    <a16:creationId xmlns:a16="http://schemas.microsoft.com/office/drawing/2014/main" id="{E7062DA1-1609-4135-996E-C18A63FE4A04}"/>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61" name="Oval 60">
                <a:extLst>
                  <a:ext uri="{FF2B5EF4-FFF2-40B4-BE49-F238E27FC236}">
                    <a16:creationId xmlns:a16="http://schemas.microsoft.com/office/drawing/2014/main" id="{4E8D43CA-A161-4062-8E3F-10F49D5981D3}"/>
                  </a:ext>
                </a:extLst>
              </p:cNvPr>
              <p:cNvSpPr/>
              <p:nvPr/>
            </p:nvSpPr>
            <p:spPr>
              <a:xfrm>
                <a:off x="2284458" y="5539392"/>
                <a:ext cx="257083" cy="257083"/>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62" name="AutoShape 21">
                <a:extLst>
                  <a:ext uri="{FF2B5EF4-FFF2-40B4-BE49-F238E27FC236}">
                    <a16:creationId xmlns:a16="http://schemas.microsoft.com/office/drawing/2014/main" id="{5427735B-3FCD-4401-AF70-E110952099DF}"/>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63" name="Oval 62">
                <a:extLst>
                  <a:ext uri="{FF2B5EF4-FFF2-40B4-BE49-F238E27FC236}">
                    <a16:creationId xmlns:a16="http://schemas.microsoft.com/office/drawing/2014/main" id="{B0A214B5-3184-4B2D-9D9E-6B1D9C89CB08}"/>
                  </a:ext>
                </a:extLst>
              </p:cNvPr>
              <p:cNvSpPr/>
              <p:nvPr/>
            </p:nvSpPr>
            <p:spPr>
              <a:xfrm>
                <a:off x="2558876" y="5539391"/>
                <a:ext cx="257083" cy="257083"/>
              </a:xfrm>
              <a:prstGeom prst="ellipse">
                <a:avLst/>
              </a:prstGeom>
              <a:solidFill>
                <a:schemeClr val="accent5"/>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solidFill>
                    <a:schemeClr val="tx1"/>
                  </a:solidFill>
                </a:endParaRPr>
              </a:p>
            </p:txBody>
          </p:sp>
          <p:sp>
            <p:nvSpPr>
              <p:cNvPr id="64" name="AutoShape 18">
                <a:extLst>
                  <a:ext uri="{FF2B5EF4-FFF2-40B4-BE49-F238E27FC236}">
                    <a16:creationId xmlns:a16="http://schemas.microsoft.com/office/drawing/2014/main" id="{0B808EA5-2250-48D7-B7EC-723DD59C889B}"/>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3" name="Picture Placeholder 2">
            <a:extLst>
              <a:ext uri="{FF2B5EF4-FFF2-40B4-BE49-F238E27FC236}">
                <a16:creationId xmlns:a16="http://schemas.microsoft.com/office/drawing/2014/main" id="{34C24993-C579-4E4F-AAEB-14D1A60A41B0}"/>
              </a:ext>
            </a:extLst>
          </p:cNvPr>
          <p:cNvSpPr>
            <a:spLocks noGrp="1"/>
          </p:cNvSpPr>
          <p:nvPr>
            <p:ph type="pic" sz="quarter" idx="159"/>
          </p:nvPr>
        </p:nvSpPr>
        <p:spPr/>
      </p:sp>
      <p:sp>
        <p:nvSpPr>
          <p:cNvPr id="6" name="Picture Placeholder 5">
            <a:extLst>
              <a:ext uri="{FF2B5EF4-FFF2-40B4-BE49-F238E27FC236}">
                <a16:creationId xmlns:a16="http://schemas.microsoft.com/office/drawing/2014/main" id="{8DCF504E-EB97-4362-A240-F5356DC3471D}"/>
              </a:ext>
            </a:extLst>
          </p:cNvPr>
          <p:cNvSpPr>
            <a:spLocks noGrp="1"/>
          </p:cNvSpPr>
          <p:nvPr>
            <p:ph type="pic" sz="quarter" idx="160"/>
          </p:nvPr>
        </p:nvSpPr>
        <p:spPr/>
      </p:sp>
      <p:sp>
        <p:nvSpPr>
          <p:cNvPr id="8" name="Picture Placeholder 7">
            <a:extLst>
              <a:ext uri="{FF2B5EF4-FFF2-40B4-BE49-F238E27FC236}">
                <a16:creationId xmlns:a16="http://schemas.microsoft.com/office/drawing/2014/main" id="{7C6CE012-85F7-4E61-9F64-0496C3202EF9}"/>
              </a:ext>
            </a:extLst>
          </p:cNvPr>
          <p:cNvSpPr>
            <a:spLocks noGrp="1"/>
          </p:cNvSpPr>
          <p:nvPr>
            <p:ph type="pic" sz="quarter" idx="162"/>
          </p:nvPr>
        </p:nvSpPr>
        <p:spPr/>
      </p:sp>
      <p:sp>
        <p:nvSpPr>
          <p:cNvPr id="10" name="Picture Placeholder 9">
            <a:extLst>
              <a:ext uri="{FF2B5EF4-FFF2-40B4-BE49-F238E27FC236}">
                <a16:creationId xmlns:a16="http://schemas.microsoft.com/office/drawing/2014/main" id="{DC01D470-DEA9-413D-BBE2-1BBD6E29AAF5}"/>
              </a:ext>
            </a:extLst>
          </p:cNvPr>
          <p:cNvSpPr>
            <a:spLocks noGrp="1"/>
          </p:cNvSpPr>
          <p:nvPr>
            <p:ph type="pic" sz="quarter" idx="161"/>
          </p:nvPr>
        </p:nvSpPr>
        <p:spPr/>
      </p:sp>
    </p:spTree>
    <p:extLst>
      <p:ext uri="{BB962C8B-B14F-4D97-AF65-F5344CB8AC3E}">
        <p14:creationId xmlns:p14="http://schemas.microsoft.com/office/powerpoint/2010/main" val="21313448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11</a:t>
            </a:fld>
            <a:endParaRPr lang="en-US"/>
          </a:p>
        </p:txBody>
      </p:sp>
      <p:sp>
        <p:nvSpPr>
          <p:cNvPr id="8" name="Title 7">
            <a:extLst>
              <a:ext uri="{FF2B5EF4-FFF2-40B4-BE49-F238E27FC236}">
                <a16:creationId xmlns:a16="http://schemas.microsoft.com/office/drawing/2014/main" id="{6185B9D7-ED8F-4896-A447-0EC827417777}"/>
              </a:ext>
            </a:extLst>
          </p:cNvPr>
          <p:cNvSpPr>
            <a:spLocks noGrp="1"/>
          </p:cNvSpPr>
          <p:nvPr>
            <p:ph type="title" idx="4294967295"/>
          </p:nvPr>
        </p:nvSpPr>
        <p:spPr>
          <a:xfrm>
            <a:off x="838200" y="481013"/>
            <a:ext cx="10515600" cy="679450"/>
          </a:xfrm>
        </p:spPr>
        <p:txBody>
          <a:bodyPr>
            <a:normAutofit/>
          </a:bodyPr>
          <a:lstStyle/>
          <a:p>
            <a:r>
              <a:rPr lang="en-US" sz="4000" b="1" dirty="0"/>
              <a:t>Our </a:t>
            </a:r>
            <a:r>
              <a:rPr lang="en-US" sz="4000" b="1" dirty="0" err="1"/>
              <a:t>Portfolilo</a:t>
            </a:r>
            <a:endParaRPr lang="en-US" sz="4000" b="1" dirty="0"/>
          </a:p>
        </p:txBody>
      </p:sp>
      <p:sp>
        <p:nvSpPr>
          <p:cNvPr id="9" name="Subtitle 8">
            <a:extLst>
              <a:ext uri="{FF2B5EF4-FFF2-40B4-BE49-F238E27FC236}">
                <a16:creationId xmlns:a16="http://schemas.microsoft.com/office/drawing/2014/main" id="{7487B7BD-0054-4716-9EDC-5EF0FCF392EC}"/>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sp>
        <p:nvSpPr>
          <p:cNvPr id="2" name="Rectangle 1">
            <a:extLst>
              <a:ext uri="{FF2B5EF4-FFF2-40B4-BE49-F238E27FC236}">
                <a16:creationId xmlns:a16="http://schemas.microsoft.com/office/drawing/2014/main" id="{98D3265C-027C-465D-8B30-7138FB433CEF}"/>
              </a:ext>
            </a:extLst>
          </p:cNvPr>
          <p:cNvSpPr/>
          <p:nvPr/>
        </p:nvSpPr>
        <p:spPr>
          <a:xfrm>
            <a:off x="0" y="1921611"/>
            <a:ext cx="12192000" cy="209496"/>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 name="Picture Placeholder 3">
            <a:extLst>
              <a:ext uri="{FF2B5EF4-FFF2-40B4-BE49-F238E27FC236}">
                <a16:creationId xmlns:a16="http://schemas.microsoft.com/office/drawing/2014/main" id="{51E3A640-CFF0-498A-A666-2E9B9408D7CF}"/>
              </a:ext>
            </a:extLst>
          </p:cNvPr>
          <p:cNvSpPr>
            <a:spLocks noGrp="1"/>
          </p:cNvSpPr>
          <p:nvPr>
            <p:ph type="pic" sz="quarter" idx="160"/>
          </p:nvPr>
        </p:nvSpPr>
        <p:spPr/>
      </p:sp>
      <p:sp>
        <p:nvSpPr>
          <p:cNvPr id="6" name="Picture Placeholder 5">
            <a:extLst>
              <a:ext uri="{FF2B5EF4-FFF2-40B4-BE49-F238E27FC236}">
                <a16:creationId xmlns:a16="http://schemas.microsoft.com/office/drawing/2014/main" id="{9EB83DE9-1120-44A5-96C7-2BE3C2A244F9}"/>
              </a:ext>
            </a:extLst>
          </p:cNvPr>
          <p:cNvSpPr>
            <a:spLocks noGrp="1"/>
          </p:cNvSpPr>
          <p:nvPr>
            <p:ph type="pic" sz="quarter" idx="159"/>
          </p:nvPr>
        </p:nvSpPr>
        <p:spPr/>
      </p:sp>
      <p:sp>
        <p:nvSpPr>
          <p:cNvPr id="10" name="Picture Placeholder 9">
            <a:extLst>
              <a:ext uri="{FF2B5EF4-FFF2-40B4-BE49-F238E27FC236}">
                <a16:creationId xmlns:a16="http://schemas.microsoft.com/office/drawing/2014/main" id="{1AC40816-1F15-4C87-9587-FDFEB4BE81C3}"/>
              </a:ext>
            </a:extLst>
          </p:cNvPr>
          <p:cNvSpPr>
            <a:spLocks noGrp="1"/>
          </p:cNvSpPr>
          <p:nvPr>
            <p:ph type="pic" sz="quarter" idx="161"/>
          </p:nvPr>
        </p:nvSpPr>
        <p:spPr/>
      </p:sp>
      <p:sp>
        <p:nvSpPr>
          <p:cNvPr id="12" name="Picture Placeholder 11">
            <a:extLst>
              <a:ext uri="{FF2B5EF4-FFF2-40B4-BE49-F238E27FC236}">
                <a16:creationId xmlns:a16="http://schemas.microsoft.com/office/drawing/2014/main" id="{62ADF277-C2D4-4BC1-94D6-B93627C2D58A}"/>
              </a:ext>
            </a:extLst>
          </p:cNvPr>
          <p:cNvSpPr>
            <a:spLocks noGrp="1"/>
          </p:cNvSpPr>
          <p:nvPr>
            <p:ph type="pic" sz="quarter" idx="163"/>
          </p:nvPr>
        </p:nvSpPr>
        <p:spPr/>
      </p:sp>
      <p:sp>
        <p:nvSpPr>
          <p:cNvPr id="14" name="Picture Placeholder 13">
            <a:extLst>
              <a:ext uri="{FF2B5EF4-FFF2-40B4-BE49-F238E27FC236}">
                <a16:creationId xmlns:a16="http://schemas.microsoft.com/office/drawing/2014/main" id="{1BFBBFAD-AC98-4072-B91C-16EE01A52E26}"/>
              </a:ext>
            </a:extLst>
          </p:cNvPr>
          <p:cNvSpPr>
            <a:spLocks noGrp="1"/>
          </p:cNvSpPr>
          <p:nvPr>
            <p:ph type="pic" sz="quarter" idx="162"/>
          </p:nvPr>
        </p:nvSpPr>
        <p:spPr/>
      </p:sp>
    </p:spTree>
    <p:extLst>
      <p:ext uri="{BB962C8B-B14F-4D97-AF65-F5344CB8AC3E}">
        <p14:creationId xmlns:p14="http://schemas.microsoft.com/office/powerpoint/2010/main" val="313809794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A7D7FB46-DE15-4F1A-8414-AE8D6AD8A71D}"/>
              </a:ext>
            </a:extLst>
          </p:cNvPr>
          <p:cNvSpPr/>
          <p:nvPr/>
        </p:nvSpPr>
        <p:spPr>
          <a:xfrm>
            <a:off x="1" y="0"/>
            <a:ext cx="4011647" cy="6858000"/>
          </a:xfrm>
          <a:prstGeom prst="rect">
            <a:avLst/>
          </a:prstGeom>
          <a:solidFill>
            <a:schemeClr val="bg1">
              <a:lumMod val="50000"/>
              <a:alpha val="7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2C382EA2-0C7B-41DB-91F5-6A3B32C5B864}"/>
              </a:ext>
            </a:extLst>
          </p:cNvPr>
          <p:cNvSpPr/>
          <p:nvPr/>
        </p:nvSpPr>
        <p:spPr>
          <a:xfrm>
            <a:off x="8180354" y="0"/>
            <a:ext cx="4011647" cy="6858000"/>
          </a:xfrm>
          <a:prstGeom prst="rect">
            <a:avLst/>
          </a:prstGeom>
          <a:solidFill>
            <a:schemeClr val="accent5">
              <a:alpha val="4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12</a:t>
            </a:fld>
            <a:endParaRPr lang="en-US"/>
          </a:p>
        </p:txBody>
      </p:sp>
      <p:sp>
        <p:nvSpPr>
          <p:cNvPr id="4" name="Picture Placeholder 3">
            <a:extLst>
              <a:ext uri="{FF2B5EF4-FFF2-40B4-BE49-F238E27FC236}">
                <a16:creationId xmlns:a16="http://schemas.microsoft.com/office/drawing/2014/main" id="{5CEFF3D0-9B28-4BDE-9759-B85A6DD6A9E2}"/>
              </a:ext>
            </a:extLst>
          </p:cNvPr>
          <p:cNvSpPr>
            <a:spLocks noGrp="1"/>
          </p:cNvSpPr>
          <p:nvPr>
            <p:ph type="pic" sz="quarter" idx="160"/>
          </p:nvPr>
        </p:nvSpPr>
        <p:spPr/>
      </p:sp>
      <p:sp>
        <p:nvSpPr>
          <p:cNvPr id="6" name="Picture Placeholder 5">
            <a:extLst>
              <a:ext uri="{FF2B5EF4-FFF2-40B4-BE49-F238E27FC236}">
                <a16:creationId xmlns:a16="http://schemas.microsoft.com/office/drawing/2014/main" id="{A1947D1D-9FCB-4B1A-B641-F260D6BDF089}"/>
              </a:ext>
            </a:extLst>
          </p:cNvPr>
          <p:cNvSpPr>
            <a:spLocks noGrp="1"/>
          </p:cNvSpPr>
          <p:nvPr>
            <p:ph type="pic" sz="quarter" idx="159"/>
          </p:nvPr>
        </p:nvSpPr>
        <p:spPr/>
      </p:sp>
      <p:sp>
        <p:nvSpPr>
          <p:cNvPr id="8" name="Picture Placeholder 7">
            <a:extLst>
              <a:ext uri="{FF2B5EF4-FFF2-40B4-BE49-F238E27FC236}">
                <a16:creationId xmlns:a16="http://schemas.microsoft.com/office/drawing/2014/main" id="{DC5B6652-D4FB-47EA-81B3-0A60EEF3ACCA}"/>
              </a:ext>
            </a:extLst>
          </p:cNvPr>
          <p:cNvSpPr>
            <a:spLocks noGrp="1"/>
          </p:cNvSpPr>
          <p:nvPr>
            <p:ph type="pic" sz="quarter" idx="161"/>
          </p:nvPr>
        </p:nvSpPr>
        <p:spPr/>
      </p:sp>
    </p:spTree>
    <p:extLst>
      <p:ext uri="{BB962C8B-B14F-4D97-AF65-F5344CB8AC3E}">
        <p14:creationId xmlns:p14="http://schemas.microsoft.com/office/powerpoint/2010/main" val="118683742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Rectangle 1">
            <a:extLst>
              <a:ext uri="{FF2B5EF4-FFF2-40B4-BE49-F238E27FC236}">
                <a16:creationId xmlns:a16="http://schemas.microsoft.com/office/drawing/2014/main" id="{0F6DE141-2141-49C2-9E07-A616A1B03D80}"/>
              </a:ext>
            </a:extLst>
          </p:cNvPr>
          <p:cNvSpPr/>
          <p:nvPr/>
        </p:nvSpPr>
        <p:spPr>
          <a:xfrm>
            <a:off x="0" y="3487116"/>
            <a:ext cx="12192000" cy="1694483"/>
          </a:xfrm>
          <a:prstGeom prst="rect">
            <a:avLst/>
          </a:prstGeom>
          <a:solidFill>
            <a:schemeClr val="tx2">
              <a:alpha val="7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13</a:t>
            </a:fld>
            <a:endParaRPr lang="en-US"/>
          </a:p>
        </p:txBody>
      </p:sp>
      <p:sp>
        <p:nvSpPr>
          <p:cNvPr id="13" name="Subtitle 12">
            <a:extLst>
              <a:ext uri="{FF2B5EF4-FFF2-40B4-BE49-F238E27FC236}">
                <a16:creationId xmlns:a16="http://schemas.microsoft.com/office/drawing/2014/main" id="{D8E26F69-F6CE-4984-95B5-4A5BB39B062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12" name="Title 11">
            <a:extLst>
              <a:ext uri="{FF2B5EF4-FFF2-40B4-BE49-F238E27FC236}">
                <a16:creationId xmlns:a16="http://schemas.microsoft.com/office/drawing/2014/main" id="{95AD00AD-DBC2-4D26-B998-72497063DC77}"/>
              </a:ext>
            </a:extLst>
          </p:cNvPr>
          <p:cNvSpPr>
            <a:spLocks noGrp="1"/>
          </p:cNvSpPr>
          <p:nvPr>
            <p:ph type="title" idx="4294967295"/>
          </p:nvPr>
        </p:nvSpPr>
        <p:spPr>
          <a:xfrm>
            <a:off x="838200" y="481013"/>
            <a:ext cx="10515600" cy="679450"/>
          </a:xfrm>
        </p:spPr>
        <p:txBody>
          <a:bodyPr/>
          <a:lstStyle/>
          <a:p>
            <a:r>
              <a:rPr lang="en-US" b="1" dirty="0"/>
              <a:t>Our </a:t>
            </a:r>
            <a:r>
              <a:rPr lang="en-US" b="1" dirty="0" err="1"/>
              <a:t>Portfolilo</a:t>
            </a:r>
            <a:endParaRPr lang="en-US" b="1" dirty="0"/>
          </a:p>
        </p:txBody>
      </p:sp>
      <p:sp>
        <p:nvSpPr>
          <p:cNvPr id="44" name="Rectangle 43">
            <a:extLst>
              <a:ext uri="{FF2B5EF4-FFF2-40B4-BE49-F238E27FC236}">
                <a16:creationId xmlns:a16="http://schemas.microsoft.com/office/drawing/2014/main" id="{AAF7A4F7-CFEB-44EC-9DD2-1FB317D4D39F}"/>
              </a:ext>
            </a:extLst>
          </p:cNvPr>
          <p:cNvSpPr/>
          <p:nvPr/>
        </p:nvSpPr>
        <p:spPr>
          <a:xfrm>
            <a:off x="2389025" y="3903470"/>
            <a:ext cx="7413951" cy="861774"/>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remaining essentially unchanged. </a:t>
            </a:r>
          </a:p>
        </p:txBody>
      </p:sp>
      <p:sp>
        <p:nvSpPr>
          <p:cNvPr id="45" name="Picture Placeholder 44">
            <a:extLst>
              <a:ext uri="{FF2B5EF4-FFF2-40B4-BE49-F238E27FC236}">
                <a16:creationId xmlns:a16="http://schemas.microsoft.com/office/drawing/2014/main" id="{09A3EE79-72E9-4C79-9F04-12A61FBB0759}"/>
              </a:ext>
            </a:extLst>
          </p:cNvPr>
          <p:cNvSpPr>
            <a:spLocks noGrp="1"/>
          </p:cNvSpPr>
          <p:nvPr>
            <p:ph type="pic" sz="quarter" idx="159"/>
          </p:nvPr>
        </p:nvSpPr>
        <p:spPr/>
      </p:sp>
      <p:sp>
        <p:nvSpPr>
          <p:cNvPr id="47" name="Picture Placeholder 46">
            <a:extLst>
              <a:ext uri="{FF2B5EF4-FFF2-40B4-BE49-F238E27FC236}">
                <a16:creationId xmlns:a16="http://schemas.microsoft.com/office/drawing/2014/main" id="{44100CB8-A8CA-4C19-95AC-3C5FB80FA994}"/>
              </a:ext>
            </a:extLst>
          </p:cNvPr>
          <p:cNvSpPr>
            <a:spLocks noGrp="1"/>
          </p:cNvSpPr>
          <p:nvPr>
            <p:ph type="pic" sz="quarter" idx="160"/>
          </p:nvPr>
        </p:nvSpPr>
        <p:spPr/>
      </p:sp>
      <p:sp>
        <p:nvSpPr>
          <p:cNvPr id="49" name="Picture Placeholder 48">
            <a:extLst>
              <a:ext uri="{FF2B5EF4-FFF2-40B4-BE49-F238E27FC236}">
                <a16:creationId xmlns:a16="http://schemas.microsoft.com/office/drawing/2014/main" id="{82B3F745-CDD9-4D2E-859B-99C14E1D7ED0}"/>
              </a:ext>
            </a:extLst>
          </p:cNvPr>
          <p:cNvSpPr>
            <a:spLocks noGrp="1"/>
          </p:cNvSpPr>
          <p:nvPr>
            <p:ph type="pic" sz="quarter" idx="161"/>
          </p:nvPr>
        </p:nvSpPr>
        <p:spPr/>
      </p:sp>
      <p:sp>
        <p:nvSpPr>
          <p:cNvPr id="51" name="Picture Placeholder 50">
            <a:extLst>
              <a:ext uri="{FF2B5EF4-FFF2-40B4-BE49-F238E27FC236}">
                <a16:creationId xmlns:a16="http://schemas.microsoft.com/office/drawing/2014/main" id="{0215D600-3869-400B-8274-331B62D69579}"/>
              </a:ext>
            </a:extLst>
          </p:cNvPr>
          <p:cNvSpPr>
            <a:spLocks noGrp="1"/>
          </p:cNvSpPr>
          <p:nvPr>
            <p:ph type="pic" sz="quarter" idx="162"/>
          </p:nvPr>
        </p:nvSpPr>
        <p:spPr/>
      </p:sp>
      <p:sp>
        <p:nvSpPr>
          <p:cNvPr id="53" name="Picture Placeholder 52">
            <a:extLst>
              <a:ext uri="{FF2B5EF4-FFF2-40B4-BE49-F238E27FC236}">
                <a16:creationId xmlns:a16="http://schemas.microsoft.com/office/drawing/2014/main" id="{59D44AEE-3718-4FAC-B8EC-4DB3FDA38D50}"/>
              </a:ext>
            </a:extLst>
          </p:cNvPr>
          <p:cNvSpPr>
            <a:spLocks noGrp="1"/>
          </p:cNvSpPr>
          <p:nvPr>
            <p:ph type="pic" sz="quarter" idx="166"/>
          </p:nvPr>
        </p:nvSpPr>
        <p:spPr/>
      </p:sp>
      <p:sp>
        <p:nvSpPr>
          <p:cNvPr id="55" name="Picture Placeholder 54">
            <a:extLst>
              <a:ext uri="{FF2B5EF4-FFF2-40B4-BE49-F238E27FC236}">
                <a16:creationId xmlns:a16="http://schemas.microsoft.com/office/drawing/2014/main" id="{12987E7C-3FCD-4409-A8C8-726A28B13BC7}"/>
              </a:ext>
            </a:extLst>
          </p:cNvPr>
          <p:cNvSpPr>
            <a:spLocks noGrp="1"/>
          </p:cNvSpPr>
          <p:nvPr>
            <p:ph type="pic" sz="quarter" idx="165"/>
          </p:nvPr>
        </p:nvSpPr>
        <p:spPr/>
      </p:sp>
      <p:sp>
        <p:nvSpPr>
          <p:cNvPr id="57" name="Picture Placeholder 56">
            <a:extLst>
              <a:ext uri="{FF2B5EF4-FFF2-40B4-BE49-F238E27FC236}">
                <a16:creationId xmlns:a16="http://schemas.microsoft.com/office/drawing/2014/main" id="{B96853F4-E739-415F-9A3B-120CA5D7CE9C}"/>
              </a:ext>
            </a:extLst>
          </p:cNvPr>
          <p:cNvSpPr>
            <a:spLocks noGrp="1"/>
          </p:cNvSpPr>
          <p:nvPr>
            <p:ph type="pic" sz="quarter" idx="164"/>
          </p:nvPr>
        </p:nvSpPr>
        <p:spPr/>
      </p:sp>
      <p:sp>
        <p:nvSpPr>
          <p:cNvPr id="59" name="Picture Placeholder 58">
            <a:extLst>
              <a:ext uri="{FF2B5EF4-FFF2-40B4-BE49-F238E27FC236}">
                <a16:creationId xmlns:a16="http://schemas.microsoft.com/office/drawing/2014/main" id="{4F165614-C0D9-4842-9BF5-5D9473403BF3}"/>
              </a:ext>
            </a:extLst>
          </p:cNvPr>
          <p:cNvSpPr>
            <a:spLocks noGrp="1"/>
          </p:cNvSpPr>
          <p:nvPr>
            <p:ph type="pic" sz="quarter" idx="163"/>
          </p:nvPr>
        </p:nvSpPr>
        <p:spPr/>
      </p:sp>
      <p:sp>
        <p:nvSpPr>
          <p:cNvPr id="61" name="Picture Placeholder 60">
            <a:extLst>
              <a:ext uri="{FF2B5EF4-FFF2-40B4-BE49-F238E27FC236}">
                <a16:creationId xmlns:a16="http://schemas.microsoft.com/office/drawing/2014/main" id="{4DB34AAC-D04A-4EFF-8687-67BCB115E18D}"/>
              </a:ext>
            </a:extLst>
          </p:cNvPr>
          <p:cNvSpPr>
            <a:spLocks noGrp="1"/>
          </p:cNvSpPr>
          <p:nvPr>
            <p:ph type="pic" sz="quarter" idx="167"/>
          </p:nvPr>
        </p:nvSpPr>
        <p:spPr/>
      </p:sp>
    </p:spTree>
    <p:extLst>
      <p:ext uri="{BB962C8B-B14F-4D97-AF65-F5344CB8AC3E}">
        <p14:creationId xmlns:p14="http://schemas.microsoft.com/office/powerpoint/2010/main" val="387067015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10" name="Rectangle 109">
            <a:extLst>
              <a:ext uri="{FF2B5EF4-FFF2-40B4-BE49-F238E27FC236}">
                <a16:creationId xmlns:a16="http://schemas.microsoft.com/office/drawing/2014/main" id="{920BAA50-8DB3-465B-B3D5-78A6B7A754C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14</a:t>
            </a:fld>
            <a:endParaRPr lang="en-US" dirty="0"/>
          </a:p>
        </p:txBody>
      </p:sp>
      <p:sp>
        <p:nvSpPr>
          <p:cNvPr id="6" name="Title 5">
            <a:extLst>
              <a:ext uri="{FF2B5EF4-FFF2-40B4-BE49-F238E27FC236}">
                <a16:creationId xmlns:a16="http://schemas.microsoft.com/office/drawing/2014/main" id="{4573AA89-42E4-4279-8D57-C046EC7D9A26}"/>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11" name="Subtitle 10">
            <a:extLst>
              <a:ext uri="{FF2B5EF4-FFF2-40B4-BE49-F238E27FC236}">
                <a16:creationId xmlns:a16="http://schemas.microsoft.com/office/drawing/2014/main" id="{A5D7F3BA-F12A-4E5E-A786-60074D7D2AA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cxnSp>
        <p:nvCxnSpPr>
          <p:cNvPr id="7" name="Straight Connector 6">
            <a:extLst>
              <a:ext uri="{FF2B5EF4-FFF2-40B4-BE49-F238E27FC236}">
                <a16:creationId xmlns:a16="http://schemas.microsoft.com/office/drawing/2014/main" id="{48662892-B928-4E18-A2DB-67684EFD3498}"/>
              </a:ext>
            </a:extLst>
          </p:cNvPr>
          <p:cNvCxnSpPr>
            <a:cxnSpLocks/>
          </p:cNvCxnSpPr>
          <p:nvPr/>
        </p:nvCxnSpPr>
        <p:spPr>
          <a:xfrm>
            <a:off x="1788091" y="2398533"/>
            <a:ext cx="3413677" cy="0"/>
          </a:xfrm>
          <a:prstGeom prst="line">
            <a:avLst/>
          </a:prstGeom>
          <a:ln>
            <a:solidFill>
              <a:schemeClr val="accent6"/>
            </a:solidFill>
          </a:ln>
        </p:spPr>
        <p:style>
          <a:lnRef idx="1">
            <a:schemeClr val="accent1"/>
          </a:lnRef>
          <a:fillRef idx="0">
            <a:schemeClr val="accent1"/>
          </a:fillRef>
          <a:effectRef idx="0">
            <a:schemeClr val="accent1"/>
          </a:effectRef>
          <a:fontRef idx="minor">
            <a:schemeClr val="tx1"/>
          </a:fontRef>
        </p:style>
      </p:cxnSp>
      <p:sp>
        <p:nvSpPr>
          <p:cNvPr id="8" name="Freeform 5">
            <a:extLst>
              <a:ext uri="{FF2B5EF4-FFF2-40B4-BE49-F238E27FC236}">
                <a16:creationId xmlns:a16="http://schemas.microsoft.com/office/drawing/2014/main" id="{E987EFE4-C785-445D-955B-7DC4E2760791}"/>
              </a:ext>
            </a:extLst>
          </p:cNvPr>
          <p:cNvSpPr>
            <a:spLocks noEditPoints="1"/>
          </p:cNvSpPr>
          <p:nvPr/>
        </p:nvSpPr>
        <p:spPr bwMode="auto">
          <a:xfrm>
            <a:off x="1225135" y="2233827"/>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9" name="Oval 8">
            <a:extLst>
              <a:ext uri="{FF2B5EF4-FFF2-40B4-BE49-F238E27FC236}">
                <a16:creationId xmlns:a16="http://schemas.microsoft.com/office/drawing/2014/main" id="{EE399D1F-B7C3-47BA-9B55-175E94CF927D}"/>
              </a:ext>
            </a:extLst>
          </p:cNvPr>
          <p:cNvSpPr/>
          <p:nvPr/>
        </p:nvSpPr>
        <p:spPr>
          <a:xfrm>
            <a:off x="1058201" y="2033588"/>
            <a:ext cx="729890" cy="729890"/>
          </a:xfrm>
          <a:prstGeom prst="ellipse">
            <a:avLst/>
          </a:prstGeom>
          <a:noFill/>
          <a:ln w="12700">
            <a:solidFill>
              <a:schemeClr val="accent2"/>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Freeform 11">
            <a:extLst>
              <a:ext uri="{FF2B5EF4-FFF2-40B4-BE49-F238E27FC236}">
                <a16:creationId xmlns:a16="http://schemas.microsoft.com/office/drawing/2014/main" id="{0DAD1292-A175-40FE-A8A4-528D858E1B06}"/>
              </a:ext>
            </a:extLst>
          </p:cNvPr>
          <p:cNvSpPr>
            <a:spLocks/>
          </p:cNvSpPr>
          <p:nvPr/>
        </p:nvSpPr>
        <p:spPr bwMode="auto">
          <a:xfrm>
            <a:off x="5389103" y="2252640"/>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accent3"/>
          </a:solidFill>
          <a:ln>
            <a:noFill/>
          </a:ln>
        </p:spPr>
        <p:txBody>
          <a:bodyPr wrap="square" lIns="0" tIns="0" rIns="0" bIns="0">
            <a:noAutofit/>
          </a:bodyPr>
          <a:lstStyle/>
          <a:p>
            <a:endParaRPr lang="en-US"/>
          </a:p>
        </p:txBody>
      </p:sp>
      <p:sp>
        <p:nvSpPr>
          <p:cNvPr id="12" name="Oval 11">
            <a:extLst>
              <a:ext uri="{FF2B5EF4-FFF2-40B4-BE49-F238E27FC236}">
                <a16:creationId xmlns:a16="http://schemas.microsoft.com/office/drawing/2014/main" id="{954911CC-517F-43A4-ACA2-A7FCED933471}"/>
              </a:ext>
            </a:extLst>
          </p:cNvPr>
          <p:cNvSpPr/>
          <p:nvPr/>
        </p:nvSpPr>
        <p:spPr>
          <a:xfrm rot="10800000">
            <a:off x="5201768" y="2033588"/>
            <a:ext cx="729890" cy="729890"/>
          </a:xfrm>
          <a:prstGeom prst="ellipse">
            <a:avLst/>
          </a:prstGeom>
          <a:noFill/>
          <a:ln w="12700">
            <a:solidFill>
              <a:schemeClr val="accent3"/>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AutoShape 9">
            <a:extLst>
              <a:ext uri="{FF2B5EF4-FFF2-40B4-BE49-F238E27FC236}">
                <a16:creationId xmlns:a16="http://schemas.microsoft.com/office/drawing/2014/main" id="{D8FF275D-380F-452E-9641-E65839E74476}"/>
              </a:ext>
            </a:extLst>
          </p:cNvPr>
          <p:cNvSpPr>
            <a:spLocks/>
          </p:cNvSpPr>
          <p:nvPr/>
        </p:nvSpPr>
        <p:spPr bwMode="auto">
          <a:xfrm>
            <a:off x="9552566" y="2234186"/>
            <a:ext cx="315431" cy="328694"/>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accent4"/>
          </a:solidFill>
          <a:ln>
            <a:noFill/>
          </a:ln>
        </p:spPr>
        <p:txBody>
          <a:bodyPr lIns="0" tIns="0" rIns="0" bIns="0"/>
          <a:lstStyle/>
          <a:p>
            <a:endParaRPr lang="en-US"/>
          </a:p>
        </p:txBody>
      </p:sp>
      <p:sp>
        <p:nvSpPr>
          <p:cNvPr id="14" name="Oval 13">
            <a:extLst>
              <a:ext uri="{FF2B5EF4-FFF2-40B4-BE49-F238E27FC236}">
                <a16:creationId xmlns:a16="http://schemas.microsoft.com/office/drawing/2014/main" id="{4F338403-1865-4A38-8E27-BAF89CC23D6F}"/>
              </a:ext>
            </a:extLst>
          </p:cNvPr>
          <p:cNvSpPr/>
          <p:nvPr/>
        </p:nvSpPr>
        <p:spPr>
          <a:xfrm>
            <a:off x="9345336" y="2033588"/>
            <a:ext cx="729890" cy="729890"/>
          </a:xfrm>
          <a:prstGeom prst="ellipse">
            <a:avLst/>
          </a:prstGeom>
          <a:noFill/>
          <a:ln w="1270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cxnSp>
        <p:nvCxnSpPr>
          <p:cNvPr id="15" name="Straight Connector 14">
            <a:extLst>
              <a:ext uri="{FF2B5EF4-FFF2-40B4-BE49-F238E27FC236}">
                <a16:creationId xmlns:a16="http://schemas.microsoft.com/office/drawing/2014/main" id="{20F0C1E1-3BCC-49E3-B541-DF73CE0B401B}"/>
              </a:ext>
            </a:extLst>
          </p:cNvPr>
          <p:cNvCxnSpPr>
            <a:cxnSpLocks/>
          </p:cNvCxnSpPr>
          <p:nvPr/>
        </p:nvCxnSpPr>
        <p:spPr>
          <a:xfrm>
            <a:off x="5935363" y="2398533"/>
            <a:ext cx="3413677" cy="0"/>
          </a:xfrm>
          <a:prstGeom prst="line">
            <a:avLst/>
          </a:prstGeom>
          <a:ln>
            <a:solidFill>
              <a:schemeClr val="accent6"/>
            </a:solidFill>
          </a:ln>
        </p:spPr>
        <p:style>
          <a:lnRef idx="1">
            <a:schemeClr val="accent1"/>
          </a:lnRef>
          <a:fillRef idx="0">
            <a:schemeClr val="accent1"/>
          </a:fillRef>
          <a:effectRef idx="0">
            <a:schemeClr val="accent1"/>
          </a:effectRef>
          <a:fontRef idx="minor">
            <a:schemeClr val="tx1"/>
          </a:fontRef>
        </p:style>
      </p:cxnSp>
      <p:sp>
        <p:nvSpPr>
          <p:cNvPr id="16" name="Freeform 14">
            <a:extLst>
              <a:ext uri="{FF2B5EF4-FFF2-40B4-BE49-F238E27FC236}">
                <a16:creationId xmlns:a16="http://schemas.microsoft.com/office/drawing/2014/main" id="{0EB2D835-EAB6-49CC-BF06-35FB59FA5EA0}"/>
              </a:ext>
            </a:extLst>
          </p:cNvPr>
          <p:cNvSpPr>
            <a:spLocks/>
          </p:cNvSpPr>
          <p:nvPr/>
        </p:nvSpPr>
        <p:spPr bwMode="auto">
          <a:xfrm rot="12600000">
            <a:off x="938517" y="3103796"/>
            <a:ext cx="2117725" cy="1720084"/>
          </a:xfrm>
          <a:custGeom>
            <a:avLst/>
            <a:gdLst>
              <a:gd name="T0" fmla="*/ 842 w 1033"/>
              <a:gd name="T1" fmla="*/ 421 h 842"/>
              <a:gd name="T2" fmla="*/ 798 w 1033"/>
              <a:gd name="T3" fmla="*/ 608 h 842"/>
              <a:gd name="T4" fmla="*/ 1033 w 1033"/>
              <a:gd name="T5" fmla="*/ 797 h 842"/>
              <a:gd name="T6" fmla="*/ 698 w 1033"/>
              <a:gd name="T7" fmla="*/ 738 h 842"/>
              <a:gd name="T8" fmla="*/ 421 w 1033"/>
              <a:gd name="T9" fmla="*/ 842 h 842"/>
              <a:gd name="T10" fmla="*/ 0 w 1033"/>
              <a:gd name="T11" fmla="*/ 421 h 842"/>
              <a:gd name="T12" fmla="*/ 421 w 1033"/>
              <a:gd name="T13" fmla="*/ 0 h 842"/>
              <a:gd name="T14" fmla="*/ 842 w 1033"/>
              <a:gd name="T15" fmla="*/ 421 h 84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33" h="842">
                <a:moveTo>
                  <a:pt x="842" y="421"/>
                </a:moveTo>
                <a:cubicBezTo>
                  <a:pt x="842" y="489"/>
                  <a:pt x="827" y="550"/>
                  <a:pt x="798" y="608"/>
                </a:cubicBezTo>
                <a:cubicBezTo>
                  <a:pt x="876" y="671"/>
                  <a:pt x="955" y="734"/>
                  <a:pt x="1033" y="797"/>
                </a:cubicBezTo>
                <a:cubicBezTo>
                  <a:pt x="698" y="738"/>
                  <a:pt x="809" y="758"/>
                  <a:pt x="698" y="738"/>
                </a:cubicBezTo>
                <a:cubicBezTo>
                  <a:pt x="618" y="808"/>
                  <a:pt x="519" y="842"/>
                  <a:pt x="421" y="842"/>
                </a:cubicBezTo>
                <a:cubicBezTo>
                  <a:pt x="188" y="842"/>
                  <a:pt x="0" y="653"/>
                  <a:pt x="0" y="421"/>
                </a:cubicBezTo>
                <a:cubicBezTo>
                  <a:pt x="0" y="188"/>
                  <a:pt x="188" y="0"/>
                  <a:pt x="421" y="0"/>
                </a:cubicBezTo>
                <a:cubicBezTo>
                  <a:pt x="653" y="0"/>
                  <a:pt x="842" y="188"/>
                  <a:pt x="842" y="421"/>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7" name="Oval 16">
            <a:extLst>
              <a:ext uri="{FF2B5EF4-FFF2-40B4-BE49-F238E27FC236}">
                <a16:creationId xmlns:a16="http://schemas.microsoft.com/office/drawing/2014/main" id="{34229454-9C62-4A31-B638-ED6153640B22}"/>
              </a:ext>
            </a:extLst>
          </p:cNvPr>
          <p:cNvSpPr>
            <a:spLocks noChangeArrowheads="1"/>
          </p:cNvSpPr>
          <p:nvPr/>
        </p:nvSpPr>
        <p:spPr bwMode="auto">
          <a:xfrm rot="12600000">
            <a:off x="1113079" y="4505421"/>
            <a:ext cx="1208830" cy="1204286"/>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8" name="Oval 17">
            <a:extLst>
              <a:ext uri="{FF2B5EF4-FFF2-40B4-BE49-F238E27FC236}">
                <a16:creationId xmlns:a16="http://schemas.microsoft.com/office/drawing/2014/main" id="{24E3FB86-0ECC-4DC2-B243-6C6A4DF1D87E}"/>
              </a:ext>
            </a:extLst>
          </p:cNvPr>
          <p:cNvSpPr>
            <a:spLocks noChangeArrowheads="1"/>
          </p:cNvSpPr>
          <p:nvPr/>
        </p:nvSpPr>
        <p:spPr bwMode="auto">
          <a:xfrm rot="12600000">
            <a:off x="1194879" y="4587222"/>
            <a:ext cx="1045229" cy="1040684"/>
          </a:xfrm>
          <a:prstGeom prst="ellipse">
            <a:avLst/>
          </a:pr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
        <p:nvSpPr>
          <p:cNvPr id="32" name="Freeform 14">
            <a:extLst>
              <a:ext uri="{FF2B5EF4-FFF2-40B4-BE49-F238E27FC236}">
                <a16:creationId xmlns:a16="http://schemas.microsoft.com/office/drawing/2014/main" id="{574CEFD8-15D7-4001-AE11-45955384A704}"/>
              </a:ext>
            </a:extLst>
          </p:cNvPr>
          <p:cNvSpPr>
            <a:spLocks/>
          </p:cNvSpPr>
          <p:nvPr/>
        </p:nvSpPr>
        <p:spPr bwMode="auto">
          <a:xfrm rot="12600000">
            <a:off x="5037138" y="3103796"/>
            <a:ext cx="2117725" cy="1720084"/>
          </a:xfrm>
          <a:custGeom>
            <a:avLst/>
            <a:gdLst>
              <a:gd name="T0" fmla="*/ 842 w 1033"/>
              <a:gd name="T1" fmla="*/ 421 h 842"/>
              <a:gd name="T2" fmla="*/ 798 w 1033"/>
              <a:gd name="T3" fmla="*/ 608 h 842"/>
              <a:gd name="T4" fmla="*/ 1033 w 1033"/>
              <a:gd name="T5" fmla="*/ 797 h 842"/>
              <a:gd name="T6" fmla="*/ 698 w 1033"/>
              <a:gd name="T7" fmla="*/ 738 h 842"/>
              <a:gd name="T8" fmla="*/ 421 w 1033"/>
              <a:gd name="T9" fmla="*/ 842 h 842"/>
              <a:gd name="T10" fmla="*/ 0 w 1033"/>
              <a:gd name="T11" fmla="*/ 421 h 842"/>
              <a:gd name="T12" fmla="*/ 421 w 1033"/>
              <a:gd name="T13" fmla="*/ 0 h 842"/>
              <a:gd name="T14" fmla="*/ 842 w 1033"/>
              <a:gd name="T15" fmla="*/ 421 h 84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33" h="842">
                <a:moveTo>
                  <a:pt x="842" y="421"/>
                </a:moveTo>
                <a:cubicBezTo>
                  <a:pt x="842" y="489"/>
                  <a:pt x="827" y="550"/>
                  <a:pt x="798" y="608"/>
                </a:cubicBezTo>
                <a:cubicBezTo>
                  <a:pt x="876" y="671"/>
                  <a:pt x="955" y="734"/>
                  <a:pt x="1033" y="797"/>
                </a:cubicBezTo>
                <a:cubicBezTo>
                  <a:pt x="698" y="738"/>
                  <a:pt x="809" y="758"/>
                  <a:pt x="698" y="738"/>
                </a:cubicBezTo>
                <a:cubicBezTo>
                  <a:pt x="618" y="808"/>
                  <a:pt x="519" y="842"/>
                  <a:pt x="421" y="842"/>
                </a:cubicBezTo>
                <a:cubicBezTo>
                  <a:pt x="188" y="842"/>
                  <a:pt x="0" y="653"/>
                  <a:pt x="0" y="421"/>
                </a:cubicBezTo>
                <a:cubicBezTo>
                  <a:pt x="0" y="188"/>
                  <a:pt x="188" y="0"/>
                  <a:pt x="421" y="0"/>
                </a:cubicBezTo>
                <a:cubicBezTo>
                  <a:pt x="653" y="0"/>
                  <a:pt x="842" y="188"/>
                  <a:pt x="842" y="421"/>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33" name="Oval 32">
            <a:extLst>
              <a:ext uri="{FF2B5EF4-FFF2-40B4-BE49-F238E27FC236}">
                <a16:creationId xmlns:a16="http://schemas.microsoft.com/office/drawing/2014/main" id="{FA11CA7A-C9A5-462F-9674-3ADD99BD7787}"/>
              </a:ext>
            </a:extLst>
          </p:cNvPr>
          <p:cNvSpPr>
            <a:spLocks noChangeArrowheads="1"/>
          </p:cNvSpPr>
          <p:nvPr/>
        </p:nvSpPr>
        <p:spPr bwMode="auto">
          <a:xfrm rot="12600000">
            <a:off x="5211700" y="4505421"/>
            <a:ext cx="1208830" cy="1204286"/>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4" name="Oval 33">
            <a:extLst>
              <a:ext uri="{FF2B5EF4-FFF2-40B4-BE49-F238E27FC236}">
                <a16:creationId xmlns:a16="http://schemas.microsoft.com/office/drawing/2014/main" id="{9AE126E9-4506-4993-883F-104E1672B037}"/>
              </a:ext>
            </a:extLst>
          </p:cNvPr>
          <p:cNvSpPr>
            <a:spLocks noChangeArrowheads="1"/>
          </p:cNvSpPr>
          <p:nvPr/>
        </p:nvSpPr>
        <p:spPr bwMode="auto">
          <a:xfrm rot="12600000">
            <a:off x="5293500" y="4587222"/>
            <a:ext cx="1045229" cy="1040684"/>
          </a:xfrm>
          <a:prstGeom prst="ellipse">
            <a:avLst/>
          </a:pr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
        <p:nvSpPr>
          <p:cNvPr id="36" name="Freeform 14">
            <a:extLst>
              <a:ext uri="{FF2B5EF4-FFF2-40B4-BE49-F238E27FC236}">
                <a16:creationId xmlns:a16="http://schemas.microsoft.com/office/drawing/2014/main" id="{9468A7B8-5EC0-492D-9D97-2E39D4DB6412}"/>
              </a:ext>
            </a:extLst>
          </p:cNvPr>
          <p:cNvSpPr>
            <a:spLocks/>
          </p:cNvSpPr>
          <p:nvPr/>
        </p:nvSpPr>
        <p:spPr bwMode="auto">
          <a:xfrm rot="12600000">
            <a:off x="9135758" y="3261727"/>
            <a:ext cx="2117725" cy="1720084"/>
          </a:xfrm>
          <a:custGeom>
            <a:avLst/>
            <a:gdLst>
              <a:gd name="T0" fmla="*/ 842 w 1033"/>
              <a:gd name="T1" fmla="*/ 421 h 842"/>
              <a:gd name="T2" fmla="*/ 798 w 1033"/>
              <a:gd name="T3" fmla="*/ 608 h 842"/>
              <a:gd name="T4" fmla="*/ 1033 w 1033"/>
              <a:gd name="T5" fmla="*/ 797 h 842"/>
              <a:gd name="T6" fmla="*/ 698 w 1033"/>
              <a:gd name="T7" fmla="*/ 738 h 842"/>
              <a:gd name="T8" fmla="*/ 421 w 1033"/>
              <a:gd name="T9" fmla="*/ 842 h 842"/>
              <a:gd name="T10" fmla="*/ 0 w 1033"/>
              <a:gd name="T11" fmla="*/ 421 h 842"/>
              <a:gd name="T12" fmla="*/ 421 w 1033"/>
              <a:gd name="T13" fmla="*/ 0 h 842"/>
              <a:gd name="T14" fmla="*/ 842 w 1033"/>
              <a:gd name="T15" fmla="*/ 421 h 84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33" h="842">
                <a:moveTo>
                  <a:pt x="842" y="421"/>
                </a:moveTo>
                <a:cubicBezTo>
                  <a:pt x="842" y="489"/>
                  <a:pt x="827" y="550"/>
                  <a:pt x="798" y="608"/>
                </a:cubicBezTo>
                <a:cubicBezTo>
                  <a:pt x="876" y="671"/>
                  <a:pt x="955" y="734"/>
                  <a:pt x="1033" y="797"/>
                </a:cubicBezTo>
                <a:cubicBezTo>
                  <a:pt x="698" y="738"/>
                  <a:pt x="809" y="758"/>
                  <a:pt x="698" y="738"/>
                </a:cubicBezTo>
                <a:cubicBezTo>
                  <a:pt x="618" y="808"/>
                  <a:pt x="519" y="842"/>
                  <a:pt x="421" y="842"/>
                </a:cubicBezTo>
                <a:cubicBezTo>
                  <a:pt x="188" y="842"/>
                  <a:pt x="0" y="653"/>
                  <a:pt x="0" y="421"/>
                </a:cubicBezTo>
                <a:cubicBezTo>
                  <a:pt x="0" y="188"/>
                  <a:pt x="188" y="0"/>
                  <a:pt x="421" y="0"/>
                </a:cubicBezTo>
                <a:cubicBezTo>
                  <a:pt x="653" y="0"/>
                  <a:pt x="842" y="188"/>
                  <a:pt x="842" y="421"/>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37" name="Oval 36">
            <a:extLst>
              <a:ext uri="{FF2B5EF4-FFF2-40B4-BE49-F238E27FC236}">
                <a16:creationId xmlns:a16="http://schemas.microsoft.com/office/drawing/2014/main" id="{B79D93FA-A77B-49A4-82F7-54A0E62541A7}"/>
              </a:ext>
            </a:extLst>
          </p:cNvPr>
          <p:cNvSpPr>
            <a:spLocks noChangeArrowheads="1"/>
          </p:cNvSpPr>
          <p:nvPr/>
        </p:nvSpPr>
        <p:spPr bwMode="auto">
          <a:xfrm rot="12600000">
            <a:off x="9310320" y="4505421"/>
            <a:ext cx="1208830" cy="1204286"/>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38" name="Oval 37">
            <a:extLst>
              <a:ext uri="{FF2B5EF4-FFF2-40B4-BE49-F238E27FC236}">
                <a16:creationId xmlns:a16="http://schemas.microsoft.com/office/drawing/2014/main" id="{3F8A6FD2-4D3A-4E2E-A715-99C8AC4333F7}"/>
              </a:ext>
            </a:extLst>
          </p:cNvPr>
          <p:cNvSpPr>
            <a:spLocks noChangeArrowheads="1"/>
          </p:cNvSpPr>
          <p:nvPr/>
        </p:nvSpPr>
        <p:spPr bwMode="auto">
          <a:xfrm rot="12600000">
            <a:off x="9392120" y="4587222"/>
            <a:ext cx="1045229" cy="1040684"/>
          </a:xfrm>
          <a:prstGeom prst="ellipse">
            <a:avLst/>
          </a:pr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
        <p:nvSpPr>
          <p:cNvPr id="39" name="TextBox 38">
            <a:extLst>
              <a:ext uri="{FF2B5EF4-FFF2-40B4-BE49-F238E27FC236}">
                <a16:creationId xmlns:a16="http://schemas.microsoft.com/office/drawing/2014/main" id="{81DA27CF-2B79-4D60-8FC3-DBAEFBA57A1E}"/>
              </a:ext>
            </a:extLst>
          </p:cNvPr>
          <p:cNvSpPr txBox="1"/>
          <p:nvPr/>
        </p:nvSpPr>
        <p:spPr>
          <a:xfrm>
            <a:off x="1359062" y="4922898"/>
            <a:ext cx="716863" cy="369332"/>
          </a:xfrm>
          <a:prstGeom prst="rect">
            <a:avLst/>
          </a:prstGeom>
          <a:noFill/>
        </p:spPr>
        <p:txBody>
          <a:bodyPr wrap="none" rtlCol="0">
            <a:spAutoFit/>
          </a:bodyPr>
          <a:lstStyle/>
          <a:p>
            <a:r>
              <a:rPr lang="en-US" b="1" dirty="0">
                <a:solidFill>
                  <a:schemeClr val="bg1"/>
                </a:solidFill>
                <a:latin typeface="Roboto" panose="02000000000000000000" pitchFamily="2" charset="0"/>
                <a:ea typeface="Roboto" panose="02000000000000000000" pitchFamily="2" charset="0"/>
              </a:rPr>
              <a:t>2016</a:t>
            </a:r>
          </a:p>
        </p:txBody>
      </p:sp>
      <p:sp>
        <p:nvSpPr>
          <p:cNvPr id="42" name="TextBox 41">
            <a:extLst>
              <a:ext uri="{FF2B5EF4-FFF2-40B4-BE49-F238E27FC236}">
                <a16:creationId xmlns:a16="http://schemas.microsoft.com/office/drawing/2014/main" id="{6FEEEE0F-9052-4432-96CD-5B6EE9523A7C}"/>
              </a:ext>
            </a:extLst>
          </p:cNvPr>
          <p:cNvSpPr txBox="1"/>
          <p:nvPr/>
        </p:nvSpPr>
        <p:spPr>
          <a:xfrm>
            <a:off x="5457683" y="4922898"/>
            <a:ext cx="716863" cy="369332"/>
          </a:xfrm>
          <a:prstGeom prst="rect">
            <a:avLst/>
          </a:prstGeom>
          <a:noFill/>
        </p:spPr>
        <p:txBody>
          <a:bodyPr wrap="none" rtlCol="0">
            <a:spAutoFit/>
          </a:bodyPr>
          <a:lstStyle/>
          <a:p>
            <a:r>
              <a:rPr lang="en-US" b="1" dirty="0">
                <a:solidFill>
                  <a:schemeClr val="bg1"/>
                </a:solidFill>
                <a:latin typeface="Roboto" panose="02000000000000000000" pitchFamily="2" charset="0"/>
                <a:ea typeface="Roboto" panose="02000000000000000000" pitchFamily="2" charset="0"/>
              </a:rPr>
              <a:t>2017</a:t>
            </a:r>
          </a:p>
        </p:txBody>
      </p:sp>
      <p:sp>
        <p:nvSpPr>
          <p:cNvPr id="43" name="TextBox 42">
            <a:extLst>
              <a:ext uri="{FF2B5EF4-FFF2-40B4-BE49-F238E27FC236}">
                <a16:creationId xmlns:a16="http://schemas.microsoft.com/office/drawing/2014/main" id="{786F5A7E-95F8-4557-9C00-C0E7873592BB}"/>
              </a:ext>
            </a:extLst>
          </p:cNvPr>
          <p:cNvSpPr txBox="1"/>
          <p:nvPr/>
        </p:nvSpPr>
        <p:spPr>
          <a:xfrm>
            <a:off x="9556303" y="4922898"/>
            <a:ext cx="716863" cy="369332"/>
          </a:xfrm>
          <a:prstGeom prst="rect">
            <a:avLst/>
          </a:prstGeom>
          <a:noFill/>
        </p:spPr>
        <p:txBody>
          <a:bodyPr wrap="none" rtlCol="0">
            <a:spAutoFit/>
          </a:bodyPr>
          <a:lstStyle/>
          <a:p>
            <a:r>
              <a:rPr lang="en-US" b="1" dirty="0">
                <a:solidFill>
                  <a:schemeClr val="bg1"/>
                </a:solidFill>
                <a:latin typeface="Roboto" panose="02000000000000000000" pitchFamily="2" charset="0"/>
                <a:ea typeface="Roboto" panose="02000000000000000000" pitchFamily="2" charset="0"/>
              </a:rPr>
              <a:t>2018</a:t>
            </a:r>
          </a:p>
        </p:txBody>
      </p:sp>
      <p:sp>
        <p:nvSpPr>
          <p:cNvPr id="44" name="Rectangle 43">
            <a:extLst>
              <a:ext uri="{FF2B5EF4-FFF2-40B4-BE49-F238E27FC236}">
                <a16:creationId xmlns:a16="http://schemas.microsoft.com/office/drawing/2014/main" id="{000AD93F-2492-46D6-8E42-B07C59239D79}"/>
              </a:ext>
            </a:extLst>
          </p:cNvPr>
          <p:cNvSpPr/>
          <p:nvPr/>
        </p:nvSpPr>
        <p:spPr>
          <a:xfrm>
            <a:off x="1567204" y="3574326"/>
            <a:ext cx="1311029" cy="913070"/>
          </a:xfrm>
          <a:prstGeom prst="rect">
            <a:avLst/>
          </a:prstGeom>
        </p:spPr>
        <p:txBody>
          <a:bodyPr wrap="square">
            <a:spAutoFit/>
          </a:bodyPr>
          <a:lstStyle/>
          <a:p>
            <a:pPr algn="ctr">
              <a:lnSpc>
                <a:spcPts val="16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of the printing and typesetting unchanged. </a:t>
            </a:r>
          </a:p>
        </p:txBody>
      </p:sp>
      <p:sp>
        <p:nvSpPr>
          <p:cNvPr id="45" name="Rectangle 44">
            <a:extLst>
              <a:ext uri="{FF2B5EF4-FFF2-40B4-BE49-F238E27FC236}">
                <a16:creationId xmlns:a16="http://schemas.microsoft.com/office/drawing/2014/main" id="{3406FFB6-942E-4CB5-85D9-74947D64521E}"/>
              </a:ext>
            </a:extLst>
          </p:cNvPr>
          <p:cNvSpPr/>
          <p:nvPr/>
        </p:nvSpPr>
        <p:spPr>
          <a:xfrm>
            <a:off x="5659824" y="3574326"/>
            <a:ext cx="1311029" cy="913070"/>
          </a:xfrm>
          <a:prstGeom prst="rect">
            <a:avLst/>
          </a:prstGeom>
        </p:spPr>
        <p:txBody>
          <a:bodyPr wrap="square">
            <a:spAutoFit/>
          </a:bodyPr>
          <a:lstStyle/>
          <a:p>
            <a:pPr algn="ctr">
              <a:lnSpc>
                <a:spcPts val="16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of the printing and typesetting unchanged. </a:t>
            </a:r>
          </a:p>
        </p:txBody>
      </p:sp>
      <p:sp>
        <p:nvSpPr>
          <p:cNvPr id="46" name="Rectangle 45">
            <a:extLst>
              <a:ext uri="{FF2B5EF4-FFF2-40B4-BE49-F238E27FC236}">
                <a16:creationId xmlns:a16="http://schemas.microsoft.com/office/drawing/2014/main" id="{C4FB509B-848C-471F-A889-E2E2404E8AFC}"/>
              </a:ext>
            </a:extLst>
          </p:cNvPr>
          <p:cNvSpPr/>
          <p:nvPr/>
        </p:nvSpPr>
        <p:spPr>
          <a:xfrm>
            <a:off x="9745206" y="3574326"/>
            <a:ext cx="1311029" cy="913070"/>
          </a:xfrm>
          <a:prstGeom prst="rect">
            <a:avLst/>
          </a:prstGeom>
        </p:spPr>
        <p:txBody>
          <a:bodyPr wrap="square">
            <a:spAutoFit/>
          </a:bodyPr>
          <a:lstStyle/>
          <a:p>
            <a:pPr algn="ctr">
              <a:lnSpc>
                <a:spcPts val="16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of the printing and typesetting unchanged. </a:t>
            </a:r>
          </a:p>
        </p:txBody>
      </p:sp>
    </p:spTree>
    <p:extLst>
      <p:ext uri="{BB962C8B-B14F-4D97-AF65-F5344CB8AC3E}">
        <p14:creationId xmlns:p14="http://schemas.microsoft.com/office/powerpoint/2010/main" val="161555106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15</a:t>
            </a:fld>
            <a:endParaRPr lang="en-US" dirty="0"/>
          </a:p>
        </p:txBody>
      </p:sp>
      <p:sp>
        <p:nvSpPr>
          <p:cNvPr id="6" name="Rectangle 5">
            <a:extLst>
              <a:ext uri="{FF2B5EF4-FFF2-40B4-BE49-F238E27FC236}">
                <a16:creationId xmlns:a16="http://schemas.microsoft.com/office/drawing/2014/main" id="{63997F5E-D833-43A3-936A-E583BC222834}"/>
              </a:ext>
            </a:extLst>
          </p:cNvPr>
          <p:cNvSpPr>
            <a:spLocks noChangeArrowheads="1"/>
          </p:cNvSpPr>
          <p:nvPr/>
        </p:nvSpPr>
        <p:spPr bwMode="auto">
          <a:xfrm>
            <a:off x="6103741" y="0"/>
            <a:ext cx="53975" cy="6858000"/>
          </a:xfrm>
          <a:prstGeom prst="rect">
            <a:avLst/>
          </a:pr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7" name="Oval 6">
            <a:extLst>
              <a:ext uri="{FF2B5EF4-FFF2-40B4-BE49-F238E27FC236}">
                <a16:creationId xmlns:a16="http://schemas.microsoft.com/office/drawing/2014/main" id="{6490ED41-B0BE-47C2-95C3-83E51F26E206}"/>
              </a:ext>
            </a:extLst>
          </p:cNvPr>
          <p:cNvSpPr>
            <a:spLocks noChangeArrowheads="1"/>
          </p:cNvSpPr>
          <p:nvPr/>
        </p:nvSpPr>
        <p:spPr bwMode="auto">
          <a:xfrm>
            <a:off x="5906891" y="2049463"/>
            <a:ext cx="447675" cy="444500"/>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8" name="Oval 7">
            <a:extLst>
              <a:ext uri="{FF2B5EF4-FFF2-40B4-BE49-F238E27FC236}">
                <a16:creationId xmlns:a16="http://schemas.microsoft.com/office/drawing/2014/main" id="{C1C72CC2-6D87-43FF-AE8D-49B1B1A27548}"/>
              </a:ext>
            </a:extLst>
          </p:cNvPr>
          <p:cNvSpPr>
            <a:spLocks noChangeArrowheads="1"/>
          </p:cNvSpPr>
          <p:nvPr/>
        </p:nvSpPr>
        <p:spPr bwMode="auto">
          <a:xfrm>
            <a:off x="5964041" y="2105025"/>
            <a:ext cx="333375" cy="331788"/>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9" name="Oval 8">
            <a:extLst>
              <a:ext uri="{FF2B5EF4-FFF2-40B4-BE49-F238E27FC236}">
                <a16:creationId xmlns:a16="http://schemas.microsoft.com/office/drawing/2014/main" id="{846483CA-3A37-485C-B584-650ACED493F4}"/>
              </a:ext>
            </a:extLst>
          </p:cNvPr>
          <p:cNvSpPr>
            <a:spLocks noChangeArrowheads="1"/>
          </p:cNvSpPr>
          <p:nvPr/>
        </p:nvSpPr>
        <p:spPr bwMode="auto">
          <a:xfrm>
            <a:off x="5906891" y="3254375"/>
            <a:ext cx="447675" cy="447675"/>
          </a:xfrm>
          <a:prstGeom prst="ellipse">
            <a:avLst/>
          </a:pr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0" name="Oval 9">
            <a:extLst>
              <a:ext uri="{FF2B5EF4-FFF2-40B4-BE49-F238E27FC236}">
                <a16:creationId xmlns:a16="http://schemas.microsoft.com/office/drawing/2014/main" id="{C253EE1B-2EA4-4360-BE83-18B64F3DF906}"/>
              </a:ext>
            </a:extLst>
          </p:cNvPr>
          <p:cNvSpPr>
            <a:spLocks noChangeArrowheads="1"/>
          </p:cNvSpPr>
          <p:nvPr/>
        </p:nvSpPr>
        <p:spPr bwMode="auto">
          <a:xfrm>
            <a:off x="5964041" y="3311525"/>
            <a:ext cx="333375" cy="333375"/>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1" name="Oval 10">
            <a:extLst>
              <a:ext uri="{FF2B5EF4-FFF2-40B4-BE49-F238E27FC236}">
                <a16:creationId xmlns:a16="http://schemas.microsoft.com/office/drawing/2014/main" id="{273557AA-C2A0-4522-8125-42962D50ADC8}"/>
              </a:ext>
            </a:extLst>
          </p:cNvPr>
          <p:cNvSpPr>
            <a:spLocks noChangeArrowheads="1"/>
          </p:cNvSpPr>
          <p:nvPr/>
        </p:nvSpPr>
        <p:spPr bwMode="auto">
          <a:xfrm>
            <a:off x="5906891" y="4462463"/>
            <a:ext cx="447675" cy="446088"/>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12" name="Oval 11">
            <a:extLst>
              <a:ext uri="{FF2B5EF4-FFF2-40B4-BE49-F238E27FC236}">
                <a16:creationId xmlns:a16="http://schemas.microsoft.com/office/drawing/2014/main" id="{FE912AD9-B9D1-4F99-BA86-5128E4A1C9B8}"/>
              </a:ext>
            </a:extLst>
          </p:cNvPr>
          <p:cNvSpPr>
            <a:spLocks noChangeArrowheads="1"/>
          </p:cNvSpPr>
          <p:nvPr/>
        </p:nvSpPr>
        <p:spPr bwMode="auto">
          <a:xfrm>
            <a:off x="5964041" y="4519613"/>
            <a:ext cx="333375" cy="331788"/>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3" name="Oval 12">
            <a:extLst>
              <a:ext uri="{FF2B5EF4-FFF2-40B4-BE49-F238E27FC236}">
                <a16:creationId xmlns:a16="http://schemas.microsoft.com/office/drawing/2014/main" id="{90C86D0F-34A3-40BE-A392-2F6916033F99}"/>
              </a:ext>
            </a:extLst>
          </p:cNvPr>
          <p:cNvSpPr>
            <a:spLocks noChangeArrowheads="1"/>
          </p:cNvSpPr>
          <p:nvPr/>
        </p:nvSpPr>
        <p:spPr bwMode="auto">
          <a:xfrm>
            <a:off x="5906891" y="5668963"/>
            <a:ext cx="447675" cy="446088"/>
          </a:xfrm>
          <a:prstGeom prst="ellipse">
            <a:avLst/>
          </a:pr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14" name="Oval 13">
            <a:extLst>
              <a:ext uri="{FF2B5EF4-FFF2-40B4-BE49-F238E27FC236}">
                <a16:creationId xmlns:a16="http://schemas.microsoft.com/office/drawing/2014/main" id="{D297AF4B-A65B-4AB3-A05F-2A725CBF2E1C}"/>
              </a:ext>
            </a:extLst>
          </p:cNvPr>
          <p:cNvSpPr>
            <a:spLocks noChangeArrowheads="1"/>
          </p:cNvSpPr>
          <p:nvPr/>
        </p:nvSpPr>
        <p:spPr bwMode="auto">
          <a:xfrm>
            <a:off x="5964041" y="5726113"/>
            <a:ext cx="333375" cy="331788"/>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7" name="Freeform 16">
            <a:extLst>
              <a:ext uri="{FF2B5EF4-FFF2-40B4-BE49-F238E27FC236}">
                <a16:creationId xmlns:a16="http://schemas.microsoft.com/office/drawing/2014/main" id="{4BC8CA42-D470-4629-A893-2D739926D4EB}"/>
              </a:ext>
            </a:extLst>
          </p:cNvPr>
          <p:cNvSpPr>
            <a:spLocks/>
          </p:cNvSpPr>
          <p:nvPr/>
        </p:nvSpPr>
        <p:spPr bwMode="auto">
          <a:xfrm>
            <a:off x="6422828" y="1751418"/>
            <a:ext cx="2189862" cy="1781025"/>
          </a:xfrm>
          <a:custGeom>
            <a:avLst/>
            <a:gdLst>
              <a:gd name="T0" fmla="*/ 191 w 1033"/>
              <a:gd name="T1" fmla="*/ 421 h 842"/>
              <a:gd name="T2" fmla="*/ 235 w 1033"/>
              <a:gd name="T3" fmla="*/ 608 h 842"/>
              <a:gd name="T4" fmla="*/ 0 w 1033"/>
              <a:gd name="T5" fmla="*/ 797 h 842"/>
              <a:gd name="T6" fmla="*/ 335 w 1033"/>
              <a:gd name="T7" fmla="*/ 738 h 842"/>
              <a:gd name="T8" fmla="*/ 612 w 1033"/>
              <a:gd name="T9" fmla="*/ 842 h 842"/>
              <a:gd name="T10" fmla="*/ 1033 w 1033"/>
              <a:gd name="T11" fmla="*/ 421 h 842"/>
              <a:gd name="T12" fmla="*/ 612 w 1033"/>
              <a:gd name="T13" fmla="*/ 0 h 842"/>
              <a:gd name="T14" fmla="*/ 191 w 1033"/>
              <a:gd name="T15" fmla="*/ 421 h 84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33" h="842">
                <a:moveTo>
                  <a:pt x="191" y="421"/>
                </a:moveTo>
                <a:cubicBezTo>
                  <a:pt x="191" y="489"/>
                  <a:pt x="206" y="550"/>
                  <a:pt x="235" y="608"/>
                </a:cubicBezTo>
                <a:cubicBezTo>
                  <a:pt x="157" y="671"/>
                  <a:pt x="78" y="734"/>
                  <a:pt x="0" y="797"/>
                </a:cubicBezTo>
                <a:cubicBezTo>
                  <a:pt x="335" y="738"/>
                  <a:pt x="223" y="758"/>
                  <a:pt x="335" y="738"/>
                </a:cubicBezTo>
                <a:cubicBezTo>
                  <a:pt x="415" y="808"/>
                  <a:pt x="513" y="842"/>
                  <a:pt x="612" y="842"/>
                </a:cubicBezTo>
                <a:cubicBezTo>
                  <a:pt x="844" y="842"/>
                  <a:pt x="1033" y="653"/>
                  <a:pt x="1033" y="421"/>
                </a:cubicBezTo>
                <a:cubicBezTo>
                  <a:pt x="1033" y="188"/>
                  <a:pt x="844" y="0"/>
                  <a:pt x="612" y="0"/>
                </a:cubicBezTo>
                <a:cubicBezTo>
                  <a:pt x="380" y="0"/>
                  <a:pt x="191" y="188"/>
                  <a:pt x="191" y="421"/>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9" name="Oval 18">
            <a:extLst>
              <a:ext uri="{FF2B5EF4-FFF2-40B4-BE49-F238E27FC236}">
                <a16:creationId xmlns:a16="http://schemas.microsoft.com/office/drawing/2014/main" id="{907C0881-014E-4171-9992-7ED02D82AAA5}"/>
              </a:ext>
            </a:extLst>
          </p:cNvPr>
          <p:cNvSpPr>
            <a:spLocks noChangeArrowheads="1"/>
          </p:cNvSpPr>
          <p:nvPr/>
        </p:nvSpPr>
        <p:spPr bwMode="auto">
          <a:xfrm>
            <a:off x="7928945" y="999534"/>
            <a:ext cx="1555460" cy="1550761"/>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2" name="Oval 21">
            <a:extLst>
              <a:ext uri="{FF2B5EF4-FFF2-40B4-BE49-F238E27FC236}">
                <a16:creationId xmlns:a16="http://schemas.microsoft.com/office/drawing/2014/main" id="{FDFC0D4D-BC34-4C46-8481-945860121A22}"/>
              </a:ext>
            </a:extLst>
          </p:cNvPr>
          <p:cNvSpPr>
            <a:spLocks noChangeArrowheads="1"/>
          </p:cNvSpPr>
          <p:nvPr/>
        </p:nvSpPr>
        <p:spPr bwMode="auto">
          <a:xfrm>
            <a:off x="8013532" y="1084121"/>
            <a:ext cx="1386286" cy="1381587"/>
          </a:xfrm>
          <a:prstGeom prst="ellipse">
            <a:avLst/>
          </a:pr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15" name="Freeform 14">
            <a:extLst>
              <a:ext uri="{FF2B5EF4-FFF2-40B4-BE49-F238E27FC236}">
                <a16:creationId xmlns:a16="http://schemas.microsoft.com/office/drawing/2014/main" id="{5068646F-A572-465E-AF42-B85A47403E05}"/>
              </a:ext>
            </a:extLst>
          </p:cNvPr>
          <p:cNvSpPr>
            <a:spLocks/>
          </p:cNvSpPr>
          <p:nvPr/>
        </p:nvSpPr>
        <p:spPr bwMode="auto">
          <a:xfrm>
            <a:off x="3732016" y="1089346"/>
            <a:ext cx="2117725" cy="1720084"/>
          </a:xfrm>
          <a:custGeom>
            <a:avLst/>
            <a:gdLst>
              <a:gd name="T0" fmla="*/ 842 w 1033"/>
              <a:gd name="T1" fmla="*/ 421 h 842"/>
              <a:gd name="T2" fmla="*/ 798 w 1033"/>
              <a:gd name="T3" fmla="*/ 608 h 842"/>
              <a:gd name="T4" fmla="*/ 1033 w 1033"/>
              <a:gd name="T5" fmla="*/ 797 h 842"/>
              <a:gd name="T6" fmla="*/ 698 w 1033"/>
              <a:gd name="T7" fmla="*/ 738 h 842"/>
              <a:gd name="T8" fmla="*/ 421 w 1033"/>
              <a:gd name="T9" fmla="*/ 842 h 842"/>
              <a:gd name="T10" fmla="*/ 0 w 1033"/>
              <a:gd name="T11" fmla="*/ 421 h 842"/>
              <a:gd name="T12" fmla="*/ 421 w 1033"/>
              <a:gd name="T13" fmla="*/ 0 h 842"/>
              <a:gd name="T14" fmla="*/ 842 w 1033"/>
              <a:gd name="T15" fmla="*/ 421 h 84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33" h="842">
                <a:moveTo>
                  <a:pt x="842" y="421"/>
                </a:moveTo>
                <a:cubicBezTo>
                  <a:pt x="842" y="489"/>
                  <a:pt x="827" y="550"/>
                  <a:pt x="798" y="608"/>
                </a:cubicBezTo>
                <a:cubicBezTo>
                  <a:pt x="876" y="671"/>
                  <a:pt x="955" y="734"/>
                  <a:pt x="1033" y="797"/>
                </a:cubicBezTo>
                <a:cubicBezTo>
                  <a:pt x="698" y="738"/>
                  <a:pt x="809" y="758"/>
                  <a:pt x="698" y="738"/>
                </a:cubicBezTo>
                <a:cubicBezTo>
                  <a:pt x="618" y="808"/>
                  <a:pt x="519" y="842"/>
                  <a:pt x="421" y="842"/>
                </a:cubicBezTo>
                <a:cubicBezTo>
                  <a:pt x="188" y="842"/>
                  <a:pt x="0" y="653"/>
                  <a:pt x="0" y="421"/>
                </a:cubicBezTo>
                <a:cubicBezTo>
                  <a:pt x="0" y="188"/>
                  <a:pt x="188" y="0"/>
                  <a:pt x="421" y="0"/>
                </a:cubicBezTo>
                <a:cubicBezTo>
                  <a:pt x="653" y="0"/>
                  <a:pt x="842" y="188"/>
                  <a:pt x="842" y="421"/>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23" name="Oval 22">
            <a:extLst>
              <a:ext uri="{FF2B5EF4-FFF2-40B4-BE49-F238E27FC236}">
                <a16:creationId xmlns:a16="http://schemas.microsoft.com/office/drawing/2014/main" id="{965D1FF3-5FC6-4E50-ACC6-F1AF18113D7D}"/>
              </a:ext>
            </a:extLst>
          </p:cNvPr>
          <p:cNvSpPr>
            <a:spLocks noChangeArrowheads="1"/>
          </p:cNvSpPr>
          <p:nvPr/>
        </p:nvSpPr>
        <p:spPr bwMode="auto">
          <a:xfrm>
            <a:off x="3856988" y="216807"/>
            <a:ext cx="1208830" cy="1204286"/>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4" name="Oval 23">
            <a:extLst>
              <a:ext uri="{FF2B5EF4-FFF2-40B4-BE49-F238E27FC236}">
                <a16:creationId xmlns:a16="http://schemas.microsoft.com/office/drawing/2014/main" id="{C1C3D545-24EB-47DA-94A8-EE8C78B495DE}"/>
              </a:ext>
            </a:extLst>
          </p:cNvPr>
          <p:cNvSpPr>
            <a:spLocks noChangeArrowheads="1"/>
          </p:cNvSpPr>
          <p:nvPr/>
        </p:nvSpPr>
        <p:spPr bwMode="auto">
          <a:xfrm>
            <a:off x="3938789" y="298608"/>
            <a:ext cx="1045229" cy="1040684"/>
          </a:xfrm>
          <a:prstGeom prst="ellipse">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18" name="Freeform 17">
            <a:extLst>
              <a:ext uri="{FF2B5EF4-FFF2-40B4-BE49-F238E27FC236}">
                <a16:creationId xmlns:a16="http://schemas.microsoft.com/office/drawing/2014/main" id="{E7CEBB52-00AF-4699-81CC-BF3018A3841B}"/>
              </a:ext>
            </a:extLst>
          </p:cNvPr>
          <p:cNvSpPr>
            <a:spLocks/>
          </p:cNvSpPr>
          <p:nvPr/>
        </p:nvSpPr>
        <p:spPr bwMode="auto">
          <a:xfrm>
            <a:off x="6389656" y="4573206"/>
            <a:ext cx="2411319" cy="1961138"/>
          </a:xfrm>
          <a:custGeom>
            <a:avLst/>
            <a:gdLst>
              <a:gd name="T0" fmla="*/ 191 w 1033"/>
              <a:gd name="T1" fmla="*/ 421 h 842"/>
              <a:gd name="T2" fmla="*/ 235 w 1033"/>
              <a:gd name="T3" fmla="*/ 608 h 842"/>
              <a:gd name="T4" fmla="*/ 0 w 1033"/>
              <a:gd name="T5" fmla="*/ 798 h 842"/>
              <a:gd name="T6" fmla="*/ 335 w 1033"/>
              <a:gd name="T7" fmla="*/ 738 h 842"/>
              <a:gd name="T8" fmla="*/ 612 w 1033"/>
              <a:gd name="T9" fmla="*/ 842 h 842"/>
              <a:gd name="T10" fmla="*/ 1033 w 1033"/>
              <a:gd name="T11" fmla="*/ 421 h 842"/>
              <a:gd name="T12" fmla="*/ 612 w 1033"/>
              <a:gd name="T13" fmla="*/ 0 h 842"/>
              <a:gd name="T14" fmla="*/ 191 w 1033"/>
              <a:gd name="T15" fmla="*/ 421 h 84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33" h="842">
                <a:moveTo>
                  <a:pt x="191" y="421"/>
                </a:moveTo>
                <a:cubicBezTo>
                  <a:pt x="191" y="489"/>
                  <a:pt x="206" y="550"/>
                  <a:pt x="235" y="608"/>
                </a:cubicBezTo>
                <a:cubicBezTo>
                  <a:pt x="157" y="671"/>
                  <a:pt x="78" y="734"/>
                  <a:pt x="0" y="798"/>
                </a:cubicBezTo>
                <a:cubicBezTo>
                  <a:pt x="335" y="738"/>
                  <a:pt x="223" y="758"/>
                  <a:pt x="335" y="738"/>
                </a:cubicBezTo>
                <a:cubicBezTo>
                  <a:pt x="415" y="808"/>
                  <a:pt x="513" y="842"/>
                  <a:pt x="612" y="842"/>
                </a:cubicBezTo>
                <a:cubicBezTo>
                  <a:pt x="844" y="842"/>
                  <a:pt x="1033" y="653"/>
                  <a:pt x="1033" y="421"/>
                </a:cubicBezTo>
                <a:cubicBezTo>
                  <a:pt x="1033" y="188"/>
                  <a:pt x="844" y="0"/>
                  <a:pt x="612" y="0"/>
                </a:cubicBezTo>
                <a:cubicBezTo>
                  <a:pt x="380" y="0"/>
                  <a:pt x="191" y="188"/>
                  <a:pt x="191" y="421"/>
                </a:cubicBezTo>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20" name="Oval 19">
            <a:extLst>
              <a:ext uri="{FF2B5EF4-FFF2-40B4-BE49-F238E27FC236}">
                <a16:creationId xmlns:a16="http://schemas.microsoft.com/office/drawing/2014/main" id="{F1478ACF-67C8-4303-BAC9-CCDC573F8362}"/>
              </a:ext>
            </a:extLst>
          </p:cNvPr>
          <p:cNvSpPr>
            <a:spLocks noChangeArrowheads="1"/>
          </p:cNvSpPr>
          <p:nvPr/>
        </p:nvSpPr>
        <p:spPr bwMode="auto">
          <a:xfrm>
            <a:off x="7465953" y="3605574"/>
            <a:ext cx="1376418" cy="1371244"/>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5" name="Oval 24">
            <a:extLst>
              <a:ext uri="{FF2B5EF4-FFF2-40B4-BE49-F238E27FC236}">
                <a16:creationId xmlns:a16="http://schemas.microsoft.com/office/drawing/2014/main" id="{4D3A6797-4B46-43A7-B3B0-085CBE8DF947}"/>
              </a:ext>
            </a:extLst>
          </p:cNvPr>
          <p:cNvSpPr>
            <a:spLocks noChangeArrowheads="1"/>
          </p:cNvSpPr>
          <p:nvPr/>
        </p:nvSpPr>
        <p:spPr bwMode="auto">
          <a:xfrm>
            <a:off x="7559094" y="3698715"/>
            <a:ext cx="1187548" cy="1184962"/>
          </a:xfrm>
          <a:prstGeom prst="ellipse">
            <a:avLst/>
          </a:pr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16" name="Freeform 15">
            <a:extLst>
              <a:ext uri="{FF2B5EF4-FFF2-40B4-BE49-F238E27FC236}">
                <a16:creationId xmlns:a16="http://schemas.microsoft.com/office/drawing/2014/main" id="{F4AE1A26-7AF7-4C10-A847-B1A63CB064E3}"/>
              </a:ext>
            </a:extLst>
          </p:cNvPr>
          <p:cNvSpPr>
            <a:spLocks/>
          </p:cNvSpPr>
          <p:nvPr/>
        </p:nvSpPr>
        <p:spPr bwMode="auto">
          <a:xfrm>
            <a:off x="3763395" y="3657366"/>
            <a:ext cx="2084758" cy="1695543"/>
          </a:xfrm>
          <a:custGeom>
            <a:avLst/>
            <a:gdLst>
              <a:gd name="T0" fmla="*/ 842 w 1033"/>
              <a:gd name="T1" fmla="*/ 421 h 842"/>
              <a:gd name="T2" fmla="*/ 798 w 1033"/>
              <a:gd name="T3" fmla="*/ 608 h 842"/>
              <a:gd name="T4" fmla="*/ 1033 w 1033"/>
              <a:gd name="T5" fmla="*/ 798 h 842"/>
              <a:gd name="T6" fmla="*/ 698 w 1033"/>
              <a:gd name="T7" fmla="*/ 738 h 842"/>
              <a:gd name="T8" fmla="*/ 421 w 1033"/>
              <a:gd name="T9" fmla="*/ 842 h 842"/>
              <a:gd name="T10" fmla="*/ 0 w 1033"/>
              <a:gd name="T11" fmla="*/ 421 h 842"/>
              <a:gd name="T12" fmla="*/ 421 w 1033"/>
              <a:gd name="T13" fmla="*/ 0 h 842"/>
              <a:gd name="T14" fmla="*/ 842 w 1033"/>
              <a:gd name="T15" fmla="*/ 421 h 842"/>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1033" h="842">
                <a:moveTo>
                  <a:pt x="842" y="421"/>
                </a:moveTo>
                <a:cubicBezTo>
                  <a:pt x="842" y="489"/>
                  <a:pt x="827" y="550"/>
                  <a:pt x="798" y="608"/>
                </a:cubicBezTo>
                <a:cubicBezTo>
                  <a:pt x="876" y="672"/>
                  <a:pt x="955" y="735"/>
                  <a:pt x="1033" y="798"/>
                </a:cubicBezTo>
                <a:cubicBezTo>
                  <a:pt x="698" y="738"/>
                  <a:pt x="809" y="758"/>
                  <a:pt x="698" y="738"/>
                </a:cubicBezTo>
                <a:cubicBezTo>
                  <a:pt x="618" y="808"/>
                  <a:pt x="519" y="842"/>
                  <a:pt x="421" y="842"/>
                </a:cubicBezTo>
                <a:cubicBezTo>
                  <a:pt x="188" y="842"/>
                  <a:pt x="0" y="654"/>
                  <a:pt x="0" y="421"/>
                </a:cubicBezTo>
                <a:cubicBezTo>
                  <a:pt x="0" y="189"/>
                  <a:pt x="188" y="0"/>
                  <a:pt x="421" y="0"/>
                </a:cubicBezTo>
                <a:cubicBezTo>
                  <a:pt x="653" y="0"/>
                  <a:pt x="842" y="189"/>
                  <a:pt x="842" y="421"/>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1" name="Oval 20">
            <a:extLst>
              <a:ext uri="{FF2B5EF4-FFF2-40B4-BE49-F238E27FC236}">
                <a16:creationId xmlns:a16="http://schemas.microsoft.com/office/drawing/2014/main" id="{77EF9C61-1CE2-42E5-8E18-51D928DC320C}"/>
              </a:ext>
            </a:extLst>
          </p:cNvPr>
          <p:cNvSpPr>
            <a:spLocks noChangeArrowheads="1"/>
          </p:cNvSpPr>
          <p:nvPr/>
        </p:nvSpPr>
        <p:spPr bwMode="auto">
          <a:xfrm>
            <a:off x="2707595" y="3100387"/>
            <a:ext cx="1480804" cy="1478568"/>
          </a:xfrm>
          <a:prstGeom prst="ellipse">
            <a:avLst/>
          </a:pr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26" name="Oval 25">
            <a:extLst>
              <a:ext uri="{FF2B5EF4-FFF2-40B4-BE49-F238E27FC236}">
                <a16:creationId xmlns:a16="http://schemas.microsoft.com/office/drawing/2014/main" id="{8169DC72-D113-4B04-869A-44704721905F}"/>
              </a:ext>
            </a:extLst>
          </p:cNvPr>
          <p:cNvSpPr>
            <a:spLocks noChangeArrowheads="1"/>
          </p:cNvSpPr>
          <p:nvPr/>
        </p:nvSpPr>
        <p:spPr bwMode="auto">
          <a:xfrm>
            <a:off x="2788122" y="3180914"/>
            <a:ext cx="1319750" cy="1317514"/>
          </a:xfrm>
          <a:prstGeom prst="ellipse">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36" name="TextBox 35">
            <a:extLst>
              <a:ext uri="{FF2B5EF4-FFF2-40B4-BE49-F238E27FC236}">
                <a16:creationId xmlns:a16="http://schemas.microsoft.com/office/drawing/2014/main" id="{126B0347-CECF-4858-BBC6-D712A4F1E6F6}"/>
              </a:ext>
            </a:extLst>
          </p:cNvPr>
          <p:cNvSpPr txBox="1"/>
          <p:nvPr/>
        </p:nvSpPr>
        <p:spPr>
          <a:xfrm>
            <a:off x="5981441" y="2099845"/>
            <a:ext cx="301686" cy="338554"/>
          </a:xfrm>
          <a:prstGeom prst="rect">
            <a:avLst/>
          </a:prstGeom>
          <a:noFill/>
        </p:spPr>
        <p:txBody>
          <a:bodyPr wrap="none" rtlCol="0">
            <a:spAutoFit/>
          </a:bodyPr>
          <a:lstStyle/>
          <a:p>
            <a:r>
              <a:rPr lang="en-US" sz="1600" b="1" dirty="0">
                <a:latin typeface="Roboto" panose="02000000000000000000" pitchFamily="2" charset="0"/>
                <a:ea typeface="Roboto" panose="02000000000000000000" pitchFamily="2" charset="0"/>
              </a:rPr>
              <a:t>1</a:t>
            </a:r>
          </a:p>
        </p:txBody>
      </p:sp>
      <p:sp>
        <p:nvSpPr>
          <p:cNvPr id="38" name="TextBox 37">
            <a:extLst>
              <a:ext uri="{FF2B5EF4-FFF2-40B4-BE49-F238E27FC236}">
                <a16:creationId xmlns:a16="http://schemas.microsoft.com/office/drawing/2014/main" id="{8F80E03F-051C-4CE9-9EDF-3F326735D2E8}"/>
              </a:ext>
            </a:extLst>
          </p:cNvPr>
          <p:cNvSpPr txBox="1"/>
          <p:nvPr/>
        </p:nvSpPr>
        <p:spPr>
          <a:xfrm>
            <a:off x="5992357" y="3304760"/>
            <a:ext cx="301686" cy="338554"/>
          </a:xfrm>
          <a:prstGeom prst="rect">
            <a:avLst/>
          </a:prstGeom>
          <a:noFill/>
        </p:spPr>
        <p:txBody>
          <a:bodyPr wrap="none" rtlCol="0">
            <a:spAutoFit/>
          </a:bodyPr>
          <a:lstStyle/>
          <a:p>
            <a:r>
              <a:rPr lang="en-US" sz="1600" b="1" dirty="0">
                <a:latin typeface="Roboto" panose="02000000000000000000" pitchFamily="2" charset="0"/>
                <a:ea typeface="Roboto" panose="02000000000000000000" pitchFamily="2" charset="0"/>
              </a:rPr>
              <a:t>2</a:t>
            </a:r>
          </a:p>
        </p:txBody>
      </p:sp>
      <p:sp>
        <p:nvSpPr>
          <p:cNvPr id="39" name="TextBox 38">
            <a:extLst>
              <a:ext uri="{FF2B5EF4-FFF2-40B4-BE49-F238E27FC236}">
                <a16:creationId xmlns:a16="http://schemas.microsoft.com/office/drawing/2014/main" id="{B9EC695B-3684-4F37-89BE-4A2BF0BEBD19}"/>
              </a:ext>
            </a:extLst>
          </p:cNvPr>
          <p:cNvSpPr txBox="1"/>
          <p:nvPr/>
        </p:nvSpPr>
        <p:spPr>
          <a:xfrm>
            <a:off x="5992241" y="4512847"/>
            <a:ext cx="301686" cy="338554"/>
          </a:xfrm>
          <a:prstGeom prst="rect">
            <a:avLst/>
          </a:prstGeom>
          <a:noFill/>
        </p:spPr>
        <p:txBody>
          <a:bodyPr wrap="none" rtlCol="0">
            <a:spAutoFit/>
          </a:bodyPr>
          <a:lstStyle/>
          <a:p>
            <a:r>
              <a:rPr lang="en-US" sz="1600" b="1" dirty="0">
                <a:latin typeface="Roboto" panose="02000000000000000000" pitchFamily="2" charset="0"/>
                <a:ea typeface="Roboto" panose="02000000000000000000" pitchFamily="2" charset="0"/>
              </a:rPr>
              <a:t>3</a:t>
            </a:r>
          </a:p>
        </p:txBody>
      </p:sp>
      <p:sp>
        <p:nvSpPr>
          <p:cNvPr id="40" name="TextBox 39">
            <a:extLst>
              <a:ext uri="{FF2B5EF4-FFF2-40B4-BE49-F238E27FC236}">
                <a16:creationId xmlns:a16="http://schemas.microsoft.com/office/drawing/2014/main" id="{1CD056B9-9BF4-48CA-A799-BFAD23607200}"/>
              </a:ext>
            </a:extLst>
          </p:cNvPr>
          <p:cNvSpPr txBox="1"/>
          <p:nvPr/>
        </p:nvSpPr>
        <p:spPr>
          <a:xfrm>
            <a:off x="5979885" y="5719347"/>
            <a:ext cx="301686" cy="338554"/>
          </a:xfrm>
          <a:prstGeom prst="rect">
            <a:avLst/>
          </a:prstGeom>
          <a:noFill/>
        </p:spPr>
        <p:txBody>
          <a:bodyPr wrap="none" rtlCol="0">
            <a:spAutoFit/>
          </a:bodyPr>
          <a:lstStyle/>
          <a:p>
            <a:r>
              <a:rPr lang="en-US" sz="1600" b="1" dirty="0">
                <a:latin typeface="Roboto" panose="02000000000000000000" pitchFamily="2" charset="0"/>
                <a:ea typeface="Roboto" panose="02000000000000000000" pitchFamily="2" charset="0"/>
              </a:rPr>
              <a:t>4</a:t>
            </a:r>
          </a:p>
        </p:txBody>
      </p:sp>
      <p:sp>
        <p:nvSpPr>
          <p:cNvPr id="37" name="TextBox 36">
            <a:extLst>
              <a:ext uri="{FF2B5EF4-FFF2-40B4-BE49-F238E27FC236}">
                <a16:creationId xmlns:a16="http://schemas.microsoft.com/office/drawing/2014/main" id="{556A413B-C153-486B-B355-8A22E7BD20CB}"/>
              </a:ext>
            </a:extLst>
          </p:cNvPr>
          <p:cNvSpPr txBox="1"/>
          <p:nvPr/>
        </p:nvSpPr>
        <p:spPr>
          <a:xfrm>
            <a:off x="3997174" y="580423"/>
            <a:ext cx="928459" cy="477054"/>
          </a:xfrm>
          <a:prstGeom prst="rect">
            <a:avLst/>
          </a:prstGeom>
          <a:noFill/>
        </p:spPr>
        <p:txBody>
          <a:bodyPr wrap="none" rtlCol="0">
            <a:spAutoFit/>
          </a:bodyPr>
          <a:lstStyle/>
          <a:p>
            <a:r>
              <a:rPr lang="en-US" sz="2500" b="1" dirty="0">
                <a:solidFill>
                  <a:schemeClr val="bg1"/>
                </a:solidFill>
                <a:latin typeface="Lato" panose="020F0502020204030203" pitchFamily="34" charset="0"/>
                <a:ea typeface="Lato" panose="020F0502020204030203" pitchFamily="34" charset="0"/>
                <a:cs typeface="Lato" panose="020F0502020204030203" pitchFamily="34" charset="0"/>
              </a:rPr>
              <a:t>2015</a:t>
            </a:r>
          </a:p>
        </p:txBody>
      </p:sp>
      <p:sp>
        <p:nvSpPr>
          <p:cNvPr id="42" name="TextBox 41">
            <a:extLst>
              <a:ext uri="{FF2B5EF4-FFF2-40B4-BE49-F238E27FC236}">
                <a16:creationId xmlns:a16="http://schemas.microsoft.com/office/drawing/2014/main" id="{ED67FC2F-A437-44EB-A8EC-AE2213CDEA00}"/>
              </a:ext>
            </a:extLst>
          </p:cNvPr>
          <p:cNvSpPr txBox="1"/>
          <p:nvPr/>
        </p:nvSpPr>
        <p:spPr>
          <a:xfrm>
            <a:off x="2983768" y="3601144"/>
            <a:ext cx="928459" cy="477054"/>
          </a:xfrm>
          <a:prstGeom prst="rect">
            <a:avLst/>
          </a:prstGeom>
          <a:noFill/>
        </p:spPr>
        <p:txBody>
          <a:bodyPr wrap="none" rtlCol="0">
            <a:spAutoFit/>
          </a:bodyPr>
          <a:lstStyle/>
          <a:p>
            <a:r>
              <a:rPr lang="en-US" sz="2500" b="1" dirty="0">
                <a:solidFill>
                  <a:schemeClr val="bg1"/>
                </a:solidFill>
                <a:latin typeface="Lato" panose="020F0502020204030203" pitchFamily="34" charset="0"/>
                <a:ea typeface="Lato" panose="020F0502020204030203" pitchFamily="34" charset="0"/>
                <a:cs typeface="Lato" panose="020F0502020204030203" pitchFamily="34" charset="0"/>
              </a:rPr>
              <a:t>2016</a:t>
            </a:r>
          </a:p>
        </p:txBody>
      </p:sp>
      <p:sp>
        <p:nvSpPr>
          <p:cNvPr id="43" name="TextBox 42">
            <a:extLst>
              <a:ext uri="{FF2B5EF4-FFF2-40B4-BE49-F238E27FC236}">
                <a16:creationId xmlns:a16="http://schemas.microsoft.com/office/drawing/2014/main" id="{39798D28-AC45-4EC4-AD63-07E590D8EDC6}"/>
              </a:ext>
            </a:extLst>
          </p:cNvPr>
          <p:cNvSpPr txBox="1"/>
          <p:nvPr/>
        </p:nvSpPr>
        <p:spPr>
          <a:xfrm>
            <a:off x="7688639" y="4052669"/>
            <a:ext cx="928459" cy="477054"/>
          </a:xfrm>
          <a:prstGeom prst="rect">
            <a:avLst/>
          </a:prstGeom>
          <a:noFill/>
        </p:spPr>
        <p:txBody>
          <a:bodyPr wrap="none" rtlCol="0">
            <a:spAutoFit/>
          </a:bodyPr>
          <a:lstStyle/>
          <a:p>
            <a:r>
              <a:rPr lang="en-US" sz="2500" b="1" dirty="0">
                <a:solidFill>
                  <a:schemeClr val="bg1"/>
                </a:solidFill>
                <a:latin typeface="Lato" panose="020F0502020204030203" pitchFamily="34" charset="0"/>
                <a:ea typeface="Lato" panose="020F0502020204030203" pitchFamily="34" charset="0"/>
                <a:cs typeface="Lato" panose="020F0502020204030203" pitchFamily="34" charset="0"/>
              </a:rPr>
              <a:t>2017</a:t>
            </a:r>
          </a:p>
        </p:txBody>
      </p:sp>
      <p:sp>
        <p:nvSpPr>
          <p:cNvPr id="44" name="TextBox 43">
            <a:extLst>
              <a:ext uri="{FF2B5EF4-FFF2-40B4-BE49-F238E27FC236}">
                <a16:creationId xmlns:a16="http://schemas.microsoft.com/office/drawing/2014/main" id="{29368C3D-2DCA-4218-9E5B-EAA120ED0C4B}"/>
              </a:ext>
            </a:extLst>
          </p:cNvPr>
          <p:cNvSpPr txBox="1"/>
          <p:nvPr/>
        </p:nvSpPr>
        <p:spPr>
          <a:xfrm>
            <a:off x="8242446" y="1536387"/>
            <a:ext cx="928459" cy="477054"/>
          </a:xfrm>
          <a:prstGeom prst="rect">
            <a:avLst/>
          </a:prstGeom>
          <a:noFill/>
        </p:spPr>
        <p:txBody>
          <a:bodyPr wrap="none" rtlCol="0">
            <a:spAutoFit/>
          </a:bodyPr>
          <a:lstStyle/>
          <a:p>
            <a:r>
              <a:rPr lang="en-US" sz="2500" b="1" dirty="0">
                <a:solidFill>
                  <a:schemeClr val="bg1"/>
                </a:solidFill>
                <a:latin typeface="Lato" panose="020F0502020204030203" pitchFamily="34" charset="0"/>
                <a:ea typeface="Lato" panose="020F0502020204030203" pitchFamily="34" charset="0"/>
                <a:cs typeface="Lato" panose="020F0502020204030203" pitchFamily="34" charset="0"/>
              </a:rPr>
              <a:t>2017</a:t>
            </a:r>
          </a:p>
        </p:txBody>
      </p:sp>
      <p:sp>
        <p:nvSpPr>
          <p:cNvPr id="45" name="Rectangle 44">
            <a:extLst>
              <a:ext uri="{FF2B5EF4-FFF2-40B4-BE49-F238E27FC236}">
                <a16:creationId xmlns:a16="http://schemas.microsoft.com/office/drawing/2014/main" id="{ACB28E26-9B1C-4AD5-AB22-27943F9E3C66}"/>
              </a:ext>
            </a:extLst>
          </p:cNvPr>
          <p:cNvSpPr/>
          <p:nvPr/>
        </p:nvSpPr>
        <p:spPr>
          <a:xfrm>
            <a:off x="3945048" y="1573083"/>
            <a:ext cx="1311029" cy="913070"/>
          </a:xfrm>
          <a:prstGeom prst="rect">
            <a:avLst/>
          </a:prstGeom>
        </p:spPr>
        <p:txBody>
          <a:bodyPr wrap="square">
            <a:spAutoFit/>
          </a:bodyPr>
          <a:lstStyle/>
          <a:p>
            <a:pPr algn="ctr">
              <a:lnSpc>
                <a:spcPts val="16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of the printing and typesetting unchanged. </a:t>
            </a:r>
          </a:p>
        </p:txBody>
      </p:sp>
      <p:sp>
        <p:nvSpPr>
          <p:cNvPr id="46" name="Rectangle 45">
            <a:extLst>
              <a:ext uri="{FF2B5EF4-FFF2-40B4-BE49-F238E27FC236}">
                <a16:creationId xmlns:a16="http://schemas.microsoft.com/office/drawing/2014/main" id="{66E8F7EB-6346-41EA-AB50-CED41A0EEEF1}"/>
              </a:ext>
            </a:extLst>
          </p:cNvPr>
          <p:cNvSpPr/>
          <p:nvPr/>
        </p:nvSpPr>
        <p:spPr>
          <a:xfrm>
            <a:off x="7039711" y="2197167"/>
            <a:ext cx="1311029" cy="913070"/>
          </a:xfrm>
          <a:prstGeom prst="rect">
            <a:avLst/>
          </a:prstGeom>
        </p:spPr>
        <p:txBody>
          <a:bodyPr wrap="square">
            <a:spAutoFit/>
          </a:bodyPr>
          <a:lstStyle/>
          <a:p>
            <a:pPr algn="ctr">
              <a:lnSpc>
                <a:spcPts val="16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of the printing and typesetting unchanged. </a:t>
            </a:r>
          </a:p>
        </p:txBody>
      </p:sp>
      <p:sp>
        <p:nvSpPr>
          <p:cNvPr id="47" name="Rectangle 46">
            <a:extLst>
              <a:ext uri="{FF2B5EF4-FFF2-40B4-BE49-F238E27FC236}">
                <a16:creationId xmlns:a16="http://schemas.microsoft.com/office/drawing/2014/main" id="{18C7E442-FE19-4ADD-8DF5-4B9BEEBC3321}"/>
              </a:ext>
            </a:extLst>
          </p:cNvPr>
          <p:cNvSpPr/>
          <p:nvPr/>
        </p:nvSpPr>
        <p:spPr>
          <a:xfrm>
            <a:off x="4038905" y="4061810"/>
            <a:ext cx="1311029" cy="913070"/>
          </a:xfrm>
          <a:prstGeom prst="rect">
            <a:avLst/>
          </a:prstGeom>
        </p:spPr>
        <p:txBody>
          <a:bodyPr wrap="square">
            <a:spAutoFit/>
          </a:bodyPr>
          <a:lstStyle/>
          <a:p>
            <a:pPr algn="ctr">
              <a:lnSpc>
                <a:spcPts val="16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of the printing and typesetting unchanged. </a:t>
            </a:r>
          </a:p>
        </p:txBody>
      </p:sp>
      <p:sp>
        <p:nvSpPr>
          <p:cNvPr id="48" name="Rectangle 47">
            <a:extLst>
              <a:ext uri="{FF2B5EF4-FFF2-40B4-BE49-F238E27FC236}">
                <a16:creationId xmlns:a16="http://schemas.microsoft.com/office/drawing/2014/main" id="{DF4CD784-971F-471F-9434-F0C9FB4580B2}"/>
              </a:ext>
            </a:extLst>
          </p:cNvPr>
          <p:cNvSpPr/>
          <p:nvPr/>
        </p:nvSpPr>
        <p:spPr>
          <a:xfrm>
            <a:off x="7258916" y="5143925"/>
            <a:ext cx="1311029" cy="913070"/>
          </a:xfrm>
          <a:prstGeom prst="rect">
            <a:avLst/>
          </a:prstGeom>
        </p:spPr>
        <p:txBody>
          <a:bodyPr wrap="square">
            <a:spAutoFit/>
          </a:bodyPr>
          <a:lstStyle/>
          <a:p>
            <a:pPr algn="ctr">
              <a:lnSpc>
                <a:spcPts val="16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of the printing and typesetting unchanged. </a:t>
            </a:r>
          </a:p>
        </p:txBody>
      </p:sp>
    </p:spTree>
    <p:extLst>
      <p:ext uri="{BB962C8B-B14F-4D97-AF65-F5344CB8AC3E}">
        <p14:creationId xmlns:p14="http://schemas.microsoft.com/office/powerpoint/2010/main" val="200192394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16</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grpSp>
        <p:nvGrpSpPr>
          <p:cNvPr id="6" name="Group 5">
            <a:extLst>
              <a:ext uri="{FF2B5EF4-FFF2-40B4-BE49-F238E27FC236}">
                <a16:creationId xmlns:a16="http://schemas.microsoft.com/office/drawing/2014/main" id="{A381EC61-942D-4D89-9CC3-EE7FA7AD6DE8}"/>
              </a:ext>
            </a:extLst>
          </p:cNvPr>
          <p:cNvGrpSpPr/>
          <p:nvPr/>
        </p:nvGrpSpPr>
        <p:grpSpPr>
          <a:xfrm>
            <a:off x="4479306" y="2219121"/>
            <a:ext cx="3275012" cy="3268663"/>
            <a:chOff x="6310313" y="1685925"/>
            <a:chExt cx="3275012" cy="3268663"/>
          </a:xfrm>
        </p:grpSpPr>
        <p:sp>
          <p:nvSpPr>
            <p:cNvPr id="29" name="Freeform 11">
              <a:extLst>
                <a:ext uri="{FF2B5EF4-FFF2-40B4-BE49-F238E27FC236}">
                  <a16:creationId xmlns:a16="http://schemas.microsoft.com/office/drawing/2014/main" id="{4C038608-DC0B-42DD-A2C0-5D4FC9AC36F2}"/>
                </a:ext>
              </a:extLst>
            </p:cNvPr>
            <p:cNvSpPr>
              <a:spLocks noEditPoints="1"/>
            </p:cNvSpPr>
            <p:nvPr/>
          </p:nvSpPr>
          <p:spPr bwMode="auto">
            <a:xfrm>
              <a:off x="6315075" y="1900238"/>
              <a:ext cx="930275" cy="1360487"/>
            </a:xfrm>
            <a:custGeom>
              <a:avLst/>
              <a:gdLst>
                <a:gd name="T0" fmla="*/ 152 w 191"/>
                <a:gd name="T1" fmla="*/ 23 h 280"/>
                <a:gd name="T2" fmla="*/ 151 w 191"/>
                <a:gd name="T3" fmla="*/ 27 h 280"/>
                <a:gd name="T4" fmla="*/ 162 w 191"/>
                <a:gd name="T5" fmla="*/ 30 h 280"/>
                <a:gd name="T6" fmla="*/ 164 w 191"/>
                <a:gd name="T7" fmla="*/ 30 h 280"/>
                <a:gd name="T8" fmla="*/ 24 w 191"/>
                <a:gd name="T9" fmla="*/ 254 h 280"/>
                <a:gd name="T10" fmla="*/ 13 w 191"/>
                <a:gd name="T11" fmla="*/ 265 h 280"/>
                <a:gd name="T12" fmla="*/ 11 w 191"/>
                <a:gd name="T13" fmla="*/ 263 h 280"/>
                <a:gd name="T14" fmla="*/ 152 w 191"/>
                <a:gd name="T15" fmla="*/ 23 h 280"/>
                <a:gd name="T16" fmla="*/ 170 w 191"/>
                <a:gd name="T17" fmla="*/ 0 h 280"/>
                <a:gd name="T18" fmla="*/ 0 w 191"/>
                <a:gd name="T19" fmla="*/ 267 h 280"/>
                <a:gd name="T20" fmla="*/ 13 w 191"/>
                <a:gd name="T21" fmla="*/ 280 h 280"/>
                <a:gd name="T22" fmla="*/ 34 w 191"/>
                <a:gd name="T23" fmla="*/ 259 h 280"/>
                <a:gd name="T24" fmla="*/ 191 w 191"/>
                <a:gd name="T25" fmla="*/ 26 h 280"/>
                <a:gd name="T26" fmla="*/ 164 w 191"/>
                <a:gd name="T27" fmla="*/ 19 h 280"/>
                <a:gd name="T28" fmla="*/ 170 w 191"/>
                <a:gd name="T29" fmla="*/ 0 h 28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191" h="280">
                  <a:moveTo>
                    <a:pt x="152" y="23"/>
                  </a:moveTo>
                  <a:cubicBezTo>
                    <a:pt x="151" y="27"/>
                    <a:pt x="151" y="27"/>
                    <a:pt x="151" y="27"/>
                  </a:cubicBezTo>
                  <a:cubicBezTo>
                    <a:pt x="162" y="30"/>
                    <a:pt x="162" y="30"/>
                    <a:pt x="162" y="30"/>
                  </a:cubicBezTo>
                  <a:cubicBezTo>
                    <a:pt x="164" y="30"/>
                    <a:pt x="164" y="30"/>
                    <a:pt x="164" y="30"/>
                  </a:cubicBezTo>
                  <a:cubicBezTo>
                    <a:pt x="87" y="81"/>
                    <a:pt x="36" y="162"/>
                    <a:pt x="24" y="254"/>
                  </a:cubicBezTo>
                  <a:cubicBezTo>
                    <a:pt x="13" y="265"/>
                    <a:pt x="13" y="265"/>
                    <a:pt x="13" y="265"/>
                  </a:cubicBezTo>
                  <a:cubicBezTo>
                    <a:pt x="11" y="263"/>
                    <a:pt x="11" y="263"/>
                    <a:pt x="11" y="263"/>
                  </a:cubicBezTo>
                  <a:cubicBezTo>
                    <a:pt x="20" y="166"/>
                    <a:pt x="72" y="78"/>
                    <a:pt x="152" y="23"/>
                  </a:cubicBezTo>
                  <a:moveTo>
                    <a:pt x="170" y="0"/>
                  </a:moveTo>
                  <a:cubicBezTo>
                    <a:pt x="75" y="54"/>
                    <a:pt x="9" y="153"/>
                    <a:pt x="0" y="267"/>
                  </a:cubicBezTo>
                  <a:cubicBezTo>
                    <a:pt x="13" y="280"/>
                    <a:pt x="13" y="280"/>
                    <a:pt x="13" y="280"/>
                  </a:cubicBezTo>
                  <a:cubicBezTo>
                    <a:pt x="34" y="259"/>
                    <a:pt x="34" y="259"/>
                    <a:pt x="34" y="259"/>
                  </a:cubicBezTo>
                  <a:cubicBezTo>
                    <a:pt x="46" y="158"/>
                    <a:pt x="106" y="73"/>
                    <a:pt x="191" y="26"/>
                  </a:cubicBezTo>
                  <a:cubicBezTo>
                    <a:pt x="164" y="19"/>
                    <a:pt x="164" y="19"/>
                    <a:pt x="164" y="19"/>
                  </a:cubicBezTo>
                  <a:cubicBezTo>
                    <a:pt x="170" y="0"/>
                    <a:pt x="170" y="0"/>
                    <a:pt x="170" y="0"/>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30" name="Freeform 12">
              <a:extLst>
                <a:ext uri="{FF2B5EF4-FFF2-40B4-BE49-F238E27FC236}">
                  <a16:creationId xmlns:a16="http://schemas.microsoft.com/office/drawing/2014/main" id="{C4124445-ADCF-4C3B-B457-0EDEED9CCC8C}"/>
                </a:ext>
              </a:extLst>
            </p:cNvPr>
            <p:cNvSpPr>
              <a:spLocks noEditPoints="1"/>
            </p:cNvSpPr>
            <p:nvPr/>
          </p:nvSpPr>
          <p:spPr bwMode="auto">
            <a:xfrm>
              <a:off x="7216775" y="1685925"/>
              <a:ext cx="1566862" cy="374650"/>
            </a:xfrm>
            <a:custGeom>
              <a:avLst/>
              <a:gdLst>
                <a:gd name="T0" fmla="*/ 151 w 322"/>
                <a:gd name="T1" fmla="*/ 11 h 77"/>
                <a:gd name="T2" fmla="*/ 293 w 322"/>
                <a:gd name="T3" fmla="*/ 43 h 77"/>
                <a:gd name="T4" fmla="*/ 288 w 322"/>
                <a:gd name="T5" fmla="*/ 45 h 77"/>
                <a:gd name="T6" fmla="*/ 291 w 322"/>
                <a:gd name="T7" fmla="*/ 55 h 77"/>
                <a:gd name="T8" fmla="*/ 291 w 322"/>
                <a:gd name="T9" fmla="*/ 56 h 77"/>
                <a:gd name="T10" fmla="*/ 151 w 322"/>
                <a:gd name="T11" fmla="*/ 23 h 77"/>
                <a:gd name="T12" fmla="*/ 27 w 322"/>
                <a:gd name="T13" fmla="*/ 48 h 77"/>
                <a:gd name="T14" fmla="*/ 13 w 322"/>
                <a:gd name="T15" fmla="*/ 44 h 77"/>
                <a:gd name="T16" fmla="*/ 14 w 322"/>
                <a:gd name="T17" fmla="*/ 41 h 77"/>
                <a:gd name="T18" fmla="*/ 151 w 322"/>
                <a:gd name="T19" fmla="*/ 11 h 77"/>
                <a:gd name="T20" fmla="*/ 151 w 322"/>
                <a:gd name="T21" fmla="*/ 0 h 77"/>
                <a:gd name="T22" fmla="*/ 5 w 322"/>
                <a:gd name="T23" fmla="*/ 34 h 77"/>
                <a:gd name="T24" fmla="*/ 0 w 322"/>
                <a:gd name="T25" fmla="*/ 52 h 77"/>
                <a:gd name="T26" fmla="*/ 28 w 322"/>
                <a:gd name="T27" fmla="*/ 59 h 77"/>
                <a:gd name="T28" fmla="*/ 151 w 322"/>
                <a:gd name="T29" fmla="*/ 33 h 77"/>
                <a:gd name="T30" fmla="*/ 308 w 322"/>
                <a:gd name="T31" fmla="*/ 77 h 77"/>
                <a:gd name="T32" fmla="*/ 301 w 322"/>
                <a:gd name="T33" fmla="*/ 52 h 77"/>
                <a:gd name="T34" fmla="*/ 322 w 322"/>
                <a:gd name="T35" fmla="*/ 47 h 77"/>
                <a:gd name="T36" fmla="*/ 151 w 322"/>
                <a:gd name="T37" fmla="*/ 0 h 7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322" h="77">
                  <a:moveTo>
                    <a:pt x="151" y="11"/>
                  </a:moveTo>
                  <a:cubicBezTo>
                    <a:pt x="200" y="11"/>
                    <a:pt x="249" y="22"/>
                    <a:pt x="293" y="43"/>
                  </a:cubicBezTo>
                  <a:cubicBezTo>
                    <a:pt x="288" y="45"/>
                    <a:pt x="288" y="45"/>
                    <a:pt x="288" y="45"/>
                  </a:cubicBezTo>
                  <a:cubicBezTo>
                    <a:pt x="291" y="55"/>
                    <a:pt x="291" y="55"/>
                    <a:pt x="291" y="55"/>
                  </a:cubicBezTo>
                  <a:cubicBezTo>
                    <a:pt x="291" y="56"/>
                    <a:pt x="291" y="56"/>
                    <a:pt x="291" y="56"/>
                  </a:cubicBezTo>
                  <a:cubicBezTo>
                    <a:pt x="248" y="34"/>
                    <a:pt x="200" y="23"/>
                    <a:pt x="151" y="23"/>
                  </a:cubicBezTo>
                  <a:cubicBezTo>
                    <a:pt x="108" y="23"/>
                    <a:pt x="66" y="31"/>
                    <a:pt x="27" y="48"/>
                  </a:cubicBezTo>
                  <a:cubicBezTo>
                    <a:pt x="13" y="44"/>
                    <a:pt x="13" y="44"/>
                    <a:pt x="13" y="44"/>
                  </a:cubicBezTo>
                  <a:cubicBezTo>
                    <a:pt x="14" y="41"/>
                    <a:pt x="14" y="41"/>
                    <a:pt x="14" y="41"/>
                  </a:cubicBezTo>
                  <a:cubicBezTo>
                    <a:pt x="57" y="21"/>
                    <a:pt x="103" y="11"/>
                    <a:pt x="151" y="11"/>
                  </a:cubicBezTo>
                  <a:moveTo>
                    <a:pt x="151" y="0"/>
                  </a:moveTo>
                  <a:cubicBezTo>
                    <a:pt x="98" y="0"/>
                    <a:pt x="49" y="12"/>
                    <a:pt x="5" y="34"/>
                  </a:cubicBezTo>
                  <a:cubicBezTo>
                    <a:pt x="0" y="52"/>
                    <a:pt x="0" y="52"/>
                    <a:pt x="0" y="52"/>
                  </a:cubicBezTo>
                  <a:cubicBezTo>
                    <a:pt x="28" y="59"/>
                    <a:pt x="28" y="59"/>
                    <a:pt x="28" y="59"/>
                  </a:cubicBezTo>
                  <a:cubicBezTo>
                    <a:pt x="66" y="43"/>
                    <a:pt x="107" y="33"/>
                    <a:pt x="151" y="33"/>
                  </a:cubicBezTo>
                  <a:cubicBezTo>
                    <a:pt x="208" y="33"/>
                    <a:pt x="262" y="49"/>
                    <a:pt x="308" y="77"/>
                  </a:cubicBezTo>
                  <a:cubicBezTo>
                    <a:pt x="301" y="52"/>
                    <a:pt x="301" y="52"/>
                    <a:pt x="301" y="52"/>
                  </a:cubicBezTo>
                  <a:cubicBezTo>
                    <a:pt x="322" y="47"/>
                    <a:pt x="322" y="47"/>
                    <a:pt x="322" y="47"/>
                  </a:cubicBezTo>
                  <a:cubicBezTo>
                    <a:pt x="272" y="17"/>
                    <a:pt x="213" y="0"/>
                    <a:pt x="151" y="0"/>
                  </a:cubicBezTo>
                  <a:close/>
                </a:path>
              </a:pathLst>
            </a:custGeom>
            <a:solidFill>
              <a:schemeClr val="tx2"/>
            </a:solidFill>
            <a:ln>
              <a:noFill/>
            </a:ln>
          </p:spPr>
          <p:txBody>
            <a:bodyPr vert="horz" wrap="square" lIns="91440" tIns="45720" rIns="91440" bIns="45720" numCol="1" anchor="t" anchorCtr="0" compatLnSpc="1">
              <a:prstTxWarp prst="textNoShape">
                <a:avLst/>
              </a:prstTxWarp>
            </a:bodyPr>
            <a:lstStyle/>
            <a:p>
              <a:endParaRPr lang="en-US"/>
            </a:p>
          </p:txBody>
        </p:sp>
        <p:sp>
          <p:nvSpPr>
            <p:cNvPr id="31" name="Freeform 13">
              <a:extLst>
                <a:ext uri="{FF2B5EF4-FFF2-40B4-BE49-F238E27FC236}">
                  <a16:creationId xmlns:a16="http://schemas.microsoft.com/office/drawing/2014/main" id="{2769EE38-85A7-4957-97B6-AC2A95104E89}"/>
                </a:ext>
              </a:extLst>
            </p:cNvPr>
            <p:cNvSpPr>
              <a:spLocks noEditPoints="1"/>
            </p:cNvSpPr>
            <p:nvPr/>
          </p:nvSpPr>
          <p:spPr bwMode="auto">
            <a:xfrm>
              <a:off x="6310313" y="3279775"/>
              <a:ext cx="798512" cy="1389062"/>
            </a:xfrm>
            <a:custGeom>
              <a:avLst/>
              <a:gdLst>
                <a:gd name="T0" fmla="*/ 23 w 164"/>
                <a:gd name="T1" fmla="*/ 25 h 286"/>
                <a:gd name="T2" fmla="*/ 58 w 164"/>
                <a:gd name="T3" fmla="*/ 153 h 286"/>
                <a:gd name="T4" fmla="*/ 148 w 164"/>
                <a:gd name="T5" fmla="*/ 260 h 286"/>
                <a:gd name="T6" fmla="*/ 151 w 164"/>
                <a:gd name="T7" fmla="*/ 273 h 286"/>
                <a:gd name="T8" fmla="*/ 148 w 164"/>
                <a:gd name="T9" fmla="*/ 274 h 286"/>
                <a:gd name="T10" fmla="*/ 12 w 164"/>
                <a:gd name="T11" fmla="*/ 32 h 286"/>
                <a:gd name="T12" fmla="*/ 14 w 164"/>
                <a:gd name="T13" fmla="*/ 34 h 286"/>
                <a:gd name="T14" fmla="*/ 22 w 164"/>
                <a:gd name="T15" fmla="*/ 27 h 286"/>
                <a:gd name="T16" fmla="*/ 23 w 164"/>
                <a:gd name="T17" fmla="*/ 25 h 286"/>
                <a:gd name="T18" fmla="*/ 34 w 164"/>
                <a:gd name="T19" fmla="*/ 0 h 286"/>
                <a:gd name="T20" fmla="*/ 14 w 164"/>
                <a:gd name="T21" fmla="*/ 19 h 286"/>
                <a:gd name="T22" fmla="*/ 0 w 164"/>
                <a:gd name="T23" fmla="*/ 6 h 286"/>
                <a:gd name="T24" fmla="*/ 0 w 164"/>
                <a:gd name="T25" fmla="*/ 9 h 286"/>
                <a:gd name="T26" fmla="*/ 146 w 164"/>
                <a:gd name="T27" fmla="*/ 286 h 286"/>
                <a:gd name="T28" fmla="*/ 164 w 164"/>
                <a:gd name="T29" fmla="*/ 281 h 286"/>
                <a:gd name="T30" fmla="*/ 157 w 164"/>
                <a:gd name="T31" fmla="*/ 253 h 286"/>
                <a:gd name="T32" fmla="*/ 33 w 164"/>
                <a:gd name="T33" fmla="*/ 9 h 286"/>
                <a:gd name="T34" fmla="*/ 34 w 164"/>
                <a:gd name="T35" fmla="*/ 0 h 28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164" h="286">
                  <a:moveTo>
                    <a:pt x="23" y="25"/>
                  </a:moveTo>
                  <a:cubicBezTo>
                    <a:pt x="26" y="70"/>
                    <a:pt x="37" y="113"/>
                    <a:pt x="58" y="153"/>
                  </a:cubicBezTo>
                  <a:cubicBezTo>
                    <a:pt x="79" y="194"/>
                    <a:pt x="110" y="231"/>
                    <a:pt x="148" y="260"/>
                  </a:cubicBezTo>
                  <a:cubicBezTo>
                    <a:pt x="151" y="273"/>
                    <a:pt x="151" y="273"/>
                    <a:pt x="151" y="273"/>
                  </a:cubicBezTo>
                  <a:cubicBezTo>
                    <a:pt x="148" y="274"/>
                    <a:pt x="148" y="274"/>
                    <a:pt x="148" y="274"/>
                  </a:cubicBezTo>
                  <a:cubicBezTo>
                    <a:pt x="68" y="218"/>
                    <a:pt x="19" y="129"/>
                    <a:pt x="12" y="32"/>
                  </a:cubicBezTo>
                  <a:cubicBezTo>
                    <a:pt x="14" y="34"/>
                    <a:pt x="14" y="34"/>
                    <a:pt x="14" y="34"/>
                  </a:cubicBezTo>
                  <a:cubicBezTo>
                    <a:pt x="22" y="27"/>
                    <a:pt x="22" y="27"/>
                    <a:pt x="22" y="27"/>
                  </a:cubicBezTo>
                  <a:cubicBezTo>
                    <a:pt x="23" y="25"/>
                    <a:pt x="23" y="25"/>
                    <a:pt x="23" y="25"/>
                  </a:cubicBezTo>
                  <a:moveTo>
                    <a:pt x="34" y="0"/>
                  </a:moveTo>
                  <a:cubicBezTo>
                    <a:pt x="14" y="19"/>
                    <a:pt x="14" y="19"/>
                    <a:pt x="14" y="19"/>
                  </a:cubicBezTo>
                  <a:cubicBezTo>
                    <a:pt x="0" y="6"/>
                    <a:pt x="0" y="6"/>
                    <a:pt x="0" y="6"/>
                  </a:cubicBezTo>
                  <a:cubicBezTo>
                    <a:pt x="0" y="7"/>
                    <a:pt x="0" y="8"/>
                    <a:pt x="0" y="9"/>
                  </a:cubicBezTo>
                  <a:cubicBezTo>
                    <a:pt x="0" y="124"/>
                    <a:pt x="58" y="225"/>
                    <a:pt x="146" y="286"/>
                  </a:cubicBezTo>
                  <a:cubicBezTo>
                    <a:pt x="164" y="281"/>
                    <a:pt x="164" y="281"/>
                    <a:pt x="164" y="281"/>
                  </a:cubicBezTo>
                  <a:cubicBezTo>
                    <a:pt x="157" y="253"/>
                    <a:pt x="157" y="253"/>
                    <a:pt x="157" y="253"/>
                  </a:cubicBezTo>
                  <a:cubicBezTo>
                    <a:pt x="82" y="198"/>
                    <a:pt x="33" y="109"/>
                    <a:pt x="33" y="9"/>
                  </a:cubicBezTo>
                  <a:cubicBezTo>
                    <a:pt x="33" y="6"/>
                    <a:pt x="34" y="3"/>
                    <a:pt x="34" y="0"/>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32" name="Freeform 14">
              <a:extLst>
                <a:ext uri="{FF2B5EF4-FFF2-40B4-BE49-F238E27FC236}">
                  <a16:creationId xmlns:a16="http://schemas.microsoft.com/office/drawing/2014/main" id="{19C66F99-3AF6-4807-819A-CDCF0ED1D0EE}"/>
                </a:ext>
              </a:extLst>
            </p:cNvPr>
            <p:cNvSpPr>
              <a:spLocks noEditPoints="1"/>
            </p:cNvSpPr>
            <p:nvPr/>
          </p:nvSpPr>
          <p:spPr bwMode="auto">
            <a:xfrm>
              <a:off x="8778875" y="1973263"/>
              <a:ext cx="806450" cy="1374775"/>
            </a:xfrm>
            <a:custGeom>
              <a:avLst/>
              <a:gdLst>
                <a:gd name="T0" fmla="*/ 18 w 166"/>
                <a:gd name="T1" fmla="*/ 11 h 283"/>
                <a:gd name="T2" fmla="*/ 155 w 166"/>
                <a:gd name="T3" fmla="*/ 256 h 283"/>
                <a:gd name="T4" fmla="*/ 151 w 166"/>
                <a:gd name="T5" fmla="*/ 251 h 283"/>
                <a:gd name="T6" fmla="*/ 143 w 166"/>
                <a:gd name="T7" fmla="*/ 258 h 283"/>
                <a:gd name="T8" fmla="*/ 17 w 166"/>
                <a:gd name="T9" fmla="*/ 25 h 283"/>
                <a:gd name="T10" fmla="*/ 13 w 166"/>
                <a:gd name="T11" fmla="*/ 12 h 283"/>
                <a:gd name="T12" fmla="*/ 18 w 166"/>
                <a:gd name="T13" fmla="*/ 11 h 283"/>
                <a:gd name="T14" fmla="*/ 20 w 166"/>
                <a:gd name="T15" fmla="*/ 0 h 283"/>
                <a:gd name="T16" fmla="*/ 0 w 166"/>
                <a:gd name="T17" fmla="*/ 5 h 283"/>
                <a:gd name="T18" fmla="*/ 8 w 166"/>
                <a:gd name="T19" fmla="*/ 32 h 283"/>
                <a:gd name="T20" fmla="*/ 133 w 166"/>
                <a:gd name="T21" fmla="*/ 278 h 283"/>
                <a:gd name="T22" fmla="*/ 133 w 166"/>
                <a:gd name="T23" fmla="*/ 283 h 283"/>
                <a:gd name="T24" fmla="*/ 151 w 166"/>
                <a:gd name="T25" fmla="*/ 266 h 283"/>
                <a:gd name="T26" fmla="*/ 166 w 166"/>
                <a:gd name="T27" fmla="*/ 282 h 283"/>
                <a:gd name="T28" fmla="*/ 166 w 166"/>
                <a:gd name="T29" fmla="*/ 278 h 283"/>
                <a:gd name="T30" fmla="*/ 20 w 166"/>
                <a:gd name="T31" fmla="*/ 0 h 283"/>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Lst>
              <a:rect l="0" t="0" r="r" b="b"/>
              <a:pathLst>
                <a:path w="166" h="283">
                  <a:moveTo>
                    <a:pt x="18" y="11"/>
                  </a:moveTo>
                  <a:cubicBezTo>
                    <a:pt x="98" y="68"/>
                    <a:pt x="149" y="158"/>
                    <a:pt x="155" y="256"/>
                  </a:cubicBezTo>
                  <a:cubicBezTo>
                    <a:pt x="151" y="251"/>
                    <a:pt x="151" y="251"/>
                    <a:pt x="151" y="251"/>
                  </a:cubicBezTo>
                  <a:cubicBezTo>
                    <a:pt x="143" y="258"/>
                    <a:pt x="143" y="258"/>
                    <a:pt x="143" y="258"/>
                  </a:cubicBezTo>
                  <a:cubicBezTo>
                    <a:pt x="138" y="166"/>
                    <a:pt x="91" y="81"/>
                    <a:pt x="17" y="25"/>
                  </a:cubicBezTo>
                  <a:cubicBezTo>
                    <a:pt x="13" y="12"/>
                    <a:pt x="13" y="12"/>
                    <a:pt x="13" y="12"/>
                  </a:cubicBezTo>
                  <a:cubicBezTo>
                    <a:pt x="18" y="11"/>
                    <a:pt x="18" y="11"/>
                    <a:pt x="18" y="11"/>
                  </a:cubicBezTo>
                  <a:moveTo>
                    <a:pt x="20" y="0"/>
                  </a:moveTo>
                  <a:cubicBezTo>
                    <a:pt x="0" y="5"/>
                    <a:pt x="0" y="5"/>
                    <a:pt x="0" y="5"/>
                  </a:cubicBezTo>
                  <a:cubicBezTo>
                    <a:pt x="8" y="32"/>
                    <a:pt x="8" y="32"/>
                    <a:pt x="8" y="32"/>
                  </a:cubicBezTo>
                  <a:cubicBezTo>
                    <a:pt x="84" y="87"/>
                    <a:pt x="133" y="177"/>
                    <a:pt x="133" y="278"/>
                  </a:cubicBezTo>
                  <a:cubicBezTo>
                    <a:pt x="133" y="280"/>
                    <a:pt x="133" y="282"/>
                    <a:pt x="133" y="283"/>
                  </a:cubicBezTo>
                  <a:cubicBezTo>
                    <a:pt x="151" y="266"/>
                    <a:pt x="151" y="266"/>
                    <a:pt x="151" y="266"/>
                  </a:cubicBezTo>
                  <a:cubicBezTo>
                    <a:pt x="166" y="282"/>
                    <a:pt x="166" y="282"/>
                    <a:pt x="166" y="282"/>
                  </a:cubicBezTo>
                  <a:cubicBezTo>
                    <a:pt x="166" y="281"/>
                    <a:pt x="166" y="279"/>
                    <a:pt x="166" y="278"/>
                  </a:cubicBezTo>
                  <a:cubicBezTo>
                    <a:pt x="166" y="162"/>
                    <a:pt x="108" y="60"/>
                    <a:pt x="20" y="0"/>
                  </a:cubicBezTo>
                  <a:close/>
                </a:path>
              </a:pathLst>
            </a:custGeom>
            <a:solidFill>
              <a:schemeClr val="bg2"/>
            </a:solidFill>
            <a:ln>
              <a:noFill/>
            </a:ln>
          </p:spPr>
          <p:txBody>
            <a:bodyPr vert="horz" wrap="square" lIns="91440" tIns="45720" rIns="91440" bIns="45720" numCol="1" anchor="t" anchorCtr="0" compatLnSpc="1">
              <a:prstTxWarp prst="textNoShape">
                <a:avLst/>
              </a:prstTxWarp>
            </a:bodyPr>
            <a:lstStyle/>
            <a:p>
              <a:endParaRPr lang="en-US"/>
            </a:p>
          </p:txBody>
        </p:sp>
        <p:sp>
          <p:nvSpPr>
            <p:cNvPr id="33" name="Freeform 15">
              <a:extLst>
                <a:ext uri="{FF2B5EF4-FFF2-40B4-BE49-F238E27FC236}">
                  <a16:creationId xmlns:a16="http://schemas.microsoft.com/office/drawing/2014/main" id="{CC9C4C0D-32E1-4F6C-A064-2E3AD51481B2}"/>
                </a:ext>
              </a:extLst>
            </p:cNvPr>
            <p:cNvSpPr>
              <a:spLocks noEditPoints="1"/>
            </p:cNvSpPr>
            <p:nvPr/>
          </p:nvSpPr>
          <p:spPr bwMode="auto">
            <a:xfrm>
              <a:off x="8661400" y="3381375"/>
              <a:ext cx="919162" cy="1370012"/>
            </a:xfrm>
            <a:custGeom>
              <a:avLst/>
              <a:gdLst>
                <a:gd name="T0" fmla="*/ 175 w 189"/>
                <a:gd name="T1" fmla="*/ 15 h 282"/>
                <a:gd name="T2" fmla="*/ 178 w 189"/>
                <a:gd name="T3" fmla="*/ 18 h 282"/>
                <a:gd name="T4" fmla="*/ 35 w 189"/>
                <a:gd name="T5" fmla="*/ 259 h 282"/>
                <a:gd name="T6" fmla="*/ 36 w 189"/>
                <a:gd name="T7" fmla="*/ 253 h 282"/>
                <a:gd name="T8" fmla="*/ 27 w 189"/>
                <a:gd name="T9" fmla="*/ 250 h 282"/>
                <a:gd name="T10" fmla="*/ 166 w 189"/>
                <a:gd name="T11" fmla="*/ 23 h 282"/>
                <a:gd name="T12" fmla="*/ 175 w 189"/>
                <a:gd name="T13" fmla="*/ 15 h 282"/>
                <a:gd name="T14" fmla="*/ 175 w 189"/>
                <a:gd name="T15" fmla="*/ 0 h 282"/>
                <a:gd name="T16" fmla="*/ 156 w 189"/>
                <a:gd name="T17" fmla="*/ 18 h 282"/>
                <a:gd name="T18" fmla="*/ 0 w 189"/>
                <a:gd name="T19" fmla="*/ 254 h 282"/>
                <a:gd name="T20" fmla="*/ 23 w 189"/>
                <a:gd name="T21" fmla="*/ 260 h 282"/>
                <a:gd name="T22" fmla="*/ 18 w 189"/>
                <a:gd name="T23" fmla="*/ 282 h 282"/>
                <a:gd name="T24" fmla="*/ 189 w 189"/>
                <a:gd name="T25" fmla="*/ 14 h 282"/>
                <a:gd name="T26" fmla="*/ 175 w 189"/>
                <a:gd name="T27" fmla="*/ 0 h 28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Lst>
              <a:rect l="0" t="0" r="r" b="b"/>
              <a:pathLst>
                <a:path w="189" h="282">
                  <a:moveTo>
                    <a:pt x="175" y="15"/>
                  </a:moveTo>
                  <a:cubicBezTo>
                    <a:pt x="178" y="18"/>
                    <a:pt x="178" y="18"/>
                    <a:pt x="178" y="18"/>
                  </a:cubicBezTo>
                  <a:cubicBezTo>
                    <a:pt x="169" y="117"/>
                    <a:pt x="116" y="205"/>
                    <a:pt x="35" y="259"/>
                  </a:cubicBezTo>
                  <a:cubicBezTo>
                    <a:pt x="36" y="253"/>
                    <a:pt x="36" y="253"/>
                    <a:pt x="36" y="253"/>
                  </a:cubicBezTo>
                  <a:cubicBezTo>
                    <a:pt x="27" y="250"/>
                    <a:pt x="27" y="250"/>
                    <a:pt x="27" y="250"/>
                  </a:cubicBezTo>
                  <a:cubicBezTo>
                    <a:pt x="104" y="199"/>
                    <a:pt x="156" y="116"/>
                    <a:pt x="166" y="23"/>
                  </a:cubicBezTo>
                  <a:cubicBezTo>
                    <a:pt x="175" y="15"/>
                    <a:pt x="175" y="15"/>
                    <a:pt x="175" y="15"/>
                  </a:cubicBezTo>
                  <a:moveTo>
                    <a:pt x="175" y="0"/>
                  </a:moveTo>
                  <a:cubicBezTo>
                    <a:pt x="156" y="18"/>
                    <a:pt x="156" y="18"/>
                    <a:pt x="156" y="18"/>
                  </a:cubicBezTo>
                  <a:cubicBezTo>
                    <a:pt x="146" y="120"/>
                    <a:pt x="85" y="207"/>
                    <a:pt x="0" y="254"/>
                  </a:cubicBezTo>
                  <a:cubicBezTo>
                    <a:pt x="23" y="260"/>
                    <a:pt x="23" y="260"/>
                    <a:pt x="23" y="260"/>
                  </a:cubicBezTo>
                  <a:cubicBezTo>
                    <a:pt x="18" y="282"/>
                    <a:pt x="18" y="282"/>
                    <a:pt x="18" y="282"/>
                  </a:cubicBezTo>
                  <a:cubicBezTo>
                    <a:pt x="113" y="228"/>
                    <a:pt x="180" y="130"/>
                    <a:pt x="189" y="14"/>
                  </a:cubicBezTo>
                  <a:cubicBezTo>
                    <a:pt x="175" y="0"/>
                    <a:pt x="175" y="0"/>
                    <a:pt x="175" y="0"/>
                  </a:cubicBez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34" name="Freeform 16">
              <a:extLst>
                <a:ext uri="{FF2B5EF4-FFF2-40B4-BE49-F238E27FC236}">
                  <a16:creationId xmlns:a16="http://schemas.microsoft.com/office/drawing/2014/main" id="{1073508E-F2BE-4DB9-9171-CDDD7BF36EC1}"/>
                </a:ext>
              </a:extLst>
            </p:cNvPr>
            <p:cNvSpPr>
              <a:spLocks noEditPoints="1"/>
            </p:cNvSpPr>
            <p:nvPr/>
          </p:nvSpPr>
          <p:spPr bwMode="auto">
            <a:xfrm>
              <a:off x="7108825" y="4576763"/>
              <a:ext cx="1566862" cy="377825"/>
            </a:xfrm>
            <a:custGeom>
              <a:avLst/>
              <a:gdLst>
                <a:gd name="T0" fmla="*/ 31 w 322"/>
                <a:gd name="T1" fmla="*/ 22 h 78"/>
                <a:gd name="T2" fmla="*/ 173 w 322"/>
                <a:gd name="T3" fmla="*/ 56 h 78"/>
                <a:gd name="T4" fmla="*/ 297 w 322"/>
                <a:gd name="T5" fmla="*/ 30 h 78"/>
                <a:gd name="T6" fmla="*/ 309 w 322"/>
                <a:gd name="T7" fmla="*/ 33 h 78"/>
                <a:gd name="T8" fmla="*/ 308 w 322"/>
                <a:gd name="T9" fmla="*/ 39 h 78"/>
                <a:gd name="T10" fmla="*/ 173 w 322"/>
                <a:gd name="T11" fmla="*/ 68 h 78"/>
                <a:gd name="T12" fmla="*/ 29 w 322"/>
                <a:gd name="T13" fmla="*/ 34 h 78"/>
                <a:gd name="T14" fmla="*/ 34 w 322"/>
                <a:gd name="T15" fmla="*/ 33 h 78"/>
                <a:gd name="T16" fmla="*/ 31 w 322"/>
                <a:gd name="T17" fmla="*/ 23 h 78"/>
                <a:gd name="T18" fmla="*/ 31 w 322"/>
                <a:gd name="T19" fmla="*/ 22 h 78"/>
                <a:gd name="T20" fmla="*/ 14 w 322"/>
                <a:gd name="T21" fmla="*/ 0 h 78"/>
                <a:gd name="T22" fmla="*/ 21 w 322"/>
                <a:gd name="T23" fmla="*/ 25 h 78"/>
                <a:gd name="T24" fmla="*/ 0 w 322"/>
                <a:gd name="T25" fmla="*/ 31 h 78"/>
                <a:gd name="T26" fmla="*/ 173 w 322"/>
                <a:gd name="T27" fmla="*/ 78 h 78"/>
                <a:gd name="T28" fmla="*/ 317 w 322"/>
                <a:gd name="T29" fmla="*/ 46 h 78"/>
                <a:gd name="T30" fmla="*/ 322 w 322"/>
                <a:gd name="T31" fmla="*/ 26 h 78"/>
                <a:gd name="T32" fmla="*/ 296 w 322"/>
                <a:gd name="T33" fmla="*/ 19 h 78"/>
                <a:gd name="T34" fmla="*/ 173 w 322"/>
                <a:gd name="T35" fmla="*/ 45 h 78"/>
                <a:gd name="T36" fmla="*/ 14 w 322"/>
                <a:gd name="T37" fmla="*/ 0 h 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322" h="78">
                  <a:moveTo>
                    <a:pt x="31" y="22"/>
                  </a:moveTo>
                  <a:cubicBezTo>
                    <a:pt x="75" y="44"/>
                    <a:pt x="123" y="56"/>
                    <a:pt x="173" y="56"/>
                  </a:cubicBezTo>
                  <a:cubicBezTo>
                    <a:pt x="216" y="56"/>
                    <a:pt x="258" y="47"/>
                    <a:pt x="297" y="30"/>
                  </a:cubicBezTo>
                  <a:cubicBezTo>
                    <a:pt x="309" y="33"/>
                    <a:pt x="309" y="33"/>
                    <a:pt x="309" y="33"/>
                  </a:cubicBezTo>
                  <a:cubicBezTo>
                    <a:pt x="308" y="39"/>
                    <a:pt x="308" y="39"/>
                    <a:pt x="308" y="39"/>
                  </a:cubicBezTo>
                  <a:cubicBezTo>
                    <a:pt x="265" y="58"/>
                    <a:pt x="220" y="68"/>
                    <a:pt x="173" y="68"/>
                  </a:cubicBezTo>
                  <a:cubicBezTo>
                    <a:pt x="123" y="68"/>
                    <a:pt x="73" y="56"/>
                    <a:pt x="29" y="34"/>
                  </a:cubicBezTo>
                  <a:cubicBezTo>
                    <a:pt x="34" y="33"/>
                    <a:pt x="34" y="33"/>
                    <a:pt x="34" y="33"/>
                  </a:cubicBezTo>
                  <a:cubicBezTo>
                    <a:pt x="31" y="23"/>
                    <a:pt x="31" y="23"/>
                    <a:pt x="31" y="23"/>
                  </a:cubicBezTo>
                  <a:cubicBezTo>
                    <a:pt x="31" y="22"/>
                    <a:pt x="31" y="22"/>
                    <a:pt x="31" y="22"/>
                  </a:cubicBezTo>
                  <a:moveTo>
                    <a:pt x="14" y="0"/>
                  </a:moveTo>
                  <a:cubicBezTo>
                    <a:pt x="21" y="25"/>
                    <a:pt x="21" y="25"/>
                    <a:pt x="21" y="25"/>
                  </a:cubicBezTo>
                  <a:cubicBezTo>
                    <a:pt x="0" y="31"/>
                    <a:pt x="0" y="31"/>
                    <a:pt x="0" y="31"/>
                  </a:cubicBezTo>
                  <a:cubicBezTo>
                    <a:pt x="51" y="61"/>
                    <a:pt x="110" y="78"/>
                    <a:pt x="173" y="78"/>
                  </a:cubicBezTo>
                  <a:cubicBezTo>
                    <a:pt x="224" y="78"/>
                    <a:pt x="273" y="67"/>
                    <a:pt x="317" y="46"/>
                  </a:cubicBezTo>
                  <a:cubicBezTo>
                    <a:pt x="322" y="26"/>
                    <a:pt x="322" y="26"/>
                    <a:pt x="322" y="26"/>
                  </a:cubicBezTo>
                  <a:cubicBezTo>
                    <a:pt x="296" y="19"/>
                    <a:pt x="296" y="19"/>
                    <a:pt x="296" y="19"/>
                  </a:cubicBezTo>
                  <a:cubicBezTo>
                    <a:pt x="259" y="36"/>
                    <a:pt x="217" y="45"/>
                    <a:pt x="173" y="45"/>
                  </a:cubicBezTo>
                  <a:cubicBezTo>
                    <a:pt x="115" y="45"/>
                    <a:pt x="60" y="29"/>
                    <a:pt x="14" y="0"/>
                  </a:cubicBez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7" name="Freeform 18">
            <a:extLst>
              <a:ext uri="{FF2B5EF4-FFF2-40B4-BE49-F238E27FC236}">
                <a16:creationId xmlns:a16="http://schemas.microsoft.com/office/drawing/2014/main" id="{EB088AC3-6D4F-4693-BD9E-1B4D07BA5B8E}"/>
              </a:ext>
            </a:extLst>
          </p:cNvPr>
          <p:cNvSpPr>
            <a:spLocks/>
          </p:cNvSpPr>
          <p:nvPr/>
        </p:nvSpPr>
        <p:spPr bwMode="auto">
          <a:xfrm>
            <a:off x="7643193" y="3016046"/>
            <a:ext cx="141287" cy="101600"/>
          </a:xfrm>
          <a:custGeom>
            <a:avLst/>
            <a:gdLst>
              <a:gd name="T0" fmla="*/ 29 w 29"/>
              <a:gd name="T1" fmla="*/ 3 h 21"/>
              <a:gd name="T2" fmla="*/ 27 w 29"/>
              <a:gd name="T3" fmla="*/ 2 h 21"/>
              <a:gd name="T4" fmla="*/ 11 w 29"/>
              <a:gd name="T5" fmla="*/ 3 h 21"/>
              <a:gd name="T6" fmla="*/ 17 w 29"/>
              <a:gd name="T7" fmla="*/ 5 h 21"/>
              <a:gd name="T8" fmla="*/ 0 w 29"/>
              <a:gd name="T9" fmla="*/ 14 h 21"/>
              <a:gd name="T10" fmla="*/ 18 w 29"/>
              <a:gd name="T11" fmla="*/ 11 h 21"/>
              <a:gd name="T12" fmla="*/ 18 w 29"/>
              <a:gd name="T13" fmla="*/ 17 h 21"/>
              <a:gd name="T14" fmla="*/ 29 w 29"/>
              <a:gd name="T15" fmla="*/ 3 h 21"/>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29" h="21">
                <a:moveTo>
                  <a:pt x="29" y="3"/>
                </a:moveTo>
                <a:cubicBezTo>
                  <a:pt x="29" y="2"/>
                  <a:pt x="27" y="4"/>
                  <a:pt x="27" y="2"/>
                </a:cubicBezTo>
                <a:cubicBezTo>
                  <a:pt x="27" y="0"/>
                  <a:pt x="10" y="1"/>
                  <a:pt x="11" y="3"/>
                </a:cubicBezTo>
                <a:cubicBezTo>
                  <a:pt x="10" y="4"/>
                  <a:pt x="16" y="5"/>
                  <a:pt x="17" y="5"/>
                </a:cubicBezTo>
                <a:cubicBezTo>
                  <a:pt x="19" y="5"/>
                  <a:pt x="10" y="14"/>
                  <a:pt x="0" y="14"/>
                </a:cubicBezTo>
                <a:cubicBezTo>
                  <a:pt x="1" y="17"/>
                  <a:pt x="8" y="17"/>
                  <a:pt x="18" y="11"/>
                </a:cubicBezTo>
                <a:cubicBezTo>
                  <a:pt x="14" y="19"/>
                  <a:pt x="14" y="21"/>
                  <a:pt x="18" y="17"/>
                </a:cubicBezTo>
                <a:cubicBezTo>
                  <a:pt x="22" y="13"/>
                  <a:pt x="27" y="9"/>
                  <a:pt x="29" y="3"/>
                </a:cubicBezTo>
                <a:close/>
              </a:path>
            </a:pathLst>
          </a:custGeom>
          <a:solidFill>
            <a:schemeClr val="bg2"/>
          </a:solidFill>
          <a:ln>
            <a:noFill/>
          </a:ln>
        </p:spPr>
        <p:txBody>
          <a:bodyPr vert="horz" wrap="square" lIns="91440" tIns="45720" rIns="91440" bIns="45720" numCol="1" anchor="t" anchorCtr="0" compatLnSpc="1">
            <a:prstTxWarp prst="textNoShape">
              <a:avLst/>
            </a:prstTxWarp>
          </a:bodyPr>
          <a:lstStyle/>
          <a:p>
            <a:endParaRPr lang="en-US"/>
          </a:p>
        </p:txBody>
      </p:sp>
      <p:sp>
        <p:nvSpPr>
          <p:cNvPr id="8" name="Freeform 19">
            <a:extLst>
              <a:ext uri="{FF2B5EF4-FFF2-40B4-BE49-F238E27FC236}">
                <a16:creationId xmlns:a16="http://schemas.microsoft.com/office/drawing/2014/main" id="{FDE6E36C-1FCC-4E99-BFDE-22BA1172EC30}"/>
              </a:ext>
            </a:extLst>
          </p:cNvPr>
          <p:cNvSpPr>
            <a:spLocks/>
          </p:cNvSpPr>
          <p:nvPr/>
        </p:nvSpPr>
        <p:spPr bwMode="auto">
          <a:xfrm>
            <a:off x="7551118" y="4754359"/>
            <a:ext cx="155575" cy="87312"/>
          </a:xfrm>
          <a:custGeom>
            <a:avLst/>
            <a:gdLst>
              <a:gd name="T0" fmla="*/ 31 w 32"/>
              <a:gd name="T1" fmla="*/ 11 h 18"/>
              <a:gd name="T2" fmla="*/ 30 w 32"/>
              <a:gd name="T3" fmla="*/ 9 h 18"/>
              <a:gd name="T4" fmla="*/ 16 w 32"/>
              <a:gd name="T5" fmla="*/ 1 h 18"/>
              <a:gd name="T6" fmla="*/ 20 w 32"/>
              <a:gd name="T7" fmla="*/ 7 h 18"/>
              <a:gd name="T8" fmla="*/ 1 w 32"/>
              <a:gd name="T9" fmla="*/ 5 h 18"/>
              <a:gd name="T10" fmla="*/ 19 w 32"/>
              <a:gd name="T11" fmla="*/ 12 h 18"/>
              <a:gd name="T12" fmla="*/ 15 w 32"/>
              <a:gd name="T13" fmla="*/ 17 h 18"/>
              <a:gd name="T14" fmla="*/ 31 w 32"/>
              <a:gd name="T15" fmla="*/ 11 h 18"/>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2" h="18">
                <a:moveTo>
                  <a:pt x="31" y="11"/>
                </a:moveTo>
                <a:cubicBezTo>
                  <a:pt x="32" y="10"/>
                  <a:pt x="30" y="10"/>
                  <a:pt x="30" y="9"/>
                </a:cubicBezTo>
                <a:cubicBezTo>
                  <a:pt x="32" y="7"/>
                  <a:pt x="17" y="0"/>
                  <a:pt x="16" y="1"/>
                </a:cubicBezTo>
                <a:cubicBezTo>
                  <a:pt x="15" y="1"/>
                  <a:pt x="19" y="6"/>
                  <a:pt x="20" y="7"/>
                </a:cubicBezTo>
                <a:cubicBezTo>
                  <a:pt x="22" y="7"/>
                  <a:pt x="9" y="10"/>
                  <a:pt x="1" y="5"/>
                </a:cubicBezTo>
                <a:cubicBezTo>
                  <a:pt x="0" y="8"/>
                  <a:pt x="7" y="12"/>
                  <a:pt x="19" y="12"/>
                </a:cubicBezTo>
                <a:cubicBezTo>
                  <a:pt x="11" y="16"/>
                  <a:pt x="10" y="18"/>
                  <a:pt x="15" y="17"/>
                </a:cubicBezTo>
                <a:cubicBezTo>
                  <a:pt x="20" y="16"/>
                  <a:pt x="27" y="14"/>
                  <a:pt x="31" y="11"/>
                </a:cubicBezTo>
                <a:close/>
              </a:path>
            </a:pathLst>
          </a:custGeom>
          <a:solidFill>
            <a:schemeClr val="accent1"/>
          </a:solidFill>
          <a:ln>
            <a:noFill/>
          </a:ln>
        </p:spPr>
        <p:txBody>
          <a:bodyPr vert="horz" wrap="square" lIns="91440" tIns="45720" rIns="91440" bIns="45720" numCol="1" anchor="t" anchorCtr="0" compatLnSpc="1">
            <a:prstTxWarp prst="textNoShape">
              <a:avLst/>
            </a:prstTxWarp>
          </a:bodyPr>
          <a:lstStyle/>
          <a:p>
            <a:endParaRPr lang="en-US"/>
          </a:p>
        </p:txBody>
      </p:sp>
      <p:sp>
        <p:nvSpPr>
          <p:cNvPr id="9" name="Freeform 21">
            <a:extLst>
              <a:ext uri="{FF2B5EF4-FFF2-40B4-BE49-F238E27FC236}">
                <a16:creationId xmlns:a16="http://schemas.microsoft.com/office/drawing/2014/main" id="{0674E28B-D80E-4028-A764-36B1F7685F35}"/>
              </a:ext>
            </a:extLst>
          </p:cNvPr>
          <p:cNvSpPr>
            <a:spLocks/>
          </p:cNvSpPr>
          <p:nvPr/>
        </p:nvSpPr>
        <p:spPr bwMode="auto">
          <a:xfrm>
            <a:off x="4533281" y="4789284"/>
            <a:ext cx="150812" cy="82550"/>
          </a:xfrm>
          <a:custGeom>
            <a:avLst/>
            <a:gdLst>
              <a:gd name="T0" fmla="*/ 1 w 31"/>
              <a:gd name="T1" fmla="*/ 13 h 17"/>
              <a:gd name="T2" fmla="*/ 1 w 31"/>
              <a:gd name="T3" fmla="*/ 11 h 17"/>
              <a:gd name="T4" fmla="*/ 15 w 31"/>
              <a:gd name="T5" fmla="*/ 2 h 17"/>
              <a:gd name="T6" fmla="*/ 11 w 31"/>
              <a:gd name="T7" fmla="*/ 7 h 17"/>
              <a:gd name="T8" fmla="*/ 30 w 31"/>
              <a:gd name="T9" fmla="*/ 4 h 17"/>
              <a:gd name="T10" fmla="*/ 13 w 31"/>
              <a:gd name="T11" fmla="*/ 12 h 17"/>
              <a:gd name="T12" fmla="*/ 17 w 31"/>
              <a:gd name="T13" fmla="*/ 17 h 17"/>
              <a:gd name="T14" fmla="*/ 1 w 31"/>
              <a:gd name="T15" fmla="*/ 13 h 17"/>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1" h="17">
                <a:moveTo>
                  <a:pt x="1" y="13"/>
                </a:moveTo>
                <a:cubicBezTo>
                  <a:pt x="0" y="12"/>
                  <a:pt x="2" y="12"/>
                  <a:pt x="1" y="11"/>
                </a:cubicBezTo>
                <a:cubicBezTo>
                  <a:pt x="0" y="9"/>
                  <a:pt x="14" y="0"/>
                  <a:pt x="15" y="2"/>
                </a:cubicBezTo>
                <a:cubicBezTo>
                  <a:pt x="16" y="1"/>
                  <a:pt x="12" y="6"/>
                  <a:pt x="11" y="7"/>
                </a:cubicBezTo>
                <a:cubicBezTo>
                  <a:pt x="10" y="8"/>
                  <a:pt x="22" y="10"/>
                  <a:pt x="30" y="4"/>
                </a:cubicBezTo>
                <a:cubicBezTo>
                  <a:pt x="31" y="6"/>
                  <a:pt x="25" y="11"/>
                  <a:pt x="13" y="12"/>
                </a:cubicBezTo>
                <a:cubicBezTo>
                  <a:pt x="22" y="16"/>
                  <a:pt x="23" y="17"/>
                  <a:pt x="17" y="17"/>
                </a:cubicBezTo>
                <a:cubicBezTo>
                  <a:pt x="12" y="16"/>
                  <a:pt x="6" y="16"/>
                  <a:pt x="1" y="13"/>
                </a:cubicBezTo>
                <a:close/>
              </a:path>
            </a:pathLst>
          </a:custGeom>
          <a:solidFill>
            <a:srgbClr val="A0C832"/>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a:p>
        </p:txBody>
      </p:sp>
      <p:sp>
        <p:nvSpPr>
          <p:cNvPr id="10" name="Freeform 22">
            <a:extLst>
              <a:ext uri="{FF2B5EF4-FFF2-40B4-BE49-F238E27FC236}">
                <a16:creationId xmlns:a16="http://schemas.microsoft.com/office/drawing/2014/main" id="{11499C1E-B2DF-4A1C-8E52-24AE05ED1B38}"/>
              </a:ext>
            </a:extLst>
          </p:cNvPr>
          <p:cNvSpPr>
            <a:spLocks/>
          </p:cNvSpPr>
          <p:nvPr/>
        </p:nvSpPr>
        <p:spPr bwMode="auto">
          <a:xfrm>
            <a:off x="4493593" y="2987471"/>
            <a:ext cx="152400" cy="92075"/>
          </a:xfrm>
          <a:custGeom>
            <a:avLst/>
            <a:gdLst>
              <a:gd name="T0" fmla="*/ 1 w 31"/>
              <a:gd name="T1" fmla="*/ 5 h 19"/>
              <a:gd name="T2" fmla="*/ 2 w 31"/>
              <a:gd name="T3" fmla="*/ 4 h 19"/>
              <a:gd name="T4" fmla="*/ 18 w 31"/>
              <a:gd name="T5" fmla="*/ 2 h 19"/>
              <a:gd name="T6" fmla="*/ 12 w 31"/>
              <a:gd name="T7" fmla="*/ 5 h 19"/>
              <a:gd name="T8" fmla="*/ 31 w 31"/>
              <a:gd name="T9" fmla="*/ 11 h 19"/>
              <a:gd name="T10" fmla="*/ 12 w 31"/>
              <a:gd name="T11" fmla="*/ 11 h 19"/>
              <a:gd name="T12" fmla="*/ 13 w 31"/>
              <a:gd name="T13" fmla="*/ 16 h 19"/>
              <a:gd name="T14" fmla="*/ 1 w 31"/>
              <a:gd name="T15" fmla="*/ 5 h 19"/>
            </a:gdLst>
            <a:ahLst/>
            <a:cxnLst>
              <a:cxn ang="0">
                <a:pos x="T0" y="T1"/>
              </a:cxn>
              <a:cxn ang="0">
                <a:pos x="T2" y="T3"/>
              </a:cxn>
              <a:cxn ang="0">
                <a:pos x="T4" y="T5"/>
              </a:cxn>
              <a:cxn ang="0">
                <a:pos x="T6" y="T7"/>
              </a:cxn>
              <a:cxn ang="0">
                <a:pos x="T8" y="T9"/>
              </a:cxn>
              <a:cxn ang="0">
                <a:pos x="T10" y="T11"/>
              </a:cxn>
              <a:cxn ang="0">
                <a:pos x="T12" y="T13"/>
              </a:cxn>
              <a:cxn ang="0">
                <a:pos x="T14" y="T15"/>
              </a:cxn>
            </a:cxnLst>
            <a:rect l="0" t="0" r="r" b="b"/>
            <a:pathLst>
              <a:path w="31" h="19">
                <a:moveTo>
                  <a:pt x="1" y="5"/>
                </a:moveTo>
                <a:cubicBezTo>
                  <a:pt x="0" y="4"/>
                  <a:pt x="2" y="5"/>
                  <a:pt x="2" y="4"/>
                </a:cubicBezTo>
                <a:cubicBezTo>
                  <a:pt x="2" y="2"/>
                  <a:pt x="18" y="0"/>
                  <a:pt x="18" y="2"/>
                </a:cubicBezTo>
                <a:cubicBezTo>
                  <a:pt x="19" y="2"/>
                  <a:pt x="14" y="5"/>
                  <a:pt x="12" y="5"/>
                </a:cubicBezTo>
                <a:cubicBezTo>
                  <a:pt x="11" y="5"/>
                  <a:pt x="21" y="12"/>
                  <a:pt x="31" y="11"/>
                </a:cubicBezTo>
                <a:cubicBezTo>
                  <a:pt x="30" y="14"/>
                  <a:pt x="23" y="15"/>
                  <a:pt x="12" y="11"/>
                </a:cubicBezTo>
                <a:cubicBezTo>
                  <a:pt x="17" y="18"/>
                  <a:pt x="18" y="19"/>
                  <a:pt x="13" y="16"/>
                </a:cubicBezTo>
                <a:cubicBezTo>
                  <a:pt x="9" y="13"/>
                  <a:pt x="4" y="10"/>
                  <a:pt x="1" y="5"/>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15" name="Group 14">
            <a:extLst>
              <a:ext uri="{FF2B5EF4-FFF2-40B4-BE49-F238E27FC236}">
                <a16:creationId xmlns:a16="http://schemas.microsoft.com/office/drawing/2014/main" id="{F3456D1B-18F6-462A-A2B9-2FA710CF5FF1}"/>
              </a:ext>
            </a:extLst>
          </p:cNvPr>
          <p:cNvGrpSpPr/>
          <p:nvPr/>
        </p:nvGrpSpPr>
        <p:grpSpPr>
          <a:xfrm>
            <a:off x="8057976" y="2390942"/>
            <a:ext cx="2234457" cy="1193057"/>
            <a:chOff x="-2461262" y="2846982"/>
            <a:chExt cx="2234457" cy="1193057"/>
          </a:xfrm>
        </p:grpSpPr>
        <p:sp>
          <p:nvSpPr>
            <p:cNvPr id="25" name="TextBox 24">
              <a:extLst>
                <a:ext uri="{FF2B5EF4-FFF2-40B4-BE49-F238E27FC236}">
                  <a16:creationId xmlns:a16="http://schemas.microsoft.com/office/drawing/2014/main" id="{30BAB856-CB8F-4218-A70A-49C57CC821FD}"/>
                </a:ext>
              </a:extLst>
            </p:cNvPr>
            <p:cNvSpPr txBox="1"/>
            <p:nvPr/>
          </p:nvSpPr>
          <p:spPr>
            <a:xfrm>
              <a:off x="-2461262" y="2846982"/>
              <a:ext cx="749842" cy="369332"/>
            </a:xfrm>
            <a:prstGeom prst="rect">
              <a:avLst/>
            </a:prstGeom>
            <a:noFill/>
          </p:spPr>
          <p:txBody>
            <a:bodyPr wrap="square" rtlCol="0">
              <a:spAutoFit/>
            </a:bodyPr>
            <a:lstStyle/>
            <a:p>
              <a:r>
                <a:rPr lang="en-US" b="1" dirty="0">
                  <a:latin typeface="Roboto" panose="02000000000000000000" pitchFamily="2" charset="0"/>
                  <a:ea typeface="Roboto" panose="02000000000000000000" pitchFamily="2" charset="0"/>
                  <a:cs typeface="Roboto" panose="02000000000000000000" pitchFamily="2" charset="0"/>
                </a:rPr>
                <a:t>2014</a:t>
              </a:r>
            </a:p>
          </p:txBody>
        </p:sp>
        <p:sp>
          <p:nvSpPr>
            <p:cNvPr id="26" name="Rectangle 25">
              <a:extLst>
                <a:ext uri="{FF2B5EF4-FFF2-40B4-BE49-F238E27FC236}">
                  <a16:creationId xmlns:a16="http://schemas.microsoft.com/office/drawing/2014/main" id="{42C59422-B0EC-47F9-B38B-EC9A2574A5F7}"/>
                </a:ext>
              </a:extLst>
            </p:cNvPr>
            <p:cNvSpPr/>
            <p:nvPr/>
          </p:nvSpPr>
          <p:spPr>
            <a:xfrm>
              <a:off x="-2461262" y="3178265"/>
              <a:ext cx="2234457" cy="861774"/>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typesetting industry. Lorem make a type </a:t>
              </a:r>
              <a:r>
                <a:rPr lang="en-US" sz="1200" dirty="0" err="1">
                  <a:latin typeface="Lato" panose="020F0502020204030203" pitchFamily="34" charset="0"/>
                  <a:ea typeface="Lato" panose="020F0502020204030203" pitchFamily="34" charset="0"/>
                  <a:cs typeface="Lato" panose="020F0502020204030203" pitchFamily="34" charset="0"/>
                </a:rPr>
                <a:t>specime</a:t>
              </a:r>
              <a:r>
                <a:rPr lang="en-US" sz="1200" dirty="0">
                  <a:latin typeface="Lato" panose="020F0502020204030203" pitchFamily="34" charset="0"/>
                  <a:ea typeface="Lato" panose="020F0502020204030203" pitchFamily="34" charset="0"/>
                  <a:cs typeface="Lato" panose="020F0502020204030203" pitchFamily="34" charset="0"/>
                </a:rPr>
                <a:t>.</a:t>
              </a:r>
            </a:p>
          </p:txBody>
        </p:sp>
      </p:grpSp>
      <p:grpSp>
        <p:nvGrpSpPr>
          <p:cNvPr id="16" name="Group 15">
            <a:extLst>
              <a:ext uri="{FF2B5EF4-FFF2-40B4-BE49-F238E27FC236}">
                <a16:creationId xmlns:a16="http://schemas.microsoft.com/office/drawing/2014/main" id="{51BB28C6-DD41-43C3-95D5-16A36C3B43C2}"/>
              </a:ext>
            </a:extLst>
          </p:cNvPr>
          <p:cNvGrpSpPr/>
          <p:nvPr/>
        </p:nvGrpSpPr>
        <p:grpSpPr>
          <a:xfrm>
            <a:off x="8057976" y="4513430"/>
            <a:ext cx="2234457" cy="1193057"/>
            <a:chOff x="-2461262" y="2846982"/>
            <a:chExt cx="2234457" cy="1193057"/>
          </a:xfrm>
        </p:grpSpPr>
        <p:sp>
          <p:nvSpPr>
            <p:cNvPr id="23" name="TextBox 22">
              <a:extLst>
                <a:ext uri="{FF2B5EF4-FFF2-40B4-BE49-F238E27FC236}">
                  <a16:creationId xmlns:a16="http://schemas.microsoft.com/office/drawing/2014/main" id="{6149A529-BFF4-499F-809B-ED9AD6070820}"/>
                </a:ext>
              </a:extLst>
            </p:cNvPr>
            <p:cNvSpPr txBox="1"/>
            <p:nvPr/>
          </p:nvSpPr>
          <p:spPr>
            <a:xfrm>
              <a:off x="-2461262" y="2846982"/>
              <a:ext cx="749842" cy="646331"/>
            </a:xfrm>
            <a:prstGeom prst="rect">
              <a:avLst/>
            </a:prstGeom>
            <a:noFill/>
          </p:spPr>
          <p:txBody>
            <a:bodyPr wrap="square" rtlCol="0">
              <a:spAutoFit/>
            </a:bodyPr>
            <a:lstStyle/>
            <a:p>
              <a:r>
                <a:rPr lang="en-US" b="1" dirty="0">
                  <a:latin typeface="Roboto" panose="02000000000000000000" pitchFamily="2" charset="0"/>
                  <a:ea typeface="Roboto" panose="02000000000000000000" pitchFamily="2" charset="0"/>
                  <a:cs typeface="Roboto" panose="02000000000000000000" pitchFamily="2" charset="0"/>
                </a:rPr>
                <a:t>2016+</a:t>
              </a:r>
            </a:p>
          </p:txBody>
        </p:sp>
        <p:sp>
          <p:nvSpPr>
            <p:cNvPr id="24" name="Rectangle 23">
              <a:extLst>
                <a:ext uri="{FF2B5EF4-FFF2-40B4-BE49-F238E27FC236}">
                  <a16:creationId xmlns:a16="http://schemas.microsoft.com/office/drawing/2014/main" id="{BF0A618C-340E-400D-8F95-E28ACD3D1DA0}"/>
                </a:ext>
              </a:extLst>
            </p:cNvPr>
            <p:cNvSpPr/>
            <p:nvPr/>
          </p:nvSpPr>
          <p:spPr>
            <a:xfrm>
              <a:off x="-2461262" y="3178265"/>
              <a:ext cx="2234457" cy="861774"/>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typesetting industry. Lorem make a type </a:t>
              </a:r>
              <a:r>
                <a:rPr lang="en-US" sz="1200" dirty="0" err="1">
                  <a:latin typeface="Lato" panose="020F0502020204030203" pitchFamily="34" charset="0"/>
                  <a:ea typeface="Lato" panose="020F0502020204030203" pitchFamily="34" charset="0"/>
                  <a:cs typeface="Lato" panose="020F0502020204030203" pitchFamily="34" charset="0"/>
                </a:rPr>
                <a:t>specime</a:t>
              </a:r>
              <a:r>
                <a:rPr lang="en-US" sz="1200" dirty="0">
                  <a:latin typeface="Lato" panose="020F0502020204030203" pitchFamily="34" charset="0"/>
                  <a:ea typeface="Lato" panose="020F0502020204030203" pitchFamily="34" charset="0"/>
                  <a:cs typeface="Lato" panose="020F0502020204030203" pitchFamily="34" charset="0"/>
                </a:rPr>
                <a:t>.</a:t>
              </a:r>
            </a:p>
          </p:txBody>
        </p:sp>
      </p:grpSp>
      <p:grpSp>
        <p:nvGrpSpPr>
          <p:cNvPr id="17" name="Group 16">
            <a:extLst>
              <a:ext uri="{FF2B5EF4-FFF2-40B4-BE49-F238E27FC236}">
                <a16:creationId xmlns:a16="http://schemas.microsoft.com/office/drawing/2014/main" id="{32133889-2016-451D-ACFB-B8973486EE8C}"/>
              </a:ext>
            </a:extLst>
          </p:cNvPr>
          <p:cNvGrpSpPr/>
          <p:nvPr/>
        </p:nvGrpSpPr>
        <p:grpSpPr>
          <a:xfrm>
            <a:off x="1899568" y="2390942"/>
            <a:ext cx="2234457" cy="1193057"/>
            <a:chOff x="1863675" y="2403609"/>
            <a:chExt cx="2234457" cy="1193057"/>
          </a:xfrm>
        </p:grpSpPr>
        <p:sp>
          <p:nvSpPr>
            <p:cNvPr id="21" name="TextBox 20">
              <a:extLst>
                <a:ext uri="{FF2B5EF4-FFF2-40B4-BE49-F238E27FC236}">
                  <a16:creationId xmlns:a16="http://schemas.microsoft.com/office/drawing/2014/main" id="{39A5EE07-AF19-40FE-AA48-60E422DEEAA2}"/>
                </a:ext>
              </a:extLst>
            </p:cNvPr>
            <p:cNvSpPr txBox="1"/>
            <p:nvPr/>
          </p:nvSpPr>
          <p:spPr>
            <a:xfrm>
              <a:off x="3348290" y="2403609"/>
              <a:ext cx="749842" cy="369332"/>
            </a:xfrm>
            <a:prstGeom prst="rect">
              <a:avLst/>
            </a:prstGeom>
            <a:noFill/>
          </p:spPr>
          <p:txBody>
            <a:bodyPr wrap="square" rtlCol="0">
              <a:spAutoFit/>
            </a:bodyPr>
            <a:lstStyle/>
            <a:p>
              <a:pPr algn="r"/>
              <a:r>
                <a:rPr lang="en-US" b="1" dirty="0">
                  <a:latin typeface="Roboto" panose="02000000000000000000" pitchFamily="2" charset="0"/>
                  <a:ea typeface="Roboto" panose="02000000000000000000" pitchFamily="2" charset="0"/>
                  <a:cs typeface="Roboto" panose="02000000000000000000" pitchFamily="2" charset="0"/>
                </a:rPr>
                <a:t>2013</a:t>
              </a:r>
            </a:p>
          </p:txBody>
        </p:sp>
        <p:sp>
          <p:nvSpPr>
            <p:cNvPr id="22" name="Rectangle 21">
              <a:extLst>
                <a:ext uri="{FF2B5EF4-FFF2-40B4-BE49-F238E27FC236}">
                  <a16:creationId xmlns:a16="http://schemas.microsoft.com/office/drawing/2014/main" id="{EAAD5CE5-FA1E-474E-9FE3-1BACE1131E0E}"/>
                </a:ext>
              </a:extLst>
            </p:cNvPr>
            <p:cNvSpPr/>
            <p:nvPr/>
          </p:nvSpPr>
          <p:spPr>
            <a:xfrm>
              <a:off x="1863675" y="2734892"/>
              <a:ext cx="2234457" cy="861774"/>
            </a:xfrm>
            <a:prstGeom prst="rect">
              <a:avLst/>
            </a:prstGeom>
          </p:spPr>
          <p:txBody>
            <a:bodyPr wrap="square">
              <a:spAutoFit/>
            </a:bodyPr>
            <a:lstStyle/>
            <a:p>
              <a:pPr algn="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typesetting industry. Lorem make a type </a:t>
              </a:r>
              <a:r>
                <a:rPr lang="en-US" sz="1200" dirty="0" err="1">
                  <a:latin typeface="Lato" panose="020F0502020204030203" pitchFamily="34" charset="0"/>
                  <a:ea typeface="Lato" panose="020F0502020204030203" pitchFamily="34" charset="0"/>
                  <a:cs typeface="Lato" panose="020F0502020204030203" pitchFamily="34" charset="0"/>
                </a:rPr>
                <a:t>specime</a:t>
              </a:r>
              <a:r>
                <a:rPr lang="en-US" sz="1200" dirty="0">
                  <a:latin typeface="Lato" panose="020F0502020204030203" pitchFamily="34" charset="0"/>
                  <a:ea typeface="Lato" panose="020F0502020204030203" pitchFamily="34" charset="0"/>
                  <a:cs typeface="Lato" panose="020F0502020204030203" pitchFamily="34" charset="0"/>
                </a:rPr>
                <a:t>.</a:t>
              </a:r>
            </a:p>
          </p:txBody>
        </p:sp>
      </p:grpSp>
      <p:grpSp>
        <p:nvGrpSpPr>
          <p:cNvPr id="18" name="Group 17">
            <a:extLst>
              <a:ext uri="{FF2B5EF4-FFF2-40B4-BE49-F238E27FC236}">
                <a16:creationId xmlns:a16="http://schemas.microsoft.com/office/drawing/2014/main" id="{C475AEAE-753C-4743-943C-F25AD35D114A}"/>
              </a:ext>
            </a:extLst>
          </p:cNvPr>
          <p:cNvGrpSpPr/>
          <p:nvPr/>
        </p:nvGrpSpPr>
        <p:grpSpPr>
          <a:xfrm>
            <a:off x="1899568" y="4513430"/>
            <a:ext cx="2234457" cy="1193057"/>
            <a:chOff x="1863675" y="4526097"/>
            <a:chExt cx="2234457" cy="1193057"/>
          </a:xfrm>
        </p:grpSpPr>
        <p:sp>
          <p:nvSpPr>
            <p:cNvPr id="19" name="TextBox 18">
              <a:extLst>
                <a:ext uri="{FF2B5EF4-FFF2-40B4-BE49-F238E27FC236}">
                  <a16:creationId xmlns:a16="http://schemas.microsoft.com/office/drawing/2014/main" id="{7C1BDB2F-3401-4073-A1E5-0A625ECC9AA1}"/>
                </a:ext>
              </a:extLst>
            </p:cNvPr>
            <p:cNvSpPr txBox="1"/>
            <p:nvPr/>
          </p:nvSpPr>
          <p:spPr>
            <a:xfrm>
              <a:off x="3348290" y="4526097"/>
              <a:ext cx="749842" cy="369332"/>
            </a:xfrm>
            <a:prstGeom prst="rect">
              <a:avLst/>
            </a:prstGeom>
            <a:noFill/>
          </p:spPr>
          <p:txBody>
            <a:bodyPr wrap="square" rtlCol="0">
              <a:spAutoFit/>
            </a:bodyPr>
            <a:lstStyle/>
            <a:p>
              <a:pPr algn="r"/>
              <a:r>
                <a:rPr lang="en-US" b="1" dirty="0">
                  <a:latin typeface="Roboto" panose="02000000000000000000" pitchFamily="2" charset="0"/>
                  <a:ea typeface="Roboto" panose="02000000000000000000" pitchFamily="2" charset="0"/>
                  <a:cs typeface="Roboto" panose="02000000000000000000" pitchFamily="2" charset="0"/>
                </a:rPr>
                <a:t>2015</a:t>
              </a:r>
            </a:p>
          </p:txBody>
        </p:sp>
        <p:sp>
          <p:nvSpPr>
            <p:cNvPr id="20" name="Rectangle 19">
              <a:extLst>
                <a:ext uri="{FF2B5EF4-FFF2-40B4-BE49-F238E27FC236}">
                  <a16:creationId xmlns:a16="http://schemas.microsoft.com/office/drawing/2014/main" id="{739681F7-F23A-4C61-B5D2-DA0992EAB753}"/>
                </a:ext>
              </a:extLst>
            </p:cNvPr>
            <p:cNvSpPr/>
            <p:nvPr/>
          </p:nvSpPr>
          <p:spPr>
            <a:xfrm>
              <a:off x="1863675" y="4857380"/>
              <a:ext cx="2234457" cy="861774"/>
            </a:xfrm>
            <a:prstGeom prst="rect">
              <a:avLst/>
            </a:prstGeom>
          </p:spPr>
          <p:txBody>
            <a:bodyPr wrap="square">
              <a:spAutoFit/>
            </a:bodyPr>
            <a:lstStyle/>
            <a:p>
              <a:pPr algn="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typesetting industry. Lorem make a type </a:t>
              </a:r>
              <a:r>
                <a:rPr lang="en-US" sz="1200" dirty="0" err="1">
                  <a:latin typeface="Lato" panose="020F0502020204030203" pitchFamily="34" charset="0"/>
                  <a:ea typeface="Lato" panose="020F0502020204030203" pitchFamily="34" charset="0"/>
                  <a:cs typeface="Lato" panose="020F0502020204030203" pitchFamily="34" charset="0"/>
                </a:rPr>
                <a:t>specime</a:t>
              </a:r>
              <a:r>
                <a:rPr lang="en-US" sz="1200" dirty="0">
                  <a:latin typeface="Lato" panose="020F0502020204030203" pitchFamily="34" charset="0"/>
                  <a:ea typeface="Lato" panose="020F0502020204030203" pitchFamily="34" charset="0"/>
                  <a:cs typeface="Lato" panose="020F0502020204030203" pitchFamily="34" charset="0"/>
                </a:rPr>
                <a:t>.</a:t>
              </a:r>
            </a:p>
          </p:txBody>
        </p:sp>
      </p:grpSp>
      <p:sp>
        <p:nvSpPr>
          <p:cNvPr id="42" name="Picture Placeholder 41">
            <a:extLst>
              <a:ext uri="{FF2B5EF4-FFF2-40B4-BE49-F238E27FC236}">
                <a16:creationId xmlns:a16="http://schemas.microsoft.com/office/drawing/2014/main" id="{53D89B34-ABC2-4966-B652-E042C8881C7A}"/>
              </a:ext>
            </a:extLst>
          </p:cNvPr>
          <p:cNvSpPr>
            <a:spLocks noGrp="1"/>
          </p:cNvSpPr>
          <p:nvPr>
            <p:ph type="pic" sz="quarter" idx="160"/>
          </p:nvPr>
        </p:nvSpPr>
        <p:spPr/>
      </p:sp>
    </p:spTree>
    <p:extLst>
      <p:ext uri="{BB962C8B-B14F-4D97-AF65-F5344CB8AC3E}">
        <p14:creationId xmlns:p14="http://schemas.microsoft.com/office/powerpoint/2010/main" val="316489964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17</a:t>
            </a:fld>
            <a:endParaRPr lang="en-US" dirty="0"/>
          </a:p>
        </p:txBody>
      </p:sp>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t>Our Information</a:t>
            </a:r>
            <a:endParaRPr lang="en-US" dirty="0"/>
          </a:p>
        </p:txBody>
      </p:sp>
      <p:sp>
        <p:nvSpPr>
          <p:cNvPr id="2" name="Rectangle 1">
            <a:extLst>
              <a:ext uri="{FF2B5EF4-FFF2-40B4-BE49-F238E27FC236}">
                <a16:creationId xmlns:a16="http://schemas.microsoft.com/office/drawing/2014/main" id="{88CBB61F-E1C3-4B09-A261-EF07F21A950B}"/>
              </a:ext>
            </a:extLst>
          </p:cNvPr>
          <p:cNvSpPr/>
          <p:nvPr/>
        </p:nvSpPr>
        <p:spPr>
          <a:xfrm>
            <a:off x="0" y="2077131"/>
            <a:ext cx="8465459" cy="478087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 name="Group 2">
            <a:extLst>
              <a:ext uri="{FF2B5EF4-FFF2-40B4-BE49-F238E27FC236}">
                <a16:creationId xmlns:a16="http://schemas.microsoft.com/office/drawing/2014/main" id="{8ACCD373-C69A-4D1D-8B5D-03F6DCA399F5}"/>
              </a:ext>
            </a:extLst>
          </p:cNvPr>
          <p:cNvGrpSpPr/>
          <p:nvPr/>
        </p:nvGrpSpPr>
        <p:grpSpPr>
          <a:xfrm>
            <a:off x="881740" y="2486442"/>
            <a:ext cx="6701978" cy="3962249"/>
            <a:chOff x="838197" y="2296206"/>
            <a:chExt cx="6701978" cy="3962249"/>
          </a:xfrm>
        </p:grpSpPr>
        <p:grpSp>
          <p:nvGrpSpPr>
            <p:cNvPr id="7" name="Group 6">
              <a:extLst>
                <a:ext uri="{FF2B5EF4-FFF2-40B4-BE49-F238E27FC236}">
                  <a16:creationId xmlns:a16="http://schemas.microsoft.com/office/drawing/2014/main" id="{FE0459D4-25DF-462F-8E57-7B81D846CAB8}"/>
                </a:ext>
              </a:extLst>
            </p:cNvPr>
            <p:cNvGrpSpPr/>
            <p:nvPr/>
          </p:nvGrpSpPr>
          <p:grpSpPr>
            <a:xfrm>
              <a:off x="838197" y="2296206"/>
              <a:ext cx="2888346" cy="3962249"/>
              <a:chOff x="838197" y="1390801"/>
              <a:chExt cx="2888346" cy="3962249"/>
            </a:xfrm>
          </p:grpSpPr>
          <p:grpSp>
            <p:nvGrpSpPr>
              <p:cNvPr id="19" name="Group 18">
                <a:extLst>
                  <a:ext uri="{FF2B5EF4-FFF2-40B4-BE49-F238E27FC236}">
                    <a16:creationId xmlns:a16="http://schemas.microsoft.com/office/drawing/2014/main" id="{D9EB72DD-67A6-44E4-B152-CABD31C6036E}"/>
                  </a:ext>
                </a:extLst>
              </p:cNvPr>
              <p:cNvGrpSpPr/>
              <p:nvPr/>
            </p:nvGrpSpPr>
            <p:grpSpPr>
              <a:xfrm>
                <a:off x="838200" y="1390801"/>
                <a:ext cx="2888343" cy="3438676"/>
                <a:chOff x="838200" y="1390801"/>
                <a:chExt cx="2888343" cy="3438676"/>
              </a:xfrm>
            </p:grpSpPr>
            <p:graphicFrame>
              <p:nvGraphicFramePr>
                <p:cNvPr id="21" name="Chart 20">
                  <a:extLst>
                    <a:ext uri="{FF2B5EF4-FFF2-40B4-BE49-F238E27FC236}">
                      <a16:creationId xmlns:a16="http://schemas.microsoft.com/office/drawing/2014/main" id="{499845F5-D92D-475B-985A-DF73F18CB4C5}"/>
                    </a:ext>
                  </a:extLst>
                </p:cNvPr>
                <p:cNvGraphicFramePr/>
                <p:nvPr>
                  <p:extLst>
                    <p:ext uri="{D42A27DB-BD31-4B8C-83A1-F6EECF244321}">
                      <p14:modId xmlns:p14="http://schemas.microsoft.com/office/powerpoint/2010/main" val="836287059"/>
                    </p:ext>
                  </p:extLst>
                </p:nvPr>
              </p:nvGraphicFramePr>
              <p:xfrm>
                <a:off x="838200" y="1390801"/>
                <a:ext cx="2888343" cy="3438676"/>
              </p:xfrm>
              <a:graphic>
                <a:graphicData uri="http://schemas.openxmlformats.org/drawingml/2006/chart">
                  <c:chart xmlns:c="http://schemas.openxmlformats.org/drawingml/2006/chart" xmlns:r="http://schemas.openxmlformats.org/officeDocument/2006/relationships" r:id="rId3"/>
                </a:graphicData>
              </a:graphic>
            </p:graphicFrame>
            <p:sp>
              <p:nvSpPr>
                <p:cNvPr id="22" name="TextBox 21">
                  <a:extLst>
                    <a:ext uri="{FF2B5EF4-FFF2-40B4-BE49-F238E27FC236}">
                      <a16:creationId xmlns:a16="http://schemas.microsoft.com/office/drawing/2014/main" id="{5BBA9799-60D1-4B06-A26F-7843428EC042}"/>
                    </a:ext>
                  </a:extLst>
                </p:cNvPr>
                <p:cNvSpPr txBox="1"/>
                <p:nvPr/>
              </p:nvSpPr>
              <p:spPr>
                <a:xfrm>
                  <a:off x="1760839" y="2633085"/>
                  <a:ext cx="1098475" cy="954107"/>
                </a:xfrm>
                <a:prstGeom prst="rect">
                  <a:avLst/>
                </a:prstGeom>
                <a:noFill/>
              </p:spPr>
              <p:txBody>
                <a:bodyPr wrap="square" rtlCol="0">
                  <a:spAutoFit/>
                </a:bodyPr>
                <a:lstStyle/>
                <a:p>
                  <a:pPr algn="ctr"/>
                  <a:r>
                    <a:rPr lang="en-US" sz="3600" b="1" dirty="0">
                      <a:solidFill>
                        <a:schemeClr val="accent4"/>
                      </a:solidFill>
                      <a:latin typeface="Roboto" panose="02000000000000000000" pitchFamily="2" charset="0"/>
                      <a:ea typeface="Roboto" panose="02000000000000000000" pitchFamily="2" charset="0"/>
                    </a:rPr>
                    <a:t>50%</a:t>
                  </a:r>
                </a:p>
                <a:p>
                  <a:pPr algn="ctr"/>
                  <a:r>
                    <a:rPr lang="en-US" sz="2000" dirty="0">
                      <a:solidFill>
                        <a:schemeClr val="tx1">
                          <a:lumMod val="50000"/>
                          <a:lumOff val="50000"/>
                        </a:schemeClr>
                      </a:solidFill>
                      <a:latin typeface="Roboto" panose="02000000000000000000" pitchFamily="2" charset="0"/>
                      <a:ea typeface="Roboto" panose="02000000000000000000" pitchFamily="2" charset="0"/>
                    </a:rPr>
                    <a:t>OFFER</a:t>
                  </a:r>
                </a:p>
              </p:txBody>
            </p:sp>
          </p:grpSp>
          <p:sp>
            <p:nvSpPr>
              <p:cNvPr id="20" name="Rectangle 17">
                <a:extLst>
                  <a:ext uri="{FF2B5EF4-FFF2-40B4-BE49-F238E27FC236}">
                    <a16:creationId xmlns:a16="http://schemas.microsoft.com/office/drawing/2014/main" id="{DD742407-A98C-4A35-8BCA-C2906372FBF5}"/>
                  </a:ext>
                </a:extLst>
              </p:cNvPr>
              <p:cNvSpPr>
                <a:spLocks/>
              </p:cNvSpPr>
              <p:nvPr/>
            </p:nvSpPr>
            <p:spPr bwMode="auto">
              <a:xfrm>
                <a:off x="838197" y="4572906"/>
                <a:ext cx="2888346" cy="7801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is meant to project an professional</a:t>
                </a:r>
              </a:p>
            </p:txBody>
          </p:sp>
        </p:grpSp>
        <p:grpSp>
          <p:nvGrpSpPr>
            <p:cNvPr id="8" name="Group 7">
              <a:extLst>
                <a:ext uri="{FF2B5EF4-FFF2-40B4-BE49-F238E27FC236}">
                  <a16:creationId xmlns:a16="http://schemas.microsoft.com/office/drawing/2014/main" id="{4AF5D742-263A-41E8-8DB6-CEE21BD091CA}"/>
                </a:ext>
              </a:extLst>
            </p:cNvPr>
            <p:cNvGrpSpPr/>
            <p:nvPr/>
          </p:nvGrpSpPr>
          <p:grpSpPr>
            <a:xfrm>
              <a:off x="4651829" y="2296206"/>
              <a:ext cx="2888346" cy="3962249"/>
              <a:chOff x="4651829" y="1390801"/>
              <a:chExt cx="2888346" cy="3962249"/>
            </a:xfrm>
          </p:grpSpPr>
          <p:grpSp>
            <p:nvGrpSpPr>
              <p:cNvPr id="14" name="Group 13">
                <a:extLst>
                  <a:ext uri="{FF2B5EF4-FFF2-40B4-BE49-F238E27FC236}">
                    <a16:creationId xmlns:a16="http://schemas.microsoft.com/office/drawing/2014/main" id="{499D8959-11CB-4F58-83FB-394102CF8197}"/>
                  </a:ext>
                </a:extLst>
              </p:cNvPr>
              <p:cNvGrpSpPr/>
              <p:nvPr/>
            </p:nvGrpSpPr>
            <p:grpSpPr>
              <a:xfrm>
                <a:off x="4651829" y="1390801"/>
                <a:ext cx="2888343" cy="3438676"/>
                <a:chOff x="4651829" y="1390801"/>
                <a:chExt cx="2888343" cy="3438676"/>
              </a:xfrm>
            </p:grpSpPr>
            <p:graphicFrame>
              <p:nvGraphicFramePr>
                <p:cNvPr id="16" name="Chart 15">
                  <a:extLst>
                    <a:ext uri="{FF2B5EF4-FFF2-40B4-BE49-F238E27FC236}">
                      <a16:creationId xmlns:a16="http://schemas.microsoft.com/office/drawing/2014/main" id="{4F8F4C72-9C08-411D-9428-B08098F0C1B5}"/>
                    </a:ext>
                  </a:extLst>
                </p:cNvPr>
                <p:cNvGraphicFramePr/>
                <p:nvPr>
                  <p:extLst>
                    <p:ext uri="{D42A27DB-BD31-4B8C-83A1-F6EECF244321}">
                      <p14:modId xmlns:p14="http://schemas.microsoft.com/office/powerpoint/2010/main" val="4220522721"/>
                    </p:ext>
                  </p:extLst>
                </p:nvPr>
              </p:nvGraphicFramePr>
              <p:xfrm>
                <a:off x="4651829" y="1390801"/>
                <a:ext cx="2888343" cy="3438676"/>
              </p:xfrm>
              <a:graphic>
                <a:graphicData uri="http://schemas.openxmlformats.org/drawingml/2006/chart">
                  <c:chart xmlns:c="http://schemas.openxmlformats.org/drawingml/2006/chart" xmlns:r="http://schemas.openxmlformats.org/officeDocument/2006/relationships" r:id="rId4"/>
                </a:graphicData>
              </a:graphic>
            </p:graphicFrame>
            <p:sp>
              <p:nvSpPr>
                <p:cNvPr id="17" name="TextBox 16">
                  <a:extLst>
                    <a:ext uri="{FF2B5EF4-FFF2-40B4-BE49-F238E27FC236}">
                      <a16:creationId xmlns:a16="http://schemas.microsoft.com/office/drawing/2014/main" id="{EE3816F3-1106-45B3-BE8A-9AB0A81260AC}"/>
                    </a:ext>
                  </a:extLst>
                </p:cNvPr>
                <p:cNvSpPr txBox="1"/>
                <p:nvPr/>
              </p:nvSpPr>
              <p:spPr>
                <a:xfrm>
                  <a:off x="5574468" y="2633085"/>
                  <a:ext cx="1232732" cy="954107"/>
                </a:xfrm>
                <a:prstGeom prst="rect">
                  <a:avLst/>
                </a:prstGeom>
                <a:noFill/>
              </p:spPr>
              <p:txBody>
                <a:bodyPr wrap="square" rtlCol="0">
                  <a:spAutoFit/>
                </a:bodyPr>
                <a:lstStyle/>
                <a:p>
                  <a:pPr algn="ctr"/>
                  <a:r>
                    <a:rPr lang="en-US" sz="3600" b="1" dirty="0">
                      <a:solidFill>
                        <a:schemeClr val="accent3"/>
                      </a:solidFill>
                      <a:latin typeface="Roboto" panose="02000000000000000000" pitchFamily="2" charset="0"/>
                      <a:ea typeface="Roboto" panose="02000000000000000000" pitchFamily="2" charset="0"/>
                    </a:rPr>
                    <a:t>65%</a:t>
                  </a:r>
                </a:p>
                <a:p>
                  <a:pPr algn="ctr"/>
                  <a:r>
                    <a:rPr lang="en-US" sz="2000" dirty="0">
                      <a:solidFill>
                        <a:schemeClr val="tx1">
                          <a:lumMod val="50000"/>
                          <a:lumOff val="50000"/>
                        </a:schemeClr>
                      </a:solidFill>
                      <a:latin typeface="Roboto" panose="02000000000000000000" pitchFamily="2" charset="0"/>
                      <a:ea typeface="Roboto" panose="02000000000000000000" pitchFamily="2" charset="0"/>
                    </a:rPr>
                    <a:t>OFFER</a:t>
                  </a:r>
                </a:p>
              </p:txBody>
            </p:sp>
          </p:grpSp>
          <p:sp>
            <p:nvSpPr>
              <p:cNvPr id="15" name="Rectangle 17">
                <a:extLst>
                  <a:ext uri="{FF2B5EF4-FFF2-40B4-BE49-F238E27FC236}">
                    <a16:creationId xmlns:a16="http://schemas.microsoft.com/office/drawing/2014/main" id="{A4878313-4AF5-4BFA-8F57-7EA66DDECA50}"/>
                  </a:ext>
                </a:extLst>
              </p:cNvPr>
              <p:cNvSpPr>
                <a:spLocks/>
              </p:cNvSpPr>
              <p:nvPr/>
            </p:nvSpPr>
            <p:spPr bwMode="auto">
              <a:xfrm>
                <a:off x="4651829" y="4572906"/>
                <a:ext cx="2888346" cy="7801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is meant to project an professional</a:t>
                </a:r>
              </a:p>
            </p:txBody>
          </p:sp>
        </p:grpSp>
      </p:grpSp>
      <p:sp>
        <p:nvSpPr>
          <p:cNvPr id="29" name="Picture Placeholder 28">
            <a:extLst>
              <a:ext uri="{FF2B5EF4-FFF2-40B4-BE49-F238E27FC236}">
                <a16:creationId xmlns:a16="http://schemas.microsoft.com/office/drawing/2014/main" id="{A20BDB82-FAD7-40D5-AD61-D3F96FEB82DF}"/>
              </a:ext>
            </a:extLst>
          </p:cNvPr>
          <p:cNvSpPr>
            <a:spLocks noGrp="1"/>
          </p:cNvSpPr>
          <p:nvPr>
            <p:ph type="pic" sz="quarter" idx="161"/>
          </p:nvPr>
        </p:nvSpPr>
        <p:spPr/>
      </p:sp>
    </p:spTree>
    <p:extLst>
      <p:ext uri="{BB962C8B-B14F-4D97-AF65-F5344CB8AC3E}">
        <p14:creationId xmlns:p14="http://schemas.microsoft.com/office/powerpoint/2010/main" val="327844344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18</a:t>
            </a:fld>
            <a:endParaRPr lang="en-US" dirty="0"/>
          </a:p>
        </p:txBody>
      </p:sp>
      <p:sp>
        <p:nvSpPr>
          <p:cNvPr id="12" name="Title 11">
            <a:extLst>
              <a:ext uri="{FF2B5EF4-FFF2-40B4-BE49-F238E27FC236}">
                <a16:creationId xmlns:a16="http://schemas.microsoft.com/office/drawing/2014/main" id="{A476A9E0-23EC-4C1B-96FC-1763EC1AE61E}"/>
              </a:ext>
            </a:extLst>
          </p:cNvPr>
          <p:cNvSpPr>
            <a:spLocks noGrp="1"/>
          </p:cNvSpPr>
          <p:nvPr>
            <p:ph type="title" idx="4294967295"/>
          </p:nvPr>
        </p:nvSpPr>
        <p:spPr>
          <a:xfrm>
            <a:off x="838200" y="481013"/>
            <a:ext cx="10515600" cy="679450"/>
          </a:xfrm>
        </p:spPr>
        <p:txBody>
          <a:bodyPr/>
          <a:lstStyle/>
          <a:p>
            <a:r>
              <a:rPr lang="en-US" b="1" dirty="0"/>
              <a:t>Our Information</a:t>
            </a:r>
          </a:p>
        </p:txBody>
      </p:sp>
      <p:sp>
        <p:nvSpPr>
          <p:cNvPr id="13" name="Subtitle 12">
            <a:extLst>
              <a:ext uri="{FF2B5EF4-FFF2-40B4-BE49-F238E27FC236}">
                <a16:creationId xmlns:a16="http://schemas.microsoft.com/office/drawing/2014/main" id="{9C82BE42-7E53-4498-B76C-061DDB60F3B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7" name="Group 6">
            <a:extLst>
              <a:ext uri="{FF2B5EF4-FFF2-40B4-BE49-F238E27FC236}">
                <a16:creationId xmlns:a16="http://schemas.microsoft.com/office/drawing/2014/main" id="{6A63B30A-06EF-424C-A4E5-4419AE847323}"/>
              </a:ext>
            </a:extLst>
          </p:cNvPr>
          <p:cNvGrpSpPr/>
          <p:nvPr/>
        </p:nvGrpSpPr>
        <p:grpSpPr>
          <a:xfrm>
            <a:off x="717457" y="2241123"/>
            <a:ext cx="6090617" cy="3816493"/>
            <a:chOff x="-8557142" y="1881653"/>
            <a:chExt cx="6090617" cy="3816493"/>
          </a:xfrm>
        </p:grpSpPr>
        <p:grpSp>
          <p:nvGrpSpPr>
            <p:cNvPr id="8" name="Group 7">
              <a:extLst>
                <a:ext uri="{FF2B5EF4-FFF2-40B4-BE49-F238E27FC236}">
                  <a16:creationId xmlns:a16="http://schemas.microsoft.com/office/drawing/2014/main" id="{550FBAAA-E993-48CF-BD1D-6737A909B325}"/>
                </a:ext>
              </a:extLst>
            </p:cNvPr>
            <p:cNvGrpSpPr/>
            <p:nvPr/>
          </p:nvGrpSpPr>
          <p:grpSpPr>
            <a:xfrm>
              <a:off x="-8027542" y="2113692"/>
              <a:ext cx="5561016" cy="3185961"/>
              <a:chOff x="5010150" y="1287463"/>
              <a:chExt cx="5561016" cy="3185961"/>
            </a:xfrm>
          </p:grpSpPr>
          <p:cxnSp>
            <p:nvCxnSpPr>
              <p:cNvPr id="25" name="Straight Connector 24">
                <a:extLst>
                  <a:ext uri="{FF2B5EF4-FFF2-40B4-BE49-F238E27FC236}">
                    <a16:creationId xmlns:a16="http://schemas.microsoft.com/office/drawing/2014/main" id="{CFE7911E-169B-46B0-B475-A9F7D1F9AD11}"/>
                  </a:ext>
                </a:extLst>
              </p:cNvPr>
              <p:cNvCxnSpPr>
                <a:cxnSpLocks/>
              </p:cNvCxnSpPr>
              <p:nvPr/>
            </p:nvCxnSpPr>
            <p:spPr>
              <a:xfrm>
                <a:off x="5010150" y="1287463"/>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26" name="Straight Connector 25">
                <a:extLst>
                  <a:ext uri="{FF2B5EF4-FFF2-40B4-BE49-F238E27FC236}">
                    <a16:creationId xmlns:a16="http://schemas.microsoft.com/office/drawing/2014/main" id="{023C263D-04EE-40FE-A568-EB1969761A28}"/>
                  </a:ext>
                </a:extLst>
              </p:cNvPr>
              <p:cNvCxnSpPr>
                <a:cxnSpLocks/>
              </p:cNvCxnSpPr>
              <p:nvPr/>
            </p:nvCxnSpPr>
            <p:spPr>
              <a:xfrm>
                <a:off x="5010150" y="1606059"/>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3D73D0B8-C7F8-4978-B77B-5D4357A9DEB9}"/>
                  </a:ext>
                </a:extLst>
              </p:cNvPr>
              <p:cNvCxnSpPr>
                <a:cxnSpLocks/>
              </p:cNvCxnSpPr>
              <p:nvPr/>
            </p:nvCxnSpPr>
            <p:spPr>
              <a:xfrm>
                <a:off x="5010150" y="1924655"/>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28" name="Straight Connector 27">
                <a:extLst>
                  <a:ext uri="{FF2B5EF4-FFF2-40B4-BE49-F238E27FC236}">
                    <a16:creationId xmlns:a16="http://schemas.microsoft.com/office/drawing/2014/main" id="{6E39C292-297E-4EE4-88E2-9114966FD9A6}"/>
                  </a:ext>
                </a:extLst>
              </p:cNvPr>
              <p:cNvCxnSpPr>
                <a:cxnSpLocks/>
              </p:cNvCxnSpPr>
              <p:nvPr/>
            </p:nvCxnSpPr>
            <p:spPr>
              <a:xfrm>
                <a:off x="5010150" y="2243251"/>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29" name="Straight Connector 28">
                <a:extLst>
                  <a:ext uri="{FF2B5EF4-FFF2-40B4-BE49-F238E27FC236}">
                    <a16:creationId xmlns:a16="http://schemas.microsoft.com/office/drawing/2014/main" id="{AC9B5D87-DA87-454E-AB71-43544712E40C}"/>
                  </a:ext>
                </a:extLst>
              </p:cNvPr>
              <p:cNvCxnSpPr>
                <a:cxnSpLocks/>
              </p:cNvCxnSpPr>
              <p:nvPr/>
            </p:nvCxnSpPr>
            <p:spPr>
              <a:xfrm>
                <a:off x="5010150" y="2561847"/>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7D277EB2-9778-4D03-9862-11350E2C8911}"/>
                  </a:ext>
                </a:extLst>
              </p:cNvPr>
              <p:cNvCxnSpPr>
                <a:cxnSpLocks/>
              </p:cNvCxnSpPr>
              <p:nvPr/>
            </p:nvCxnSpPr>
            <p:spPr>
              <a:xfrm>
                <a:off x="5010150" y="2880443"/>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31" name="Straight Connector 30">
                <a:extLst>
                  <a:ext uri="{FF2B5EF4-FFF2-40B4-BE49-F238E27FC236}">
                    <a16:creationId xmlns:a16="http://schemas.microsoft.com/office/drawing/2014/main" id="{2CE64C86-C8E0-4689-9ED2-282D890971A6}"/>
                  </a:ext>
                </a:extLst>
              </p:cNvPr>
              <p:cNvCxnSpPr>
                <a:cxnSpLocks/>
              </p:cNvCxnSpPr>
              <p:nvPr/>
            </p:nvCxnSpPr>
            <p:spPr>
              <a:xfrm>
                <a:off x="5010150" y="3199039"/>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05441C76-B2D9-4724-BCCE-E93E383459E7}"/>
                  </a:ext>
                </a:extLst>
              </p:cNvPr>
              <p:cNvCxnSpPr>
                <a:cxnSpLocks/>
              </p:cNvCxnSpPr>
              <p:nvPr/>
            </p:nvCxnSpPr>
            <p:spPr>
              <a:xfrm>
                <a:off x="5010150" y="3517635"/>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33" name="Straight Connector 32">
                <a:extLst>
                  <a:ext uri="{FF2B5EF4-FFF2-40B4-BE49-F238E27FC236}">
                    <a16:creationId xmlns:a16="http://schemas.microsoft.com/office/drawing/2014/main" id="{85717DFB-A24A-48B5-AB70-8E8D9F6BEF1A}"/>
                  </a:ext>
                </a:extLst>
              </p:cNvPr>
              <p:cNvCxnSpPr>
                <a:cxnSpLocks/>
              </p:cNvCxnSpPr>
              <p:nvPr/>
            </p:nvCxnSpPr>
            <p:spPr>
              <a:xfrm>
                <a:off x="5010150" y="3836231"/>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34" name="Straight Connector 33">
                <a:extLst>
                  <a:ext uri="{FF2B5EF4-FFF2-40B4-BE49-F238E27FC236}">
                    <a16:creationId xmlns:a16="http://schemas.microsoft.com/office/drawing/2014/main" id="{9AD1EFFA-47BB-49C6-8CB9-3F32A9251B58}"/>
                  </a:ext>
                </a:extLst>
              </p:cNvPr>
              <p:cNvCxnSpPr>
                <a:cxnSpLocks/>
              </p:cNvCxnSpPr>
              <p:nvPr/>
            </p:nvCxnSpPr>
            <p:spPr>
              <a:xfrm>
                <a:off x="5010150" y="4154827"/>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cxnSp>
            <p:nvCxnSpPr>
              <p:cNvPr id="35" name="Straight Connector 34">
                <a:extLst>
                  <a:ext uri="{FF2B5EF4-FFF2-40B4-BE49-F238E27FC236}">
                    <a16:creationId xmlns:a16="http://schemas.microsoft.com/office/drawing/2014/main" id="{48B9C2A7-EF6A-4EC4-89C2-DE3F4929F847}"/>
                  </a:ext>
                </a:extLst>
              </p:cNvPr>
              <p:cNvCxnSpPr>
                <a:cxnSpLocks/>
              </p:cNvCxnSpPr>
              <p:nvPr/>
            </p:nvCxnSpPr>
            <p:spPr>
              <a:xfrm>
                <a:off x="5010150" y="4473424"/>
                <a:ext cx="5561016" cy="0"/>
              </a:xfrm>
              <a:prstGeom prst="line">
                <a:avLst/>
              </a:prstGeom>
              <a:ln w="3175">
                <a:solidFill>
                  <a:schemeClr val="bg1">
                    <a:lumMod val="75000"/>
                  </a:schemeClr>
                </a:solidFill>
                <a:prstDash val="dash"/>
              </a:ln>
            </p:spPr>
            <p:style>
              <a:lnRef idx="1">
                <a:schemeClr val="accent1"/>
              </a:lnRef>
              <a:fillRef idx="0">
                <a:schemeClr val="accent1"/>
              </a:fillRef>
              <a:effectRef idx="0">
                <a:schemeClr val="accent1"/>
              </a:effectRef>
              <a:fontRef idx="minor">
                <a:schemeClr val="tx1"/>
              </a:fontRef>
            </p:style>
          </p:cxnSp>
        </p:grpSp>
        <p:grpSp>
          <p:nvGrpSpPr>
            <p:cNvPr id="9" name="Group 8">
              <a:extLst>
                <a:ext uri="{FF2B5EF4-FFF2-40B4-BE49-F238E27FC236}">
                  <a16:creationId xmlns:a16="http://schemas.microsoft.com/office/drawing/2014/main" id="{7695881D-EE87-496E-A38C-DA487A61DC9D}"/>
                </a:ext>
              </a:extLst>
            </p:cNvPr>
            <p:cNvGrpSpPr/>
            <p:nvPr/>
          </p:nvGrpSpPr>
          <p:grpSpPr>
            <a:xfrm>
              <a:off x="-7836801" y="2116540"/>
              <a:ext cx="5370276" cy="3193777"/>
              <a:chOff x="6421438" y="1816100"/>
              <a:chExt cx="3963988" cy="2357438"/>
            </a:xfrm>
          </p:grpSpPr>
          <p:sp>
            <p:nvSpPr>
              <p:cNvPr id="19" name="Rectangle 30">
                <a:extLst>
                  <a:ext uri="{FF2B5EF4-FFF2-40B4-BE49-F238E27FC236}">
                    <a16:creationId xmlns:a16="http://schemas.microsoft.com/office/drawing/2014/main" id="{5F5C5D02-4B47-4DB2-803C-7CA9F30BE6C0}"/>
                  </a:ext>
                </a:extLst>
              </p:cNvPr>
              <p:cNvSpPr>
                <a:spLocks noChangeArrowheads="1"/>
              </p:cNvSpPr>
              <p:nvPr/>
            </p:nvSpPr>
            <p:spPr bwMode="auto">
              <a:xfrm>
                <a:off x="6507163" y="3162300"/>
                <a:ext cx="569913" cy="923925"/>
              </a:xfrm>
              <a:prstGeom prst="rect">
                <a:avLst/>
              </a:prstGeom>
              <a:solidFill>
                <a:schemeClr val="accent2"/>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0" name="Rectangle 31">
                <a:extLst>
                  <a:ext uri="{FF2B5EF4-FFF2-40B4-BE49-F238E27FC236}">
                    <a16:creationId xmlns:a16="http://schemas.microsoft.com/office/drawing/2014/main" id="{B05AE004-FA33-4116-A2E6-187B312DD80A}"/>
                  </a:ext>
                </a:extLst>
              </p:cNvPr>
              <p:cNvSpPr>
                <a:spLocks noChangeArrowheads="1"/>
              </p:cNvSpPr>
              <p:nvPr/>
            </p:nvSpPr>
            <p:spPr bwMode="auto">
              <a:xfrm>
                <a:off x="7334250" y="2638425"/>
                <a:ext cx="569913" cy="1447800"/>
              </a:xfrm>
              <a:prstGeom prst="rect">
                <a:avLst/>
              </a:pr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21" name="Rectangle 32">
                <a:extLst>
                  <a:ext uri="{FF2B5EF4-FFF2-40B4-BE49-F238E27FC236}">
                    <a16:creationId xmlns:a16="http://schemas.microsoft.com/office/drawing/2014/main" id="{5632EB0C-CAFC-4EFE-BED5-20D7E5882DFD}"/>
                  </a:ext>
                </a:extLst>
              </p:cNvPr>
              <p:cNvSpPr>
                <a:spLocks noChangeArrowheads="1"/>
              </p:cNvSpPr>
              <p:nvPr/>
            </p:nvSpPr>
            <p:spPr bwMode="auto">
              <a:xfrm>
                <a:off x="8161338" y="2981325"/>
                <a:ext cx="569913" cy="1104900"/>
              </a:xfrm>
              <a:prstGeom prst="rect">
                <a:avLst/>
              </a:pr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sp>
            <p:nvSpPr>
              <p:cNvPr id="22" name="Rectangle 33">
                <a:extLst>
                  <a:ext uri="{FF2B5EF4-FFF2-40B4-BE49-F238E27FC236}">
                    <a16:creationId xmlns:a16="http://schemas.microsoft.com/office/drawing/2014/main" id="{B913D9B8-9772-4040-811C-50F241548A80}"/>
                  </a:ext>
                </a:extLst>
              </p:cNvPr>
              <p:cNvSpPr>
                <a:spLocks noChangeArrowheads="1"/>
              </p:cNvSpPr>
              <p:nvPr/>
            </p:nvSpPr>
            <p:spPr bwMode="auto">
              <a:xfrm>
                <a:off x="8988425" y="2043113"/>
                <a:ext cx="569913" cy="2043113"/>
              </a:xfrm>
              <a:prstGeom prst="rect">
                <a:avLst/>
              </a:prstGeom>
              <a:solidFill>
                <a:schemeClr val="accent5"/>
              </a:solidFill>
              <a:ln>
                <a:noFill/>
              </a:ln>
            </p:spPr>
            <p:txBody>
              <a:bodyPr vert="horz" wrap="square" lIns="91440" tIns="45720" rIns="91440" bIns="45720" numCol="1" anchor="t" anchorCtr="0" compatLnSpc="1">
                <a:prstTxWarp prst="textNoShape">
                  <a:avLst/>
                </a:prstTxWarp>
              </a:bodyPr>
              <a:lstStyle/>
              <a:p>
                <a:endParaRPr lang="en-US"/>
              </a:p>
            </p:txBody>
          </p:sp>
          <p:sp>
            <p:nvSpPr>
              <p:cNvPr id="23" name="Rectangle 34">
                <a:extLst>
                  <a:ext uri="{FF2B5EF4-FFF2-40B4-BE49-F238E27FC236}">
                    <a16:creationId xmlns:a16="http://schemas.microsoft.com/office/drawing/2014/main" id="{9340BDD6-7B73-4046-B434-293F53BC13EE}"/>
                  </a:ext>
                </a:extLst>
              </p:cNvPr>
              <p:cNvSpPr>
                <a:spLocks noChangeArrowheads="1"/>
              </p:cNvSpPr>
              <p:nvPr/>
            </p:nvSpPr>
            <p:spPr bwMode="auto">
              <a:xfrm>
                <a:off x="9813925" y="2501900"/>
                <a:ext cx="571500" cy="1584325"/>
              </a:xfrm>
              <a:prstGeom prst="rect">
                <a:avLst/>
              </a:prstGeom>
              <a:solidFill>
                <a:schemeClr val="accent6"/>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4" name="Freeform 35">
                <a:extLst>
                  <a:ext uri="{FF2B5EF4-FFF2-40B4-BE49-F238E27FC236}">
                    <a16:creationId xmlns:a16="http://schemas.microsoft.com/office/drawing/2014/main" id="{3ED83344-15D6-4144-8749-A22554E09071}"/>
                  </a:ext>
                </a:extLst>
              </p:cNvPr>
              <p:cNvSpPr>
                <a:spLocks/>
              </p:cNvSpPr>
              <p:nvPr/>
            </p:nvSpPr>
            <p:spPr bwMode="auto">
              <a:xfrm>
                <a:off x="6421438" y="1816100"/>
                <a:ext cx="3963988" cy="2357438"/>
              </a:xfrm>
              <a:custGeom>
                <a:avLst/>
                <a:gdLst>
                  <a:gd name="T0" fmla="*/ 2497 w 2497"/>
                  <a:gd name="T1" fmla="*/ 1485 h 1485"/>
                  <a:gd name="T2" fmla="*/ 0 w 2497"/>
                  <a:gd name="T3" fmla="*/ 1485 h 1485"/>
                  <a:gd name="T4" fmla="*/ 0 w 2497"/>
                  <a:gd name="T5" fmla="*/ 0 h 1485"/>
                </a:gdLst>
                <a:ahLst/>
                <a:cxnLst>
                  <a:cxn ang="0">
                    <a:pos x="T0" y="T1"/>
                  </a:cxn>
                  <a:cxn ang="0">
                    <a:pos x="T2" y="T3"/>
                  </a:cxn>
                  <a:cxn ang="0">
                    <a:pos x="T4" y="T5"/>
                  </a:cxn>
                </a:cxnLst>
                <a:rect l="0" t="0" r="r" b="b"/>
                <a:pathLst>
                  <a:path w="2497" h="1485">
                    <a:moveTo>
                      <a:pt x="2497" y="1485"/>
                    </a:moveTo>
                    <a:lnTo>
                      <a:pt x="0" y="1485"/>
                    </a:lnTo>
                    <a:lnTo>
                      <a:pt x="0" y="0"/>
                    </a:lnTo>
                  </a:path>
                </a:pathLst>
              </a:custGeom>
              <a:noFill/>
              <a:ln w="14288" cap="flat">
                <a:solidFill>
                  <a:srgbClr val="A7A9AC"/>
                </a:solidFill>
                <a:prstDash val="solid"/>
                <a:miter lim="800000"/>
                <a:headEnd/>
                <a:tailEnd/>
              </a:ln>
              <a:extLst>
                <a:ext uri="{909E8E84-426E-40DD-AFC4-6F175D3DCCD1}">
                  <a14:hiddenFill xmlns:a14="http://schemas.microsoft.com/office/drawing/2010/main">
                    <a:solidFill>
                      <a:srgbClr val="FFFFFF"/>
                    </a:solidFill>
                  </a14:hiddenFill>
                </a:ext>
              </a:extLst>
            </p:spPr>
            <p:txBody>
              <a:bodyPr vert="horz" wrap="square" lIns="91440" tIns="45720" rIns="91440" bIns="45720" numCol="1" anchor="t" anchorCtr="0" compatLnSpc="1">
                <a:prstTxWarp prst="textNoShape">
                  <a:avLst/>
                </a:prstTxWarp>
              </a:bodyPr>
              <a:lstStyle/>
              <a:p>
                <a:endParaRPr lang="en-US"/>
              </a:p>
            </p:txBody>
          </p:sp>
        </p:grpSp>
        <p:sp>
          <p:nvSpPr>
            <p:cNvPr id="10" name="Rectangle 9">
              <a:extLst>
                <a:ext uri="{FF2B5EF4-FFF2-40B4-BE49-F238E27FC236}">
                  <a16:creationId xmlns:a16="http://schemas.microsoft.com/office/drawing/2014/main" id="{50436E7E-E005-4600-A180-8AA2D24852E4}"/>
                </a:ext>
              </a:extLst>
            </p:cNvPr>
            <p:cNvSpPr/>
            <p:nvPr/>
          </p:nvSpPr>
          <p:spPr>
            <a:xfrm>
              <a:off x="-7648163" y="5374981"/>
              <a:ext cx="627095" cy="323165"/>
            </a:xfrm>
            <a:prstGeom prst="rect">
              <a:avLst/>
            </a:prstGeom>
          </p:spPr>
          <p:txBody>
            <a:bodyPr wrap="none">
              <a:spAutoFit/>
            </a:bodyPr>
            <a:lstStyle/>
            <a:p>
              <a:pPr algn="ctr"/>
              <a:r>
                <a:rPr lang="en-US" sz="1500" b="1" dirty="0">
                  <a:solidFill>
                    <a:schemeClr val="accent2"/>
                  </a:solidFill>
                  <a:latin typeface="Roboto" panose="02000000000000000000" pitchFamily="2" charset="0"/>
                  <a:ea typeface="Roboto" panose="02000000000000000000" pitchFamily="2" charset="0"/>
                  <a:cs typeface="Roboto" panose="02000000000000000000" pitchFamily="2" charset="0"/>
                </a:rPr>
                <a:t>2013</a:t>
              </a:r>
            </a:p>
          </p:txBody>
        </p:sp>
        <p:sp>
          <p:nvSpPr>
            <p:cNvPr id="11" name="Rectangle 10">
              <a:extLst>
                <a:ext uri="{FF2B5EF4-FFF2-40B4-BE49-F238E27FC236}">
                  <a16:creationId xmlns:a16="http://schemas.microsoft.com/office/drawing/2014/main" id="{4BF9EFF2-AA81-40A7-BE9B-D4C1AAAE5E20}"/>
                </a:ext>
              </a:extLst>
            </p:cNvPr>
            <p:cNvSpPr/>
            <p:nvPr/>
          </p:nvSpPr>
          <p:spPr>
            <a:xfrm>
              <a:off x="-6527653" y="5374981"/>
              <a:ext cx="627095" cy="323165"/>
            </a:xfrm>
            <a:prstGeom prst="rect">
              <a:avLst/>
            </a:prstGeom>
          </p:spPr>
          <p:txBody>
            <a:bodyPr wrap="none">
              <a:spAutoFit/>
            </a:bodyPr>
            <a:lstStyle/>
            <a:p>
              <a:pPr algn="ctr"/>
              <a:r>
                <a:rPr lang="en-US" sz="1500" b="1" dirty="0">
                  <a:solidFill>
                    <a:schemeClr val="accent3"/>
                  </a:solidFill>
                  <a:latin typeface="Roboto" panose="02000000000000000000" pitchFamily="2" charset="0"/>
                  <a:ea typeface="Roboto" panose="02000000000000000000" pitchFamily="2" charset="0"/>
                  <a:cs typeface="Roboto" panose="02000000000000000000" pitchFamily="2" charset="0"/>
                </a:rPr>
                <a:t>2014</a:t>
              </a:r>
            </a:p>
          </p:txBody>
        </p:sp>
        <p:sp>
          <p:nvSpPr>
            <p:cNvPr id="14" name="Rectangle 13">
              <a:extLst>
                <a:ext uri="{FF2B5EF4-FFF2-40B4-BE49-F238E27FC236}">
                  <a16:creationId xmlns:a16="http://schemas.microsoft.com/office/drawing/2014/main" id="{077188D9-35D1-4C64-88B8-AA5491D2E069}"/>
                </a:ext>
              </a:extLst>
            </p:cNvPr>
            <p:cNvSpPr/>
            <p:nvPr/>
          </p:nvSpPr>
          <p:spPr>
            <a:xfrm>
              <a:off x="-5407143" y="5374981"/>
              <a:ext cx="627095" cy="323165"/>
            </a:xfrm>
            <a:prstGeom prst="rect">
              <a:avLst/>
            </a:prstGeom>
          </p:spPr>
          <p:txBody>
            <a:bodyPr wrap="none">
              <a:spAutoFit/>
            </a:bodyPr>
            <a:lstStyle/>
            <a:p>
              <a:pPr algn="ctr"/>
              <a:r>
                <a:rPr lang="en-US" sz="1500" b="1" dirty="0">
                  <a:solidFill>
                    <a:schemeClr val="accent4"/>
                  </a:solidFill>
                  <a:latin typeface="Roboto" panose="02000000000000000000" pitchFamily="2" charset="0"/>
                  <a:ea typeface="Roboto" panose="02000000000000000000" pitchFamily="2" charset="0"/>
                  <a:cs typeface="Roboto" panose="02000000000000000000" pitchFamily="2" charset="0"/>
                </a:rPr>
                <a:t>2015</a:t>
              </a:r>
            </a:p>
          </p:txBody>
        </p:sp>
        <p:sp>
          <p:nvSpPr>
            <p:cNvPr id="15" name="Rectangle 14">
              <a:extLst>
                <a:ext uri="{FF2B5EF4-FFF2-40B4-BE49-F238E27FC236}">
                  <a16:creationId xmlns:a16="http://schemas.microsoft.com/office/drawing/2014/main" id="{14B0E9F7-216A-4790-8DBF-1BFBC76DC6BF}"/>
                </a:ext>
              </a:extLst>
            </p:cNvPr>
            <p:cNvSpPr/>
            <p:nvPr/>
          </p:nvSpPr>
          <p:spPr>
            <a:xfrm>
              <a:off x="-4286633" y="5374981"/>
              <a:ext cx="627095" cy="323165"/>
            </a:xfrm>
            <a:prstGeom prst="rect">
              <a:avLst/>
            </a:prstGeom>
          </p:spPr>
          <p:txBody>
            <a:bodyPr wrap="none">
              <a:spAutoFit/>
            </a:bodyPr>
            <a:lstStyle/>
            <a:p>
              <a:pPr algn="ctr"/>
              <a:r>
                <a:rPr lang="en-US" sz="1500" b="1" dirty="0">
                  <a:solidFill>
                    <a:schemeClr val="accent5"/>
                  </a:solidFill>
                  <a:latin typeface="Roboto" panose="02000000000000000000" pitchFamily="2" charset="0"/>
                  <a:ea typeface="Roboto" panose="02000000000000000000" pitchFamily="2" charset="0"/>
                  <a:cs typeface="Roboto" panose="02000000000000000000" pitchFamily="2" charset="0"/>
                </a:rPr>
                <a:t>2016</a:t>
              </a:r>
            </a:p>
          </p:txBody>
        </p:sp>
        <p:sp>
          <p:nvSpPr>
            <p:cNvPr id="16" name="Rectangle 15">
              <a:extLst>
                <a:ext uri="{FF2B5EF4-FFF2-40B4-BE49-F238E27FC236}">
                  <a16:creationId xmlns:a16="http://schemas.microsoft.com/office/drawing/2014/main" id="{C25BE8C1-A1F1-43DD-92CA-691CDD5B72DB}"/>
                </a:ext>
              </a:extLst>
            </p:cNvPr>
            <p:cNvSpPr/>
            <p:nvPr/>
          </p:nvSpPr>
          <p:spPr>
            <a:xfrm>
              <a:off x="-3166123" y="5374981"/>
              <a:ext cx="627095" cy="323165"/>
            </a:xfrm>
            <a:prstGeom prst="rect">
              <a:avLst/>
            </a:prstGeom>
          </p:spPr>
          <p:txBody>
            <a:bodyPr wrap="none">
              <a:spAutoFit/>
            </a:bodyPr>
            <a:lstStyle/>
            <a:p>
              <a:pPr algn="ctr"/>
              <a:r>
                <a:rPr lang="en-US" sz="1500" b="1" dirty="0">
                  <a:solidFill>
                    <a:schemeClr val="accent6"/>
                  </a:solidFill>
                  <a:latin typeface="Roboto" panose="02000000000000000000" pitchFamily="2" charset="0"/>
                  <a:ea typeface="Roboto" panose="02000000000000000000" pitchFamily="2" charset="0"/>
                  <a:cs typeface="Roboto" panose="02000000000000000000" pitchFamily="2" charset="0"/>
                </a:rPr>
                <a:t>2017</a:t>
              </a:r>
            </a:p>
          </p:txBody>
        </p:sp>
        <p:sp>
          <p:nvSpPr>
            <p:cNvPr id="17" name="Rectangle 16">
              <a:extLst>
                <a:ext uri="{FF2B5EF4-FFF2-40B4-BE49-F238E27FC236}">
                  <a16:creationId xmlns:a16="http://schemas.microsoft.com/office/drawing/2014/main" id="{B1C0F80A-C3D5-4E61-A47E-81B9D8AD46C1}"/>
                </a:ext>
              </a:extLst>
            </p:cNvPr>
            <p:cNvSpPr/>
            <p:nvPr/>
          </p:nvSpPr>
          <p:spPr>
            <a:xfrm>
              <a:off x="-8557142" y="1881653"/>
              <a:ext cx="662764" cy="3586879"/>
            </a:xfrm>
            <a:prstGeom prst="rect">
              <a:avLst/>
            </a:prstGeom>
          </p:spPr>
          <p:txBody>
            <a:bodyPr wrap="square">
              <a:spAutoFit/>
            </a:bodyPr>
            <a:lstStyle/>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100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90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80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70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60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50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40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30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20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10</a:t>
              </a:r>
            </a:p>
            <a:p>
              <a:pPr>
                <a:lnSpc>
                  <a:spcPts val="2500"/>
                </a:lnSpc>
              </a:pPr>
              <a:r>
                <a:rPr lang="en-US" sz="1600" dirty="0">
                  <a:solidFill>
                    <a:schemeClr val="tx1">
                      <a:lumMod val="50000"/>
                      <a:lumOff val="50000"/>
                    </a:schemeClr>
                  </a:solidFill>
                  <a:latin typeface="Roboto" panose="02000000000000000000" pitchFamily="2" charset="0"/>
                  <a:ea typeface="Roboto" panose="02000000000000000000" pitchFamily="2" charset="0"/>
                  <a:cs typeface="Roboto" panose="02000000000000000000" pitchFamily="2" charset="0"/>
                </a:rPr>
                <a:t>00</a:t>
              </a:r>
            </a:p>
          </p:txBody>
        </p:sp>
      </p:grpSp>
      <p:sp>
        <p:nvSpPr>
          <p:cNvPr id="52" name="Picture Placeholder 51">
            <a:extLst>
              <a:ext uri="{FF2B5EF4-FFF2-40B4-BE49-F238E27FC236}">
                <a16:creationId xmlns:a16="http://schemas.microsoft.com/office/drawing/2014/main" id="{C58DA685-F57E-4725-887D-F5E9960316D5}"/>
              </a:ext>
            </a:extLst>
          </p:cNvPr>
          <p:cNvSpPr>
            <a:spLocks noGrp="1"/>
          </p:cNvSpPr>
          <p:nvPr>
            <p:ph type="pic" sz="quarter" idx="161"/>
          </p:nvPr>
        </p:nvSpPr>
        <p:spPr/>
      </p:sp>
    </p:spTree>
    <p:extLst>
      <p:ext uri="{BB962C8B-B14F-4D97-AF65-F5344CB8AC3E}">
        <p14:creationId xmlns:p14="http://schemas.microsoft.com/office/powerpoint/2010/main" val="364261863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19</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Our Information</a:t>
            </a:r>
          </a:p>
        </p:txBody>
      </p:sp>
      <p:grpSp>
        <p:nvGrpSpPr>
          <p:cNvPr id="7" name="Group 6">
            <a:extLst>
              <a:ext uri="{FF2B5EF4-FFF2-40B4-BE49-F238E27FC236}">
                <a16:creationId xmlns:a16="http://schemas.microsoft.com/office/drawing/2014/main" id="{404C7E7C-B370-4F8B-AD1D-C878C684DFC5}"/>
              </a:ext>
            </a:extLst>
          </p:cNvPr>
          <p:cNvGrpSpPr/>
          <p:nvPr/>
        </p:nvGrpSpPr>
        <p:grpSpPr>
          <a:xfrm>
            <a:off x="732695" y="2877456"/>
            <a:ext cx="3438525" cy="2682211"/>
            <a:chOff x="7915275" y="1959992"/>
            <a:chExt cx="3438525" cy="2682211"/>
          </a:xfrm>
        </p:grpSpPr>
        <p:grpSp>
          <p:nvGrpSpPr>
            <p:cNvPr id="8" name="Group 7">
              <a:extLst>
                <a:ext uri="{FF2B5EF4-FFF2-40B4-BE49-F238E27FC236}">
                  <a16:creationId xmlns:a16="http://schemas.microsoft.com/office/drawing/2014/main" id="{78609C97-F6D5-4A7F-95FA-0683771C4C64}"/>
                </a:ext>
              </a:extLst>
            </p:cNvPr>
            <p:cNvGrpSpPr>
              <a:grpSpLocks/>
            </p:cNvGrpSpPr>
            <p:nvPr/>
          </p:nvGrpSpPr>
          <p:grpSpPr bwMode="auto">
            <a:xfrm>
              <a:off x="8725554" y="2709136"/>
              <a:ext cx="874669" cy="1933066"/>
              <a:chOff x="0" y="0"/>
              <a:chExt cx="1233" cy="2724"/>
            </a:xfrm>
          </p:grpSpPr>
          <p:sp>
            <p:nvSpPr>
              <p:cNvPr id="31" name="Rectangle 30">
                <a:extLst>
                  <a:ext uri="{FF2B5EF4-FFF2-40B4-BE49-F238E27FC236}">
                    <a16:creationId xmlns:a16="http://schemas.microsoft.com/office/drawing/2014/main" id="{897AA3FE-1C6B-45EA-A4DE-694003A85C39}"/>
                  </a:ext>
                </a:extLst>
              </p:cNvPr>
              <p:cNvSpPr>
                <a:spLocks/>
              </p:cNvSpPr>
              <p:nvPr/>
            </p:nvSpPr>
            <p:spPr bwMode="auto">
              <a:xfrm>
                <a:off x="1" y="148"/>
                <a:ext cx="1232" cy="2576"/>
              </a:xfrm>
              <a:prstGeom prst="rect">
                <a:avLst/>
              </a:prstGeom>
              <a:gradFill>
                <a:gsLst>
                  <a:gs pos="29000">
                    <a:schemeClr val="accent3">
                      <a:lumMod val="75000"/>
                    </a:schemeClr>
                  </a:gs>
                  <a:gs pos="84000">
                    <a:schemeClr val="accent3"/>
                  </a:gs>
                </a:gsLst>
                <a:lin ang="0" scaled="0"/>
              </a:gra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32" name="Oval 31">
                <a:extLst>
                  <a:ext uri="{FF2B5EF4-FFF2-40B4-BE49-F238E27FC236}">
                    <a16:creationId xmlns:a16="http://schemas.microsoft.com/office/drawing/2014/main" id="{96EE4C71-EA79-46F0-B6C4-B1D841237728}"/>
                  </a:ext>
                </a:extLst>
              </p:cNvPr>
              <p:cNvSpPr>
                <a:spLocks/>
              </p:cNvSpPr>
              <p:nvPr/>
            </p:nvSpPr>
            <p:spPr bwMode="auto">
              <a:xfrm>
                <a:off x="0" y="0"/>
                <a:ext cx="1230" cy="301"/>
              </a:xfrm>
              <a:prstGeom prst="ellipse">
                <a:avLst/>
              </a:prstGeom>
              <a:gradFill>
                <a:gsLst>
                  <a:gs pos="29000">
                    <a:schemeClr val="accent3">
                      <a:lumMod val="75000"/>
                    </a:schemeClr>
                  </a:gs>
                  <a:gs pos="84000">
                    <a:schemeClr val="accent3">
                      <a:lumMod val="50000"/>
                    </a:schemeClr>
                  </a:gs>
                </a:gsLst>
                <a:lin ang="5400000" scaled="0"/>
              </a:gra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grpSp>
          <p:nvGrpSpPr>
            <p:cNvPr id="9" name="Group 8">
              <a:extLst>
                <a:ext uri="{FF2B5EF4-FFF2-40B4-BE49-F238E27FC236}">
                  <a16:creationId xmlns:a16="http://schemas.microsoft.com/office/drawing/2014/main" id="{F62CF201-9677-4E20-84D3-5296AEF4C22D}"/>
                </a:ext>
              </a:extLst>
            </p:cNvPr>
            <p:cNvGrpSpPr>
              <a:grpSpLocks/>
            </p:cNvGrpSpPr>
            <p:nvPr/>
          </p:nvGrpSpPr>
          <p:grpSpPr bwMode="auto">
            <a:xfrm>
              <a:off x="9512259" y="2077078"/>
              <a:ext cx="873958" cy="2565124"/>
              <a:chOff x="0" y="0"/>
              <a:chExt cx="1232" cy="3616"/>
            </a:xfrm>
          </p:grpSpPr>
          <p:sp>
            <p:nvSpPr>
              <p:cNvPr id="29" name="Rectangle 28">
                <a:extLst>
                  <a:ext uri="{FF2B5EF4-FFF2-40B4-BE49-F238E27FC236}">
                    <a16:creationId xmlns:a16="http://schemas.microsoft.com/office/drawing/2014/main" id="{EC7977AA-DF54-4730-AADE-69CB819FA611}"/>
                  </a:ext>
                </a:extLst>
              </p:cNvPr>
              <p:cNvSpPr>
                <a:spLocks/>
              </p:cNvSpPr>
              <p:nvPr/>
            </p:nvSpPr>
            <p:spPr bwMode="auto">
              <a:xfrm>
                <a:off x="1" y="166"/>
                <a:ext cx="1231" cy="3450"/>
              </a:xfrm>
              <a:prstGeom prst="rect">
                <a:avLst/>
              </a:prstGeom>
              <a:gradFill>
                <a:gsLst>
                  <a:gs pos="29000">
                    <a:schemeClr val="accent1"/>
                  </a:gs>
                  <a:gs pos="84000">
                    <a:schemeClr val="accent1">
                      <a:lumMod val="60000"/>
                      <a:lumOff val="40000"/>
                    </a:schemeClr>
                  </a:gs>
                </a:gsLst>
                <a:lin ang="0" scaled="0"/>
              </a:gra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30" name="Oval 29">
                <a:extLst>
                  <a:ext uri="{FF2B5EF4-FFF2-40B4-BE49-F238E27FC236}">
                    <a16:creationId xmlns:a16="http://schemas.microsoft.com/office/drawing/2014/main" id="{7315B127-89BB-45A7-86D6-A274D8DD2C54}"/>
                  </a:ext>
                </a:extLst>
              </p:cNvPr>
              <p:cNvSpPr>
                <a:spLocks/>
              </p:cNvSpPr>
              <p:nvPr/>
            </p:nvSpPr>
            <p:spPr bwMode="auto">
              <a:xfrm>
                <a:off x="0" y="0"/>
                <a:ext cx="1228" cy="337"/>
              </a:xfrm>
              <a:prstGeom prst="ellipse">
                <a:avLst/>
              </a:prstGeom>
              <a:gradFill>
                <a:gsLst>
                  <a:gs pos="29000">
                    <a:schemeClr val="accent1"/>
                  </a:gs>
                  <a:gs pos="84000">
                    <a:schemeClr val="accent1">
                      <a:lumMod val="50000"/>
                    </a:schemeClr>
                  </a:gs>
                </a:gsLst>
                <a:lin ang="5400000" scaled="0"/>
              </a:gra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grpSp>
          <p:nvGrpSpPr>
            <p:cNvPr id="10" name="Group 9">
              <a:extLst>
                <a:ext uri="{FF2B5EF4-FFF2-40B4-BE49-F238E27FC236}">
                  <a16:creationId xmlns:a16="http://schemas.microsoft.com/office/drawing/2014/main" id="{1C21D5E4-1605-4C17-B105-2F39721A5CAE}"/>
                </a:ext>
              </a:extLst>
            </p:cNvPr>
            <p:cNvGrpSpPr>
              <a:grpSpLocks/>
            </p:cNvGrpSpPr>
            <p:nvPr/>
          </p:nvGrpSpPr>
          <p:grpSpPr bwMode="auto">
            <a:xfrm>
              <a:off x="8173653" y="3376664"/>
              <a:ext cx="873958" cy="1265537"/>
              <a:chOff x="0" y="0"/>
              <a:chExt cx="1231" cy="1783"/>
            </a:xfrm>
          </p:grpSpPr>
          <p:sp>
            <p:nvSpPr>
              <p:cNvPr id="27" name="Rectangle 26">
                <a:extLst>
                  <a:ext uri="{FF2B5EF4-FFF2-40B4-BE49-F238E27FC236}">
                    <a16:creationId xmlns:a16="http://schemas.microsoft.com/office/drawing/2014/main" id="{95036F13-A650-4559-8A13-7340CC6B02C1}"/>
                  </a:ext>
                </a:extLst>
              </p:cNvPr>
              <p:cNvSpPr>
                <a:spLocks/>
              </p:cNvSpPr>
              <p:nvPr/>
            </p:nvSpPr>
            <p:spPr bwMode="auto">
              <a:xfrm>
                <a:off x="2" y="139"/>
                <a:ext cx="1229" cy="1644"/>
              </a:xfrm>
              <a:prstGeom prst="rect">
                <a:avLst/>
              </a:prstGeom>
              <a:gradFill>
                <a:gsLst>
                  <a:gs pos="29000">
                    <a:schemeClr val="accent2">
                      <a:lumMod val="75000"/>
                    </a:schemeClr>
                  </a:gs>
                  <a:gs pos="84000">
                    <a:schemeClr val="accent2"/>
                  </a:gs>
                </a:gsLst>
                <a:lin ang="0" scaled="0"/>
              </a:gra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28" name="Oval 27">
                <a:extLst>
                  <a:ext uri="{FF2B5EF4-FFF2-40B4-BE49-F238E27FC236}">
                    <a16:creationId xmlns:a16="http://schemas.microsoft.com/office/drawing/2014/main" id="{8F63B8FE-BD5B-486A-A1B6-8F927CAD39A4}"/>
                  </a:ext>
                </a:extLst>
              </p:cNvPr>
              <p:cNvSpPr>
                <a:spLocks/>
              </p:cNvSpPr>
              <p:nvPr/>
            </p:nvSpPr>
            <p:spPr bwMode="auto">
              <a:xfrm>
                <a:off x="0" y="0"/>
                <a:ext cx="1229" cy="281"/>
              </a:xfrm>
              <a:prstGeom prst="ellipse">
                <a:avLst/>
              </a:prstGeom>
              <a:gradFill>
                <a:gsLst>
                  <a:gs pos="100000">
                    <a:schemeClr val="accent2">
                      <a:lumMod val="50000"/>
                    </a:schemeClr>
                  </a:gs>
                  <a:gs pos="0">
                    <a:schemeClr val="accent2">
                      <a:lumMod val="75000"/>
                    </a:schemeClr>
                  </a:gs>
                </a:gsLst>
                <a:lin ang="5400000" scaled="1"/>
              </a:gra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grpSp>
          <p:nvGrpSpPr>
            <p:cNvPr id="11" name="Group 10">
              <a:extLst>
                <a:ext uri="{FF2B5EF4-FFF2-40B4-BE49-F238E27FC236}">
                  <a16:creationId xmlns:a16="http://schemas.microsoft.com/office/drawing/2014/main" id="{F7E4A57F-3A07-4C29-9CE9-EB7F7FEE652A}"/>
                </a:ext>
              </a:extLst>
            </p:cNvPr>
            <p:cNvGrpSpPr>
              <a:grpSpLocks/>
            </p:cNvGrpSpPr>
            <p:nvPr/>
          </p:nvGrpSpPr>
          <p:grpSpPr bwMode="auto">
            <a:xfrm>
              <a:off x="9945688" y="3759857"/>
              <a:ext cx="877505" cy="882346"/>
              <a:chOff x="-5" y="0"/>
              <a:chExt cx="1237" cy="976"/>
            </a:xfrm>
          </p:grpSpPr>
          <p:sp>
            <p:nvSpPr>
              <p:cNvPr id="25" name="Rectangle 24">
                <a:extLst>
                  <a:ext uri="{FF2B5EF4-FFF2-40B4-BE49-F238E27FC236}">
                    <a16:creationId xmlns:a16="http://schemas.microsoft.com/office/drawing/2014/main" id="{B04BF410-6789-4F35-8198-B821D3A6DB0E}"/>
                  </a:ext>
                </a:extLst>
              </p:cNvPr>
              <p:cNvSpPr>
                <a:spLocks/>
              </p:cNvSpPr>
              <p:nvPr/>
            </p:nvSpPr>
            <p:spPr bwMode="auto">
              <a:xfrm>
                <a:off x="-5" y="101"/>
                <a:ext cx="1237" cy="875"/>
              </a:xfrm>
              <a:prstGeom prst="rect">
                <a:avLst/>
              </a:prstGeom>
              <a:gradFill>
                <a:gsLst>
                  <a:gs pos="29000">
                    <a:schemeClr val="accent4">
                      <a:lumMod val="75000"/>
                    </a:schemeClr>
                  </a:gs>
                  <a:gs pos="84000">
                    <a:schemeClr val="accent4"/>
                  </a:gs>
                </a:gsLst>
                <a:lin ang="0" scaled="0"/>
              </a:gra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sp>
            <p:nvSpPr>
              <p:cNvPr id="26" name="Oval 25">
                <a:extLst>
                  <a:ext uri="{FF2B5EF4-FFF2-40B4-BE49-F238E27FC236}">
                    <a16:creationId xmlns:a16="http://schemas.microsoft.com/office/drawing/2014/main" id="{18B87EA9-46C9-4B46-ABCD-AA584CDD0E2C}"/>
                  </a:ext>
                </a:extLst>
              </p:cNvPr>
              <p:cNvSpPr>
                <a:spLocks/>
              </p:cNvSpPr>
              <p:nvPr/>
            </p:nvSpPr>
            <p:spPr bwMode="auto">
              <a:xfrm>
                <a:off x="0" y="0"/>
                <a:ext cx="1228" cy="205"/>
              </a:xfrm>
              <a:prstGeom prst="ellipse">
                <a:avLst/>
              </a:prstGeom>
              <a:gradFill>
                <a:gsLst>
                  <a:gs pos="98000">
                    <a:schemeClr val="accent4">
                      <a:lumMod val="50000"/>
                    </a:schemeClr>
                  </a:gs>
                  <a:gs pos="0">
                    <a:schemeClr val="accent4">
                      <a:lumMod val="75000"/>
                    </a:schemeClr>
                  </a:gs>
                </a:gsLst>
                <a:lin ang="5400000" scaled="0"/>
              </a:gradFill>
              <a:ln>
                <a:noFill/>
              </a:ln>
              <a:extLst>
                <a:ext uri="{91240B29-F687-4F45-9708-019B960494DF}">
                  <a14:hiddenLine xmlns:a14="http://schemas.microsoft.com/office/drawing/2010/main" w="25400" cap="flat">
                    <a:solidFill>
                      <a:schemeClr val="tx1"/>
                    </a:solidFill>
                    <a:miter lim="800000"/>
                    <a:headEnd type="none" w="med" len="med"/>
                    <a:tailEnd type="none" w="med" len="med"/>
                  </a14:hiddenLine>
                </a:ext>
              </a:extLst>
            </p:spPr>
            <p:txBody>
              <a:bodyPr lIns="0" tIns="0" rIns="0" bIns="0"/>
              <a:lstStyle/>
              <a:p>
                <a:endParaRPr lang="en-US"/>
              </a:p>
            </p:txBody>
          </p:sp>
        </p:grpSp>
        <p:sp>
          <p:nvSpPr>
            <p:cNvPr id="12" name="Oval Callout 20">
              <a:extLst>
                <a:ext uri="{FF2B5EF4-FFF2-40B4-BE49-F238E27FC236}">
                  <a16:creationId xmlns:a16="http://schemas.microsoft.com/office/drawing/2014/main" id="{D55D14EA-677C-4B1C-9A61-8CF7F9AA1F2B}"/>
                </a:ext>
              </a:extLst>
            </p:cNvPr>
            <p:cNvSpPr/>
            <p:nvPr/>
          </p:nvSpPr>
          <p:spPr bwMode="auto">
            <a:xfrm>
              <a:off x="7915275" y="2643528"/>
              <a:ext cx="518011" cy="491139"/>
            </a:xfrm>
            <a:prstGeom prst="wedgeEllipseCallout">
              <a:avLst>
                <a:gd name="adj1" fmla="val 27483"/>
                <a:gd name="adj2" fmla="val 72811"/>
              </a:avLst>
            </a:prstGeom>
            <a:solidFill>
              <a:schemeClr val="accent2"/>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3" name="Oval Callout 21">
              <a:extLst>
                <a:ext uri="{FF2B5EF4-FFF2-40B4-BE49-F238E27FC236}">
                  <a16:creationId xmlns:a16="http://schemas.microsoft.com/office/drawing/2014/main" id="{24A4074D-7045-4B1C-AF8B-04A0E19CCCAC}"/>
                </a:ext>
              </a:extLst>
            </p:cNvPr>
            <p:cNvSpPr/>
            <p:nvPr/>
          </p:nvSpPr>
          <p:spPr bwMode="auto">
            <a:xfrm>
              <a:off x="8656567" y="1982618"/>
              <a:ext cx="518011" cy="491139"/>
            </a:xfrm>
            <a:prstGeom prst="wedgeEllipseCallout">
              <a:avLst>
                <a:gd name="adj1" fmla="val 27483"/>
                <a:gd name="adj2" fmla="val 72811"/>
              </a:avLst>
            </a:prstGeom>
            <a:solidFill>
              <a:schemeClr val="accent3"/>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4" name="Oval Callout 22">
              <a:extLst>
                <a:ext uri="{FF2B5EF4-FFF2-40B4-BE49-F238E27FC236}">
                  <a16:creationId xmlns:a16="http://schemas.microsoft.com/office/drawing/2014/main" id="{B62B4C5D-81DD-42DB-B675-66E725A92C64}"/>
                </a:ext>
              </a:extLst>
            </p:cNvPr>
            <p:cNvSpPr/>
            <p:nvPr/>
          </p:nvSpPr>
          <p:spPr bwMode="auto">
            <a:xfrm>
              <a:off x="10675025" y="1959992"/>
              <a:ext cx="678775" cy="643566"/>
            </a:xfrm>
            <a:prstGeom prst="wedgeEllipseCallout">
              <a:avLst>
                <a:gd name="adj1" fmla="val -68569"/>
                <a:gd name="adj2" fmla="val 57546"/>
              </a:avLst>
            </a:prstGeom>
            <a:solidFill>
              <a:schemeClr val="accent1"/>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5" name="Oval Callout 23">
              <a:extLst>
                <a:ext uri="{FF2B5EF4-FFF2-40B4-BE49-F238E27FC236}">
                  <a16:creationId xmlns:a16="http://schemas.microsoft.com/office/drawing/2014/main" id="{170E06E1-FF69-4383-9867-708B5DB533FA}"/>
                </a:ext>
              </a:extLst>
            </p:cNvPr>
            <p:cNvSpPr/>
            <p:nvPr/>
          </p:nvSpPr>
          <p:spPr bwMode="auto">
            <a:xfrm>
              <a:off x="10612508" y="3018639"/>
              <a:ext cx="518011" cy="491139"/>
            </a:xfrm>
            <a:prstGeom prst="wedgeEllipseCallout">
              <a:avLst>
                <a:gd name="adj1" fmla="val -55276"/>
                <a:gd name="adj2" fmla="val 76448"/>
              </a:avLst>
            </a:prstGeom>
            <a:solidFill>
              <a:schemeClr val="accent4"/>
            </a:solidFill>
            <a:ln w="25400" cap="flat" cmpd="sng" algn="ctr">
              <a:noFill/>
              <a:prstDash val="solid"/>
              <a:round/>
              <a:headEnd type="none" w="med" len="med"/>
              <a:tailEnd type="none" w="med" len="med"/>
            </a:ln>
            <a:effectLst/>
            <a:extLst/>
          </p:spPr>
          <p:txBody>
            <a:bodyPr vert="horz" wrap="square" lIns="91440" tIns="45720" rIns="91440" bIns="45720" numCol="1" rtlCol="0" anchor="t"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endParaRPr kumimoji="0" lang="en-US" sz="5600" b="0" i="0" u="none" strike="noStrike" cap="none" normalizeH="0" baseline="0">
                <a:ln>
                  <a:noFill/>
                </a:ln>
                <a:solidFill>
                  <a:srgbClr val="000000"/>
                </a:solidFill>
                <a:effectLst/>
                <a:latin typeface="Gill Sans" charset="0"/>
                <a:ea typeface="ヒラギノ角ゴ ProN W3" charset="0"/>
                <a:cs typeface="ヒラギノ角ゴ ProN W3" charset="0"/>
                <a:sym typeface="Gill Sans" charset="0"/>
              </a:endParaRPr>
            </a:p>
          </p:txBody>
        </p:sp>
        <p:sp>
          <p:nvSpPr>
            <p:cNvPr id="16" name="Freeform 24">
              <a:extLst>
                <a:ext uri="{FF2B5EF4-FFF2-40B4-BE49-F238E27FC236}">
                  <a16:creationId xmlns:a16="http://schemas.microsoft.com/office/drawing/2014/main" id="{DBF10705-1D9E-4A3A-A419-7C619284DC15}"/>
                </a:ext>
              </a:extLst>
            </p:cNvPr>
            <p:cNvSpPr>
              <a:spLocks/>
            </p:cNvSpPr>
            <p:nvPr/>
          </p:nvSpPr>
          <p:spPr bwMode="auto">
            <a:xfrm>
              <a:off x="9116702" y="3125750"/>
              <a:ext cx="268859" cy="403440"/>
            </a:xfrm>
            <a:custGeom>
              <a:avLst/>
              <a:gdLst>
                <a:gd name="connsiteX0" fmla="*/ 690483 w 1376363"/>
                <a:gd name="connsiteY0" fmla="*/ 393700 h 2065338"/>
                <a:gd name="connsiteX1" fmla="*/ 823833 w 1376363"/>
                <a:gd name="connsiteY1" fmla="*/ 415096 h 2065338"/>
                <a:gd name="connsiteX2" fmla="*/ 940403 w 1376363"/>
                <a:gd name="connsiteY2" fmla="*/ 487510 h 2065338"/>
                <a:gd name="connsiteX3" fmla="*/ 990600 w 1376363"/>
                <a:gd name="connsiteY3" fmla="*/ 608025 h 2065338"/>
                <a:gd name="connsiteX4" fmla="*/ 977900 w 1376363"/>
                <a:gd name="connsiteY4" fmla="*/ 638124 h 2065338"/>
                <a:gd name="connsiteX5" fmla="*/ 947817 w 1376363"/>
                <a:gd name="connsiteY5" fmla="*/ 650875 h 2065338"/>
                <a:gd name="connsiteX6" fmla="*/ 917543 w 1376363"/>
                <a:gd name="connsiteY6" fmla="*/ 638124 h 2065338"/>
                <a:gd name="connsiteX7" fmla="*/ 904907 w 1376363"/>
                <a:gd name="connsiteY7" fmla="*/ 608025 h 2065338"/>
                <a:gd name="connsiteX8" fmla="*/ 832533 w 1376363"/>
                <a:gd name="connsiteY8" fmla="*/ 512894 h 2065338"/>
                <a:gd name="connsiteX9" fmla="*/ 690483 w 1376363"/>
                <a:gd name="connsiteY9" fmla="*/ 479389 h 2065338"/>
                <a:gd name="connsiteX10" fmla="*/ 660432 w 1376363"/>
                <a:gd name="connsiteY10" fmla="*/ 466745 h 2065338"/>
                <a:gd name="connsiteX11" fmla="*/ 647700 w 1376363"/>
                <a:gd name="connsiteY11" fmla="*/ 436551 h 2065338"/>
                <a:gd name="connsiteX12" fmla="*/ 660432 w 1376363"/>
                <a:gd name="connsiteY12" fmla="*/ 406464 h 2065338"/>
                <a:gd name="connsiteX13" fmla="*/ 690483 w 1376363"/>
                <a:gd name="connsiteY13" fmla="*/ 393700 h 2065338"/>
                <a:gd name="connsiteX14" fmla="*/ 693690 w 1376363"/>
                <a:gd name="connsiteY14" fmla="*/ 177800 h 2065338"/>
                <a:gd name="connsiteX15" fmla="*/ 510293 w 1376363"/>
                <a:gd name="connsiteY15" fmla="*/ 208047 h 2065338"/>
                <a:gd name="connsiteX16" fmla="*/ 345050 w 1376363"/>
                <a:gd name="connsiteY16" fmla="*/ 291267 h 2065338"/>
                <a:gd name="connsiteX17" fmla="*/ 224091 w 1376363"/>
                <a:gd name="connsiteY17" fmla="*/ 427622 h 2065338"/>
                <a:gd name="connsiteX18" fmla="*/ 177800 w 1376363"/>
                <a:gd name="connsiteY18" fmla="*/ 607655 h 2065338"/>
                <a:gd name="connsiteX19" fmla="*/ 269092 w 1376363"/>
                <a:gd name="connsiteY19" fmla="*/ 849418 h 2065338"/>
                <a:gd name="connsiteX20" fmla="*/ 310128 w 1376363"/>
                <a:gd name="connsiteY20" fmla="*/ 893688 h 2065338"/>
                <a:gd name="connsiteX21" fmla="*/ 351069 w 1376363"/>
                <a:gd name="connsiteY21" fmla="*/ 938011 h 2065338"/>
                <a:gd name="connsiteX22" fmla="*/ 540533 w 1376363"/>
                <a:gd name="connsiteY22" fmla="*/ 1338263 h 2065338"/>
                <a:gd name="connsiteX23" fmla="*/ 846847 w 1376363"/>
                <a:gd name="connsiteY23" fmla="*/ 1338263 h 2065338"/>
                <a:gd name="connsiteX24" fmla="*/ 1036406 w 1376363"/>
                <a:gd name="connsiteY24" fmla="*/ 938011 h 2065338"/>
                <a:gd name="connsiteX25" fmla="*/ 1077347 w 1376363"/>
                <a:gd name="connsiteY25" fmla="*/ 893688 h 2065338"/>
                <a:gd name="connsiteX26" fmla="*/ 1118335 w 1376363"/>
                <a:gd name="connsiteY26" fmla="*/ 849418 h 2065338"/>
                <a:gd name="connsiteX27" fmla="*/ 1209675 w 1376363"/>
                <a:gd name="connsiteY27" fmla="*/ 607655 h 2065338"/>
                <a:gd name="connsiteX28" fmla="*/ 1163336 w 1376363"/>
                <a:gd name="connsiteY28" fmla="*/ 427622 h 2065338"/>
                <a:gd name="connsiteX29" fmla="*/ 1042378 w 1376363"/>
                <a:gd name="connsiteY29" fmla="*/ 291267 h 2065338"/>
                <a:gd name="connsiteX30" fmla="*/ 877182 w 1376363"/>
                <a:gd name="connsiteY30" fmla="*/ 208047 h 2065338"/>
                <a:gd name="connsiteX31" fmla="*/ 693690 w 1376363"/>
                <a:gd name="connsiteY31" fmla="*/ 177800 h 2065338"/>
                <a:gd name="connsiteX32" fmla="*/ 688182 w 1376363"/>
                <a:gd name="connsiteY32" fmla="*/ 0 h 2065338"/>
                <a:gd name="connsiteX33" fmla="*/ 938922 w 1376363"/>
                <a:gd name="connsiteY33" fmla="*/ 43601 h 2065338"/>
                <a:gd name="connsiteX34" fmla="*/ 1159395 w 1376363"/>
                <a:gd name="connsiteY34" fmla="*/ 163315 h 2065338"/>
                <a:gd name="connsiteX35" fmla="*/ 1316530 w 1376363"/>
                <a:gd name="connsiteY35" fmla="*/ 354263 h 2065338"/>
                <a:gd name="connsiteX36" fmla="*/ 1376363 w 1376363"/>
                <a:gd name="connsiteY36" fmla="*/ 602390 h 2065338"/>
                <a:gd name="connsiteX37" fmla="*/ 1237962 w 1376363"/>
                <a:gd name="connsiteY37" fmla="*/ 962773 h 2065338"/>
                <a:gd name="connsiteX38" fmla="*/ 1137857 w 1376363"/>
                <a:gd name="connsiteY38" fmla="*/ 1079713 h 2065338"/>
                <a:gd name="connsiteX39" fmla="*/ 1057824 w 1376363"/>
                <a:gd name="connsiteY39" fmla="*/ 1208127 h 2065338"/>
                <a:gd name="connsiteX40" fmla="*/ 1012137 w 1376363"/>
                <a:gd name="connsiteY40" fmla="*/ 1352701 h 2065338"/>
                <a:gd name="connsiteX41" fmla="*/ 1075284 w 1376363"/>
                <a:gd name="connsiteY41" fmla="*/ 1462948 h 2065338"/>
                <a:gd name="connsiteX42" fmla="*/ 1041703 w 1376363"/>
                <a:gd name="connsiteY42" fmla="*/ 1549004 h 2065338"/>
                <a:gd name="connsiteX43" fmla="*/ 1075284 w 1376363"/>
                <a:gd name="connsiteY43" fmla="*/ 1635059 h 2065338"/>
                <a:gd name="connsiteX44" fmla="*/ 1014749 w 1376363"/>
                <a:gd name="connsiteY44" fmla="*/ 1744063 h 2065338"/>
                <a:gd name="connsiteX45" fmla="*/ 1032336 w 1376363"/>
                <a:gd name="connsiteY45" fmla="*/ 1807267 h 2065338"/>
                <a:gd name="connsiteX46" fmla="*/ 989962 w 1376363"/>
                <a:gd name="connsiteY46" fmla="*/ 1902597 h 2065338"/>
                <a:gd name="connsiteX47" fmla="*/ 885779 w 1376363"/>
                <a:gd name="connsiteY47" fmla="*/ 1936350 h 2065338"/>
                <a:gd name="connsiteX48" fmla="*/ 805236 w 1376363"/>
                <a:gd name="connsiteY48" fmla="*/ 2030438 h 2065338"/>
                <a:gd name="connsiteX49" fmla="*/ 688182 w 1376363"/>
                <a:gd name="connsiteY49" fmla="*/ 2065338 h 2065338"/>
                <a:gd name="connsiteX50" fmla="*/ 571254 w 1376363"/>
                <a:gd name="connsiteY50" fmla="*/ 2030438 h 2065338"/>
                <a:gd name="connsiteX51" fmla="*/ 490648 w 1376363"/>
                <a:gd name="connsiteY51" fmla="*/ 1936350 h 2065338"/>
                <a:gd name="connsiteX52" fmla="*/ 386465 w 1376363"/>
                <a:gd name="connsiteY52" fmla="*/ 1902597 h 2065338"/>
                <a:gd name="connsiteX53" fmla="*/ 344154 w 1376363"/>
                <a:gd name="connsiteY53" fmla="*/ 1807267 h 2065338"/>
                <a:gd name="connsiteX54" fmla="*/ 361614 w 1376363"/>
                <a:gd name="connsiteY54" fmla="*/ 1744063 h 2065338"/>
                <a:gd name="connsiteX55" fmla="*/ 301143 w 1376363"/>
                <a:gd name="connsiteY55" fmla="*/ 1635059 h 2065338"/>
                <a:gd name="connsiteX56" fmla="*/ 334724 w 1376363"/>
                <a:gd name="connsiteY56" fmla="*/ 1549004 h 2065338"/>
                <a:gd name="connsiteX57" fmla="*/ 301143 w 1376363"/>
                <a:gd name="connsiteY57" fmla="*/ 1462948 h 2065338"/>
                <a:gd name="connsiteX58" fmla="*/ 364290 w 1376363"/>
                <a:gd name="connsiteY58" fmla="*/ 1352701 h 2065338"/>
                <a:gd name="connsiteX59" fmla="*/ 318666 w 1376363"/>
                <a:gd name="connsiteY59" fmla="*/ 1208127 h 2065338"/>
                <a:gd name="connsiteX60" fmla="*/ 238633 w 1376363"/>
                <a:gd name="connsiteY60" fmla="*/ 1079713 h 2065338"/>
                <a:gd name="connsiteX61" fmla="*/ 138528 w 1376363"/>
                <a:gd name="connsiteY61" fmla="*/ 962773 h 2065338"/>
                <a:gd name="connsiteX62" fmla="*/ 0 w 1376363"/>
                <a:gd name="connsiteY62" fmla="*/ 602390 h 2065338"/>
                <a:gd name="connsiteX63" fmla="*/ 59770 w 1376363"/>
                <a:gd name="connsiteY63" fmla="*/ 354263 h 2065338"/>
                <a:gd name="connsiteX64" fmla="*/ 217096 w 1376363"/>
                <a:gd name="connsiteY64" fmla="*/ 163315 h 2065338"/>
                <a:gd name="connsiteX65" fmla="*/ 437505 w 1376363"/>
                <a:gd name="connsiteY65" fmla="*/ 43601 h 2065338"/>
                <a:gd name="connsiteX66" fmla="*/ 688182 w 1376363"/>
                <a:gd name="connsiteY66" fmla="*/ 0 h 206533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 ang="0">
                  <a:pos x="connsiteX52" y="connsiteY52"/>
                </a:cxn>
                <a:cxn ang="0">
                  <a:pos x="connsiteX53" y="connsiteY53"/>
                </a:cxn>
                <a:cxn ang="0">
                  <a:pos x="connsiteX54" y="connsiteY54"/>
                </a:cxn>
                <a:cxn ang="0">
                  <a:pos x="connsiteX55" y="connsiteY55"/>
                </a:cxn>
                <a:cxn ang="0">
                  <a:pos x="connsiteX56" y="connsiteY56"/>
                </a:cxn>
                <a:cxn ang="0">
                  <a:pos x="connsiteX57" y="connsiteY57"/>
                </a:cxn>
                <a:cxn ang="0">
                  <a:pos x="connsiteX58" y="connsiteY58"/>
                </a:cxn>
                <a:cxn ang="0">
                  <a:pos x="connsiteX59" y="connsiteY59"/>
                </a:cxn>
                <a:cxn ang="0">
                  <a:pos x="connsiteX60" y="connsiteY60"/>
                </a:cxn>
                <a:cxn ang="0">
                  <a:pos x="connsiteX61" y="connsiteY61"/>
                </a:cxn>
                <a:cxn ang="0">
                  <a:pos x="connsiteX62" y="connsiteY62"/>
                </a:cxn>
                <a:cxn ang="0">
                  <a:pos x="connsiteX63" y="connsiteY63"/>
                </a:cxn>
                <a:cxn ang="0">
                  <a:pos x="connsiteX64" y="connsiteY64"/>
                </a:cxn>
                <a:cxn ang="0">
                  <a:pos x="connsiteX65" y="connsiteY65"/>
                </a:cxn>
                <a:cxn ang="0">
                  <a:pos x="connsiteX66" y="connsiteY66"/>
                </a:cxn>
              </a:cxnLst>
              <a:rect l="l" t="t" r="r" b="b"/>
              <a:pathLst>
                <a:path w="1376363" h="2065338">
                  <a:moveTo>
                    <a:pt x="690483" y="393700"/>
                  </a:moveTo>
                  <a:cubicBezTo>
                    <a:pt x="735187" y="393700"/>
                    <a:pt x="779669" y="400892"/>
                    <a:pt x="823833" y="415096"/>
                  </a:cubicBezTo>
                  <a:cubicBezTo>
                    <a:pt x="868029" y="429407"/>
                    <a:pt x="906891" y="453541"/>
                    <a:pt x="940403" y="487510"/>
                  </a:cubicBezTo>
                  <a:cubicBezTo>
                    <a:pt x="973931" y="521371"/>
                    <a:pt x="990600" y="561555"/>
                    <a:pt x="990600" y="608025"/>
                  </a:cubicBezTo>
                  <a:cubicBezTo>
                    <a:pt x="990600" y="619681"/>
                    <a:pt x="986441" y="629706"/>
                    <a:pt x="977900" y="638124"/>
                  </a:cubicBezTo>
                  <a:cubicBezTo>
                    <a:pt x="969375" y="646637"/>
                    <a:pt x="959294" y="650875"/>
                    <a:pt x="947817" y="650875"/>
                  </a:cubicBezTo>
                  <a:cubicBezTo>
                    <a:pt x="936085" y="650875"/>
                    <a:pt x="926132" y="646637"/>
                    <a:pt x="917543" y="638124"/>
                  </a:cubicBezTo>
                  <a:cubicBezTo>
                    <a:pt x="909098" y="629706"/>
                    <a:pt x="904907" y="619681"/>
                    <a:pt x="904907" y="608025"/>
                  </a:cubicBezTo>
                  <a:cubicBezTo>
                    <a:pt x="904907" y="566924"/>
                    <a:pt x="880793" y="535218"/>
                    <a:pt x="832533" y="512894"/>
                  </a:cubicBezTo>
                  <a:cubicBezTo>
                    <a:pt x="784304" y="490569"/>
                    <a:pt x="737044" y="479389"/>
                    <a:pt x="690483" y="479389"/>
                  </a:cubicBezTo>
                  <a:cubicBezTo>
                    <a:pt x="679006" y="479389"/>
                    <a:pt x="668909" y="475163"/>
                    <a:pt x="660432" y="466745"/>
                  </a:cubicBezTo>
                  <a:cubicBezTo>
                    <a:pt x="651923" y="458232"/>
                    <a:pt x="647700" y="448195"/>
                    <a:pt x="647700" y="436551"/>
                  </a:cubicBezTo>
                  <a:cubicBezTo>
                    <a:pt x="647700" y="425014"/>
                    <a:pt x="651923" y="414917"/>
                    <a:pt x="660432" y="406464"/>
                  </a:cubicBezTo>
                  <a:cubicBezTo>
                    <a:pt x="668909" y="397939"/>
                    <a:pt x="679006" y="393700"/>
                    <a:pt x="690483" y="393700"/>
                  </a:cubicBezTo>
                  <a:close/>
                  <a:moveTo>
                    <a:pt x="693690" y="177800"/>
                  </a:moveTo>
                  <a:cubicBezTo>
                    <a:pt x="631873" y="177800"/>
                    <a:pt x="570772" y="187900"/>
                    <a:pt x="510293" y="208047"/>
                  </a:cubicBezTo>
                  <a:cubicBezTo>
                    <a:pt x="449814" y="228194"/>
                    <a:pt x="394733" y="255916"/>
                    <a:pt x="345050" y="291267"/>
                  </a:cubicBezTo>
                  <a:cubicBezTo>
                    <a:pt x="295367" y="326726"/>
                    <a:pt x="255000" y="372124"/>
                    <a:pt x="224091" y="427622"/>
                  </a:cubicBezTo>
                  <a:cubicBezTo>
                    <a:pt x="193278" y="483228"/>
                    <a:pt x="177800" y="543185"/>
                    <a:pt x="177800" y="607655"/>
                  </a:cubicBezTo>
                  <a:cubicBezTo>
                    <a:pt x="177800" y="698074"/>
                    <a:pt x="208279" y="778716"/>
                    <a:pt x="269092" y="849418"/>
                  </a:cubicBezTo>
                  <a:cubicBezTo>
                    <a:pt x="278026" y="859304"/>
                    <a:pt x="291784" y="874078"/>
                    <a:pt x="310128" y="893688"/>
                  </a:cubicBezTo>
                  <a:cubicBezTo>
                    <a:pt x="328521" y="913459"/>
                    <a:pt x="342136" y="928233"/>
                    <a:pt x="351069" y="938011"/>
                  </a:cubicBezTo>
                  <a:cubicBezTo>
                    <a:pt x="465722" y="1075010"/>
                    <a:pt x="528924" y="1208463"/>
                    <a:pt x="540533" y="1338263"/>
                  </a:cubicBezTo>
                  <a:lnTo>
                    <a:pt x="846847" y="1338263"/>
                  </a:lnTo>
                  <a:cubicBezTo>
                    <a:pt x="858503" y="1208463"/>
                    <a:pt x="921658" y="1075010"/>
                    <a:pt x="1036406" y="938011"/>
                  </a:cubicBezTo>
                  <a:cubicBezTo>
                    <a:pt x="1045292" y="928233"/>
                    <a:pt x="1058954" y="913459"/>
                    <a:pt x="1077347" y="893688"/>
                  </a:cubicBezTo>
                  <a:cubicBezTo>
                    <a:pt x="1095691" y="874078"/>
                    <a:pt x="1109306" y="859304"/>
                    <a:pt x="1118335" y="849418"/>
                  </a:cubicBezTo>
                  <a:cubicBezTo>
                    <a:pt x="1179196" y="778716"/>
                    <a:pt x="1209675" y="698074"/>
                    <a:pt x="1209675" y="607655"/>
                  </a:cubicBezTo>
                  <a:cubicBezTo>
                    <a:pt x="1209675" y="543185"/>
                    <a:pt x="1194149" y="483228"/>
                    <a:pt x="1163336" y="427622"/>
                  </a:cubicBezTo>
                  <a:cubicBezTo>
                    <a:pt x="1132380" y="372124"/>
                    <a:pt x="1092013" y="326726"/>
                    <a:pt x="1042378" y="291267"/>
                  </a:cubicBezTo>
                  <a:cubicBezTo>
                    <a:pt x="992647" y="255916"/>
                    <a:pt x="937518" y="228194"/>
                    <a:pt x="877182" y="208047"/>
                  </a:cubicBezTo>
                  <a:cubicBezTo>
                    <a:pt x="816655" y="187900"/>
                    <a:pt x="755554" y="177800"/>
                    <a:pt x="693690" y="177800"/>
                  </a:cubicBezTo>
                  <a:close/>
                  <a:moveTo>
                    <a:pt x="688182" y="0"/>
                  </a:moveTo>
                  <a:cubicBezTo>
                    <a:pt x="773376" y="0"/>
                    <a:pt x="856850" y="14534"/>
                    <a:pt x="938922" y="43601"/>
                  </a:cubicBezTo>
                  <a:cubicBezTo>
                    <a:pt x="1020930" y="72860"/>
                    <a:pt x="1094400" y="112637"/>
                    <a:pt x="1159395" y="163315"/>
                  </a:cubicBezTo>
                  <a:cubicBezTo>
                    <a:pt x="1224262" y="213992"/>
                    <a:pt x="1276640" y="277673"/>
                    <a:pt x="1316530" y="354263"/>
                  </a:cubicBezTo>
                  <a:cubicBezTo>
                    <a:pt x="1356482" y="430948"/>
                    <a:pt x="1376363" y="513657"/>
                    <a:pt x="1376363" y="602390"/>
                  </a:cubicBezTo>
                  <a:cubicBezTo>
                    <a:pt x="1376363" y="741323"/>
                    <a:pt x="1330293" y="861418"/>
                    <a:pt x="1237962" y="962773"/>
                  </a:cubicBezTo>
                  <a:cubicBezTo>
                    <a:pt x="1197627" y="1006661"/>
                    <a:pt x="1164301" y="1045673"/>
                    <a:pt x="1137857" y="1079713"/>
                  </a:cubicBezTo>
                  <a:cubicBezTo>
                    <a:pt x="1111349" y="1113753"/>
                    <a:pt x="1084650" y="1156589"/>
                    <a:pt x="1057824" y="1208127"/>
                  </a:cubicBezTo>
                  <a:cubicBezTo>
                    <a:pt x="1031062" y="1259665"/>
                    <a:pt x="1015832" y="1307856"/>
                    <a:pt x="1012137" y="1352701"/>
                  </a:cubicBezTo>
                  <a:cubicBezTo>
                    <a:pt x="1054320" y="1377848"/>
                    <a:pt x="1075284" y="1414565"/>
                    <a:pt x="1075284" y="1462948"/>
                  </a:cubicBezTo>
                  <a:cubicBezTo>
                    <a:pt x="1075284" y="1496223"/>
                    <a:pt x="1064132" y="1524812"/>
                    <a:pt x="1041703" y="1549004"/>
                  </a:cubicBezTo>
                  <a:cubicBezTo>
                    <a:pt x="1064132" y="1573195"/>
                    <a:pt x="1075284" y="1601880"/>
                    <a:pt x="1075284" y="1635059"/>
                  </a:cubicBezTo>
                  <a:cubicBezTo>
                    <a:pt x="1075284" y="1681816"/>
                    <a:pt x="1055148" y="1718055"/>
                    <a:pt x="1014749" y="1744063"/>
                  </a:cubicBezTo>
                  <a:cubicBezTo>
                    <a:pt x="1026474" y="1764621"/>
                    <a:pt x="1032336" y="1785753"/>
                    <a:pt x="1032336" y="1807267"/>
                  </a:cubicBezTo>
                  <a:cubicBezTo>
                    <a:pt x="1032336" y="1848382"/>
                    <a:pt x="1018126" y="1880318"/>
                    <a:pt x="989962" y="1902597"/>
                  </a:cubicBezTo>
                  <a:cubicBezTo>
                    <a:pt x="961734" y="1925067"/>
                    <a:pt x="927070" y="1936350"/>
                    <a:pt x="885779" y="1936350"/>
                  </a:cubicBezTo>
                  <a:cubicBezTo>
                    <a:pt x="867937" y="1975745"/>
                    <a:pt x="841047" y="2007107"/>
                    <a:pt x="805236" y="2030438"/>
                  </a:cubicBezTo>
                  <a:cubicBezTo>
                    <a:pt x="769361" y="2053768"/>
                    <a:pt x="730301" y="2065338"/>
                    <a:pt x="688182" y="2065338"/>
                  </a:cubicBezTo>
                  <a:cubicBezTo>
                    <a:pt x="646126" y="2065338"/>
                    <a:pt x="607129" y="2053768"/>
                    <a:pt x="571254" y="2030438"/>
                  </a:cubicBezTo>
                  <a:cubicBezTo>
                    <a:pt x="535507" y="2007107"/>
                    <a:pt x="508553" y="1975745"/>
                    <a:pt x="490648" y="1936350"/>
                  </a:cubicBezTo>
                  <a:cubicBezTo>
                    <a:pt x="449421" y="1936350"/>
                    <a:pt x="414693" y="1925067"/>
                    <a:pt x="386465" y="1902597"/>
                  </a:cubicBezTo>
                  <a:cubicBezTo>
                    <a:pt x="358237" y="1880318"/>
                    <a:pt x="344154" y="1848382"/>
                    <a:pt x="344154" y="1807267"/>
                  </a:cubicBezTo>
                  <a:cubicBezTo>
                    <a:pt x="344154" y="1785753"/>
                    <a:pt x="349953" y="1764621"/>
                    <a:pt x="361614" y="1744063"/>
                  </a:cubicBezTo>
                  <a:cubicBezTo>
                    <a:pt x="321279" y="1718055"/>
                    <a:pt x="301143" y="1681816"/>
                    <a:pt x="301143" y="1635059"/>
                  </a:cubicBezTo>
                  <a:cubicBezTo>
                    <a:pt x="301143" y="1601880"/>
                    <a:pt x="312358" y="1573195"/>
                    <a:pt x="334724" y="1549004"/>
                  </a:cubicBezTo>
                  <a:cubicBezTo>
                    <a:pt x="312358" y="1524812"/>
                    <a:pt x="301143" y="1496223"/>
                    <a:pt x="301143" y="1462948"/>
                  </a:cubicBezTo>
                  <a:cubicBezTo>
                    <a:pt x="301143" y="1414565"/>
                    <a:pt x="322171" y="1377848"/>
                    <a:pt x="364290" y="1352701"/>
                  </a:cubicBezTo>
                  <a:cubicBezTo>
                    <a:pt x="360786" y="1307856"/>
                    <a:pt x="345429" y="1259665"/>
                    <a:pt x="318666" y="1208127"/>
                  </a:cubicBezTo>
                  <a:cubicBezTo>
                    <a:pt x="291712" y="1156589"/>
                    <a:pt x="265014" y="1113753"/>
                    <a:pt x="238633" y="1079713"/>
                  </a:cubicBezTo>
                  <a:cubicBezTo>
                    <a:pt x="212189" y="1045673"/>
                    <a:pt x="178863" y="1006661"/>
                    <a:pt x="138528" y="962773"/>
                  </a:cubicBezTo>
                  <a:cubicBezTo>
                    <a:pt x="46197" y="861418"/>
                    <a:pt x="0" y="741323"/>
                    <a:pt x="0" y="602390"/>
                  </a:cubicBezTo>
                  <a:cubicBezTo>
                    <a:pt x="0" y="513657"/>
                    <a:pt x="19881" y="430948"/>
                    <a:pt x="59770" y="354263"/>
                  </a:cubicBezTo>
                  <a:cubicBezTo>
                    <a:pt x="99723" y="277577"/>
                    <a:pt x="152101" y="213992"/>
                    <a:pt x="217096" y="163315"/>
                  </a:cubicBezTo>
                  <a:cubicBezTo>
                    <a:pt x="282027" y="112637"/>
                    <a:pt x="355497" y="72860"/>
                    <a:pt x="437505" y="43601"/>
                  </a:cubicBezTo>
                  <a:cubicBezTo>
                    <a:pt x="519513" y="14534"/>
                    <a:pt x="603051" y="0"/>
                    <a:pt x="688182" y="0"/>
                  </a:cubicBezTo>
                  <a:close/>
                </a:path>
              </a:pathLst>
            </a:custGeom>
            <a:solidFill>
              <a:srgbClr val="FFFFFF"/>
            </a:solidFill>
            <a:ln>
              <a:noFill/>
            </a:ln>
          </p:spPr>
          <p:txBody>
            <a:bodyPr wrap="square" lIns="0" tIns="0" rIns="0" bIns="0">
              <a:noAutofit/>
            </a:bodyPr>
            <a:lstStyle/>
            <a:p>
              <a:endParaRPr lang="en-US"/>
            </a:p>
          </p:txBody>
        </p:sp>
        <p:sp>
          <p:nvSpPr>
            <p:cNvPr id="17" name="AutoShape 15">
              <a:extLst>
                <a:ext uri="{FF2B5EF4-FFF2-40B4-BE49-F238E27FC236}">
                  <a16:creationId xmlns:a16="http://schemas.microsoft.com/office/drawing/2014/main" id="{0E6C5840-C58F-47DD-A589-22CA60AD5D2D}"/>
                </a:ext>
              </a:extLst>
            </p:cNvPr>
            <p:cNvSpPr>
              <a:spLocks/>
            </p:cNvSpPr>
            <p:nvPr/>
          </p:nvSpPr>
          <p:spPr bwMode="auto">
            <a:xfrm>
              <a:off x="10265303" y="4092871"/>
              <a:ext cx="293617" cy="377627"/>
            </a:xfrm>
            <a:custGeom>
              <a:avLst/>
              <a:gdLst/>
              <a:ahLst/>
              <a:cxnLst/>
              <a:rect l="0" t="0" r="r" b="b"/>
              <a:pathLst>
                <a:path w="21600" h="21600">
                  <a:moveTo>
                    <a:pt x="15428" y="8800"/>
                  </a:moveTo>
                  <a:lnTo>
                    <a:pt x="6172" y="8800"/>
                  </a:lnTo>
                  <a:lnTo>
                    <a:pt x="6172" y="5999"/>
                  </a:lnTo>
                  <a:cubicBezTo>
                    <a:pt x="6172" y="4000"/>
                    <a:pt x="8226" y="2398"/>
                    <a:pt x="10797" y="2398"/>
                  </a:cubicBezTo>
                  <a:cubicBezTo>
                    <a:pt x="13369" y="2398"/>
                    <a:pt x="15428" y="4000"/>
                    <a:pt x="15428" y="5999"/>
                  </a:cubicBezTo>
                  <a:cubicBezTo>
                    <a:pt x="15428" y="5999"/>
                    <a:pt x="15428" y="8800"/>
                    <a:pt x="15428" y="8800"/>
                  </a:cubicBezTo>
                  <a:close/>
                  <a:moveTo>
                    <a:pt x="11315" y="15120"/>
                  </a:moveTo>
                  <a:lnTo>
                    <a:pt x="11315" y="17198"/>
                  </a:lnTo>
                  <a:cubicBezTo>
                    <a:pt x="11315" y="17439"/>
                    <a:pt x="11108" y="17600"/>
                    <a:pt x="10797" y="17600"/>
                  </a:cubicBezTo>
                  <a:cubicBezTo>
                    <a:pt x="10491" y="17600"/>
                    <a:pt x="10285" y="17439"/>
                    <a:pt x="10285" y="17198"/>
                  </a:cubicBezTo>
                  <a:lnTo>
                    <a:pt x="10285" y="15120"/>
                  </a:lnTo>
                  <a:cubicBezTo>
                    <a:pt x="9667" y="14960"/>
                    <a:pt x="9255" y="14478"/>
                    <a:pt x="9255" y="13999"/>
                  </a:cubicBezTo>
                  <a:cubicBezTo>
                    <a:pt x="9255" y="13357"/>
                    <a:pt x="9979" y="12800"/>
                    <a:pt x="10797" y="12800"/>
                  </a:cubicBezTo>
                  <a:cubicBezTo>
                    <a:pt x="11621" y="12800"/>
                    <a:pt x="12344" y="13357"/>
                    <a:pt x="12344" y="13999"/>
                  </a:cubicBezTo>
                  <a:cubicBezTo>
                    <a:pt x="12344" y="14557"/>
                    <a:pt x="11932" y="14960"/>
                    <a:pt x="11315" y="15120"/>
                  </a:cubicBezTo>
                  <a:cubicBezTo>
                    <a:pt x="11315" y="15120"/>
                    <a:pt x="11315" y="15120"/>
                    <a:pt x="11315" y="15120"/>
                  </a:cubicBezTo>
                  <a:close/>
                  <a:moveTo>
                    <a:pt x="18511" y="8800"/>
                  </a:moveTo>
                  <a:lnTo>
                    <a:pt x="18511" y="5999"/>
                  </a:lnTo>
                  <a:cubicBezTo>
                    <a:pt x="18511" y="2719"/>
                    <a:pt x="15016" y="0"/>
                    <a:pt x="10797" y="0"/>
                  </a:cubicBezTo>
                  <a:cubicBezTo>
                    <a:pt x="6583" y="0"/>
                    <a:pt x="3084" y="2719"/>
                    <a:pt x="3084" y="5999"/>
                  </a:cubicBezTo>
                  <a:lnTo>
                    <a:pt x="3084" y="8800"/>
                  </a:lnTo>
                  <a:cubicBezTo>
                    <a:pt x="1336" y="8800"/>
                    <a:pt x="0" y="9839"/>
                    <a:pt x="0" y="11198"/>
                  </a:cubicBezTo>
                  <a:lnTo>
                    <a:pt x="0" y="19198"/>
                  </a:lnTo>
                  <a:cubicBezTo>
                    <a:pt x="0" y="20557"/>
                    <a:pt x="1336" y="21600"/>
                    <a:pt x="3084" y="21600"/>
                  </a:cubicBezTo>
                  <a:lnTo>
                    <a:pt x="18511" y="21600"/>
                  </a:lnTo>
                  <a:cubicBezTo>
                    <a:pt x="20263" y="21600"/>
                    <a:pt x="21600" y="20557"/>
                    <a:pt x="21600" y="19198"/>
                  </a:cubicBezTo>
                  <a:lnTo>
                    <a:pt x="21600" y="11198"/>
                  </a:lnTo>
                  <a:cubicBezTo>
                    <a:pt x="21600" y="9921"/>
                    <a:pt x="20263" y="8800"/>
                    <a:pt x="18511" y="8800"/>
                  </a:cubicBezTo>
                  <a:cubicBezTo>
                    <a:pt x="18511" y="8800"/>
                    <a:pt x="18511" y="8800"/>
                    <a:pt x="18511" y="8800"/>
                  </a:cubicBezTo>
                  <a:close/>
                  <a:moveTo>
                    <a:pt x="18511" y="8800"/>
                  </a:moveTo>
                </a:path>
              </a:pathLst>
            </a:custGeom>
            <a:solidFill>
              <a:srgbClr val="FFFFFF"/>
            </a:solidFill>
            <a:ln>
              <a:noFill/>
            </a:ln>
          </p:spPr>
          <p:txBody>
            <a:bodyPr lIns="0" tIns="0" rIns="0" bIns="0"/>
            <a:lstStyle/>
            <a:p>
              <a:endParaRPr lang="en-US"/>
            </a:p>
          </p:txBody>
        </p:sp>
        <p:sp>
          <p:nvSpPr>
            <p:cNvPr id="19" name="AutoShape 40">
              <a:extLst>
                <a:ext uri="{FF2B5EF4-FFF2-40B4-BE49-F238E27FC236}">
                  <a16:creationId xmlns:a16="http://schemas.microsoft.com/office/drawing/2014/main" id="{C98288C9-0129-4B02-A268-C1155A410B79}"/>
                </a:ext>
              </a:extLst>
            </p:cNvPr>
            <p:cNvSpPr>
              <a:spLocks/>
            </p:cNvSpPr>
            <p:nvPr/>
          </p:nvSpPr>
          <p:spPr bwMode="auto">
            <a:xfrm>
              <a:off x="9771912" y="2599373"/>
              <a:ext cx="376774" cy="373364"/>
            </a:xfrm>
            <a:custGeom>
              <a:avLst/>
              <a:gdLst/>
              <a:ahLst/>
              <a:cxnLst/>
              <a:rect l="0" t="0" r="r" b="b"/>
              <a:pathLst>
                <a:path w="21475" h="21600">
                  <a:moveTo>
                    <a:pt x="21370" y="19866"/>
                  </a:moveTo>
                  <a:lnTo>
                    <a:pt x="18941" y="14310"/>
                  </a:lnTo>
                  <a:cubicBezTo>
                    <a:pt x="18830" y="14056"/>
                    <a:pt x="18634" y="13845"/>
                    <a:pt x="18392" y="13717"/>
                  </a:cubicBezTo>
                  <a:lnTo>
                    <a:pt x="14621" y="11725"/>
                  </a:lnTo>
                  <a:cubicBezTo>
                    <a:pt x="14539" y="11681"/>
                    <a:pt x="14438" y="11689"/>
                    <a:pt x="14363" y="11747"/>
                  </a:cubicBezTo>
                  <a:cubicBezTo>
                    <a:pt x="13297" y="12565"/>
                    <a:pt x="12043" y="12998"/>
                    <a:pt x="10738" y="12998"/>
                  </a:cubicBezTo>
                  <a:cubicBezTo>
                    <a:pt x="9432" y="12998"/>
                    <a:pt x="8179" y="12565"/>
                    <a:pt x="7112" y="11747"/>
                  </a:cubicBezTo>
                  <a:cubicBezTo>
                    <a:pt x="7038" y="11689"/>
                    <a:pt x="6937" y="11681"/>
                    <a:pt x="6854" y="11725"/>
                  </a:cubicBezTo>
                  <a:lnTo>
                    <a:pt x="3084" y="13717"/>
                  </a:lnTo>
                  <a:cubicBezTo>
                    <a:pt x="2841" y="13845"/>
                    <a:pt x="2645" y="14056"/>
                    <a:pt x="2535" y="14310"/>
                  </a:cubicBezTo>
                  <a:lnTo>
                    <a:pt x="105" y="19866"/>
                  </a:lnTo>
                  <a:cubicBezTo>
                    <a:pt x="-62" y="20250"/>
                    <a:pt x="-28" y="20688"/>
                    <a:pt x="197" y="21039"/>
                  </a:cubicBezTo>
                  <a:cubicBezTo>
                    <a:pt x="422" y="21390"/>
                    <a:pt x="803" y="21600"/>
                    <a:pt x="1216" y="21600"/>
                  </a:cubicBezTo>
                  <a:lnTo>
                    <a:pt x="20260" y="21600"/>
                  </a:lnTo>
                  <a:cubicBezTo>
                    <a:pt x="20673" y="21600"/>
                    <a:pt x="21054" y="21390"/>
                    <a:pt x="21278" y="21039"/>
                  </a:cubicBezTo>
                  <a:cubicBezTo>
                    <a:pt x="21504" y="20688"/>
                    <a:pt x="21538" y="20250"/>
                    <a:pt x="21370" y="19866"/>
                  </a:cubicBezTo>
                  <a:close/>
                  <a:moveTo>
                    <a:pt x="10738" y="11444"/>
                  </a:moveTo>
                  <a:cubicBezTo>
                    <a:pt x="13397" y="11444"/>
                    <a:pt x="15553" y="8882"/>
                    <a:pt x="15553" y="5722"/>
                  </a:cubicBezTo>
                  <a:cubicBezTo>
                    <a:pt x="15553" y="1339"/>
                    <a:pt x="13397" y="0"/>
                    <a:pt x="10738" y="0"/>
                  </a:cubicBezTo>
                  <a:cubicBezTo>
                    <a:pt x="8079" y="0"/>
                    <a:pt x="5923" y="1339"/>
                    <a:pt x="5923" y="5722"/>
                  </a:cubicBezTo>
                  <a:cubicBezTo>
                    <a:pt x="5923" y="8882"/>
                    <a:pt x="8079" y="11444"/>
                    <a:pt x="10738" y="11444"/>
                  </a:cubicBezTo>
                  <a:close/>
                  <a:moveTo>
                    <a:pt x="10738" y="11444"/>
                  </a:moveTo>
                </a:path>
              </a:pathLst>
            </a:custGeom>
            <a:solidFill>
              <a:srgbClr val="FFFFFF"/>
            </a:solidFill>
            <a:ln>
              <a:noFill/>
            </a:ln>
          </p:spPr>
          <p:txBody>
            <a:bodyPr lIns="0" tIns="0" rIns="0" bIns="0"/>
            <a:lstStyle/>
            <a:p>
              <a:endParaRPr lang="en-US"/>
            </a:p>
          </p:txBody>
        </p:sp>
        <p:sp>
          <p:nvSpPr>
            <p:cNvPr id="20" name="AutoShape 49">
              <a:extLst>
                <a:ext uri="{FF2B5EF4-FFF2-40B4-BE49-F238E27FC236}">
                  <a16:creationId xmlns:a16="http://schemas.microsoft.com/office/drawing/2014/main" id="{9B8E133E-708A-4BF6-B33B-46965F473B55}"/>
                </a:ext>
              </a:extLst>
            </p:cNvPr>
            <p:cNvSpPr>
              <a:spLocks/>
            </p:cNvSpPr>
            <p:nvPr/>
          </p:nvSpPr>
          <p:spPr bwMode="auto">
            <a:xfrm>
              <a:off x="8416425" y="3796363"/>
              <a:ext cx="383040" cy="382696"/>
            </a:xfrm>
            <a:custGeom>
              <a:avLst/>
              <a:gdLst/>
              <a:ahLst/>
              <a:cxnLst/>
              <a:rect l="0" t="0" r="r" b="b"/>
              <a:pathLst>
                <a:path w="21560" h="21600">
                  <a:moveTo>
                    <a:pt x="18232" y="5135"/>
                  </a:moveTo>
                  <a:cubicBezTo>
                    <a:pt x="17986" y="5382"/>
                    <a:pt x="17687" y="5505"/>
                    <a:pt x="17334" y="5505"/>
                  </a:cubicBezTo>
                  <a:cubicBezTo>
                    <a:pt x="16982" y="5505"/>
                    <a:pt x="16684" y="5382"/>
                    <a:pt x="16437" y="5135"/>
                  </a:cubicBezTo>
                  <a:cubicBezTo>
                    <a:pt x="16190" y="4889"/>
                    <a:pt x="16067" y="4589"/>
                    <a:pt x="16067" y="4235"/>
                  </a:cubicBezTo>
                  <a:cubicBezTo>
                    <a:pt x="16067" y="3883"/>
                    <a:pt x="16190" y="3582"/>
                    <a:pt x="16437" y="3335"/>
                  </a:cubicBezTo>
                  <a:cubicBezTo>
                    <a:pt x="16684" y="3089"/>
                    <a:pt x="16982" y="2966"/>
                    <a:pt x="17334" y="2966"/>
                  </a:cubicBezTo>
                  <a:cubicBezTo>
                    <a:pt x="17687" y="2966"/>
                    <a:pt x="17986" y="3088"/>
                    <a:pt x="18232" y="3335"/>
                  </a:cubicBezTo>
                  <a:cubicBezTo>
                    <a:pt x="18478" y="3582"/>
                    <a:pt x="18602" y="3883"/>
                    <a:pt x="18602" y="4235"/>
                  </a:cubicBezTo>
                  <a:cubicBezTo>
                    <a:pt x="18602" y="4589"/>
                    <a:pt x="18478" y="4889"/>
                    <a:pt x="18232" y="5135"/>
                  </a:cubicBezTo>
                  <a:cubicBezTo>
                    <a:pt x="18232" y="5135"/>
                    <a:pt x="18232" y="5135"/>
                    <a:pt x="18232" y="5135"/>
                  </a:cubicBezTo>
                  <a:close/>
                  <a:moveTo>
                    <a:pt x="21427" y="126"/>
                  </a:moveTo>
                  <a:cubicBezTo>
                    <a:pt x="21338" y="42"/>
                    <a:pt x="21233" y="0"/>
                    <a:pt x="21110" y="0"/>
                  </a:cubicBezTo>
                  <a:cubicBezTo>
                    <a:pt x="18812" y="0"/>
                    <a:pt x="16916" y="312"/>
                    <a:pt x="15420" y="940"/>
                  </a:cubicBezTo>
                  <a:cubicBezTo>
                    <a:pt x="13923" y="1567"/>
                    <a:pt x="12348" y="2704"/>
                    <a:pt x="10694" y="4354"/>
                  </a:cubicBezTo>
                  <a:cubicBezTo>
                    <a:pt x="9989" y="5069"/>
                    <a:pt x="9215" y="5930"/>
                    <a:pt x="8370" y="6936"/>
                  </a:cubicBezTo>
                  <a:lnTo>
                    <a:pt x="3367" y="7200"/>
                  </a:lnTo>
                  <a:cubicBezTo>
                    <a:pt x="3225" y="7218"/>
                    <a:pt x="3111" y="7289"/>
                    <a:pt x="3023" y="7412"/>
                  </a:cubicBezTo>
                  <a:lnTo>
                    <a:pt x="66" y="12495"/>
                  </a:lnTo>
                  <a:cubicBezTo>
                    <a:pt x="-40" y="12671"/>
                    <a:pt x="-17" y="12844"/>
                    <a:pt x="132" y="13011"/>
                  </a:cubicBezTo>
                  <a:lnTo>
                    <a:pt x="977" y="13857"/>
                  </a:lnTo>
                  <a:cubicBezTo>
                    <a:pt x="1056" y="13938"/>
                    <a:pt x="1158" y="13978"/>
                    <a:pt x="1280" y="13978"/>
                  </a:cubicBezTo>
                  <a:cubicBezTo>
                    <a:pt x="1334" y="13978"/>
                    <a:pt x="1373" y="13973"/>
                    <a:pt x="1399" y="13963"/>
                  </a:cubicBezTo>
                  <a:lnTo>
                    <a:pt x="5044" y="12838"/>
                  </a:lnTo>
                  <a:lnTo>
                    <a:pt x="8753" y="16558"/>
                  </a:lnTo>
                  <a:lnTo>
                    <a:pt x="7631" y="20210"/>
                  </a:lnTo>
                  <a:cubicBezTo>
                    <a:pt x="7587" y="20370"/>
                    <a:pt x="7622" y="20510"/>
                    <a:pt x="7736" y="20634"/>
                  </a:cubicBezTo>
                  <a:lnTo>
                    <a:pt x="8582" y="21481"/>
                  </a:lnTo>
                  <a:cubicBezTo>
                    <a:pt x="8679" y="21560"/>
                    <a:pt x="8780" y="21600"/>
                    <a:pt x="8885" y="21600"/>
                  </a:cubicBezTo>
                  <a:cubicBezTo>
                    <a:pt x="8964" y="21600"/>
                    <a:pt x="9034" y="21583"/>
                    <a:pt x="9096" y="21547"/>
                  </a:cubicBezTo>
                  <a:lnTo>
                    <a:pt x="14166" y="18583"/>
                  </a:lnTo>
                  <a:cubicBezTo>
                    <a:pt x="14288" y="18494"/>
                    <a:pt x="14360" y="18380"/>
                    <a:pt x="14377" y="18238"/>
                  </a:cubicBezTo>
                  <a:lnTo>
                    <a:pt x="14641" y="13222"/>
                  </a:lnTo>
                  <a:cubicBezTo>
                    <a:pt x="15644" y="12375"/>
                    <a:pt x="16503" y="11599"/>
                    <a:pt x="17216" y="10893"/>
                  </a:cubicBezTo>
                  <a:cubicBezTo>
                    <a:pt x="18783" y="9313"/>
                    <a:pt x="19898" y="7723"/>
                    <a:pt x="20562" y="6121"/>
                  </a:cubicBezTo>
                  <a:cubicBezTo>
                    <a:pt x="21227" y="4520"/>
                    <a:pt x="21560" y="2620"/>
                    <a:pt x="21560" y="424"/>
                  </a:cubicBezTo>
                  <a:cubicBezTo>
                    <a:pt x="21559" y="309"/>
                    <a:pt x="21515" y="209"/>
                    <a:pt x="21427" y="126"/>
                  </a:cubicBezTo>
                  <a:cubicBezTo>
                    <a:pt x="21427" y="126"/>
                    <a:pt x="21427" y="126"/>
                    <a:pt x="21427" y="126"/>
                  </a:cubicBezTo>
                  <a:close/>
                  <a:moveTo>
                    <a:pt x="21427" y="126"/>
                  </a:moveTo>
                </a:path>
              </a:pathLst>
            </a:custGeom>
            <a:solidFill>
              <a:srgbClr val="FFFFFF"/>
            </a:solidFill>
            <a:ln>
              <a:noFill/>
            </a:ln>
          </p:spPr>
          <p:txBody>
            <a:bodyPr lIns="0" tIns="0" rIns="0" bIns="0"/>
            <a:lstStyle/>
            <a:p>
              <a:endParaRPr lang="en-US"/>
            </a:p>
          </p:txBody>
        </p:sp>
        <p:sp>
          <p:nvSpPr>
            <p:cNvPr id="21" name="Rectangle 17">
              <a:extLst>
                <a:ext uri="{FF2B5EF4-FFF2-40B4-BE49-F238E27FC236}">
                  <a16:creationId xmlns:a16="http://schemas.microsoft.com/office/drawing/2014/main" id="{E4238F9C-7719-48C8-9748-0CD0654AE8D6}"/>
                </a:ext>
              </a:extLst>
            </p:cNvPr>
            <p:cNvSpPr>
              <a:spLocks/>
            </p:cNvSpPr>
            <p:nvPr/>
          </p:nvSpPr>
          <p:spPr bwMode="auto">
            <a:xfrm>
              <a:off x="7983451" y="2685300"/>
              <a:ext cx="381658" cy="4075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500" b="1" dirty="0">
                  <a:solidFill>
                    <a:srgbClr val="FFFFFF"/>
                  </a:solidFill>
                  <a:latin typeface="Montserrat" panose="00000500000000000000" pitchFamily="50" charset="0"/>
                  <a:ea typeface="Lato" charset="0"/>
                  <a:cs typeface="Lato" charset="0"/>
                  <a:sym typeface="Montserrat-Regular" charset="0"/>
                </a:rPr>
                <a:t>6%</a:t>
              </a:r>
            </a:p>
          </p:txBody>
        </p:sp>
        <p:sp>
          <p:nvSpPr>
            <p:cNvPr id="22" name="Rectangle 17">
              <a:extLst>
                <a:ext uri="{FF2B5EF4-FFF2-40B4-BE49-F238E27FC236}">
                  <a16:creationId xmlns:a16="http://schemas.microsoft.com/office/drawing/2014/main" id="{D001E84B-FC24-442E-B6A3-0723C44762CE}"/>
                </a:ext>
              </a:extLst>
            </p:cNvPr>
            <p:cNvSpPr>
              <a:spLocks/>
            </p:cNvSpPr>
            <p:nvPr/>
          </p:nvSpPr>
          <p:spPr bwMode="auto">
            <a:xfrm>
              <a:off x="8724743" y="2024390"/>
              <a:ext cx="381658" cy="4075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500" b="1" dirty="0">
                  <a:solidFill>
                    <a:srgbClr val="FFFFFF"/>
                  </a:solidFill>
                  <a:latin typeface="Montserrat" panose="00000500000000000000" pitchFamily="50" charset="0"/>
                  <a:ea typeface="Lato" charset="0"/>
                  <a:cs typeface="Lato" charset="0"/>
                  <a:sym typeface="Montserrat-Regular" charset="0"/>
                </a:rPr>
                <a:t>9%</a:t>
              </a:r>
            </a:p>
          </p:txBody>
        </p:sp>
        <p:sp>
          <p:nvSpPr>
            <p:cNvPr id="23" name="Rectangle 17">
              <a:extLst>
                <a:ext uri="{FF2B5EF4-FFF2-40B4-BE49-F238E27FC236}">
                  <a16:creationId xmlns:a16="http://schemas.microsoft.com/office/drawing/2014/main" id="{CF819FBD-FBA4-4225-882C-7B8DF5B8E7A0}"/>
                </a:ext>
              </a:extLst>
            </p:cNvPr>
            <p:cNvSpPr>
              <a:spLocks/>
            </p:cNvSpPr>
            <p:nvPr/>
          </p:nvSpPr>
          <p:spPr bwMode="auto">
            <a:xfrm>
              <a:off x="10794086" y="2077978"/>
              <a:ext cx="440652" cy="4075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500" b="1" dirty="0">
                  <a:solidFill>
                    <a:srgbClr val="FFFFFF"/>
                  </a:solidFill>
                  <a:latin typeface="Montserrat" panose="00000500000000000000" pitchFamily="50" charset="0"/>
                  <a:ea typeface="Lato" charset="0"/>
                  <a:cs typeface="Lato" charset="0"/>
                  <a:sym typeface="Montserrat-Regular" charset="0"/>
                </a:rPr>
                <a:t>10%</a:t>
              </a:r>
            </a:p>
          </p:txBody>
        </p:sp>
        <p:sp>
          <p:nvSpPr>
            <p:cNvPr id="24" name="Rectangle 17">
              <a:extLst>
                <a:ext uri="{FF2B5EF4-FFF2-40B4-BE49-F238E27FC236}">
                  <a16:creationId xmlns:a16="http://schemas.microsoft.com/office/drawing/2014/main" id="{3F3E9D40-030B-40FA-85A3-6FFCD431C674}"/>
                </a:ext>
              </a:extLst>
            </p:cNvPr>
            <p:cNvSpPr>
              <a:spLocks/>
            </p:cNvSpPr>
            <p:nvPr/>
          </p:nvSpPr>
          <p:spPr bwMode="auto">
            <a:xfrm>
              <a:off x="10680684" y="3060411"/>
              <a:ext cx="381658" cy="4075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300"/>
                </a:lnSpc>
              </a:pPr>
              <a:r>
                <a:rPr lang="en-US" sz="1500" b="1" dirty="0">
                  <a:solidFill>
                    <a:srgbClr val="FFFFFF"/>
                  </a:solidFill>
                  <a:latin typeface="Montserrat" panose="00000500000000000000" pitchFamily="50" charset="0"/>
                  <a:ea typeface="Lato" charset="0"/>
                  <a:cs typeface="Lato" charset="0"/>
                  <a:sym typeface="Montserrat-Regular" charset="0"/>
                </a:rPr>
                <a:t>3%</a:t>
              </a:r>
            </a:p>
          </p:txBody>
        </p:sp>
      </p:grpSp>
      <p:sp>
        <p:nvSpPr>
          <p:cNvPr id="2" name="Rectangle 1">
            <a:extLst>
              <a:ext uri="{FF2B5EF4-FFF2-40B4-BE49-F238E27FC236}">
                <a16:creationId xmlns:a16="http://schemas.microsoft.com/office/drawing/2014/main" id="{0A2F91CD-CC40-4015-8FAA-A2F210C3A1D3}"/>
              </a:ext>
            </a:extLst>
          </p:cNvPr>
          <p:cNvSpPr/>
          <p:nvPr/>
        </p:nvSpPr>
        <p:spPr>
          <a:xfrm>
            <a:off x="-1" y="5530902"/>
            <a:ext cx="12235543" cy="1327098"/>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2" name="Group 71">
            <a:extLst>
              <a:ext uri="{FF2B5EF4-FFF2-40B4-BE49-F238E27FC236}">
                <a16:creationId xmlns:a16="http://schemas.microsoft.com/office/drawing/2014/main" id="{FCAE3E93-5F39-4E73-9960-5F0AC4E00F5B}"/>
              </a:ext>
            </a:extLst>
          </p:cNvPr>
          <p:cNvGrpSpPr/>
          <p:nvPr/>
        </p:nvGrpSpPr>
        <p:grpSpPr>
          <a:xfrm>
            <a:off x="4609433" y="2359360"/>
            <a:ext cx="2888346" cy="3962249"/>
            <a:chOff x="838200" y="1855075"/>
            <a:chExt cx="2888346" cy="3962249"/>
          </a:xfrm>
        </p:grpSpPr>
        <p:graphicFrame>
          <p:nvGraphicFramePr>
            <p:cNvPr id="73" name="Chart 72">
              <a:extLst>
                <a:ext uri="{FF2B5EF4-FFF2-40B4-BE49-F238E27FC236}">
                  <a16:creationId xmlns:a16="http://schemas.microsoft.com/office/drawing/2014/main" id="{CD731D8B-9382-4012-8C09-1F8B934C0ED5}"/>
                </a:ext>
              </a:extLst>
            </p:cNvPr>
            <p:cNvGraphicFramePr/>
            <p:nvPr>
              <p:extLst>
                <p:ext uri="{D42A27DB-BD31-4B8C-83A1-F6EECF244321}">
                  <p14:modId xmlns:p14="http://schemas.microsoft.com/office/powerpoint/2010/main" val="1047413621"/>
                </p:ext>
              </p:extLst>
            </p:nvPr>
          </p:nvGraphicFramePr>
          <p:xfrm>
            <a:off x="838200" y="1855075"/>
            <a:ext cx="2888343" cy="3438676"/>
          </p:xfrm>
          <a:graphic>
            <a:graphicData uri="http://schemas.openxmlformats.org/drawingml/2006/chart">
              <c:chart xmlns:c="http://schemas.openxmlformats.org/drawingml/2006/chart" xmlns:r="http://schemas.openxmlformats.org/officeDocument/2006/relationships" r:id="rId3"/>
            </a:graphicData>
          </a:graphic>
        </p:graphicFrame>
        <p:sp>
          <p:nvSpPr>
            <p:cNvPr id="74" name="TextBox 73">
              <a:extLst>
                <a:ext uri="{FF2B5EF4-FFF2-40B4-BE49-F238E27FC236}">
                  <a16:creationId xmlns:a16="http://schemas.microsoft.com/office/drawing/2014/main" id="{B4E0A43F-E76E-41F2-A3A7-427EA6A46329}"/>
                </a:ext>
              </a:extLst>
            </p:cNvPr>
            <p:cNvSpPr txBox="1"/>
            <p:nvPr/>
          </p:nvSpPr>
          <p:spPr>
            <a:xfrm>
              <a:off x="1708686" y="3097359"/>
              <a:ext cx="1147369" cy="954107"/>
            </a:xfrm>
            <a:prstGeom prst="rect">
              <a:avLst/>
            </a:prstGeom>
            <a:noFill/>
          </p:spPr>
          <p:txBody>
            <a:bodyPr wrap="square" rtlCol="0">
              <a:spAutoFit/>
            </a:bodyPr>
            <a:lstStyle/>
            <a:p>
              <a:pPr algn="ctr"/>
              <a:r>
                <a:rPr lang="en-US" sz="3600" b="1" dirty="0">
                  <a:solidFill>
                    <a:schemeClr val="accent2"/>
                  </a:solidFill>
                  <a:latin typeface="Roboto" panose="02000000000000000000" pitchFamily="2" charset="0"/>
                  <a:ea typeface="Roboto" panose="02000000000000000000" pitchFamily="2" charset="0"/>
                </a:rPr>
                <a:t>50%</a:t>
              </a:r>
            </a:p>
            <a:p>
              <a:pPr algn="ctr"/>
              <a:r>
                <a:rPr lang="en-US" sz="2000" b="1" dirty="0">
                  <a:solidFill>
                    <a:schemeClr val="tx1">
                      <a:lumMod val="95000"/>
                      <a:lumOff val="5000"/>
                    </a:schemeClr>
                  </a:solidFill>
                  <a:latin typeface="Roboto" panose="02000000000000000000" pitchFamily="2" charset="0"/>
                  <a:ea typeface="Roboto" panose="02000000000000000000" pitchFamily="2" charset="0"/>
                </a:rPr>
                <a:t>OFFER</a:t>
              </a:r>
            </a:p>
          </p:txBody>
        </p:sp>
        <p:sp>
          <p:nvSpPr>
            <p:cNvPr id="75" name="Rectangle 17">
              <a:extLst>
                <a:ext uri="{FF2B5EF4-FFF2-40B4-BE49-F238E27FC236}">
                  <a16:creationId xmlns:a16="http://schemas.microsoft.com/office/drawing/2014/main" id="{F8CD209B-5073-4F7A-AC7C-EE8C6A408EBE}"/>
                </a:ext>
              </a:extLst>
            </p:cNvPr>
            <p:cNvSpPr>
              <a:spLocks/>
            </p:cNvSpPr>
            <p:nvPr/>
          </p:nvSpPr>
          <p:spPr bwMode="auto">
            <a:xfrm>
              <a:off x="838200" y="5037180"/>
              <a:ext cx="2888346" cy="7801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professional</a:t>
              </a:r>
            </a:p>
          </p:txBody>
        </p:sp>
      </p:grpSp>
      <p:grpSp>
        <p:nvGrpSpPr>
          <p:cNvPr id="76" name="Group 75">
            <a:extLst>
              <a:ext uri="{FF2B5EF4-FFF2-40B4-BE49-F238E27FC236}">
                <a16:creationId xmlns:a16="http://schemas.microsoft.com/office/drawing/2014/main" id="{B59E0E8A-4DCE-4605-A898-C4C50935FFFF}"/>
              </a:ext>
            </a:extLst>
          </p:cNvPr>
          <p:cNvGrpSpPr/>
          <p:nvPr/>
        </p:nvGrpSpPr>
        <p:grpSpPr>
          <a:xfrm>
            <a:off x="8614499" y="2359360"/>
            <a:ext cx="2888346" cy="3962249"/>
            <a:chOff x="4256650" y="1855075"/>
            <a:chExt cx="2888346" cy="3962249"/>
          </a:xfrm>
        </p:grpSpPr>
        <p:graphicFrame>
          <p:nvGraphicFramePr>
            <p:cNvPr id="77" name="Chart 76">
              <a:extLst>
                <a:ext uri="{FF2B5EF4-FFF2-40B4-BE49-F238E27FC236}">
                  <a16:creationId xmlns:a16="http://schemas.microsoft.com/office/drawing/2014/main" id="{B30EC4B0-AACB-4796-842D-47DAE221A281}"/>
                </a:ext>
              </a:extLst>
            </p:cNvPr>
            <p:cNvGraphicFramePr/>
            <p:nvPr>
              <p:extLst>
                <p:ext uri="{D42A27DB-BD31-4B8C-83A1-F6EECF244321}">
                  <p14:modId xmlns:p14="http://schemas.microsoft.com/office/powerpoint/2010/main" val="1315253681"/>
                </p:ext>
              </p:extLst>
            </p:nvPr>
          </p:nvGraphicFramePr>
          <p:xfrm>
            <a:off x="4256650" y="1855075"/>
            <a:ext cx="2888343" cy="3438676"/>
          </p:xfrm>
          <a:graphic>
            <a:graphicData uri="http://schemas.openxmlformats.org/drawingml/2006/chart">
              <c:chart xmlns:c="http://schemas.openxmlformats.org/drawingml/2006/chart" xmlns:r="http://schemas.openxmlformats.org/officeDocument/2006/relationships" r:id="rId4"/>
            </a:graphicData>
          </a:graphic>
        </p:graphicFrame>
        <p:sp>
          <p:nvSpPr>
            <p:cNvPr id="78" name="TextBox 77">
              <a:extLst>
                <a:ext uri="{FF2B5EF4-FFF2-40B4-BE49-F238E27FC236}">
                  <a16:creationId xmlns:a16="http://schemas.microsoft.com/office/drawing/2014/main" id="{3AE23AB3-0910-4010-B898-45AFA4EF4D1C}"/>
                </a:ext>
              </a:extLst>
            </p:cNvPr>
            <p:cNvSpPr txBox="1"/>
            <p:nvPr/>
          </p:nvSpPr>
          <p:spPr>
            <a:xfrm>
              <a:off x="5071179" y="3097359"/>
              <a:ext cx="1259284" cy="954107"/>
            </a:xfrm>
            <a:prstGeom prst="rect">
              <a:avLst/>
            </a:prstGeom>
            <a:noFill/>
          </p:spPr>
          <p:txBody>
            <a:bodyPr wrap="square" rtlCol="0">
              <a:spAutoFit/>
            </a:bodyPr>
            <a:lstStyle/>
            <a:p>
              <a:pPr algn="ctr"/>
              <a:r>
                <a:rPr lang="en-US" sz="3600" b="1" dirty="0">
                  <a:solidFill>
                    <a:schemeClr val="accent3"/>
                  </a:solidFill>
                  <a:latin typeface="Roboto" panose="02000000000000000000" pitchFamily="2" charset="0"/>
                  <a:ea typeface="Roboto" panose="02000000000000000000" pitchFamily="2" charset="0"/>
                </a:rPr>
                <a:t>65%</a:t>
              </a:r>
            </a:p>
            <a:p>
              <a:pPr algn="ctr"/>
              <a:r>
                <a:rPr lang="en-US" sz="2000" b="1" dirty="0">
                  <a:solidFill>
                    <a:schemeClr val="tx1">
                      <a:lumMod val="95000"/>
                      <a:lumOff val="5000"/>
                    </a:schemeClr>
                  </a:solidFill>
                  <a:latin typeface="Roboto" panose="02000000000000000000" pitchFamily="2" charset="0"/>
                  <a:ea typeface="Roboto" panose="02000000000000000000" pitchFamily="2" charset="0"/>
                </a:rPr>
                <a:t>OFFER</a:t>
              </a:r>
            </a:p>
          </p:txBody>
        </p:sp>
        <p:sp>
          <p:nvSpPr>
            <p:cNvPr id="79" name="Rectangle 17">
              <a:extLst>
                <a:ext uri="{FF2B5EF4-FFF2-40B4-BE49-F238E27FC236}">
                  <a16:creationId xmlns:a16="http://schemas.microsoft.com/office/drawing/2014/main" id="{10363EB1-7F66-4890-A78F-CFD2877088D1}"/>
                </a:ext>
              </a:extLst>
            </p:cNvPr>
            <p:cNvSpPr>
              <a:spLocks/>
            </p:cNvSpPr>
            <p:nvPr/>
          </p:nvSpPr>
          <p:spPr bwMode="auto">
            <a:xfrm>
              <a:off x="4256650" y="5037180"/>
              <a:ext cx="2888346" cy="78014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professional</a:t>
              </a:r>
            </a:p>
          </p:txBody>
        </p:sp>
      </p:grpSp>
    </p:spTree>
    <p:extLst>
      <p:ext uri="{BB962C8B-B14F-4D97-AF65-F5344CB8AC3E}">
        <p14:creationId xmlns:p14="http://schemas.microsoft.com/office/powerpoint/2010/main" val="10484250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a:t>
            </a:fld>
            <a:endParaRPr lang="en-US" dirty="0"/>
          </a:p>
        </p:txBody>
      </p:sp>
      <p:sp>
        <p:nvSpPr>
          <p:cNvPr id="11" name="Freeform 5">
            <a:extLst>
              <a:ext uri="{FF2B5EF4-FFF2-40B4-BE49-F238E27FC236}">
                <a16:creationId xmlns:a16="http://schemas.microsoft.com/office/drawing/2014/main" id="{A588F08E-A2E4-4A80-A339-3EEDEDDA0668}"/>
              </a:ext>
            </a:extLst>
          </p:cNvPr>
          <p:cNvSpPr>
            <a:spLocks/>
          </p:cNvSpPr>
          <p:nvPr/>
        </p:nvSpPr>
        <p:spPr bwMode="auto">
          <a:xfrm>
            <a:off x="5295900" y="0"/>
            <a:ext cx="6896100" cy="6856413"/>
          </a:xfrm>
          <a:custGeom>
            <a:avLst/>
            <a:gdLst>
              <a:gd name="T0" fmla="*/ 4510 w 4510"/>
              <a:gd name="T1" fmla="*/ 4319 h 4319"/>
              <a:gd name="T2" fmla="*/ 0 w 4510"/>
              <a:gd name="T3" fmla="*/ 4319 h 4319"/>
              <a:gd name="T4" fmla="*/ 1273 w 4510"/>
              <a:gd name="T5" fmla="*/ 0 h 4319"/>
              <a:gd name="T6" fmla="*/ 4510 w 4510"/>
              <a:gd name="T7" fmla="*/ 0 h 4319"/>
              <a:gd name="T8" fmla="*/ 4510 w 4510"/>
              <a:gd name="T9" fmla="*/ 4319 h 4319"/>
            </a:gdLst>
            <a:ahLst/>
            <a:cxnLst>
              <a:cxn ang="0">
                <a:pos x="T0" y="T1"/>
              </a:cxn>
              <a:cxn ang="0">
                <a:pos x="T2" y="T3"/>
              </a:cxn>
              <a:cxn ang="0">
                <a:pos x="T4" y="T5"/>
              </a:cxn>
              <a:cxn ang="0">
                <a:pos x="T6" y="T7"/>
              </a:cxn>
              <a:cxn ang="0">
                <a:pos x="T8" y="T9"/>
              </a:cxn>
            </a:cxnLst>
            <a:rect l="0" t="0" r="r" b="b"/>
            <a:pathLst>
              <a:path w="4510" h="4319">
                <a:moveTo>
                  <a:pt x="4510" y="4319"/>
                </a:moveTo>
                <a:lnTo>
                  <a:pt x="0" y="4319"/>
                </a:lnTo>
                <a:lnTo>
                  <a:pt x="1273" y="0"/>
                </a:lnTo>
                <a:lnTo>
                  <a:pt x="4510" y="0"/>
                </a:lnTo>
                <a:lnTo>
                  <a:pt x="4510" y="4319"/>
                </a:lnTo>
                <a:close/>
              </a:path>
            </a:pathLst>
          </a:custGeom>
          <a:solidFill>
            <a:schemeClr val="accent6">
              <a:alpha val="80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12" name="Group 11">
            <a:extLst>
              <a:ext uri="{FF2B5EF4-FFF2-40B4-BE49-F238E27FC236}">
                <a16:creationId xmlns:a16="http://schemas.microsoft.com/office/drawing/2014/main" id="{A092FCD3-2999-4CD2-A88B-FE8A13D51479}"/>
              </a:ext>
            </a:extLst>
          </p:cNvPr>
          <p:cNvGrpSpPr/>
          <p:nvPr/>
        </p:nvGrpSpPr>
        <p:grpSpPr>
          <a:xfrm>
            <a:off x="7242515" y="1744911"/>
            <a:ext cx="4281102" cy="3366590"/>
            <a:chOff x="7046572" y="1824597"/>
            <a:chExt cx="4281102" cy="3366590"/>
          </a:xfrm>
        </p:grpSpPr>
        <p:sp>
          <p:nvSpPr>
            <p:cNvPr id="19" name="TextBox 36">
              <a:extLst>
                <a:ext uri="{FF2B5EF4-FFF2-40B4-BE49-F238E27FC236}">
                  <a16:creationId xmlns:a16="http://schemas.microsoft.com/office/drawing/2014/main" id="{A51F7362-6DA5-4EF3-96C6-CEBAA9EA5764}"/>
                </a:ext>
              </a:extLst>
            </p:cNvPr>
            <p:cNvSpPr txBox="1"/>
            <p:nvPr/>
          </p:nvSpPr>
          <p:spPr>
            <a:xfrm>
              <a:off x="7046572" y="1824597"/>
              <a:ext cx="3399905" cy="1260345"/>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4500"/>
                </a:lnSpc>
              </a:pPr>
              <a:r>
                <a:rPr lang="en-US" sz="2500" b="1" dirty="0">
                  <a:solidFill>
                    <a:schemeClr val="bg1"/>
                  </a:solidFill>
                  <a:latin typeface="Roboto" panose="02000000000000000000" pitchFamily="2" charset="0"/>
                  <a:ea typeface="Roboto" panose="02000000000000000000" pitchFamily="2" charset="0"/>
                  <a:cs typeface="Open Sans" panose="020B0606030504020204" pitchFamily="34" charset="0"/>
                </a:rPr>
                <a:t>WELCOME</a:t>
              </a:r>
              <a:r>
                <a:rPr lang="en-US" sz="2800" dirty="0">
                  <a:solidFill>
                    <a:schemeClr val="bg1"/>
                  </a:solidFill>
                  <a:latin typeface="Open Sans" panose="020B0606030504020204" pitchFamily="34" charset="0"/>
                  <a:ea typeface="Open Sans" panose="020B0606030504020204" pitchFamily="34" charset="0"/>
                  <a:cs typeface="Open Sans" panose="020B0606030504020204" pitchFamily="34" charset="0"/>
                </a:rPr>
                <a:t> </a:t>
              </a:r>
              <a:r>
                <a:rPr lang="en-US" sz="5000" b="1" dirty="0">
                  <a:solidFill>
                    <a:schemeClr val="bg1"/>
                  </a:solidFill>
                  <a:latin typeface="Roboto" panose="02000000000000000000" pitchFamily="2" charset="0"/>
                  <a:ea typeface="Roboto" panose="02000000000000000000" pitchFamily="2" charset="0"/>
                  <a:cs typeface="Open Sans Extrabold" panose="020B0906030804020204" pitchFamily="34" charset="0"/>
                </a:rPr>
                <a:t>MESSAGE</a:t>
              </a:r>
            </a:p>
          </p:txBody>
        </p:sp>
        <p:sp>
          <p:nvSpPr>
            <p:cNvPr id="20" name="Rectangle 19">
              <a:extLst>
                <a:ext uri="{FF2B5EF4-FFF2-40B4-BE49-F238E27FC236}">
                  <a16:creationId xmlns:a16="http://schemas.microsoft.com/office/drawing/2014/main" id="{69B1D23F-ABD4-46D2-ACD1-8366665A457F}"/>
                </a:ext>
              </a:extLst>
            </p:cNvPr>
            <p:cNvSpPr>
              <a:spLocks/>
            </p:cNvSpPr>
            <p:nvPr/>
          </p:nvSpPr>
          <p:spPr bwMode="auto">
            <a:xfrm>
              <a:off x="7139858" y="3157305"/>
              <a:ext cx="4187816" cy="9620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4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a:t>
              </a:r>
            </a:p>
            <a:p>
              <a:pPr>
                <a:lnSpc>
                  <a:spcPts val="14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a:t>
              </a:r>
            </a:p>
          </p:txBody>
        </p:sp>
        <p:grpSp>
          <p:nvGrpSpPr>
            <p:cNvPr id="9" name="Group 8">
              <a:extLst>
                <a:ext uri="{FF2B5EF4-FFF2-40B4-BE49-F238E27FC236}">
                  <a16:creationId xmlns:a16="http://schemas.microsoft.com/office/drawing/2014/main" id="{B7C70D89-1E89-45B8-A760-2F3C49250AF6}"/>
                </a:ext>
              </a:extLst>
            </p:cNvPr>
            <p:cNvGrpSpPr/>
            <p:nvPr/>
          </p:nvGrpSpPr>
          <p:grpSpPr>
            <a:xfrm>
              <a:off x="7139859" y="4838039"/>
              <a:ext cx="1170397" cy="353148"/>
              <a:chOff x="5837420" y="4759147"/>
              <a:chExt cx="1170397" cy="353148"/>
            </a:xfrm>
          </p:grpSpPr>
          <p:sp>
            <p:nvSpPr>
              <p:cNvPr id="36" name="Oval 35">
                <a:extLst>
                  <a:ext uri="{FF2B5EF4-FFF2-40B4-BE49-F238E27FC236}">
                    <a16:creationId xmlns:a16="http://schemas.microsoft.com/office/drawing/2014/main" id="{BA756EDE-01AB-409E-A6C2-59D25D8CF0B2}"/>
                  </a:ext>
                </a:extLst>
              </p:cNvPr>
              <p:cNvSpPr/>
              <p:nvPr/>
            </p:nvSpPr>
            <p:spPr>
              <a:xfrm>
                <a:off x="5837420"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37" name="AutoShape 1">
                <a:extLst>
                  <a:ext uri="{FF2B5EF4-FFF2-40B4-BE49-F238E27FC236}">
                    <a16:creationId xmlns:a16="http://schemas.microsoft.com/office/drawing/2014/main" id="{C808382C-7C0D-4A4E-A7EF-16A0A78C28C0}"/>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31" name="Oval 30">
                <a:extLst>
                  <a:ext uri="{FF2B5EF4-FFF2-40B4-BE49-F238E27FC236}">
                    <a16:creationId xmlns:a16="http://schemas.microsoft.com/office/drawing/2014/main" id="{79F728F8-12BB-44A5-86D7-B1257985A54E}"/>
                  </a:ext>
                </a:extLst>
              </p:cNvPr>
              <p:cNvSpPr/>
              <p:nvPr/>
            </p:nvSpPr>
            <p:spPr>
              <a:xfrm>
                <a:off x="6246046"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33" name="AutoShape 21">
                <a:extLst>
                  <a:ext uri="{FF2B5EF4-FFF2-40B4-BE49-F238E27FC236}">
                    <a16:creationId xmlns:a16="http://schemas.microsoft.com/office/drawing/2014/main" id="{6C379E6D-19FB-465E-90E8-1A03C8C73A79}"/>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29" name="Oval 28">
                <a:extLst>
                  <a:ext uri="{FF2B5EF4-FFF2-40B4-BE49-F238E27FC236}">
                    <a16:creationId xmlns:a16="http://schemas.microsoft.com/office/drawing/2014/main" id="{705AA951-C8F2-4CDA-B419-B5C42609E0EB}"/>
                  </a:ext>
                </a:extLst>
              </p:cNvPr>
              <p:cNvSpPr/>
              <p:nvPr/>
            </p:nvSpPr>
            <p:spPr>
              <a:xfrm>
                <a:off x="6654672"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30" name="AutoShape 18">
                <a:extLst>
                  <a:ext uri="{FF2B5EF4-FFF2-40B4-BE49-F238E27FC236}">
                    <a16:creationId xmlns:a16="http://schemas.microsoft.com/office/drawing/2014/main" id="{9526B17F-62BB-42AD-8581-6EAF172C88C0}"/>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grpSp>
        <p:sp>
          <p:nvSpPr>
            <p:cNvPr id="23" name="TextBox 48">
              <a:extLst>
                <a:ext uri="{FF2B5EF4-FFF2-40B4-BE49-F238E27FC236}">
                  <a16:creationId xmlns:a16="http://schemas.microsoft.com/office/drawing/2014/main" id="{A122D818-4F96-48AF-9763-23B9EE0BD068}"/>
                </a:ext>
              </a:extLst>
            </p:cNvPr>
            <p:cNvSpPr txBox="1"/>
            <p:nvPr/>
          </p:nvSpPr>
          <p:spPr>
            <a:xfrm>
              <a:off x="7046572" y="4433578"/>
              <a:ext cx="4133416"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000" spc="200" dirty="0">
                  <a:solidFill>
                    <a:schemeClr val="bg1"/>
                  </a:solidFill>
                  <a:latin typeface="Lato" panose="020F0502020204030203" pitchFamily="34" charset="0"/>
                  <a:ea typeface="Lato" panose="020F0502020204030203" pitchFamily="34" charset="0"/>
                  <a:cs typeface="Lato" panose="020F0502020204030203" pitchFamily="34" charset="0"/>
                </a:rPr>
                <a:t>www.website/ fb/ you tube/company name.com</a:t>
              </a:r>
            </a:p>
          </p:txBody>
        </p:sp>
        <p:grpSp>
          <p:nvGrpSpPr>
            <p:cNvPr id="40" name="Group 39">
              <a:extLst>
                <a:ext uri="{FF2B5EF4-FFF2-40B4-BE49-F238E27FC236}">
                  <a16:creationId xmlns:a16="http://schemas.microsoft.com/office/drawing/2014/main" id="{318529EE-34E5-420F-81AB-F4616EED54E1}"/>
                </a:ext>
              </a:extLst>
            </p:cNvPr>
            <p:cNvGrpSpPr/>
            <p:nvPr/>
          </p:nvGrpSpPr>
          <p:grpSpPr>
            <a:xfrm>
              <a:off x="8563370" y="4838039"/>
              <a:ext cx="1170397" cy="353148"/>
              <a:chOff x="5837420" y="4759147"/>
              <a:chExt cx="1170397" cy="353148"/>
            </a:xfrm>
          </p:grpSpPr>
          <p:sp>
            <p:nvSpPr>
              <p:cNvPr id="42" name="Oval 41">
                <a:extLst>
                  <a:ext uri="{FF2B5EF4-FFF2-40B4-BE49-F238E27FC236}">
                    <a16:creationId xmlns:a16="http://schemas.microsoft.com/office/drawing/2014/main" id="{049200C1-5008-44ED-9218-678993D904C6}"/>
                  </a:ext>
                </a:extLst>
              </p:cNvPr>
              <p:cNvSpPr/>
              <p:nvPr/>
            </p:nvSpPr>
            <p:spPr>
              <a:xfrm>
                <a:off x="5837420"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43" name="AutoShape 1">
                <a:extLst>
                  <a:ext uri="{FF2B5EF4-FFF2-40B4-BE49-F238E27FC236}">
                    <a16:creationId xmlns:a16="http://schemas.microsoft.com/office/drawing/2014/main" id="{B1BAC0BE-DD93-490A-878A-F7DCAC9829FC}"/>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44" name="Oval 43">
                <a:extLst>
                  <a:ext uri="{FF2B5EF4-FFF2-40B4-BE49-F238E27FC236}">
                    <a16:creationId xmlns:a16="http://schemas.microsoft.com/office/drawing/2014/main" id="{9245861F-542B-4854-B9C1-B92F8AB43186}"/>
                  </a:ext>
                </a:extLst>
              </p:cNvPr>
              <p:cNvSpPr/>
              <p:nvPr/>
            </p:nvSpPr>
            <p:spPr>
              <a:xfrm>
                <a:off x="6246046"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45" name="AutoShape 21">
                <a:extLst>
                  <a:ext uri="{FF2B5EF4-FFF2-40B4-BE49-F238E27FC236}">
                    <a16:creationId xmlns:a16="http://schemas.microsoft.com/office/drawing/2014/main" id="{D919B8DE-98C4-448C-AF9C-1E1D48D039F2}"/>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sp>
            <p:nvSpPr>
              <p:cNvPr id="46" name="Oval 45">
                <a:extLst>
                  <a:ext uri="{FF2B5EF4-FFF2-40B4-BE49-F238E27FC236}">
                    <a16:creationId xmlns:a16="http://schemas.microsoft.com/office/drawing/2014/main" id="{49DEC797-CB74-4DA5-AF1A-FAEB76D4E88D}"/>
                  </a:ext>
                </a:extLst>
              </p:cNvPr>
              <p:cNvSpPr/>
              <p:nvPr/>
            </p:nvSpPr>
            <p:spPr>
              <a:xfrm>
                <a:off x="6654672" y="4759147"/>
                <a:ext cx="353145" cy="353148"/>
              </a:xfrm>
              <a:prstGeom prst="ellipse">
                <a:avLst/>
              </a:prstGeom>
              <a:noFill/>
              <a:ln w="19050">
                <a:solidFill>
                  <a:schemeClr val="bg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bg1"/>
                  </a:solidFill>
                </a:endParaRPr>
              </a:p>
            </p:txBody>
          </p:sp>
          <p:sp>
            <p:nvSpPr>
              <p:cNvPr id="47" name="AutoShape 18">
                <a:extLst>
                  <a:ext uri="{FF2B5EF4-FFF2-40B4-BE49-F238E27FC236}">
                    <a16:creationId xmlns:a16="http://schemas.microsoft.com/office/drawing/2014/main" id="{B396FB83-2C18-4307-B0AE-790260695204}"/>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solidFill>
                    <a:schemeClr val="bg1"/>
                  </a:solidFill>
                </a:endParaRPr>
              </a:p>
            </p:txBody>
          </p:sp>
        </p:grpSp>
      </p:grpSp>
      <p:sp>
        <p:nvSpPr>
          <p:cNvPr id="14" name="Rectangle 13">
            <a:extLst>
              <a:ext uri="{FF2B5EF4-FFF2-40B4-BE49-F238E27FC236}">
                <a16:creationId xmlns:a16="http://schemas.microsoft.com/office/drawing/2014/main" id="{22C6BB54-CE65-4B14-911E-AA6FA3A6D365}"/>
              </a:ext>
            </a:extLst>
          </p:cNvPr>
          <p:cNvSpPr/>
          <p:nvPr/>
        </p:nvSpPr>
        <p:spPr>
          <a:xfrm>
            <a:off x="2057400" y="4867811"/>
            <a:ext cx="4439623" cy="1000699"/>
          </a:xfrm>
          <a:prstGeom prst="rect">
            <a:avLst/>
          </a:prstGeom>
          <a:solidFill>
            <a:schemeClr val="tx1">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6" name="Group 15">
            <a:extLst>
              <a:ext uri="{FF2B5EF4-FFF2-40B4-BE49-F238E27FC236}">
                <a16:creationId xmlns:a16="http://schemas.microsoft.com/office/drawing/2014/main" id="{8992334C-80A3-4015-A1F6-A99D3EBE61BB}"/>
              </a:ext>
            </a:extLst>
          </p:cNvPr>
          <p:cNvGrpSpPr/>
          <p:nvPr/>
        </p:nvGrpSpPr>
        <p:grpSpPr>
          <a:xfrm>
            <a:off x="2386309" y="4965270"/>
            <a:ext cx="3781805" cy="805780"/>
            <a:chOff x="2262290" y="4934927"/>
            <a:chExt cx="3781805" cy="805780"/>
          </a:xfrm>
        </p:grpSpPr>
        <p:sp>
          <p:nvSpPr>
            <p:cNvPr id="34" name="TextBox 33">
              <a:extLst>
                <a:ext uri="{FF2B5EF4-FFF2-40B4-BE49-F238E27FC236}">
                  <a16:creationId xmlns:a16="http://schemas.microsoft.com/office/drawing/2014/main" id="{EFCBBA25-CA0B-42C9-A955-4FB9C18CDB7B}"/>
                </a:ext>
              </a:extLst>
            </p:cNvPr>
            <p:cNvSpPr txBox="1"/>
            <p:nvPr/>
          </p:nvSpPr>
          <p:spPr>
            <a:xfrm>
              <a:off x="2262290" y="4934927"/>
              <a:ext cx="2162772" cy="553998"/>
            </a:xfrm>
            <a:prstGeom prst="rect">
              <a:avLst/>
            </a:prstGeom>
            <a:noFill/>
          </p:spPr>
          <p:txBody>
            <a:bodyPr wrap="square" rtlCol="0">
              <a:spAutoFit/>
            </a:bodyPr>
            <a:lstStyle/>
            <a:p>
              <a:r>
                <a:rPr lang="en-US" sz="3000" b="1" dirty="0">
                  <a:solidFill>
                    <a:schemeClr val="bg1"/>
                  </a:solidFill>
                  <a:latin typeface="Roboto" panose="02000000000000000000" pitchFamily="2" charset="0"/>
                  <a:ea typeface="Roboto" panose="02000000000000000000" pitchFamily="2" charset="0"/>
                  <a:cs typeface="Lato" panose="020F0502020204030203" pitchFamily="34" charset="0"/>
                </a:rPr>
                <a:t>JOHN DEO</a:t>
              </a:r>
            </a:p>
          </p:txBody>
        </p:sp>
        <p:sp>
          <p:nvSpPr>
            <p:cNvPr id="15" name="Rectangle 14">
              <a:extLst>
                <a:ext uri="{FF2B5EF4-FFF2-40B4-BE49-F238E27FC236}">
                  <a16:creationId xmlns:a16="http://schemas.microsoft.com/office/drawing/2014/main" id="{B6F2F3C5-8C3D-42D4-B35C-7E8CFB5B9E2D}"/>
                </a:ext>
              </a:extLst>
            </p:cNvPr>
            <p:cNvSpPr/>
            <p:nvPr/>
          </p:nvSpPr>
          <p:spPr>
            <a:xfrm>
              <a:off x="2262290" y="5371375"/>
              <a:ext cx="3781805" cy="369332"/>
            </a:xfrm>
            <a:prstGeom prst="rect">
              <a:avLst/>
            </a:prstGeom>
          </p:spPr>
          <p:txBody>
            <a:bodyPr wrap="none">
              <a:spAutoFit/>
            </a:bodyPr>
            <a:lstStyle/>
            <a:p>
              <a:r>
                <a:rPr lang="en-US"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a:t>
              </a:r>
              <a:endParaRPr lang="en-US" dirty="0">
                <a:solidFill>
                  <a:schemeClr val="bg1"/>
                </a:solidFill>
              </a:endParaRPr>
            </a:p>
          </p:txBody>
        </p:sp>
      </p:grpSp>
      <p:sp>
        <p:nvSpPr>
          <p:cNvPr id="3" name="Picture Placeholder 2">
            <a:extLst>
              <a:ext uri="{FF2B5EF4-FFF2-40B4-BE49-F238E27FC236}">
                <a16:creationId xmlns:a16="http://schemas.microsoft.com/office/drawing/2014/main" id="{DC23720B-D6B4-45E5-8BF1-77E1D9FF8BC6}"/>
              </a:ext>
            </a:extLst>
          </p:cNvPr>
          <p:cNvSpPr>
            <a:spLocks noGrp="1"/>
          </p:cNvSpPr>
          <p:nvPr>
            <p:ph type="pic" sz="quarter" idx="25"/>
          </p:nvPr>
        </p:nvSpPr>
        <p:spPr/>
      </p:sp>
    </p:spTree>
    <p:extLst>
      <p:ext uri="{BB962C8B-B14F-4D97-AF65-F5344CB8AC3E}">
        <p14:creationId xmlns:p14="http://schemas.microsoft.com/office/powerpoint/2010/main" val="324139247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7" name="Freeform: Shape 16">
            <a:extLst>
              <a:ext uri="{FF2B5EF4-FFF2-40B4-BE49-F238E27FC236}">
                <a16:creationId xmlns:a16="http://schemas.microsoft.com/office/drawing/2014/main" id="{5E2A17B8-3322-46B6-BC0F-8BCE21670BCB}"/>
              </a:ext>
            </a:extLst>
          </p:cNvPr>
          <p:cNvSpPr/>
          <p:nvPr/>
        </p:nvSpPr>
        <p:spPr>
          <a:xfrm>
            <a:off x="8718066" y="3974056"/>
            <a:ext cx="2199862" cy="1943100"/>
          </a:xfrm>
          <a:custGeom>
            <a:avLst/>
            <a:gdLst>
              <a:gd name="connsiteX0" fmla="*/ 0 w 2199862"/>
              <a:gd name="connsiteY0" fmla="*/ 0 h 1943100"/>
              <a:gd name="connsiteX1" fmla="*/ 2199862 w 2199862"/>
              <a:gd name="connsiteY1" fmla="*/ 0 h 1943100"/>
              <a:gd name="connsiteX2" fmla="*/ 2199862 w 2199862"/>
              <a:gd name="connsiteY2" fmla="*/ 1943100 h 1943100"/>
              <a:gd name="connsiteX3" fmla="*/ 0 w 2199862"/>
              <a:gd name="connsiteY3" fmla="*/ 1943100 h 1943100"/>
            </a:gdLst>
            <a:ahLst/>
            <a:cxnLst>
              <a:cxn ang="0">
                <a:pos x="connsiteX0" y="connsiteY0"/>
              </a:cxn>
              <a:cxn ang="0">
                <a:pos x="connsiteX1" y="connsiteY1"/>
              </a:cxn>
              <a:cxn ang="0">
                <a:pos x="connsiteX2" y="connsiteY2"/>
              </a:cxn>
              <a:cxn ang="0">
                <a:pos x="connsiteX3" y="connsiteY3"/>
              </a:cxn>
            </a:cxnLst>
            <a:rect l="l" t="t" r="r" b="b"/>
            <a:pathLst>
              <a:path w="2199862" h="1943100">
                <a:moveTo>
                  <a:pt x="0" y="0"/>
                </a:moveTo>
                <a:lnTo>
                  <a:pt x="2199862" y="0"/>
                </a:lnTo>
                <a:lnTo>
                  <a:pt x="2199862" y="1943100"/>
                </a:lnTo>
                <a:lnTo>
                  <a:pt x="0" y="1943100"/>
                </a:lnTo>
                <a:close/>
              </a:path>
            </a:pathLst>
          </a:custGeom>
          <a:solidFill>
            <a:schemeClr val="accent3">
              <a:alpha val="8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Freeform: Shape 14">
            <a:extLst>
              <a:ext uri="{FF2B5EF4-FFF2-40B4-BE49-F238E27FC236}">
                <a16:creationId xmlns:a16="http://schemas.microsoft.com/office/drawing/2014/main" id="{25FCBF7C-5AF9-4D75-BC58-F1C7B17C1105}"/>
              </a:ext>
            </a:extLst>
          </p:cNvPr>
          <p:cNvSpPr/>
          <p:nvPr/>
        </p:nvSpPr>
        <p:spPr>
          <a:xfrm>
            <a:off x="8718066" y="2110469"/>
            <a:ext cx="2199862" cy="1758537"/>
          </a:xfrm>
          <a:custGeom>
            <a:avLst/>
            <a:gdLst>
              <a:gd name="connsiteX0" fmla="*/ 0 w 2199862"/>
              <a:gd name="connsiteY0" fmla="*/ 0 h 1758537"/>
              <a:gd name="connsiteX1" fmla="*/ 2199862 w 2199862"/>
              <a:gd name="connsiteY1" fmla="*/ 0 h 1758537"/>
              <a:gd name="connsiteX2" fmla="*/ 2199862 w 2199862"/>
              <a:gd name="connsiteY2" fmla="*/ 1758537 h 1758537"/>
              <a:gd name="connsiteX3" fmla="*/ 0 w 2199862"/>
              <a:gd name="connsiteY3" fmla="*/ 1758537 h 1758537"/>
            </a:gdLst>
            <a:ahLst/>
            <a:cxnLst>
              <a:cxn ang="0">
                <a:pos x="connsiteX0" y="connsiteY0"/>
              </a:cxn>
              <a:cxn ang="0">
                <a:pos x="connsiteX1" y="connsiteY1"/>
              </a:cxn>
              <a:cxn ang="0">
                <a:pos x="connsiteX2" y="connsiteY2"/>
              </a:cxn>
              <a:cxn ang="0">
                <a:pos x="connsiteX3" y="connsiteY3"/>
              </a:cxn>
            </a:cxnLst>
            <a:rect l="l" t="t" r="r" b="b"/>
            <a:pathLst>
              <a:path w="2199862" h="1758537">
                <a:moveTo>
                  <a:pt x="0" y="0"/>
                </a:moveTo>
                <a:lnTo>
                  <a:pt x="2199862" y="0"/>
                </a:lnTo>
                <a:lnTo>
                  <a:pt x="2199862" y="1758537"/>
                </a:lnTo>
                <a:lnTo>
                  <a:pt x="0" y="1758537"/>
                </a:lnTo>
                <a:close/>
              </a:path>
            </a:pathLst>
          </a:custGeom>
          <a:solidFill>
            <a:schemeClr val="accent2">
              <a:alpha val="8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20</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Text Single Column</a:t>
            </a:r>
          </a:p>
        </p:txBody>
      </p:sp>
      <p:sp>
        <p:nvSpPr>
          <p:cNvPr id="31" name="Rectangle 30">
            <a:extLst>
              <a:ext uri="{FF2B5EF4-FFF2-40B4-BE49-F238E27FC236}">
                <a16:creationId xmlns:a16="http://schemas.microsoft.com/office/drawing/2014/main" id="{436B483F-5CE6-43DD-9C0A-8F9DACF24135}"/>
              </a:ext>
            </a:extLst>
          </p:cNvPr>
          <p:cNvSpPr/>
          <p:nvPr/>
        </p:nvSpPr>
        <p:spPr>
          <a:xfrm>
            <a:off x="8856969" y="2430610"/>
            <a:ext cx="1922056" cy="111825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typesetting industry. Lorem make a type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specime</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a:t>
            </a:r>
          </a:p>
        </p:txBody>
      </p:sp>
      <p:sp>
        <p:nvSpPr>
          <p:cNvPr id="32" name="Rectangle 31">
            <a:extLst>
              <a:ext uri="{FF2B5EF4-FFF2-40B4-BE49-F238E27FC236}">
                <a16:creationId xmlns:a16="http://schemas.microsoft.com/office/drawing/2014/main" id="{42C9FCE8-4CA6-4692-806B-1CBFC7D92561}"/>
              </a:ext>
            </a:extLst>
          </p:cNvPr>
          <p:cNvSpPr/>
          <p:nvPr/>
        </p:nvSpPr>
        <p:spPr>
          <a:xfrm>
            <a:off x="8856969" y="4386479"/>
            <a:ext cx="1922056" cy="111825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typesetting industry. Lorem make a type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specime</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a:t>
            </a:r>
          </a:p>
        </p:txBody>
      </p:sp>
      <p:sp>
        <p:nvSpPr>
          <p:cNvPr id="33" name="Picture Placeholder 32">
            <a:extLst>
              <a:ext uri="{FF2B5EF4-FFF2-40B4-BE49-F238E27FC236}">
                <a16:creationId xmlns:a16="http://schemas.microsoft.com/office/drawing/2014/main" id="{06497D37-1588-485B-8732-899F0ED1945B}"/>
              </a:ext>
            </a:extLst>
          </p:cNvPr>
          <p:cNvSpPr>
            <a:spLocks noGrp="1"/>
          </p:cNvSpPr>
          <p:nvPr>
            <p:ph type="pic" sz="quarter" idx="161"/>
          </p:nvPr>
        </p:nvSpPr>
        <p:spPr/>
      </p:sp>
      <p:sp>
        <p:nvSpPr>
          <p:cNvPr id="35" name="Picture Placeholder 34">
            <a:extLst>
              <a:ext uri="{FF2B5EF4-FFF2-40B4-BE49-F238E27FC236}">
                <a16:creationId xmlns:a16="http://schemas.microsoft.com/office/drawing/2014/main" id="{345D0DEC-4DE7-4903-BDAB-30642EE8708C}"/>
              </a:ext>
            </a:extLst>
          </p:cNvPr>
          <p:cNvSpPr>
            <a:spLocks noGrp="1"/>
          </p:cNvSpPr>
          <p:nvPr>
            <p:ph type="pic" sz="quarter" idx="162"/>
          </p:nvPr>
        </p:nvSpPr>
        <p:spPr/>
      </p:sp>
      <p:sp>
        <p:nvSpPr>
          <p:cNvPr id="37" name="Picture Placeholder 36">
            <a:extLst>
              <a:ext uri="{FF2B5EF4-FFF2-40B4-BE49-F238E27FC236}">
                <a16:creationId xmlns:a16="http://schemas.microsoft.com/office/drawing/2014/main" id="{1CEF1A99-AB16-49B1-8778-942783D57567}"/>
              </a:ext>
            </a:extLst>
          </p:cNvPr>
          <p:cNvSpPr>
            <a:spLocks noGrp="1"/>
          </p:cNvSpPr>
          <p:nvPr>
            <p:ph type="pic" sz="quarter" idx="163"/>
          </p:nvPr>
        </p:nvSpPr>
        <p:spPr/>
      </p:sp>
      <p:sp>
        <p:nvSpPr>
          <p:cNvPr id="39" name="Picture Placeholder 38">
            <a:extLst>
              <a:ext uri="{FF2B5EF4-FFF2-40B4-BE49-F238E27FC236}">
                <a16:creationId xmlns:a16="http://schemas.microsoft.com/office/drawing/2014/main" id="{21A6359C-43E2-49EA-B30D-749892D6C0BB}"/>
              </a:ext>
            </a:extLst>
          </p:cNvPr>
          <p:cNvSpPr>
            <a:spLocks noGrp="1"/>
          </p:cNvSpPr>
          <p:nvPr>
            <p:ph type="pic" sz="quarter" idx="164"/>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21</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Square Image</a:t>
            </a:r>
          </a:p>
        </p:txBody>
      </p:sp>
      <p:sp>
        <p:nvSpPr>
          <p:cNvPr id="7" name="Rectangle 6">
            <a:extLst>
              <a:ext uri="{FF2B5EF4-FFF2-40B4-BE49-F238E27FC236}">
                <a16:creationId xmlns:a16="http://schemas.microsoft.com/office/drawing/2014/main" id="{23FE956D-E9D0-4621-B0A9-B02488183A22}"/>
              </a:ext>
            </a:extLst>
          </p:cNvPr>
          <p:cNvSpPr/>
          <p:nvPr/>
        </p:nvSpPr>
        <p:spPr>
          <a:xfrm>
            <a:off x="624114" y="1814513"/>
            <a:ext cx="3657600" cy="2118858"/>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a:extLst>
              <a:ext uri="{FF2B5EF4-FFF2-40B4-BE49-F238E27FC236}">
                <a16:creationId xmlns:a16="http://schemas.microsoft.com/office/drawing/2014/main" id="{388796E0-8CF4-4EE2-BFC1-F339672E040B}"/>
              </a:ext>
            </a:extLst>
          </p:cNvPr>
          <p:cNvSpPr/>
          <p:nvPr/>
        </p:nvSpPr>
        <p:spPr>
          <a:xfrm>
            <a:off x="624114" y="4122057"/>
            <a:ext cx="3657600" cy="2010234"/>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Rectangle 14">
            <a:extLst>
              <a:ext uri="{FF2B5EF4-FFF2-40B4-BE49-F238E27FC236}">
                <a16:creationId xmlns:a16="http://schemas.microsoft.com/office/drawing/2014/main" id="{61C598A5-6E3A-45F8-A43D-B73D39DC83F5}"/>
              </a:ext>
            </a:extLst>
          </p:cNvPr>
          <p:cNvSpPr/>
          <p:nvPr/>
        </p:nvSpPr>
        <p:spPr>
          <a:xfrm>
            <a:off x="970958" y="2186575"/>
            <a:ext cx="2963912" cy="137473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dummy text ever since the 1500s, when an unknown printer took a galley of remaining essentially unchanged. </a:t>
            </a:r>
          </a:p>
        </p:txBody>
      </p:sp>
      <p:sp>
        <p:nvSpPr>
          <p:cNvPr id="16" name="Rectangle 15">
            <a:extLst>
              <a:ext uri="{FF2B5EF4-FFF2-40B4-BE49-F238E27FC236}">
                <a16:creationId xmlns:a16="http://schemas.microsoft.com/office/drawing/2014/main" id="{A8678C12-AE24-4B3D-B68A-FD3E1348187F}"/>
              </a:ext>
            </a:extLst>
          </p:cNvPr>
          <p:cNvSpPr/>
          <p:nvPr/>
        </p:nvSpPr>
        <p:spPr>
          <a:xfrm>
            <a:off x="970958" y="4439807"/>
            <a:ext cx="2963912" cy="137473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dummy text ever since the 1500s, when an unknown printer took a galley of remaining essentially unchanged. </a:t>
            </a:r>
          </a:p>
        </p:txBody>
      </p:sp>
      <p:sp>
        <p:nvSpPr>
          <p:cNvPr id="14" name="Picture Placeholder 13">
            <a:extLst>
              <a:ext uri="{FF2B5EF4-FFF2-40B4-BE49-F238E27FC236}">
                <a16:creationId xmlns:a16="http://schemas.microsoft.com/office/drawing/2014/main" id="{DDEA9D4C-95DB-487D-A535-C21BE750EBD6}"/>
              </a:ext>
            </a:extLst>
          </p:cNvPr>
          <p:cNvSpPr>
            <a:spLocks noGrp="1"/>
          </p:cNvSpPr>
          <p:nvPr>
            <p:ph type="pic" sz="quarter" idx="161"/>
          </p:nvPr>
        </p:nvSpPr>
        <p:spPr/>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015F3ED1-622F-4A08-8056-1EA924ACA791}"/>
              </a:ext>
            </a:extLst>
          </p:cNvPr>
          <p:cNvSpPr/>
          <p:nvPr/>
        </p:nvSpPr>
        <p:spPr>
          <a:xfrm>
            <a:off x="0" y="0"/>
            <a:ext cx="12192000" cy="6858000"/>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22</a:t>
            </a:fld>
            <a:endParaRPr lang="en-US" dirty="0"/>
          </a:p>
        </p:txBody>
      </p:sp>
      <p:sp>
        <p:nvSpPr>
          <p:cNvPr id="7" name="Rectangle 6">
            <a:extLst>
              <a:ext uri="{FF2B5EF4-FFF2-40B4-BE49-F238E27FC236}">
                <a16:creationId xmlns:a16="http://schemas.microsoft.com/office/drawing/2014/main" id="{E49AD54E-DCB4-4EAB-A58A-CC0867918D2A}"/>
              </a:ext>
            </a:extLst>
          </p:cNvPr>
          <p:cNvSpPr/>
          <p:nvPr/>
        </p:nvSpPr>
        <p:spPr>
          <a:xfrm>
            <a:off x="4038600" y="2266950"/>
            <a:ext cx="4114800" cy="2324100"/>
          </a:xfrm>
          <a:prstGeom prst="rect">
            <a:avLst/>
          </a:prstGeom>
          <a:solidFill>
            <a:schemeClr val="accent4">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 name="Group 10">
            <a:extLst>
              <a:ext uri="{FF2B5EF4-FFF2-40B4-BE49-F238E27FC236}">
                <a16:creationId xmlns:a16="http://schemas.microsoft.com/office/drawing/2014/main" id="{9AD6D65F-A5FE-4AC4-A567-5600E2553117}"/>
              </a:ext>
            </a:extLst>
          </p:cNvPr>
          <p:cNvGrpSpPr/>
          <p:nvPr/>
        </p:nvGrpSpPr>
        <p:grpSpPr>
          <a:xfrm>
            <a:off x="4614044" y="2646035"/>
            <a:ext cx="2963912" cy="1565931"/>
            <a:chOff x="4808628" y="2656683"/>
            <a:chExt cx="2963912" cy="1565931"/>
          </a:xfrm>
        </p:grpSpPr>
        <p:sp>
          <p:nvSpPr>
            <p:cNvPr id="10" name="Rectangle 9">
              <a:extLst>
                <a:ext uri="{FF2B5EF4-FFF2-40B4-BE49-F238E27FC236}">
                  <a16:creationId xmlns:a16="http://schemas.microsoft.com/office/drawing/2014/main" id="{ABB169B5-350F-4F46-8A23-7DA5BA0A6419}"/>
                </a:ext>
              </a:extLst>
            </p:cNvPr>
            <p:cNvSpPr/>
            <p:nvPr/>
          </p:nvSpPr>
          <p:spPr>
            <a:xfrm>
              <a:off x="5003212" y="2656683"/>
              <a:ext cx="2574744" cy="553998"/>
            </a:xfrm>
            <a:prstGeom prst="rect">
              <a:avLst/>
            </a:prstGeom>
          </p:spPr>
          <p:txBody>
            <a:bodyPr wrap="none">
              <a:spAutoFit/>
            </a:bodyPr>
            <a:lstStyle/>
            <a:p>
              <a:pPr algn="ctr"/>
              <a:r>
                <a:rPr lang="en-US" sz="3000" b="1" dirty="0">
                  <a:solidFill>
                    <a:schemeClr val="bg1"/>
                  </a:solidFill>
                  <a:latin typeface="Roboto" panose="02000000000000000000" pitchFamily="2" charset="0"/>
                  <a:ea typeface="Roboto" panose="02000000000000000000" pitchFamily="2" charset="0"/>
                </a:rPr>
                <a:t>Square Image</a:t>
              </a:r>
              <a:endParaRPr lang="en-US" sz="3000" dirty="0">
                <a:solidFill>
                  <a:schemeClr val="bg1"/>
                </a:solidFill>
                <a:latin typeface="Roboto" panose="02000000000000000000" pitchFamily="2" charset="0"/>
                <a:ea typeface="Roboto" panose="02000000000000000000" pitchFamily="2" charset="0"/>
              </a:endParaRPr>
            </a:p>
          </p:txBody>
        </p:sp>
        <p:sp>
          <p:nvSpPr>
            <p:cNvPr id="13" name="Rectangle 12">
              <a:extLst>
                <a:ext uri="{FF2B5EF4-FFF2-40B4-BE49-F238E27FC236}">
                  <a16:creationId xmlns:a16="http://schemas.microsoft.com/office/drawing/2014/main" id="{2692988A-152E-4CB4-A2D6-5A88C70E33FD}"/>
                </a:ext>
              </a:extLst>
            </p:cNvPr>
            <p:cNvSpPr/>
            <p:nvPr/>
          </p:nvSpPr>
          <p:spPr>
            <a:xfrm>
              <a:off x="4808628" y="3104359"/>
              <a:ext cx="2963912" cy="111825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an unknown printer took a galley of remaining essentially unchanged. </a:t>
              </a:r>
            </a:p>
          </p:txBody>
        </p:sp>
      </p:grpSp>
      <p:sp>
        <p:nvSpPr>
          <p:cNvPr id="14" name="Picture Placeholder 13">
            <a:extLst>
              <a:ext uri="{FF2B5EF4-FFF2-40B4-BE49-F238E27FC236}">
                <a16:creationId xmlns:a16="http://schemas.microsoft.com/office/drawing/2014/main" id="{B8E24EC1-3BA0-4A35-845E-5BAF2FD81331}"/>
              </a:ext>
            </a:extLst>
          </p:cNvPr>
          <p:cNvSpPr>
            <a:spLocks noGrp="1"/>
          </p:cNvSpPr>
          <p:nvPr>
            <p:ph type="pic" sz="quarter" idx="161"/>
          </p:nvPr>
        </p:nvSpPr>
        <p:spPr/>
      </p:sp>
    </p:spTree>
    <p:extLst>
      <p:ext uri="{BB962C8B-B14F-4D97-AF65-F5344CB8AC3E}">
        <p14:creationId xmlns:p14="http://schemas.microsoft.com/office/powerpoint/2010/main" val="393486752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23</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a:p>
            <a:endParaRPr lang="en-US" dirty="0"/>
          </a:p>
        </p:txBody>
      </p:sp>
      <p:sp>
        <p:nvSpPr>
          <p:cNvPr id="10" name="Rectangle 9">
            <a:extLst>
              <a:ext uri="{FF2B5EF4-FFF2-40B4-BE49-F238E27FC236}">
                <a16:creationId xmlns:a16="http://schemas.microsoft.com/office/drawing/2014/main" id="{682B6541-65D2-4D6A-908F-8A981DB33A61}"/>
              </a:ext>
            </a:extLst>
          </p:cNvPr>
          <p:cNvSpPr/>
          <p:nvPr/>
        </p:nvSpPr>
        <p:spPr>
          <a:xfrm>
            <a:off x="3210577" y="4511675"/>
            <a:ext cx="2190750" cy="1447800"/>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F547C6DC-ED9C-4E21-B9F3-A9364AD45122}"/>
              </a:ext>
            </a:extLst>
          </p:cNvPr>
          <p:cNvSpPr/>
          <p:nvPr/>
        </p:nvSpPr>
        <p:spPr>
          <a:xfrm>
            <a:off x="3210577" y="2149475"/>
            <a:ext cx="2190750" cy="2152650"/>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Rectangle 19">
            <a:extLst>
              <a:ext uri="{FF2B5EF4-FFF2-40B4-BE49-F238E27FC236}">
                <a16:creationId xmlns:a16="http://schemas.microsoft.com/office/drawing/2014/main" id="{70F09538-970C-4925-82CF-1A8EDE93D97F}"/>
              </a:ext>
            </a:extLst>
          </p:cNvPr>
          <p:cNvSpPr/>
          <p:nvPr/>
        </p:nvSpPr>
        <p:spPr>
          <a:xfrm>
            <a:off x="3299429" y="2554110"/>
            <a:ext cx="2013047" cy="1343381"/>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unknown printer took a galley of remaining. </a:t>
            </a:r>
          </a:p>
        </p:txBody>
      </p:sp>
      <p:sp>
        <p:nvSpPr>
          <p:cNvPr id="21" name="Rectangle 20">
            <a:extLst>
              <a:ext uri="{FF2B5EF4-FFF2-40B4-BE49-F238E27FC236}">
                <a16:creationId xmlns:a16="http://schemas.microsoft.com/office/drawing/2014/main" id="{DA0B8AB4-1FDF-45F4-A0EC-2415BCA878C3}"/>
              </a:ext>
            </a:extLst>
          </p:cNvPr>
          <p:cNvSpPr/>
          <p:nvPr/>
        </p:nvSpPr>
        <p:spPr>
          <a:xfrm>
            <a:off x="3368676" y="4692125"/>
            <a:ext cx="1874552" cy="1086901"/>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industry. unknown remaining. </a:t>
            </a:r>
          </a:p>
        </p:txBody>
      </p:sp>
      <p:sp>
        <p:nvSpPr>
          <p:cNvPr id="23" name="Picture Placeholder 22">
            <a:extLst>
              <a:ext uri="{FF2B5EF4-FFF2-40B4-BE49-F238E27FC236}">
                <a16:creationId xmlns:a16="http://schemas.microsoft.com/office/drawing/2014/main" id="{202A8A3A-1BE3-44B2-B199-6FDB74356D4F}"/>
              </a:ext>
            </a:extLst>
          </p:cNvPr>
          <p:cNvSpPr>
            <a:spLocks noGrp="1"/>
          </p:cNvSpPr>
          <p:nvPr>
            <p:ph type="pic" sz="quarter" idx="161"/>
          </p:nvPr>
        </p:nvSpPr>
        <p:spPr/>
      </p:sp>
      <p:sp>
        <p:nvSpPr>
          <p:cNvPr id="25" name="Picture Placeholder 24">
            <a:extLst>
              <a:ext uri="{FF2B5EF4-FFF2-40B4-BE49-F238E27FC236}">
                <a16:creationId xmlns:a16="http://schemas.microsoft.com/office/drawing/2014/main" id="{42E10D0D-37ED-45A9-93E0-6B89028B380D}"/>
              </a:ext>
            </a:extLst>
          </p:cNvPr>
          <p:cNvSpPr>
            <a:spLocks noGrp="1"/>
          </p:cNvSpPr>
          <p:nvPr>
            <p:ph type="pic" sz="quarter" idx="162"/>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24</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a:p>
            <a:endParaRPr lang="en-US" dirty="0"/>
          </a:p>
        </p:txBody>
      </p:sp>
      <p:sp>
        <p:nvSpPr>
          <p:cNvPr id="12" name="Rectangle 11">
            <a:extLst>
              <a:ext uri="{FF2B5EF4-FFF2-40B4-BE49-F238E27FC236}">
                <a16:creationId xmlns:a16="http://schemas.microsoft.com/office/drawing/2014/main" id="{D69A5CF6-A507-4C91-B84D-C94036575EEA}"/>
              </a:ext>
            </a:extLst>
          </p:cNvPr>
          <p:cNvSpPr/>
          <p:nvPr/>
        </p:nvSpPr>
        <p:spPr>
          <a:xfrm>
            <a:off x="0" y="1828800"/>
            <a:ext cx="5065486" cy="4194629"/>
          </a:xfrm>
          <a:prstGeom prst="rect">
            <a:avLst/>
          </a:prstGeom>
          <a:solidFill>
            <a:schemeClr val="accent3">
              <a:alpha val="94902"/>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D5CB03C3-B6F3-449A-AE63-39851FECED2D}"/>
              </a:ext>
            </a:extLst>
          </p:cNvPr>
          <p:cNvSpPr/>
          <p:nvPr/>
        </p:nvSpPr>
        <p:spPr>
          <a:xfrm>
            <a:off x="791739" y="2469305"/>
            <a:ext cx="3482009" cy="2913618"/>
          </a:xfrm>
          <a:prstGeom prst="rect">
            <a:avLst/>
          </a:prstGeom>
        </p:spPr>
        <p:txBody>
          <a:bodyPr wrap="square">
            <a:spAutoFit/>
          </a:bodyPr>
          <a:lstStyle/>
          <a:p>
            <a:pPr algn="ctr">
              <a:lnSpc>
                <a:spcPts val="2000"/>
              </a:lnSpc>
            </a:pPr>
            <a:r>
              <a:rPr lang="en-US" sz="14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4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It was including versions of Lorem Ipsum.</a:t>
            </a:r>
          </a:p>
        </p:txBody>
      </p:sp>
      <p:sp>
        <p:nvSpPr>
          <p:cNvPr id="19" name="Picture Placeholder 18">
            <a:extLst>
              <a:ext uri="{FF2B5EF4-FFF2-40B4-BE49-F238E27FC236}">
                <a16:creationId xmlns:a16="http://schemas.microsoft.com/office/drawing/2014/main" id="{74D3218D-D34E-4F67-969C-A7C7EA272717}"/>
              </a:ext>
            </a:extLst>
          </p:cNvPr>
          <p:cNvSpPr>
            <a:spLocks noGrp="1"/>
          </p:cNvSpPr>
          <p:nvPr>
            <p:ph type="pic" sz="quarter" idx="162"/>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66" name="Rectangle 65">
            <a:extLst>
              <a:ext uri="{FF2B5EF4-FFF2-40B4-BE49-F238E27FC236}">
                <a16:creationId xmlns:a16="http://schemas.microsoft.com/office/drawing/2014/main" id="{D82A5154-8A23-4F9D-B88E-74B0CAC271B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25</a:t>
            </a:fld>
            <a:endParaRPr lang="en-US"/>
          </a:p>
        </p:txBody>
      </p:sp>
      <p:sp>
        <p:nvSpPr>
          <p:cNvPr id="4" name="Rectangle 3">
            <a:extLst>
              <a:ext uri="{FF2B5EF4-FFF2-40B4-BE49-F238E27FC236}">
                <a16:creationId xmlns:a16="http://schemas.microsoft.com/office/drawing/2014/main" id="{2FE21E17-1ECD-452B-8ABA-E22958D1F081}"/>
              </a:ext>
            </a:extLst>
          </p:cNvPr>
          <p:cNvSpPr/>
          <p:nvPr/>
        </p:nvSpPr>
        <p:spPr>
          <a:xfrm>
            <a:off x="0" y="0"/>
            <a:ext cx="12192000" cy="6858000"/>
          </a:xfrm>
          <a:prstGeom prst="rect">
            <a:avLst/>
          </a:prstGeom>
          <a:solidFill>
            <a:schemeClr val="tx2">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 name="TextBox 4">
            <a:extLst>
              <a:ext uri="{FF2B5EF4-FFF2-40B4-BE49-F238E27FC236}">
                <a16:creationId xmlns:a16="http://schemas.microsoft.com/office/drawing/2014/main" id="{4EE952DE-3B75-448F-9F1F-2A01250C4E6A}"/>
              </a:ext>
            </a:extLst>
          </p:cNvPr>
          <p:cNvSpPr txBox="1"/>
          <p:nvPr/>
        </p:nvSpPr>
        <p:spPr>
          <a:xfrm>
            <a:off x="4956629" y="3075057"/>
            <a:ext cx="2278743" cy="707886"/>
          </a:xfrm>
          <a:prstGeom prst="rect">
            <a:avLst/>
          </a:prstGeom>
          <a:noFill/>
        </p:spPr>
        <p:txBody>
          <a:bodyPr wrap="square" rtlCol="0">
            <a:spAutoFit/>
          </a:bodyPr>
          <a:lstStyle/>
          <a:p>
            <a:r>
              <a:rPr lang="en-US" sz="4000" b="1" dirty="0">
                <a:solidFill>
                  <a:schemeClr val="bg1"/>
                </a:solidFill>
                <a:latin typeface="Roboto" panose="02000000000000000000" pitchFamily="2" charset="0"/>
                <a:ea typeface="Roboto" panose="02000000000000000000" pitchFamily="2" charset="0"/>
                <a:cs typeface="Roboto" panose="02000000000000000000" pitchFamily="2" charset="0"/>
              </a:rPr>
              <a:t>THE </a:t>
            </a:r>
            <a:r>
              <a:rPr lang="en-US" sz="4000" u="sng" dirty="0">
                <a:solidFill>
                  <a:schemeClr val="bg1"/>
                </a:solidFill>
                <a:effectLst>
                  <a:outerShdw blurRad="38100" dist="38100" dir="2700000" algn="tl">
                    <a:srgbClr val="000000">
                      <a:alpha val="43137"/>
                    </a:srgbClr>
                  </a:outerShdw>
                </a:effectLst>
                <a:latin typeface="Roboto" panose="02000000000000000000" pitchFamily="2" charset="0"/>
                <a:ea typeface="Roboto" panose="02000000000000000000" pitchFamily="2" charset="0"/>
                <a:cs typeface="Roboto" panose="02000000000000000000" pitchFamily="2" charset="0"/>
              </a:rPr>
              <a:t>END</a:t>
            </a:r>
          </a:p>
        </p:txBody>
      </p:sp>
      <p:sp>
        <p:nvSpPr>
          <p:cNvPr id="6" name="Rectangle 5">
            <a:extLst>
              <a:ext uri="{FF2B5EF4-FFF2-40B4-BE49-F238E27FC236}">
                <a16:creationId xmlns:a16="http://schemas.microsoft.com/office/drawing/2014/main" id="{153B5FA2-A0F3-485B-A83F-3C4871E58FB0}"/>
              </a:ext>
            </a:extLst>
          </p:cNvPr>
          <p:cNvSpPr/>
          <p:nvPr/>
        </p:nvSpPr>
        <p:spPr>
          <a:xfrm>
            <a:off x="0" y="3225800"/>
            <a:ext cx="4412343" cy="406400"/>
          </a:xfrm>
          <a:prstGeom prst="rect">
            <a:avLst/>
          </a:prstGeom>
          <a:solidFill>
            <a:schemeClr val="bg1">
              <a:lumMod val="50000"/>
              <a:alpha val="2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3</a:t>
            </a:fld>
            <a:endParaRPr lang="en-US" dirty="0"/>
          </a:p>
        </p:txBody>
      </p:sp>
      <p:sp>
        <p:nvSpPr>
          <p:cNvPr id="7" name="Title 6">
            <a:extLst>
              <a:ext uri="{FF2B5EF4-FFF2-40B4-BE49-F238E27FC236}">
                <a16:creationId xmlns:a16="http://schemas.microsoft.com/office/drawing/2014/main" id="{FEA2543D-3536-4789-AD81-E489902F87A8}"/>
              </a:ext>
            </a:extLst>
          </p:cNvPr>
          <p:cNvSpPr>
            <a:spLocks noGrp="1"/>
          </p:cNvSpPr>
          <p:nvPr>
            <p:ph type="title" idx="4294967295"/>
          </p:nvPr>
        </p:nvSpPr>
        <p:spPr>
          <a:xfrm>
            <a:off x="838200" y="481013"/>
            <a:ext cx="10515600" cy="679450"/>
          </a:xfrm>
        </p:spPr>
        <p:txBody>
          <a:bodyPr/>
          <a:lstStyle/>
          <a:p>
            <a:r>
              <a:rPr lang="en-US" b="1" dirty="0"/>
              <a:t>Welcome Message</a:t>
            </a:r>
          </a:p>
        </p:txBody>
      </p:sp>
      <p:sp>
        <p:nvSpPr>
          <p:cNvPr id="9" name="Subtitle 8">
            <a:extLst>
              <a:ext uri="{FF2B5EF4-FFF2-40B4-BE49-F238E27FC236}">
                <a16:creationId xmlns:a16="http://schemas.microsoft.com/office/drawing/2014/main" id="{EC43F955-9033-4A81-92AE-5E10997E32CD}"/>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15" name="Group 14">
            <a:extLst>
              <a:ext uri="{FF2B5EF4-FFF2-40B4-BE49-F238E27FC236}">
                <a16:creationId xmlns:a16="http://schemas.microsoft.com/office/drawing/2014/main" id="{87614408-E1D6-4ED0-B7DE-606943E828AA}"/>
              </a:ext>
            </a:extLst>
          </p:cNvPr>
          <p:cNvGrpSpPr/>
          <p:nvPr/>
        </p:nvGrpSpPr>
        <p:grpSpPr>
          <a:xfrm>
            <a:off x="7048069" y="2228850"/>
            <a:ext cx="4281102" cy="3366590"/>
            <a:chOff x="7046572" y="1824597"/>
            <a:chExt cx="4281102" cy="3366590"/>
          </a:xfrm>
        </p:grpSpPr>
        <p:sp>
          <p:nvSpPr>
            <p:cNvPr id="16" name="TextBox 36">
              <a:extLst>
                <a:ext uri="{FF2B5EF4-FFF2-40B4-BE49-F238E27FC236}">
                  <a16:creationId xmlns:a16="http://schemas.microsoft.com/office/drawing/2014/main" id="{9BEE6B90-55A4-4708-A21A-0DBF7EEDDB28}"/>
                </a:ext>
              </a:extLst>
            </p:cNvPr>
            <p:cNvSpPr txBox="1"/>
            <p:nvPr/>
          </p:nvSpPr>
          <p:spPr>
            <a:xfrm>
              <a:off x="7046572" y="1824597"/>
              <a:ext cx="3399905" cy="1260345"/>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4500"/>
                </a:lnSpc>
              </a:pPr>
              <a:r>
                <a:rPr lang="en-US" sz="2500" b="1" dirty="0">
                  <a:latin typeface="Roboto" panose="02000000000000000000" pitchFamily="2" charset="0"/>
                  <a:ea typeface="Roboto" panose="02000000000000000000" pitchFamily="2" charset="0"/>
                  <a:cs typeface="Open Sans" panose="020B0606030504020204" pitchFamily="34" charset="0"/>
                </a:rPr>
                <a:t>WELCOME</a:t>
              </a:r>
              <a:r>
                <a:rPr lang="en-US" sz="2800" dirty="0">
                  <a:latin typeface="Open Sans" panose="020B0606030504020204" pitchFamily="34" charset="0"/>
                  <a:ea typeface="Open Sans" panose="020B0606030504020204" pitchFamily="34" charset="0"/>
                  <a:cs typeface="Open Sans" panose="020B0606030504020204" pitchFamily="34" charset="0"/>
                </a:rPr>
                <a:t> </a:t>
              </a:r>
              <a:r>
                <a:rPr lang="en-US" sz="5000" b="1" dirty="0">
                  <a:solidFill>
                    <a:schemeClr val="accent4"/>
                  </a:solidFill>
                  <a:latin typeface="Roboto" panose="02000000000000000000" pitchFamily="2" charset="0"/>
                  <a:ea typeface="Roboto" panose="02000000000000000000" pitchFamily="2" charset="0"/>
                  <a:cs typeface="Open Sans Extrabold" panose="020B0906030804020204" pitchFamily="34" charset="0"/>
                </a:rPr>
                <a:t>MESSAGE</a:t>
              </a:r>
            </a:p>
          </p:txBody>
        </p:sp>
        <p:sp>
          <p:nvSpPr>
            <p:cNvPr id="17" name="Rectangle 16">
              <a:extLst>
                <a:ext uri="{FF2B5EF4-FFF2-40B4-BE49-F238E27FC236}">
                  <a16:creationId xmlns:a16="http://schemas.microsoft.com/office/drawing/2014/main" id="{6A8BE59C-E777-458B-BE36-90EC23651AC2}"/>
                </a:ext>
              </a:extLst>
            </p:cNvPr>
            <p:cNvSpPr>
              <a:spLocks/>
            </p:cNvSpPr>
            <p:nvPr/>
          </p:nvSpPr>
          <p:spPr bwMode="auto">
            <a:xfrm>
              <a:off x="7139858" y="3157305"/>
              <a:ext cx="4187816" cy="96205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4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image of professionalism and lorem to reliability. </a:t>
              </a:r>
            </a:p>
            <a:p>
              <a:pPr>
                <a:lnSpc>
                  <a:spcPts val="14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a:t>
              </a:r>
            </a:p>
          </p:txBody>
        </p:sp>
        <p:grpSp>
          <p:nvGrpSpPr>
            <p:cNvPr id="20" name="Group 19">
              <a:extLst>
                <a:ext uri="{FF2B5EF4-FFF2-40B4-BE49-F238E27FC236}">
                  <a16:creationId xmlns:a16="http://schemas.microsoft.com/office/drawing/2014/main" id="{88A834B9-FBB9-4BFA-903D-2002BF3168D2}"/>
                </a:ext>
              </a:extLst>
            </p:cNvPr>
            <p:cNvGrpSpPr/>
            <p:nvPr/>
          </p:nvGrpSpPr>
          <p:grpSpPr>
            <a:xfrm>
              <a:off x="7139859" y="4838039"/>
              <a:ext cx="1170397" cy="353148"/>
              <a:chOff x="5837420" y="4759147"/>
              <a:chExt cx="1170397" cy="353148"/>
            </a:xfrm>
          </p:grpSpPr>
          <p:sp>
            <p:nvSpPr>
              <p:cNvPr id="30" name="Oval 29">
                <a:extLst>
                  <a:ext uri="{FF2B5EF4-FFF2-40B4-BE49-F238E27FC236}">
                    <a16:creationId xmlns:a16="http://schemas.microsoft.com/office/drawing/2014/main" id="{C6F96A7B-D0A0-4670-B6B3-BB3E153EDDAF}"/>
                  </a:ext>
                </a:extLst>
              </p:cNvPr>
              <p:cNvSpPr/>
              <p:nvPr/>
            </p:nvSpPr>
            <p:spPr>
              <a:xfrm>
                <a:off x="5837420" y="4759147"/>
                <a:ext cx="353145" cy="353148"/>
              </a:xfrm>
              <a:prstGeom prst="ellipse">
                <a:avLst/>
              </a:prstGeom>
              <a:noFill/>
              <a:ln w="1905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tx1"/>
                  </a:solidFill>
                </a:endParaRPr>
              </a:p>
            </p:txBody>
          </p:sp>
          <p:sp>
            <p:nvSpPr>
              <p:cNvPr id="31" name="AutoShape 1">
                <a:extLst>
                  <a:ext uri="{FF2B5EF4-FFF2-40B4-BE49-F238E27FC236}">
                    <a16:creationId xmlns:a16="http://schemas.microsoft.com/office/drawing/2014/main" id="{25548A79-F8E0-4839-8E32-3F42A66A741C}"/>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accent4"/>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sp>
            <p:nvSpPr>
              <p:cNvPr id="32" name="Oval 31">
                <a:extLst>
                  <a:ext uri="{FF2B5EF4-FFF2-40B4-BE49-F238E27FC236}">
                    <a16:creationId xmlns:a16="http://schemas.microsoft.com/office/drawing/2014/main" id="{532B9407-04B1-41A5-BCBD-60F313AA486E}"/>
                  </a:ext>
                </a:extLst>
              </p:cNvPr>
              <p:cNvSpPr/>
              <p:nvPr/>
            </p:nvSpPr>
            <p:spPr>
              <a:xfrm>
                <a:off x="6246046" y="4759147"/>
                <a:ext cx="353145" cy="353148"/>
              </a:xfrm>
              <a:prstGeom prst="ellipse">
                <a:avLst/>
              </a:prstGeom>
              <a:noFill/>
              <a:ln w="1905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tx1"/>
                  </a:solidFill>
                </a:endParaRPr>
              </a:p>
            </p:txBody>
          </p:sp>
          <p:sp>
            <p:nvSpPr>
              <p:cNvPr id="33" name="AutoShape 21">
                <a:extLst>
                  <a:ext uri="{FF2B5EF4-FFF2-40B4-BE49-F238E27FC236}">
                    <a16:creationId xmlns:a16="http://schemas.microsoft.com/office/drawing/2014/main" id="{84974A95-50F0-495A-8315-350C939837F0}"/>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accent4"/>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34" name="Oval 33">
                <a:extLst>
                  <a:ext uri="{FF2B5EF4-FFF2-40B4-BE49-F238E27FC236}">
                    <a16:creationId xmlns:a16="http://schemas.microsoft.com/office/drawing/2014/main" id="{911D4D20-1B53-4D56-A966-B49D3629E939}"/>
                  </a:ext>
                </a:extLst>
              </p:cNvPr>
              <p:cNvSpPr/>
              <p:nvPr/>
            </p:nvSpPr>
            <p:spPr>
              <a:xfrm>
                <a:off x="6654672" y="4759147"/>
                <a:ext cx="353145" cy="353148"/>
              </a:xfrm>
              <a:prstGeom prst="ellipse">
                <a:avLst/>
              </a:prstGeom>
              <a:noFill/>
              <a:ln w="1905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tx1"/>
                  </a:solidFill>
                </a:endParaRPr>
              </a:p>
            </p:txBody>
          </p:sp>
          <p:sp>
            <p:nvSpPr>
              <p:cNvPr id="35" name="AutoShape 18">
                <a:extLst>
                  <a:ext uri="{FF2B5EF4-FFF2-40B4-BE49-F238E27FC236}">
                    <a16:creationId xmlns:a16="http://schemas.microsoft.com/office/drawing/2014/main" id="{BA28679D-CC99-48E9-A1FD-87CCA8A7E9B8}"/>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accent4"/>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grpSp>
        <p:sp>
          <p:nvSpPr>
            <p:cNvPr id="22" name="TextBox 48">
              <a:extLst>
                <a:ext uri="{FF2B5EF4-FFF2-40B4-BE49-F238E27FC236}">
                  <a16:creationId xmlns:a16="http://schemas.microsoft.com/office/drawing/2014/main" id="{D9D38C00-211F-4F61-AC77-3076684F147E}"/>
                </a:ext>
              </a:extLst>
            </p:cNvPr>
            <p:cNvSpPr txBox="1"/>
            <p:nvPr/>
          </p:nvSpPr>
          <p:spPr>
            <a:xfrm>
              <a:off x="7046572" y="4433578"/>
              <a:ext cx="4133416" cy="24622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1000" spc="200" dirty="0">
                  <a:latin typeface="Lato" panose="020F0502020204030203" pitchFamily="34" charset="0"/>
                  <a:ea typeface="Lato" panose="020F0502020204030203" pitchFamily="34" charset="0"/>
                  <a:cs typeface="Lato" panose="020F0502020204030203" pitchFamily="34" charset="0"/>
                </a:rPr>
                <a:t>www.website/ fb/ you tube/company name.com</a:t>
              </a:r>
            </a:p>
          </p:txBody>
        </p:sp>
        <p:grpSp>
          <p:nvGrpSpPr>
            <p:cNvPr id="23" name="Group 22">
              <a:extLst>
                <a:ext uri="{FF2B5EF4-FFF2-40B4-BE49-F238E27FC236}">
                  <a16:creationId xmlns:a16="http://schemas.microsoft.com/office/drawing/2014/main" id="{38BF6ECB-6A26-4E8D-B61D-19ABE3C655F9}"/>
                </a:ext>
              </a:extLst>
            </p:cNvPr>
            <p:cNvGrpSpPr/>
            <p:nvPr/>
          </p:nvGrpSpPr>
          <p:grpSpPr>
            <a:xfrm>
              <a:off x="8563370" y="4838039"/>
              <a:ext cx="1170397" cy="353148"/>
              <a:chOff x="5837420" y="4759147"/>
              <a:chExt cx="1170397" cy="353148"/>
            </a:xfrm>
          </p:grpSpPr>
          <p:sp>
            <p:nvSpPr>
              <p:cNvPr id="24" name="Oval 23">
                <a:extLst>
                  <a:ext uri="{FF2B5EF4-FFF2-40B4-BE49-F238E27FC236}">
                    <a16:creationId xmlns:a16="http://schemas.microsoft.com/office/drawing/2014/main" id="{A1C65297-D4D0-4A1D-9F54-112AE2136864}"/>
                  </a:ext>
                </a:extLst>
              </p:cNvPr>
              <p:cNvSpPr/>
              <p:nvPr/>
            </p:nvSpPr>
            <p:spPr>
              <a:xfrm>
                <a:off x="5837420" y="4759147"/>
                <a:ext cx="353145" cy="353148"/>
              </a:xfrm>
              <a:prstGeom prst="ellipse">
                <a:avLst/>
              </a:prstGeom>
              <a:noFill/>
              <a:ln w="1905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tx1"/>
                  </a:solidFill>
                </a:endParaRPr>
              </a:p>
            </p:txBody>
          </p:sp>
          <p:sp>
            <p:nvSpPr>
              <p:cNvPr id="25" name="AutoShape 1">
                <a:extLst>
                  <a:ext uri="{FF2B5EF4-FFF2-40B4-BE49-F238E27FC236}">
                    <a16:creationId xmlns:a16="http://schemas.microsoft.com/office/drawing/2014/main" id="{547E1CE4-8B33-4302-81F4-7A80432B52EB}"/>
                  </a:ext>
                </a:extLst>
              </p:cNvPr>
              <p:cNvSpPr>
                <a:spLocks/>
              </p:cNvSpPr>
              <p:nvPr/>
            </p:nvSpPr>
            <p:spPr bwMode="auto">
              <a:xfrm>
                <a:off x="5922719" y="4861543"/>
                <a:ext cx="182547" cy="148357"/>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accent4"/>
              </a:solidFill>
              <a:ln>
                <a:noFill/>
              </a:ln>
              <a:extLst/>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26" name="Oval 25">
                <a:extLst>
                  <a:ext uri="{FF2B5EF4-FFF2-40B4-BE49-F238E27FC236}">
                    <a16:creationId xmlns:a16="http://schemas.microsoft.com/office/drawing/2014/main" id="{FB3E3394-C558-4DA5-8C2E-E4732865568E}"/>
                  </a:ext>
                </a:extLst>
              </p:cNvPr>
              <p:cNvSpPr/>
              <p:nvPr/>
            </p:nvSpPr>
            <p:spPr>
              <a:xfrm>
                <a:off x="6246046" y="4759147"/>
                <a:ext cx="353145" cy="353148"/>
              </a:xfrm>
              <a:prstGeom prst="ellipse">
                <a:avLst/>
              </a:prstGeom>
              <a:noFill/>
              <a:ln w="1905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tx1"/>
                  </a:solidFill>
                </a:endParaRPr>
              </a:p>
            </p:txBody>
          </p:sp>
          <p:sp>
            <p:nvSpPr>
              <p:cNvPr id="27" name="AutoShape 21">
                <a:extLst>
                  <a:ext uri="{FF2B5EF4-FFF2-40B4-BE49-F238E27FC236}">
                    <a16:creationId xmlns:a16="http://schemas.microsoft.com/office/drawing/2014/main" id="{C7C1B0F9-8A81-48BC-91C2-670E8CA4FD65}"/>
                  </a:ext>
                </a:extLst>
              </p:cNvPr>
              <p:cNvSpPr>
                <a:spLocks/>
              </p:cNvSpPr>
              <p:nvPr/>
            </p:nvSpPr>
            <p:spPr bwMode="auto">
              <a:xfrm>
                <a:off x="6355503" y="4868605"/>
                <a:ext cx="134231" cy="134232"/>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accent4"/>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28" name="Oval 27">
                <a:extLst>
                  <a:ext uri="{FF2B5EF4-FFF2-40B4-BE49-F238E27FC236}">
                    <a16:creationId xmlns:a16="http://schemas.microsoft.com/office/drawing/2014/main" id="{DB065BFA-7AC3-4471-91D2-4E4838C4065D}"/>
                  </a:ext>
                </a:extLst>
              </p:cNvPr>
              <p:cNvSpPr/>
              <p:nvPr/>
            </p:nvSpPr>
            <p:spPr>
              <a:xfrm>
                <a:off x="6654672" y="4759147"/>
                <a:ext cx="353145" cy="353148"/>
              </a:xfrm>
              <a:prstGeom prst="ellipse">
                <a:avLst/>
              </a:prstGeom>
              <a:noFill/>
              <a:ln w="19050">
                <a:solidFill>
                  <a:schemeClr val="accent4"/>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solidFill>
                    <a:schemeClr val="tx1"/>
                  </a:solidFill>
                </a:endParaRPr>
              </a:p>
            </p:txBody>
          </p:sp>
          <p:sp>
            <p:nvSpPr>
              <p:cNvPr id="29" name="AutoShape 18">
                <a:extLst>
                  <a:ext uri="{FF2B5EF4-FFF2-40B4-BE49-F238E27FC236}">
                    <a16:creationId xmlns:a16="http://schemas.microsoft.com/office/drawing/2014/main" id="{8E5C9E3B-949F-4CE6-A76A-5F873E89B86A}"/>
                  </a:ext>
                </a:extLst>
              </p:cNvPr>
              <p:cNvSpPr>
                <a:spLocks/>
              </p:cNvSpPr>
              <p:nvPr/>
            </p:nvSpPr>
            <p:spPr bwMode="auto">
              <a:xfrm>
                <a:off x="6731310" y="4871882"/>
                <a:ext cx="199869" cy="127680"/>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accent4"/>
              </a:solidFill>
              <a:ln>
                <a:noFill/>
              </a:ln>
            </p:spPr>
            <p:txBody>
              <a:bodyPr lIns="0" tIns="0" rIns="0" bIns="0"/>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grpSp>
      </p:grpSp>
      <p:sp>
        <p:nvSpPr>
          <p:cNvPr id="3" name="Picture Placeholder 2">
            <a:extLst>
              <a:ext uri="{FF2B5EF4-FFF2-40B4-BE49-F238E27FC236}">
                <a16:creationId xmlns:a16="http://schemas.microsoft.com/office/drawing/2014/main" id="{0EE3F301-8FB5-4E0A-AC81-F8A346DC4314}"/>
              </a:ext>
            </a:extLst>
          </p:cNvPr>
          <p:cNvSpPr>
            <a:spLocks noGrp="1"/>
          </p:cNvSpPr>
          <p:nvPr>
            <p:ph type="pic" sz="quarter" idx="158"/>
          </p:nvPr>
        </p:nvSpPr>
        <p:spPr/>
      </p:sp>
    </p:spTree>
    <p:extLst>
      <p:ext uri="{BB962C8B-B14F-4D97-AF65-F5344CB8AC3E}">
        <p14:creationId xmlns:p14="http://schemas.microsoft.com/office/powerpoint/2010/main" val="25457752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 name="Group 4">
            <a:extLst>
              <a:ext uri="{FF2B5EF4-FFF2-40B4-BE49-F238E27FC236}">
                <a16:creationId xmlns:a16="http://schemas.microsoft.com/office/drawing/2014/main" id="{E88CA2F6-F00F-41A7-B370-7D5050852A20}"/>
              </a:ext>
            </a:extLst>
          </p:cNvPr>
          <p:cNvGrpSpPr/>
          <p:nvPr/>
        </p:nvGrpSpPr>
        <p:grpSpPr>
          <a:xfrm>
            <a:off x="586740" y="582251"/>
            <a:ext cx="5299945" cy="5693499"/>
            <a:chOff x="472440" y="584327"/>
            <a:chExt cx="5299945" cy="5693499"/>
          </a:xfrm>
        </p:grpSpPr>
        <p:grpSp>
          <p:nvGrpSpPr>
            <p:cNvPr id="15" name="Group 14">
              <a:extLst>
                <a:ext uri="{FF2B5EF4-FFF2-40B4-BE49-F238E27FC236}">
                  <a16:creationId xmlns:a16="http://schemas.microsoft.com/office/drawing/2014/main" id="{71745F41-64C8-4875-A5B1-3BFB3DCF0AB3}"/>
                </a:ext>
              </a:extLst>
            </p:cNvPr>
            <p:cNvGrpSpPr/>
            <p:nvPr/>
          </p:nvGrpSpPr>
          <p:grpSpPr>
            <a:xfrm>
              <a:off x="593090" y="4033150"/>
              <a:ext cx="2687576" cy="2244676"/>
              <a:chOff x="631673" y="4279741"/>
              <a:chExt cx="2687576" cy="2244676"/>
            </a:xfrm>
          </p:grpSpPr>
          <p:sp>
            <p:nvSpPr>
              <p:cNvPr id="39" name="TextBox 39">
                <a:extLst>
                  <a:ext uri="{FF2B5EF4-FFF2-40B4-BE49-F238E27FC236}">
                    <a16:creationId xmlns:a16="http://schemas.microsoft.com/office/drawing/2014/main" id="{553D72AA-F093-442C-81E5-E8F4DCEC6B6E}"/>
                  </a:ext>
                </a:extLst>
              </p:cNvPr>
              <p:cNvSpPr txBox="1"/>
              <p:nvPr/>
            </p:nvSpPr>
            <p:spPr>
              <a:xfrm>
                <a:off x="631673" y="5547226"/>
                <a:ext cx="2687576" cy="97719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3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panose="020B0606030504020204" pitchFamily="34" charset="0"/>
                  </a:rPr>
                  <a:t>Contrary to popular belief, Lorem Ipsum is not simply random text. It has roots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panose="020B0606030504020204" pitchFamily="34" charset="0"/>
                  </a:rPr>
                  <a:t>consectetur</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panose="020B0606030504020204" pitchFamily="34" charset="0"/>
                  </a:rPr>
                  <a:t>,</a:t>
                </a:r>
              </a:p>
            </p:txBody>
          </p:sp>
          <p:sp>
            <p:nvSpPr>
              <p:cNvPr id="60" name="Oval 59">
                <a:extLst>
                  <a:ext uri="{FF2B5EF4-FFF2-40B4-BE49-F238E27FC236}">
                    <a16:creationId xmlns:a16="http://schemas.microsoft.com/office/drawing/2014/main" id="{277ED648-2C79-47DD-9BBE-92105356468F}"/>
                  </a:ext>
                </a:extLst>
              </p:cNvPr>
              <p:cNvSpPr/>
              <p:nvPr/>
            </p:nvSpPr>
            <p:spPr>
              <a:xfrm>
                <a:off x="798948" y="4279741"/>
                <a:ext cx="729890" cy="729890"/>
              </a:xfrm>
              <a:prstGeom prst="ellipse">
                <a:avLst/>
              </a:prstGeom>
              <a:solidFill>
                <a:schemeClr val="accent2"/>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dirty="0"/>
              </a:p>
            </p:txBody>
          </p:sp>
          <p:sp>
            <p:nvSpPr>
              <p:cNvPr id="53" name="Freeform 5">
                <a:extLst>
                  <a:ext uri="{FF2B5EF4-FFF2-40B4-BE49-F238E27FC236}">
                    <a16:creationId xmlns:a16="http://schemas.microsoft.com/office/drawing/2014/main" id="{23D0906C-3AFD-4F7B-89BF-55BA607C2BA7}"/>
                  </a:ext>
                </a:extLst>
              </p:cNvPr>
              <p:cNvSpPr>
                <a:spLocks noEditPoints="1"/>
              </p:cNvSpPr>
              <p:nvPr/>
            </p:nvSpPr>
            <p:spPr bwMode="auto">
              <a:xfrm>
                <a:off x="965882" y="4479980"/>
                <a:ext cx="396023" cy="329413"/>
              </a:xfrm>
              <a:custGeom>
                <a:avLst/>
                <a:gdLst>
                  <a:gd name="T0" fmla="*/ 141 w 143"/>
                  <a:gd name="T1" fmla="*/ 55 h 117"/>
                  <a:gd name="T2" fmla="*/ 77 w 143"/>
                  <a:gd name="T3" fmla="*/ 4 h 117"/>
                  <a:gd name="T4" fmla="*/ 74 w 143"/>
                  <a:gd name="T5" fmla="*/ 1 h 117"/>
                  <a:gd name="T6" fmla="*/ 69 w 143"/>
                  <a:gd name="T7" fmla="*/ 1 h 117"/>
                  <a:gd name="T8" fmla="*/ 51 w 143"/>
                  <a:gd name="T9" fmla="*/ 16 h 117"/>
                  <a:gd name="T10" fmla="*/ 51 w 143"/>
                  <a:gd name="T11" fmla="*/ 10 h 117"/>
                  <a:gd name="T12" fmla="*/ 47 w 143"/>
                  <a:gd name="T13" fmla="*/ 6 h 117"/>
                  <a:gd name="T14" fmla="*/ 33 w 143"/>
                  <a:gd name="T15" fmla="*/ 6 h 117"/>
                  <a:gd name="T16" fmla="*/ 30 w 143"/>
                  <a:gd name="T17" fmla="*/ 10 h 117"/>
                  <a:gd name="T18" fmla="*/ 30 w 143"/>
                  <a:gd name="T19" fmla="*/ 33 h 117"/>
                  <a:gd name="T20" fmla="*/ 2 w 143"/>
                  <a:gd name="T21" fmla="*/ 56 h 117"/>
                  <a:gd name="T22" fmla="*/ 1 w 143"/>
                  <a:gd name="T23" fmla="*/ 61 h 117"/>
                  <a:gd name="T24" fmla="*/ 4 w 143"/>
                  <a:gd name="T25" fmla="*/ 63 h 117"/>
                  <a:gd name="T26" fmla="*/ 6 w 143"/>
                  <a:gd name="T27" fmla="*/ 62 h 117"/>
                  <a:gd name="T28" fmla="*/ 17 w 143"/>
                  <a:gd name="T29" fmla="*/ 53 h 117"/>
                  <a:gd name="T30" fmla="*/ 17 w 143"/>
                  <a:gd name="T31" fmla="*/ 113 h 117"/>
                  <a:gd name="T32" fmla="*/ 21 w 143"/>
                  <a:gd name="T33" fmla="*/ 117 h 117"/>
                  <a:gd name="T34" fmla="*/ 59 w 143"/>
                  <a:gd name="T35" fmla="*/ 117 h 117"/>
                  <a:gd name="T36" fmla="*/ 63 w 143"/>
                  <a:gd name="T37" fmla="*/ 113 h 117"/>
                  <a:gd name="T38" fmla="*/ 63 w 143"/>
                  <a:gd name="T39" fmla="*/ 85 h 117"/>
                  <a:gd name="T40" fmla="*/ 80 w 143"/>
                  <a:gd name="T41" fmla="*/ 85 h 117"/>
                  <a:gd name="T42" fmla="*/ 80 w 143"/>
                  <a:gd name="T43" fmla="*/ 113 h 117"/>
                  <a:gd name="T44" fmla="*/ 84 w 143"/>
                  <a:gd name="T45" fmla="*/ 117 h 117"/>
                  <a:gd name="T46" fmla="*/ 122 w 143"/>
                  <a:gd name="T47" fmla="*/ 117 h 117"/>
                  <a:gd name="T48" fmla="*/ 126 w 143"/>
                  <a:gd name="T49" fmla="*/ 113 h 117"/>
                  <a:gd name="T50" fmla="*/ 126 w 143"/>
                  <a:gd name="T51" fmla="*/ 52 h 117"/>
                  <a:gd name="T52" fmla="*/ 137 w 143"/>
                  <a:gd name="T53" fmla="*/ 61 h 117"/>
                  <a:gd name="T54" fmla="*/ 139 w 143"/>
                  <a:gd name="T55" fmla="*/ 62 h 117"/>
                  <a:gd name="T56" fmla="*/ 142 w 143"/>
                  <a:gd name="T57" fmla="*/ 60 h 117"/>
                  <a:gd name="T58" fmla="*/ 141 w 143"/>
                  <a:gd name="T59" fmla="*/ 55 h 117"/>
                  <a:gd name="T60" fmla="*/ 37 w 143"/>
                  <a:gd name="T61" fmla="*/ 13 h 117"/>
                  <a:gd name="T62" fmla="*/ 43 w 143"/>
                  <a:gd name="T63" fmla="*/ 13 h 117"/>
                  <a:gd name="T64" fmla="*/ 43 w 143"/>
                  <a:gd name="T65" fmla="*/ 22 h 117"/>
                  <a:gd name="T66" fmla="*/ 37 w 143"/>
                  <a:gd name="T67" fmla="*/ 27 h 117"/>
                  <a:gd name="T68" fmla="*/ 37 w 143"/>
                  <a:gd name="T69" fmla="*/ 13 h 117"/>
                  <a:gd name="T70" fmla="*/ 119 w 143"/>
                  <a:gd name="T71" fmla="*/ 47 h 117"/>
                  <a:gd name="T72" fmla="*/ 119 w 143"/>
                  <a:gd name="T73" fmla="*/ 109 h 117"/>
                  <a:gd name="T74" fmla="*/ 87 w 143"/>
                  <a:gd name="T75" fmla="*/ 109 h 117"/>
                  <a:gd name="T76" fmla="*/ 87 w 143"/>
                  <a:gd name="T77" fmla="*/ 81 h 117"/>
                  <a:gd name="T78" fmla="*/ 84 w 143"/>
                  <a:gd name="T79" fmla="*/ 78 h 117"/>
                  <a:gd name="T80" fmla="*/ 59 w 143"/>
                  <a:gd name="T81" fmla="*/ 78 h 117"/>
                  <a:gd name="T82" fmla="*/ 56 w 143"/>
                  <a:gd name="T83" fmla="*/ 81 h 117"/>
                  <a:gd name="T84" fmla="*/ 56 w 143"/>
                  <a:gd name="T85" fmla="*/ 109 h 117"/>
                  <a:gd name="T86" fmla="*/ 24 w 143"/>
                  <a:gd name="T87" fmla="*/ 109 h 117"/>
                  <a:gd name="T88" fmla="*/ 24 w 143"/>
                  <a:gd name="T89" fmla="*/ 47 h 117"/>
                  <a:gd name="T90" fmla="*/ 38 w 143"/>
                  <a:gd name="T91" fmla="*/ 36 h 117"/>
                  <a:gd name="T92" fmla="*/ 72 w 143"/>
                  <a:gd name="T93" fmla="*/ 8 h 117"/>
                  <a:gd name="T94" fmla="*/ 119 w 143"/>
                  <a:gd name="T95" fmla="*/ 47 h 117"/>
                  <a:gd name="T96" fmla="*/ 119 w 143"/>
                  <a:gd name="T97" fmla="*/ 47 h 117"/>
                  <a:gd name="T98" fmla="*/ 119 w 143"/>
                  <a:gd name="T99" fmla="*/ 47 h 117"/>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Lst>
                <a:rect l="0" t="0" r="r" b="b"/>
                <a:pathLst>
                  <a:path w="143" h="117">
                    <a:moveTo>
                      <a:pt x="141" y="55"/>
                    </a:moveTo>
                    <a:cubicBezTo>
                      <a:pt x="77" y="4"/>
                      <a:pt x="77" y="4"/>
                      <a:pt x="77" y="4"/>
                    </a:cubicBezTo>
                    <a:cubicBezTo>
                      <a:pt x="74" y="1"/>
                      <a:pt x="74" y="1"/>
                      <a:pt x="74" y="1"/>
                    </a:cubicBezTo>
                    <a:cubicBezTo>
                      <a:pt x="72" y="0"/>
                      <a:pt x="71" y="0"/>
                      <a:pt x="69" y="1"/>
                    </a:cubicBezTo>
                    <a:cubicBezTo>
                      <a:pt x="51" y="16"/>
                      <a:pt x="51" y="16"/>
                      <a:pt x="51" y="16"/>
                    </a:cubicBezTo>
                    <a:cubicBezTo>
                      <a:pt x="51" y="10"/>
                      <a:pt x="51" y="10"/>
                      <a:pt x="51" y="10"/>
                    </a:cubicBezTo>
                    <a:cubicBezTo>
                      <a:pt x="51" y="8"/>
                      <a:pt x="49" y="6"/>
                      <a:pt x="47" y="6"/>
                    </a:cubicBezTo>
                    <a:cubicBezTo>
                      <a:pt x="33" y="6"/>
                      <a:pt x="33" y="6"/>
                      <a:pt x="33" y="6"/>
                    </a:cubicBezTo>
                    <a:cubicBezTo>
                      <a:pt x="31" y="6"/>
                      <a:pt x="30" y="8"/>
                      <a:pt x="30" y="10"/>
                    </a:cubicBezTo>
                    <a:cubicBezTo>
                      <a:pt x="30" y="33"/>
                      <a:pt x="30" y="33"/>
                      <a:pt x="30" y="33"/>
                    </a:cubicBezTo>
                    <a:cubicBezTo>
                      <a:pt x="2" y="56"/>
                      <a:pt x="2" y="56"/>
                      <a:pt x="2" y="56"/>
                    </a:cubicBezTo>
                    <a:cubicBezTo>
                      <a:pt x="0" y="58"/>
                      <a:pt x="0" y="60"/>
                      <a:pt x="1" y="61"/>
                    </a:cubicBezTo>
                    <a:cubicBezTo>
                      <a:pt x="2" y="62"/>
                      <a:pt x="3" y="63"/>
                      <a:pt x="4" y="63"/>
                    </a:cubicBezTo>
                    <a:cubicBezTo>
                      <a:pt x="5" y="63"/>
                      <a:pt x="5" y="63"/>
                      <a:pt x="6" y="62"/>
                    </a:cubicBezTo>
                    <a:cubicBezTo>
                      <a:pt x="17" y="53"/>
                      <a:pt x="17" y="53"/>
                      <a:pt x="17" y="53"/>
                    </a:cubicBezTo>
                    <a:cubicBezTo>
                      <a:pt x="17" y="113"/>
                      <a:pt x="17" y="113"/>
                      <a:pt x="17" y="113"/>
                    </a:cubicBezTo>
                    <a:cubicBezTo>
                      <a:pt x="17" y="115"/>
                      <a:pt x="19" y="117"/>
                      <a:pt x="21" y="117"/>
                    </a:cubicBezTo>
                    <a:cubicBezTo>
                      <a:pt x="59" y="117"/>
                      <a:pt x="59" y="117"/>
                      <a:pt x="59" y="117"/>
                    </a:cubicBezTo>
                    <a:cubicBezTo>
                      <a:pt x="61" y="117"/>
                      <a:pt x="63" y="115"/>
                      <a:pt x="63" y="113"/>
                    </a:cubicBezTo>
                    <a:cubicBezTo>
                      <a:pt x="63" y="85"/>
                      <a:pt x="63" y="85"/>
                      <a:pt x="63" y="85"/>
                    </a:cubicBezTo>
                    <a:cubicBezTo>
                      <a:pt x="80" y="85"/>
                      <a:pt x="80" y="85"/>
                      <a:pt x="80" y="85"/>
                    </a:cubicBezTo>
                    <a:cubicBezTo>
                      <a:pt x="80" y="113"/>
                      <a:pt x="80" y="113"/>
                      <a:pt x="80" y="113"/>
                    </a:cubicBezTo>
                    <a:cubicBezTo>
                      <a:pt x="80" y="115"/>
                      <a:pt x="82" y="117"/>
                      <a:pt x="84" y="117"/>
                    </a:cubicBezTo>
                    <a:cubicBezTo>
                      <a:pt x="122" y="117"/>
                      <a:pt x="122" y="117"/>
                      <a:pt x="122" y="117"/>
                    </a:cubicBezTo>
                    <a:cubicBezTo>
                      <a:pt x="124" y="117"/>
                      <a:pt x="126" y="115"/>
                      <a:pt x="126" y="113"/>
                    </a:cubicBezTo>
                    <a:cubicBezTo>
                      <a:pt x="126" y="52"/>
                      <a:pt x="126" y="52"/>
                      <a:pt x="126" y="52"/>
                    </a:cubicBezTo>
                    <a:cubicBezTo>
                      <a:pt x="137" y="61"/>
                      <a:pt x="137" y="61"/>
                      <a:pt x="137" y="61"/>
                    </a:cubicBezTo>
                    <a:cubicBezTo>
                      <a:pt x="137" y="62"/>
                      <a:pt x="138" y="62"/>
                      <a:pt x="139" y="62"/>
                    </a:cubicBezTo>
                    <a:cubicBezTo>
                      <a:pt x="140" y="62"/>
                      <a:pt x="141" y="61"/>
                      <a:pt x="142" y="60"/>
                    </a:cubicBezTo>
                    <a:cubicBezTo>
                      <a:pt x="143" y="59"/>
                      <a:pt x="143" y="57"/>
                      <a:pt x="141" y="55"/>
                    </a:cubicBezTo>
                    <a:close/>
                    <a:moveTo>
                      <a:pt x="37" y="13"/>
                    </a:moveTo>
                    <a:cubicBezTo>
                      <a:pt x="43" y="13"/>
                      <a:pt x="43" y="13"/>
                      <a:pt x="43" y="13"/>
                    </a:cubicBezTo>
                    <a:cubicBezTo>
                      <a:pt x="43" y="22"/>
                      <a:pt x="43" y="22"/>
                      <a:pt x="43" y="22"/>
                    </a:cubicBezTo>
                    <a:cubicBezTo>
                      <a:pt x="37" y="27"/>
                      <a:pt x="37" y="27"/>
                      <a:pt x="37" y="27"/>
                    </a:cubicBezTo>
                    <a:lnTo>
                      <a:pt x="37" y="13"/>
                    </a:lnTo>
                    <a:close/>
                    <a:moveTo>
                      <a:pt x="119" y="47"/>
                    </a:moveTo>
                    <a:cubicBezTo>
                      <a:pt x="119" y="109"/>
                      <a:pt x="119" y="109"/>
                      <a:pt x="119" y="109"/>
                    </a:cubicBezTo>
                    <a:cubicBezTo>
                      <a:pt x="87" y="109"/>
                      <a:pt x="87" y="109"/>
                      <a:pt x="87" y="109"/>
                    </a:cubicBezTo>
                    <a:cubicBezTo>
                      <a:pt x="87" y="81"/>
                      <a:pt x="87" y="81"/>
                      <a:pt x="87" y="81"/>
                    </a:cubicBezTo>
                    <a:cubicBezTo>
                      <a:pt x="87" y="79"/>
                      <a:pt x="86" y="78"/>
                      <a:pt x="84" y="78"/>
                    </a:cubicBezTo>
                    <a:cubicBezTo>
                      <a:pt x="59" y="78"/>
                      <a:pt x="59" y="78"/>
                      <a:pt x="59" y="78"/>
                    </a:cubicBezTo>
                    <a:cubicBezTo>
                      <a:pt x="57" y="78"/>
                      <a:pt x="56" y="79"/>
                      <a:pt x="56" y="81"/>
                    </a:cubicBezTo>
                    <a:cubicBezTo>
                      <a:pt x="56" y="109"/>
                      <a:pt x="56" y="109"/>
                      <a:pt x="56" y="109"/>
                    </a:cubicBezTo>
                    <a:cubicBezTo>
                      <a:pt x="24" y="109"/>
                      <a:pt x="24" y="109"/>
                      <a:pt x="24" y="109"/>
                    </a:cubicBezTo>
                    <a:cubicBezTo>
                      <a:pt x="24" y="47"/>
                      <a:pt x="24" y="47"/>
                      <a:pt x="24" y="47"/>
                    </a:cubicBezTo>
                    <a:cubicBezTo>
                      <a:pt x="38" y="36"/>
                      <a:pt x="38" y="36"/>
                      <a:pt x="38" y="36"/>
                    </a:cubicBezTo>
                    <a:cubicBezTo>
                      <a:pt x="38" y="36"/>
                      <a:pt x="71" y="9"/>
                      <a:pt x="72" y="8"/>
                    </a:cubicBezTo>
                    <a:lnTo>
                      <a:pt x="119" y="47"/>
                    </a:lnTo>
                    <a:close/>
                    <a:moveTo>
                      <a:pt x="119" y="47"/>
                    </a:moveTo>
                    <a:cubicBezTo>
                      <a:pt x="119" y="47"/>
                      <a:pt x="119" y="47"/>
                      <a:pt x="119" y="47"/>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sp>
            <p:nvSpPr>
              <p:cNvPr id="61" name="TextBox 17">
                <a:extLst>
                  <a:ext uri="{FF2B5EF4-FFF2-40B4-BE49-F238E27FC236}">
                    <a16:creationId xmlns:a16="http://schemas.microsoft.com/office/drawing/2014/main" id="{64863A27-4B0D-40D2-BB37-7DA9A30036D4}"/>
                  </a:ext>
                </a:extLst>
              </p:cNvPr>
              <p:cNvSpPr txBox="1"/>
              <p:nvPr/>
            </p:nvSpPr>
            <p:spPr>
              <a:xfrm>
                <a:off x="631673" y="5188554"/>
                <a:ext cx="1704975" cy="369332"/>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b="1" dirty="0">
                    <a:solidFill>
                      <a:schemeClr val="accent2"/>
                    </a:solidFill>
                    <a:latin typeface="Roboto" panose="02000000000000000000" pitchFamily="2" charset="0"/>
                    <a:ea typeface="Roboto" panose="02000000000000000000" pitchFamily="2" charset="0"/>
                    <a:cs typeface="Montserrat" charset="0"/>
                  </a:rPr>
                  <a:t>HEADING ONE</a:t>
                </a:r>
              </a:p>
            </p:txBody>
          </p:sp>
        </p:grpSp>
        <p:grpSp>
          <p:nvGrpSpPr>
            <p:cNvPr id="14" name="Group 13">
              <a:extLst>
                <a:ext uri="{FF2B5EF4-FFF2-40B4-BE49-F238E27FC236}">
                  <a16:creationId xmlns:a16="http://schemas.microsoft.com/office/drawing/2014/main" id="{F54A5E95-1FF5-4926-B6CF-68104DF1D16C}"/>
                </a:ext>
              </a:extLst>
            </p:cNvPr>
            <p:cNvGrpSpPr/>
            <p:nvPr/>
          </p:nvGrpSpPr>
          <p:grpSpPr>
            <a:xfrm>
              <a:off x="3581467" y="4033150"/>
              <a:ext cx="2190918" cy="2244676"/>
              <a:chOff x="3905082" y="4279741"/>
              <a:chExt cx="2190918" cy="2244676"/>
            </a:xfrm>
          </p:grpSpPr>
          <p:sp>
            <p:nvSpPr>
              <p:cNvPr id="43" name="TextBox 42">
                <a:extLst>
                  <a:ext uri="{FF2B5EF4-FFF2-40B4-BE49-F238E27FC236}">
                    <a16:creationId xmlns:a16="http://schemas.microsoft.com/office/drawing/2014/main" id="{932A0F56-F5FC-4112-96D3-A7EB92D7B355}"/>
                  </a:ext>
                </a:extLst>
              </p:cNvPr>
              <p:cNvSpPr txBox="1"/>
              <p:nvPr/>
            </p:nvSpPr>
            <p:spPr>
              <a:xfrm>
                <a:off x="3905082" y="5547226"/>
                <a:ext cx="2190918" cy="977191"/>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3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panose="020B0606030504020204" pitchFamily="34" charset="0"/>
                  </a:rPr>
                  <a:t>Contrary to popular belief, Lorem Ipsum is not simply random text. It has roots</a:t>
                </a:r>
              </a:p>
            </p:txBody>
          </p:sp>
          <p:sp>
            <p:nvSpPr>
              <p:cNvPr id="52" name="Oval 51">
                <a:extLst>
                  <a:ext uri="{FF2B5EF4-FFF2-40B4-BE49-F238E27FC236}">
                    <a16:creationId xmlns:a16="http://schemas.microsoft.com/office/drawing/2014/main" id="{A34585E3-0623-42C4-A299-82562DBFA3F4}"/>
                  </a:ext>
                </a:extLst>
              </p:cNvPr>
              <p:cNvSpPr/>
              <p:nvPr/>
            </p:nvSpPr>
            <p:spPr>
              <a:xfrm rot="10800000">
                <a:off x="4072357" y="4279741"/>
                <a:ext cx="729890" cy="729890"/>
              </a:xfrm>
              <a:prstGeom prst="ellipse">
                <a:avLst/>
              </a:prstGeom>
              <a:solidFill>
                <a:schemeClr val="accent3"/>
              </a:solidFill>
              <a:ln w="12700">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defPPr>
                  <a:defRPr lang="en-US"/>
                </a:defPPr>
                <a:lvl1pPr marL="0" algn="l" defTabSz="914400" rtl="0" eaLnBrk="1" latinLnBrk="0" hangingPunct="1">
                  <a:defRPr sz="1800" kern="1200">
                    <a:solidFill>
                      <a:schemeClr val="lt1"/>
                    </a:solidFill>
                    <a:latin typeface="+mn-lt"/>
                    <a:ea typeface="+mn-ea"/>
                    <a:cs typeface="+mn-cs"/>
                  </a:defRPr>
                </a:lvl1pPr>
                <a:lvl2pPr marL="457200" algn="l" defTabSz="914400" rtl="0" eaLnBrk="1" latinLnBrk="0" hangingPunct="1">
                  <a:defRPr sz="1800" kern="1200">
                    <a:solidFill>
                      <a:schemeClr val="lt1"/>
                    </a:solidFill>
                    <a:latin typeface="+mn-lt"/>
                    <a:ea typeface="+mn-ea"/>
                    <a:cs typeface="+mn-cs"/>
                  </a:defRPr>
                </a:lvl2pPr>
                <a:lvl3pPr marL="914400" algn="l" defTabSz="914400" rtl="0" eaLnBrk="1" latinLnBrk="0" hangingPunct="1">
                  <a:defRPr sz="1800" kern="1200">
                    <a:solidFill>
                      <a:schemeClr val="lt1"/>
                    </a:solidFill>
                    <a:latin typeface="+mn-lt"/>
                    <a:ea typeface="+mn-ea"/>
                    <a:cs typeface="+mn-cs"/>
                  </a:defRPr>
                </a:lvl3pPr>
                <a:lvl4pPr marL="1371600" algn="l" defTabSz="914400" rtl="0" eaLnBrk="1" latinLnBrk="0" hangingPunct="1">
                  <a:defRPr sz="1800" kern="1200">
                    <a:solidFill>
                      <a:schemeClr val="lt1"/>
                    </a:solidFill>
                    <a:latin typeface="+mn-lt"/>
                    <a:ea typeface="+mn-ea"/>
                    <a:cs typeface="+mn-cs"/>
                  </a:defRPr>
                </a:lvl4pPr>
                <a:lvl5pPr marL="1828800" algn="l" defTabSz="914400" rtl="0" eaLnBrk="1" latinLnBrk="0" hangingPunct="1">
                  <a:defRPr sz="1800" kern="1200">
                    <a:solidFill>
                      <a:schemeClr val="lt1"/>
                    </a:solidFill>
                    <a:latin typeface="+mn-lt"/>
                    <a:ea typeface="+mn-ea"/>
                    <a:cs typeface="+mn-cs"/>
                  </a:defRPr>
                </a:lvl5pPr>
                <a:lvl6pPr marL="2286000" algn="l" defTabSz="914400" rtl="0" eaLnBrk="1" latinLnBrk="0" hangingPunct="1">
                  <a:defRPr sz="1800" kern="1200">
                    <a:solidFill>
                      <a:schemeClr val="lt1"/>
                    </a:solidFill>
                    <a:latin typeface="+mn-lt"/>
                    <a:ea typeface="+mn-ea"/>
                    <a:cs typeface="+mn-cs"/>
                  </a:defRPr>
                </a:lvl6pPr>
                <a:lvl7pPr marL="2743200" algn="l" defTabSz="914400" rtl="0" eaLnBrk="1" latinLnBrk="0" hangingPunct="1">
                  <a:defRPr sz="1800" kern="1200">
                    <a:solidFill>
                      <a:schemeClr val="lt1"/>
                    </a:solidFill>
                    <a:latin typeface="+mn-lt"/>
                    <a:ea typeface="+mn-ea"/>
                    <a:cs typeface="+mn-cs"/>
                  </a:defRPr>
                </a:lvl7pPr>
                <a:lvl8pPr marL="3200400" algn="l" defTabSz="914400" rtl="0" eaLnBrk="1" latinLnBrk="0" hangingPunct="1">
                  <a:defRPr sz="1800" kern="1200">
                    <a:solidFill>
                      <a:schemeClr val="lt1"/>
                    </a:solidFill>
                    <a:latin typeface="+mn-lt"/>
                    <a:ea typeface="+mn-ea"/>
                    <a:cs typeface="+mn-cs"/>
                  </a:defRPr>
                </a:lvl8pPr>
                <a:lvl9pPr marL="3657600" algn="l" defTabSz="914400" rtl="0" eaLnBrk="1" latinLnBrk="0" hangingPunct="1">
                  <a:defRPr sz="1800" kern="1200">
                    <a:solidFill>
                      <a:schemeClr val="lt1"/>
                    </a:solidFill>
                    <a:latin typeface="+mn-lt"/>
                    <a:ea typeface="+mn-ea"/>
                    <a:cs typeface="+mn-cs"/>
                  </a:defRPr>
                </a:lvl9pPr>
              </a:lstStyle>
              <a:p>
                <a:pPr algn="ctr"/>
                <a:endParaRPr lang="en-US"/>
              </a:p>
            </p:txBody>
          </p:sp>
          <p:sp>
            <p:nvSpPr>
              <p:cNvPr id="51" name="Freeform 11">
                <a:extLst>
                  <a:ext uri="{FF2B5EF4-FFF2-40B4-BE49-F238E27FC236}">
                    <a16:creationId xmlns:a16="http://schemas.microsoft.com/office/drawing/2014/main" id="{00BCCB48-FB8E-4B66-A754-E1D9E60DF344}"/>
                  </a:ext>
                </a:extLst>
              </p:cNvPr>
              <p:cNvSpPr>
                <a:spLocks/>
              </p:cNvSpPr>
              <p:nvPr/>
            </p:nvSpPr>
            <p:spPr bwMode="auto">
              <a:xfrm>
                <a:off x="4259692" y="4498793"/>
                <a:ext cx="355221" cy="291786"/>
              </a:xfrm>
              <a:custGeom>
                <a:avLst/>
                <a:gdLst>
                  <a:gd name="connsiteX0" fmla="*/ 63500 w 2667000"/>
                  <a:gd name="connsiteY0" fmla="*/ 1381350 h 2190750"/>
                  <a:gd name="connsiteX1" fmla="*/ 222018 w 2667000"/>
                  <a:gd name="connsiteY1" fmla="*/ 1417577 h 2190750"/>
                  <a:gd name="connsiteX2" fmla="*/ 1122426 w 2667000"/>
                  <a:gd name="connsiteY2" fmla="*/ 1417577 h 2190750"/>
                  <a:gd name="connsiteX3" fmla="*/ 1343024 w 2667000"/>
                  <a:gd name="connsiteY3" fmla="*/ 1581987 h 2190750"/>
                  <a:gd name="connsiteX4" fmla="*/ 1563506 w 2667000"/>
                  <a:gd name="connsiteY4" fmla="*/ 1417577 h 2190750"/>
                  <a:gd name="connsiteX5" fmla="*/ 2463912 w 2667000"/>
                  <a:gd name="connsiteY5" fmla="*/ 1417577 h 2190750"/>
                  <a:gd name="connsiteX6" fmla="*/ 2622550 w 2667000"/>
                  <a:gd name="connsiteY6" fmla="*/ 1381542 h 2190750"/>
                  <a:gd name="connsiteX7" fmla="*/ 2622550 w 2667000"/>
                  <a:gd name="connsiteY7" fmla="*/ 1978661 h 2190750"/>
                  <a:gd name="connsiteX8" fmla="*/ 2410244 w 2667000"/>
                  <a:gd name="connsiteY8" fmla="*/ 2190750 h 2190750"/>
                  <a:gd name="connsiteX9" fmla="*/ 275688 w 2667000"/>
                  <a:gd name="connsiteY9" fmla="*/ 2190750 h 2190750"/>
                  <a:gd name="connsiteX10" fmla="*/ 63500 w 2667000"/>
                  <a:gd name="connsiteY10" fmla="*/ 1978661 h 2190750"/>
                  <a:gd name="connsiteX11" fmla="*/ 1343024 w 2667000"/>
                  <a:gd name="connsiteY11" fmla="*/ 1155700 h 2190750"/>
                  <a:gd name="connsiteX12" fmla="*/ 1473820 w 2667000"/>
                  <a:gd name="connsiteY12" fmla="*/ 1286088 h 2190750"/>
                  <a:gd name="connsiteX13" fmla="*/ 1473820 w 2667000"/>
                  <a:gd name="connsiteY13" fmla="*/ 1345363 h 2190750"/>
                  <a:gd name="connsiteX14" fmla="*/ 1343024 w 2667000"/>
                  <a:gd name="connsiteY14" fmla="*/ 1475895 h 2190750"/>
                  <a:gd name="connsiteX15" fmla="*/ 1212466 w 2667000"/>
                  <a:gd name="connsiteY15" fmla="*/ 1345363 h 2190750"/>
                  <a:gd name="connsiteX16" fmla="*/ 1212466 w 2667000"/>
                  <a:gd name="connsiteY16" fmla="*/ 1286088 h 2190750"/>
                  <a:gd name="connsiteX17" fmla="*/ 1343024 w 2667000"/>
                  <a:gd name="connsiteY17" fmla="*/ 1155700 h 2190750"/>
                  <a:gd name="connsiteX18" fmla="*/ 1133626 w 2667000"/>
                  <a:gd name="connsiteY18" fmla="*/ 203200 h 2190750"/>
                  <a:gd name="connsiteX19" fmla="*/ 939800 w 2667000"/>
                  <a:gd name="connsiteY19" fmla="*/ 342900 h 2190750"/>
                  <a:gd name="connsiteX20" fmla="*/ 1735138 w 2667000"/>
                  <a:gd name="connsiteY20" fmla="*/ 342900 h 2190750"/>
                  <a:gd name="connsiteX21" fmla="*/ 1541348 w 2667000"/>
                  <a:gd name="connsiteY21" fmla="*/ 203200 h 2190750"/>
                  <a:gd name="connsiteX22" fmla="*/ 1129276 w 2667000"/>
                  <a:gd name="connsiteY22" fmla="*/ 0 h 2190750"/>
                  <a:gd name="connsiteX23" fmla="*/ 1537724 w 2667000"/>
                  <a:gd name="connsiteY23" fmla="*/ 0 h 2190750"/>
                  <a:gd name="connsiteX24" fmla="*/ 1936044 w 2667000"/>
                  <a:gd name="connsiteY24" fmla="*/ 339833 h 2190750"/>
                  <a:gd name="connsiteX25" fmla="*/ 2445862 w 2667000"/>
                  <a:gd name="connsiteY25" fmla="*/ 339833 h 2190750"/>
                  <a:gd name="connsiteX26" fmla="*/ 2667000 w 2667000"/>
                  <a:gd name="connsiteY26" fmla="*/ 552163 h 2190750"/>
                  <a:gd name="connsiteX27" fmla="*/ 2667000 w 2667000"/>
                  <a:gd name="connsiteY27" fmla="*/ 1041969 h 2190750"/>
                  <a:gd name="connsiteX28" fmla="*/ 2454752 w 2667000"/>
                  <a:gd name="connsiteY28" fmla="*/ 1254125 h 2190750"/>
                  <a:gd name="connsiteX29" fmla="*/ 1563900 w 2667000"/>
                  <a:gd name="connsiteY29" fmla="*/ 1254125 h 2190750"/>
                  <a:gd name="connsiteX30" fmla="*/ 1493150 w 2667000"/>
                  <a:gd name="connsiteY30" fmla="*/ 1098462 h 2190750"/>
                  <a:gd name="connsiteX31" fmla="*/ 1488952 w 2667000"/>
                  <a:gd name="connsiteY31" fmla="*/ 1095095 h 2190750"/>
                  <a:gd name="connsiteX32" fmla="*/ 1459936 w 2667000"/>
                  <a:gd name="connsiteY32" fmla="*/ 1071696 h 2190750"/>
                  <a:gd name="connsiteX33" fmla="*/ 1447958 w 2667000"/>
                  <a:gd name="connsiteY33" fmla="*/ 1065368 h 2190750"/>
                  <a:gd name="connsiteX34" fmla="*/ 1421660 w 2667000"/>
                  <a:gd name="connsiteY34" fmla="*/ 1051607 h 2190750"/>
                  <a:gd name="connsiteX35" fmla="*/ 1399064 w 2667000"/>
                  <a:gd name="connsiteY35" fmla="*/ 1044582 h 2190750"/>
                  <a:gd name="connsiteX36" fmla="*/ 1379432 w 2667000"/>
                  <a:gd name="connsiteY36" fmla="*/ 1038601 h 2190750"/>
                  <a:gd name="connsiteX37" fmla="*/ 1333500 w 2667000"/>
                  <a:gd name="connsiteY37" fmla="*/ 1033956 h 2190750"/>
                  <a:gd name="connsiteX38" fmla="*/ 1287568 w 2667000"/>
                  <a:gd name="connsiteY38" fmla="*/ 1038601 h 2190750"/>
                  <a:gd name="connsiteX39" fmla="*/ 1267812 w 2667000"/>
                  <a:gd name="connsiteY39" fmla="*/ 1044582 h 2190750"/>
                  <a:gd name="connsiteX40" fmla="*/ 1245094 w 2667000"/>
                  <a:gd name="connsiteY40" fmla="*/ 1051607 h 2190750"/>
                  <a:gd name="connsiteX41" fmla="*/ 1218918 w 2667000"/>
                  <a:gd name="connsiteY41" fmla="*/ 1065368 h 2190750"/>
                  <a:gd name="connsiteX42" fmla="*/ 1206940 w 2667000"/>
                  <a:gd name="connsiteY42" fmla="*/ 1071696 h 2190750"/>
                  <a:gd name="connsiteX43" fmla="*/ 1177678 w 2667000"/>
                  <a:gd name="connsiteY43" fmla="*/ 1095095 h 2190750"/>
                  <a:gd name="connsiteX44" fmla="*/ 1173728 w 2667000"/>
                  <a:gd name="connsiteY44" fmla="*/ 1098462 h 2190750"/>
                  <a:gd name="connsiteX45" fmla="*/ 1102978 w 2667000"/>
                  <a:gd name="connsiteY45" fmla="*/ 1254125 h 2190750"/>
                  <a:gd name="connsiteX46" fmla="*/ 212248 w 2667000"/>
                  <a:gd name="connsiteY46" fmla="*/ 1254125 h 2190750"/>
                  <a:gd name="connsiteX47" fmla="*/ 0 w 2667000"/>
                  <a:gd name="connsiteY47" fmla="*/ 1041737 h 2190750"/>
                  <a:gd name="connsiteX48" fmla="*/ 0 w 2667000"/>
                  <a:gd name="connsiteY48" fmla="*/ 552163 h 2190750"/>
                  <a:gd name="connsiteX49" fmla="*/ 221138 w 2667000"/>
                  <a:gd name="connsiteY49" fmla="*/ 339833 h 2190750"/>
                  <a:gd name="connsiteX50" fmla="*/ 730586 w 2667000"/>
                  <a:gd name="connsiteY50" fmla="*/ 339833 h 2190750"/>
                  <a:gd name="connsiteX51" fmla="*/ 1129276 w 2667000"/>
                  <a:gd name="connsiteY51" fmla="*/ 0 h 21907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 ang="0">
                    <a:pos x="connsiteX22" y="connsiteY22"/>
                  </a:cxn>
                  <a:cxn ang="0">
                    <a:pos x="connsiteX23" y="connsiteY23"/>
                  </a:cxn>
                  <a:cxn ang="0">
                    <a:pos x="connsiteX24" y="connsiteY24"/>
                  </a:cxn>
                  <a:cxn ang="0">
                    <a:pos x="connsiteX25" y="connsiteY25"/>
                  </a:cxn>
                  <a:cxn ang="0">
                    <a:pos x="connsiteX26" y="connsiteY26"/>
                  </a:cxn>
                  <a:cxn ang="0">
                    <a:pos x="connsiteX27" y="connsiteY27"/>
                  </a:cxn>
                  <a:cxn ang="0">
                    <a:pos x="connsiteX28" y="connsiteY28"/>
                  </a:cxn>
                  <a:cxn ang="0">
                    <a:pos x="connsiteX29" y="connsiteY29"/>
                  </a:cxn>
                  <a:cxn ang="0">
                    <a:pos x="connsiteX30" y="connsiteY30"/>
                  </a:cxn>
                  <a:cxn ang="0">
                    <a:pos x="connsiteX31" y="connsiteY31"/>
                  </a:cxn>
                  <a:cxn ang="0">
                    <a:pos x="connsiteX32" y="connsiteY32"/>
                  </a:cxn>
                  <a:cxn ang="0">
                    <a:pos x="connsiteX33" y="connsiteY33"/>
                  </a:cxn>
                  <a:cxn ang="0">
                    <a:pos x="connsiteX34" y="connsiteY34"/>
                  </a:cxn>
                  <a:cxn ang="0">
                    <a:pos x="connsiteX35" y="connsiteY35"/>
                  </a:cxn>
                  <a:cxn ang="0">
                    <a:pos x="connsiteX36" y="connsiteY36"/>
                  </a:cxn>
                  <a:cxn ang="0">
                    <a:pos x="connsiteX37" y="connsiteY37"/>
                  </a:cxn>
                  <a:cxn ang="0">
                    <a:pos x="connsiteX38" y="connsiteY38"/>
                  </a:cxn>
                  <a:cxn ang="0">
                    <a:pos x="connsiteX39" y="connsiteY39"/>
                  </a:cxn>
                  <a:cxn ang="0">
                    <a:pos x="connsiteX40" y="connsiteY40"/>
                  </a:cxn>
                  <a:cxn ang="0">
                    <a:pos x="connsiteX41" y="connsiteY41"/>
                  </a:cxn>
                  <a:cxn ang="0">
                    <a:pos x="connsiteX42" y="connsiteY42"/>
                  </a:cxn>
                  <a:cxn ang="0">
                    <a:pos x="connsiteX43" y="connsiteY43"/>
                  </a:cxn>
                  <a:cxn ang="0">
                    <a:pos x="connsiteX44" y="connsiteY44"/>
                  </a:cxn>
                  <a:cxn ang="0">
                    <a:pos x="connsiteX45" y="connsiteY45"/>
                  </a:cxn>
                  <a:cxn ang="0">
                    <a:pos x="connsiteX46" y="connsiteY46"/>
                  </a:cxn>
                  <a:cxn ang="0">
                    <a:pos x="connsiteX47" y="connsiteY47"/>
                  </a:cxn>
                  <a:cxn ang="0">
                    <a:pos x="connsiteX48" y="connsiteY48"/>
                  </a:cxn>
                  <a:cxn ang="0">
                    <a:pos x="connsiteX49" y="connsiteY49"/>
                  </a:cxn>
                  <a:cxn ang="0">
                    <a:pos x="connsiteX50" y="connsiteY50"/>
                  </a:cxn>
                  <a:cxn ang="0">
                    <a:pos x="connsiteX51" y="connsiteY51"/>
                  </a:cxn>
                </a:cxnLst>
                <a:rect l="l" t="t" r="r" b="b"/>
                <a:pathLst>
                  <a:path w="2667000" h="2190750">
                    <a:moveTo>
                      <a:pt x="63500" y="1381350"/>
                    </a:moveTo>
                    <a:cubicBezTo>
                      <a:pt x="111720" y="1404352"/>
                      <a:pt x="165270" y="1417577"/>
                      <a:pt x="222018" y="1417577"/>
                    </a:cubicBezTo>
                    <a:lnTo>
                      <a:pt x="1122426" y="1417577"/>
                    </a:lnTo>
                    <a:cubicBezTo>
                      <a:pt x="1151570" y="1512265"/>
                      <a:pt x="1238768" y="1581987"/>
                      <a:pt x="1343024" y="1581987"/>
                    </a:cubicBezTo>
                    <a:cubicBezTo>
                      <a:pt x="1447164" y="1581987"/>
                      <a:pt x="1534480" y="1512265"/>
                      <a:pt x="1563506" y="1417577"/>
                    </a:cubicBezTo>
                    <a:cubicBezTo>
                      <a:pt x="1563506" y="1417577"/>
                      <a:pt x="2463912" y="1417577"/>
                      <a:pt x="2463912" y="1417577"/>
                    </a:cubicBezTo>
                    <a:cubicBezTo>
                      <a:pt x="2520780" y="1417577"/>
                      <a:pt x="2574330" y="1404352"/>
                      <a:pt x="2622550" y="1381542"/>
                    </a:cubicBezTo>
                    <a:lnTo>
                      <a:pt x="2622550" y="1978661"/>
                    </a:lnTo>
                    <a:cubicBezTo>
                      <a:pt x="2622550" y="2095248"/>
                      <a:pt x="2527178" y="2190750"/>
                      <a:pt x="2410244" y="2190750"/>
                    </a:cubicBezTo>
                    <a:lnTo>
                      <a:pt x="275688" y="2190750"/>
                    </a:lnTo>
                    <a:cubicBezTo>
                      <a:pt x="158754" y="2190750"/>
                      <a:pt x="63500" y="2095248"/>
                      <a:pt x="63500" y="1978661"/>
                    </a:cubicBezTo>
                    <a:close/>
                    <a:moveTo>
                      <a:pt x="1343024" y="1155700"/>
                    </a:moveTo>
                    <a:cubicBezTo>
                      <a:pt x="1415294" y="1155700"/>
                      <a:pt x="1473820" y="1213826"/>
                      <a:pt x="1473820" y="1286088"/>
                    </a:cubicBezTo>
                    <a:lnTo>
                      <a:pt x="1473820" y="1345363"/>
                    </a:lnTo>
                    <a:cubicBezTo>
                      <a:pt x="1473820" y="1417290"/>
                      <a:pt x="1415294" y="1475895"/>
                      <a:pt x="1343024" y="1475895"/>
                    </a:cubicBezTo>
                    <a:cubicBezTo>
                      <a:pt x="1270636" y="1475895"/>
                      <a:pt x="1212466" y="1417290"/>
                      <a:pt x="1212466" y="1345363"/>
                    </a:cubicBezTo>
                    <a:lnTo>
                      <a:pt x="1212466" y="1286088"/>
                    </a:lnTo>
                    <a:cubicBezTo>
                      <a:pt x="1212466" y="1213826"/>
                      <a:pt x="1270636" y="1155700"/>
                      <a:pt x="1343024" y="1155700"/>
                    </a:cubicBezTo>
                    <a:close/>
                    <a:moveTo>
                      <a:pt x="1133626" y="203200"/>
                    </a:moveTo>
                    <a:cubicBezTo>
                      <a:pt x="1042974" y="203200"/>
                      <a:pt x="966900" y="262204"/>
                      <a:pt x="939800" y="342900"/>
                    </a:cubicBezTo>
                    <a:cubicBezTo>
                      <a:pt x="939800" y="342900"/>
                      <a:pt x="1735138" y="342900"/>
                      <a:pt x="1735138" y="342900"/>
                    </a:cubicBezTo>
                    <a:cubicBezTo>
                      <a:pt x="1708038" y="262204"/>
                      <a:pt x="1631928" y="203200"/>
                      <a:pt x="1541348" y="203200"/>
                    </a:cubicBezTo>
                    <a:close/>
                    <a:moveTo>
                      <a:pt x="1129276" y="0"/>
                    </a:moveTo>
                    <a:lnTo>
                      <a:pt x="1537724" y="0"/>
                    </a:lnTo>
                    <a:cubicBezTo>
                      <a:pt x="1738612" y="0"/>
                      <a:pt x="1905546" y="147650"/>
                      <a:pt x="1936044" y="339833"/>
                    </a:cubicBezTo>
                    <a:lnTo>
                      <a:pt x="2445862" y="339833"/>
                    </a:lnTo>
                    <a:cubicBezTo>
                      <a:pt x="2567482" y="339833"/>
                      <a:pt x="2667000" y="435402"/>
                      <a:pt x="2667000" y="552163"/>
                    </a:cubicBezTo>
                    <a:lnTo>
                      <a:pt x="2667000" y="1041969"/>
                    </a:lnTo>
                    <a:cubicBezTo>
                      <a:pt x="2667000" y="1159079"/>
                      <a:pt x="2571804" y="1254125"/>
                      <a:pt x="2454752" y="1254125"/>
                    </a:cubicBezTo>
                    <a:lnTo>
                      <a:pt x="1563900" y="1254125"/>
                    </a:lnTo>
                    <a:cubicBezTo>
                      <a:pt x="1560812" y="1192928"/>
                      <a:pt x="1534636" y="1138293"/>
                      <a:pt x="1493150" y="1098462"/>
                    </a:cubicBezTo>
                    <a:cubicBezTo>
                      <a:pt x="1491792" y="1097127"/>
                      <a:pt x="1490310" y="1096314"/>
                      <a:pt x="1488952" y="1095095"/>
                    </a:cubicBezTo>
                    <a:cubicBezTo>
                      <a:pt x="1479938" y="1086734"/>
                      <a:pt x="1470308" y="1078722"/>
                      <a:pt x="1459936" y="1071696"/>
                    </a:cubicBezTo>
                    <a:cubicBezTo>
                      <a:pt x="1455984" y="1069374"/>
                      <a:pt x="1451910" y="1067632"/>
                      <a:pt x="1447958" y="1065368"/>
                    </a:cubicBezTo>
                    <a:cubicBezTo>
                      <a:pt x="1439440" y="1060374"/>
                      <a:pt x="1430920" y="1055439"/>
                      <a:pt x="1421660" y="1051607"/>
                    </a:cubicBezTo>
                    <a:cubicBezTo>
                      <a:pt x="1414250" y="1048472"/>
                      <a:pt x="1406596" y="1046614"/>
                      <a:pt x="1399064" y="1044582"/>
                    </a:cubicBezTo>
                    <a:cubicBezTo>
                      <a:pt x="1392272" y="1042491"/>
                      <a:pt x="1386100" y="1039937"/>
                      <a:pt x="1379432" y="1038601"/>
                    </a:cubicBezTo>
                    <a:cubicBezTo>
                      <a:pt x="1364616" y="1035466"/>
                      <a:pt x="1349304" y="1033956"/>
                      <a:pt x="1333500" y="1033956"/>
                    </a:cubicBezTo>
                    <a:cubicBezTo>
                      <a:pt x="1317820" y="1033956"/>
                      <a:pt x="1302384" y="1035466"/>
                      <a:pt x="1287568" y="1038601"/>
                    </a:cubicBezTo>
                    <a:cubicBezTo>
                      <a:pt x="1280900" y="1039937"/>
                      <a:pt x="1274604" y="1042491"/>
                      <a:pt x="1267812" y="1044582"/>
                    </a:cubicBezTo>
                    <a:cubicBezTo>
                      <a:pt x="1260404" y="1046614"/>
                      <a:pt x="1252378" y="1048472"/>
                      <a:pt x="1245094" y="1051607"/>
                    </a:cubicBezTo>
                    <a:cubicBezTo>
                      <a:pt x="1236080" y="1055207"/>
                      <a:pt x="1227438" y="1060374"/>
                      <a:pt x="1218918" y="1065368"/>
                    </a:cubicBezTo>
                    <a:cubicBezTo>
                      <a:pt x="1214966" y="1067632"/>
                      <a:pt x="1210646" y="1069374"/>
                      <a:pt x="1206940" y="1071696"/>
                    </a:cubicBezTo>
                    <a:cubicBezTo>
                      <a:pt x="1196570" y="1078722"/>
                      <a:pt x="1187062" y="1086734"/>
                      <a:pt x="1177678" y="1095095"/>
                    </a:cubicBezTo>
                    <a:cubicBezTo>
                      <a:pt x="1176320" y="1096314"/>
                      <a:pt x="1174838" y="1097127"/>
                      <a:pt x="1173728" y="1098462"/>
                    </a:cubicBezTo>
                    <a:cubicBezTo>
                      <a:pt x="1132364" y="1137944"/>
                      <a:pt x="1105940" y="1192928"/>
                      <a:pt x="1102978" y="1254125"/>
                    </a:cubicBezTo>
                    <a:lnTo>
                      <a:pt x="212248" y="1254125"/>
                    </a:lnTo>
                    <a:cubicBezTo>
                      <a:pt x="95198" y="1254125"/>
                      <a:pt x="0" y="1159079"/>
                      <a:pt x="0" y="1041737"/>
                    </a:cubicBezTo>
                    <a:lnTo>
                      <a:pt x="0" y="552163"/>
                    </a:lnTo>
                    <a:cubicBezTo>
                      <a:pt x="0" y="435402"/>
                      <a:pt x="99518" y="339833"/>
                      <a:pt x="221138" y="339833"/>
                    </a:cubicBezTo>
                    <a:lnTo>
                      <a:pt x="730586" y="339833"/>
                    </a:lnTo>
                    <a:cubicBezTo>
                      <a:pt x="761454" y="147650"/>
                      <a:pt x="928388" y="0"/>
                      <a:pt x="1129276" y="0"/>
                    </a:cubicBezTo>
                    <a:close/>
                  </a:path>
                </a:pathLst>
              </a:custGeom>
              <a:solidFill>
                <a:schemeClr val="bg1"/>
              </a:solidFill>
              <a:ln>
                <a:noFill/>
              </a:ln>
            </p:spPr>
            <p:txBody>
              <a:bodyPr wrap="square" lIns="0" tIns="0" rIns="0" bIns="0">
                <a:no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sp>
            <p:nvSpPr>
              <p:cNvPr id="62" name="TextBox 17">
                <a:extLst>
                  <a:ext uri="{FF2B5EF4-FFF2-40B4-BE49-F238E27FC236}">
                    <a16:creationId xmlns:a16="http://schemas.microsoft.com/office/drawing/2014/main" id="{C626FE5A-126D-444D-92B2-337AE7F0603E}"/>
                  </a:ext>
                </a:extLst>
              </p:cNvPr>
              <p:cNvSpPr txBox="1"/>
              <p:nvPr/>
            </p:nvSpPr>
            <p:spPr>
              <a:xfrm>
                <a:off x="3905082" y="5188554"/>
                <a:ext cx="1704975" cy="369332"/>
              </a:xfrm>
              <a:prstGeom prst="rect">
                <a:avLst/>
              </a:prstGeom>
              <a:noFill/>
            </p:spPr>
            <p:txBody>
              <a:bodyPr wrap="square" numCol="1" spcCol="457200"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b="1" dirty="0">
                    <a:solidFill>
                      <a:schemeClr val="accent3"/>
                    </a:solidFill>
                    <a:latin typeface="Roboto" panose="02000000000000000000" pitchFamily="2" charset="0"/>
                    <a:ea typeface="Roboto" panose="02000000000000000000" pitchFamily="2" charset="0"/>
                    <a:cs typeface="Montserrat" charset="0"/>
                  </a:rPr>
                  <a:t>HEADING ONE</a:t>
                </a:r>
              </a:p>
            </p:txBody>
          </p:sp>
        </p:grpSp>
        <p:sp>
          <p:nvSpPr>
            <p:cNvPr id="41" name="Rectangle 40">
              <a:extLst>
                <a:ext uri="{FF2B5EF4-FFF2-40B4-BE49-F238E27FC236}">
                  <a16:creationId xmlns:a16="http://schemas.microsoft.com/office/drawing/2014/main" id="{AE0A2C89-24A5-48EF-8F4F-F5DDBE76C4D8}"/>
                </a:ext>
              </a:extLst>
            </p:cNvPr>
            <p:cNvSpPr>
              <a:spLocks noChangeArrowheads="1"/>
            </p:cNvSpPr>
            <p:nvPr/>
          </p:nvSpPr>
          <p:spPr bwMode="auto">
            <a:xfrm>
              <a:off x="593090" y="2494089"/>
              <a:ext cx="4894263" cy="1330325"/>
            </a:xfrm>
            <a:prstGeom prst="rect">
              <a:avLst/>
            </a:prstGeom>
            <a:solidFill>
              <a:schemeClr val="bg1">
                <a:lumMod val="95000"/>
              </a:schemeClr>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sp>
          <p:nvSpPr>
            <p:cNvPr id="42" name="TextBox 64">
              <a:extLst>
                <a:ext uri="{FF2B5EF4-FFF2-40B4-BE49-F238E27FC236}">
                  <a16:creationId xmlns:a16="http://schemas.microsoft.com/office/drawing/2014/main" id="{CC33AD8B-D3A8-41B1-B23B-ABEEDF3416ED}"/>
                </a:ext>
              </a:extLst>
            </p:cNvPr>
            <p:cNvSpPr txBox="1"/>
            <p:nvPr/>
          </p:nvSpPr>
          <p:spPr>
            <a:xfrm>
              <a:off x="472440" y="584327"/>
              <a:ext cx="4219575" cy="733534"/>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500"/>
                </a:lnSpc>
              </a:pPr>
              <a:r>
                <a:rPr lang="en-US" sz="4000" b="1" dirty="0">
                  <a:solidFill>
                    <a:schemeClr val="accent2"/>
                  </a:solidFill>
                  <a:latin typeface="Roboto" panose="02000000000000000000" pitchFamily="2" charset="0"/>
                  <a:ea typeface="Roboto" panose="02000000000000000000" pitchFamily="2" charset="0"/>
                  <a:cs typeface="Open Sans Extrabold" panose="020B0906030804020204" pitchFamily="34" charset="0"/>
                </a:rPr>
                <a:t>ABOUT US</a:t>
              </a:r>
            </a:p>
            <a:p>
              <a:pPr>
                <a:lnSpc>
                  <a:spcPts val="2500"/>
                </a:lnSpc>
              </a:pPr>
              <a:r>
                <a:rPr lang="en-US" b="1" dirty="0">
                  <a:solidFill>
                    <a:schemeClr val="tx1">
                      <a:lumMod val="50000"/>
                      <a:lumOff val="50000"/>
                    </a:schemeClr>
                  </a:solidFill>
                  <a:latin typeface="Roboto" panose="02000000000000000000" pitchFamily="2" charset="0"/>
                  <a:ea typeface="Roboto" panose="02000000000000000000" pitchFamily="2" charset="0"/>
                  <a:cs typeface="Open Sans Semibold" panose="020B0706030804020204" pitchFamily="34" charset="0"/>
                </a:rPr>
                <a:t>INFOGRAPHIC SLIDES</a:t>
              </a:r>
            </a:p>
          </p:txBody>
        </p:sp>
        <p:sp>
          <p:nvSpPr>
            <p:cNvPr id="44" name="TextBox 65">
              <a:extLst>
                <a:ext uri="{FF2B5EF4-FFF2-40B4-BE49-F238E27FC236}">
                  <a16:creationId xmlns:a16="http://schemas.microsoft.com/office/drawing/2014/main" id="{1C849035-043F-430E-A167-B5F8F5A0C8F0}"/>
                </a:ext>
              </a:extLst>
            </p:cNvPr>
            <p:cNvSpPr txBox="1"/>
            <p:nvPr/>
          </p:nvSpPr>
          <p:spPr>
            <a:xfrm>
              <a:off x="491490" y="1413002"/>
              <a:ext cx="4894263" cy="69301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600"/>
                </a:lnSpc>
              </a:pPr>
              <a:r>
                <a:rPr lang="en-US" sz="1100" dirty="0">
                  <a:solidFill>
                    <a:schemeClr val="tx1">
                      <a:lumMod val="75000"/>
                      <a:lumOff val="25000"/>
                    </a:schemeClr>
                  </a:solidFill>
                  <a:latin typeface="Lato" panose="020F0502020204030203" pitchFamily="34" charset="0"/>
                  <a:ea typeface="Lato" panose="020F0502020204030203" pitchFamily="34" charset="0"/>
                  <a:cs typeface="Lato" panose="020F0502020204030203" pitchFamily="34" charset="0"/>
                </a:rPr>
                <a:t>Contrary to popular belief, Lorem Ipsum is not simply random text. It has roots in a piece of classical Latin literature from 45 BC, making it over 2000 years old. Richard McClintock, a Latin professor at</a:t>
              </a:r>
            </a:p>
          </p:txBody>
        </p:sp>
        <p:grpSp>
          <p:nvGrpSpPr>
            <p:cNvPr id="46" name="Group 45">
              <a:extLst>
                <a:ext uri="{FF2B5EF4-FFF2-40B4-BE49-F238E27FC236}">
                  <a16:creationId xmlns:a16="http://schemas.microsoft.com/office/drawing/2014/main" id="{5EE6E291-806D-4261-9C4E-6A3F44FD3102}"/>
                </a:ext>
              </a:extLst>
            </p:cNvPr>
            <p:cNvGrpSpPr/>
            <p:nvPr/>
          </p:nvGrpSpPr>
          <p:grpSpPr>
            <a:xfrm>
              <a:off x="894693" y="2808743"/>
              <a:ext cx="4291056" cy="701016"/>
              <a:chOff x="6515648" y="3244527"/>
              <a:chExt cx="4291056" cy="701016"/>
            </a:xfrm>
          </p:grpSpPr>
          <p:grpSp>
            <p:nvGrpSpPr>
              <p:cNvPr id="55" name="Group 54">
                <a:extLst>
                  <a:ext uri="{FF2B5EF4-FFF2-40B4-BE49-F238E27FC236}">
                    <a16:creationId xmlns:a16="http://schemas.microsoft.com/office/drawing/2014/main" id="{1A6D3B40-F3EB-4D22-A097-BCABD6F35DC6}"/>
                  </a:ext>
                </a:extLst>
              </p:cNvPr>
              <p:cNvGrpSpPr/>
              <p:nvPr/>
            </p:nvGrpSpPr>
            <p:grpSpPr>
              <a:xfrm>
                <a:off x="8901621" y="3244607"/>
                <a:ext cx="1905083" cy="684249"/>
                <a:chOff x="8643580" y="4305951"/>
                <a:chExt cx="1905083" cy="684249"/>
              </a:xfrm>
            </p:grpSpPr>
            <p:grpSp>
              <p:nvGrpSpPr>
                <p:cNvPr id="67" name="Group 66">
                  <a:extLst>
                    <a:ext uri="{FF2B5EF4-FFF2-40B4-BE49-F238E27FC236}">
                      <a16:creationId xmlns:a16="http://schemas.microsoft.com/office/drawing/2014/main" id="{8E38CB73-DE1A-49AE-9808-69E036FF0F97}"/>
                    </a:ext>
                  </a:extLst>
                </p:cNvPr>
                <p:cNvGrpSpPr/>
                <p:nvPr/>
              </p:nvGrpSpPr>
              <p:grpSpPr>
                <a:xfrm>
                  <a:off x="9378532" y="4305951"/>
                  <a:ext cx="1170131" cy="684249"/>
                  <a:chOff x="9519152" y="3025166"/>
                  <a:chExt cx="1170131" cy="684249"/>
                </a:xfrm>
              </p:grpSpPr>
              <p:sp>
                <p:nvSpPr>
                  <p:cNvPr id="69" name="TextBox 116">
                    <a:extLst>
                      <a:ext uri="{FF2B5EF4-FFF2-40B4-BE49-F238E27FC236}">
                        <a16:creationId xmlns:a16="http://schemas.microsoft.com/office/drawing/2014/main" id="{DBB04860-F294-4178-8D2F-A72504F4AC9F}"/>
                      </a:ext>
                    </a:extLst>
                  </p:cNvPr>
                  <p:cNvSpPr txBox="1"/>
                  <p:nvPr/>
                </p:nvSpPr>
                <p:spPr>
                  <a:xfrm>
                    <a:off x="9519152" y="3025166"/>
                    <a:ext cx="1073694" cy="40011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2000" dirty="0">
                        <a:solidFill>
                          <a:schemeClr val="accent3"/>
                        </a:solidFill>
                        <a:latin typeface="Lato" panose="020F0502020204030203" pitchFamily="34" charset="0"/>
                        <a:ea typeface="Lato" panose="020F0502020204030203" pitchFamily="34" charset="0"/>
                        <a:cs typeface="Lato" panose="020F0502020204030203" pitchFamily="34" charset="0"/>
                      </a:rPr>
                      <a:t>300.8K</a:t>
                    </a:r>
                  </a:p>
                </p:txBody>
              </p:sp>
              <p:sp>
                <p:nvSpPr>
                  <p:cNvPr id="70" name="TextBox 117">
                    <a:extLst>
                      <a:ext uri="{FF2B5EF4-FFF2-40B4-BE49-F238E27FC236}">
                        <a16:creationId xmlns:a16="http://schemas.microsoft.com/office/drawing/2014/main" id="{F1D85564-6651-4D94-B0F2-C6DF36283BBF}"/>
                      </a:ext>
                    </a:extLst>
                  </p:cNvPr>
                  <p:cNvSpPr txBox="1"/>
                  <p:nvPr/>
                </p:nvSpPr>
                <p:spPr>
                  <a:xfrm>
                    <a:off x="9519153" y="3325912"/>
                    <a:ext cx="1170130" cy="383503"/>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200"/>
                      </a:lnSpc>
                    </a:pPr>
                    <a:r>
                      <a:rPr lang="en-US" sz="8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rPr>
                      <a:t>Contrary to popular belief, Lorem Ipsum</a:t>
                    </a:r>
                  </a:p>
                </p:txBody>
              </p:sp>
            </p:grpSp>
            <p:sp>
              <p:nvSpPr>
                <p:cNvPr id="68" name="Freeform 6">
                  <a:extLst>
                    <a:ext uri="{FF2B5EF4-FFF2-40B4-BE49-F238E27FC236}">
                      <a16:creationId xmlns:a16="http://schemas.microsoft.com/office/drawing/2014/main" id="{5C6DCD0C-13DF-44D0-8220-751CC8B26EB9}"/>
                    </a:ext>
                  </a:extLst>
                </p:cNvPr>
                <p:cNvSpPr>
                  <a:spLocks noEditPoints="1"/>
                </p:cNvSpPr>
                <p:nvPr/>
              </p:nvSpPr>
              <p:spPr bwMode="auto">
                <a:xfrm>
                  <a:off x="8643580" y="4372293"/>
                  <a:ext cx="585833" cy="571444"/>
                </a:xfrm>
                <a:custGeom>
                  <a:avLst/>
                  <a:gdLst>
                    <a:gd name="T0" fmla="*/ 121 w 123"/>
                    <a:gd name="T1" fmla="*/ 104 h 122"/>
                    <a:gd name="T2" fmla="*/ 97 w 123"/>
                    <a:gd name="T3" fmla="*/ 79 h 122"/>
                    <a:gd name="T4" fmla="*/ 114 w 123"/>
                    <a:gd name="T5" fmla="*/ 69 h 122"/>
                    <a:gd name="T6" fmla="*/ 116 w 123"/>
                    <a:gd name="T7" fmla="*/ 65 h 122"/>
                    <a:gd name="T8" fmla="*/ 114 w 123"/>
                    <a:gd name="T9" fmla="*/ 62 h 122"/>
                    <a:gd name="T10" fmla="*/ 36 w 123"/>
                    <a:gd name="T11" fmla="*/ 31 h 122"/>
                    <a:gd name="T12" fmla="*/ 31 w 123"/>
                    <a:gd name="T13" fmla="*/ 32 h 122"/>
                    <a:gd name="T14" fmla="*/ 31 w 123"/>
                    <a:gd name="T15" fmla="*/ 36 h 122"/>
                    <a:gd name="T16" fmla="*/ 62 w 123"/>
                    <a:gd name="T17" fmla="*/ 114 h 122"/>
                    <a:gd name="T18" fmla="*/ 65 w 123"/>
                    <a:gd name="T19" fmla="*/ 116 h 122"/>
                    <a:gd name="T20" fmla="*/ 69 w 123"/>
                    <a:gd name="T21" fmla="*/ 114 h 122"/>
                    <a:gd name="T22" fmla="*/ 79 w 123"/>
                    <a:gd name="T23" fmla="*/ 97 h 122"/>
                    <a:gd name="T24" fmla="*/ 103 w 123"/>
                    <a:gd name="T25" fmla="*/ 121 h 122"/>
                    <a:gd name="T26" fmla="*/ 106 w 123"/>
                    <a:gd name="T27" fmla="*/ 122 h 122"/>
                    <a:gd name="T28" fmla="*/ 109 w 123"/>
                    <a:gd name="T29" fmla="*/ 121 h 122"/>
                    <a:gd name="T30" fmla="*/ 121 w 123"/>
                    <a:gd name="T31" fmla="*/ 109 h 122"/>
                    <a:gd name="T32" fmla="*/ 121 w 123"/>
                    <a:gd name="T33" fmla="*/ 104 h 122"/>
                    <a:gd name="T34" fmla="*/ 18 w 123"/>
                    <a:gd name="T35" fmla="*/ 12 h 122"/>
                    <a:gd name="T36" fmla="*/ 12 w 123"/>
                    <a:gd name="T37" fmla="*/ 12 h 122"/>
                    <a:gd name="T38" fmla="*/ 12 w 123"/>
                    <a:gd name="T39" fmla="*/ 18 h 122"/>
                    <a:gd name="T40" fmla="*/ 21 w 123"/>
                    <a:gd name="T41" fmla="*/ 27 h 122"/>
                    <a:gd name="T42" fmla="*/ 24 w 123"/>
                    <a:gd name="T43" fmla="*/ 28 h 122"/>
                    <a:gd name="T44" fmla="*/ 27 w 123"/>
                    <a:gd name="T45" fmla="*/ 27 h 122"/>
                    <a:gd name="T46" fmla="*/ 27 w 123"/>
                    <a:gd name="T47" fmla="*/ 21 h 122"/>
                    <a:gd name="T48" fmla="*/ 18 w 123"/>
                    <a:gd name="T49" fmla="*/ 12 h 122"/>
                    <a:gd name="T50" fmla="*/ 21 w 123"/>
                    <a:gd name="T51" fmla="*/ 40 h 122"/>
                    <a:gd name="T52" fmla="*/ 17 w 123"/>
                    <a:gd name="T53" fmla="*/ 36 h 122"/>
                    <a:gd name="T54" fmla="*/ 4 w 123"/>
                    <a:gd name="T55" fmla="*/ 36 h 122"/>
                    <a:gd name="T56" fmla="*/ 0 w 123"/>
                    <a:gd name="T57" fmla="*/ 40 h 122"/>
                    <a:gd name="T58" fmla="*/ 4 w 123"/>
                    <a:gd name="T59" fmla="*/ 44 h 122"/>
                    <a:gd name="T60" fmla="*/ 17 w 123"/>
                    <a:gd name="T61" fmla="*/ 44 h 122"/>
                    <a:gd name="T62" fmla="*/ 21 w 123"/>
                    <a:gd name="T63" fmla="*/ 40 h 122"/>
                    <a:gd name="T64" fmla="*/ 19 w 123"/>
                    <a:gd name="T65" fmla="*/ 53 h 122"/>
                    <a:gd name="T66" fmla="*/ 10 w 123"/>
                    <a:gd name="T67" fmla="*/ 62 h 122"/>
                    <a:gd name="T68" fmla="*/ 10 w 123"/>
                    <a:gd name="T69" fmla="*/ 68 h 122"/>
                    <a:gd name="T70" fmla="*/ 13 w 123"/>
                    <a:gd name="T71" fmla="*/ 69 h 122"/>
                    <a:gd name="T72" fmla="*/ 16 w 123"/>
                    <a:gd name="T73" fmla="*/ 68 h 122"/>
                    <a:gd name="T74" fmla="*/ 25 w 123"/>
                    <a:gd name="T75" fmla="*/ 59 h 122"/>
                    <a:gd name="T76" fmla="*/ 25 w 123"/>
                    <a:gd name="T77" fmla="*/ 53 h 122"/>
                    <a:gd name="T78" fmla="*/ 19 w 123"/>
                    <a:gd name="T79" fmla="*/ 53 h 122"/>
                    <a:gd name="T80" fmla="*/ 40 w 123"/>
                    <a:gd name="T81" fmla="*/ 21 h 122"/>
                    <a:gd name="T82" fmla="*/ 44 w 123"/>
                    <a:gd name="T83" fmla="*/ 17 h 122"/>
                    <a:gd name="T84" fmla="*/ 44 w 123"/>
                    <a:gd name="T85" fmla="*/ 4 h 122"/>
                    <a:gd name="T86" fmla="*/ 40 w 123"/>
                    <a:gd name="T87" fmla="*/ 0 h 122"/>
                    <a:gd name="T88" fmla="*/ 36 w 123"/>
                    <a:gd name="T89" fmla="*/ 4 h 122"/>
                    <a:gd name="T90" fmla="*/ 36 w 123"/>
                    <a:gd name="T91" fmla="*/ 17 h 122"/>
                    <a:gd name="T92" fmla="*/ 40 w 123"/>
                    <a:gd name="T93" fmla="*/ 21 h 122"/>
                    <a:gd name="T94" fmla="*/ 56 w 123"/>
                    <a:gd name="T95" fmla="*/ 26 h 122"/>
                    <a:gd name="T96" fmla="*/ 59 w 123"/>
                    <a:gd name="T97" fmla="*/ 25 h 122"/>
                    <a:gd name="T98" fmla="*/ 68 w 123"/>
                    <a:gd name="T99" fmla="*/ 16 h 122"/>
                    <a:gd name="T100" fmla="*/ 68 w 123"/>
                    <a:gd name="T101" fmla="*/ 10 h 122"/>
                    <a:gd name="T102" fmla="*/ 62 w 123"/>
                    <a:gd name="T103" fmla="*/ 10 h 122"/>
                    <a:gd name="T104" fmla="*/ 53 w 123"/>
                    <a:gd name="T105" fmla="*/ 19 h 122"/>
                    <a:gd name="T106" fmla="*/ 53 w 123"/>
                    <a:gd name="T107" fmla="*/ 25 h 122"/>
                    <a:gd name="T108" fmla="*/ 56 w 123"/>
                    <a:gd name="T109" fmla="*/ 26 h 1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23" h="122">
                      <a:moveTo>
                        <a:pt x="121" y="104"/>
                      </a:moveTo>
                      <a:cubicBezTo>
                        <a:pt x="97" y="79"/>
                        <a:pt x="97" y="79"/>
                        <a:pt x="97" y="79"/>
                      </a:cubicBezTo>
                      <a:cubicBezTo>
                        <a:pt x="114" y="69"/>
                        <a:pt x="114" y="69"/>
                        <a:pt x="114" y="69"/>
                      </a:cubicBezTo>
                      <a:cubicBezTo>
                        <a:pt x="116" y="68"/>
                        <a:pt x="116" y="67"/>
                        <a:pt x="116" y="65"/>
                      </a:cubicBezTo>
                      <a:cubicBezTo>
                        <a:pt x="116" y="64"/>
                        <a:pt x="115" y="62"/>
                        <a:pt x="114" y="62"/>
                      </a:cubicBezTo>
                      <a:cubicBezTo>
                        <a:pt x="36" y="31"/>
                        <a:pt x="36" y="31"/>
                        <a:pt x="36" y="31"/>
                      </a:cubicBezTo>
                      <a:cubicBezTo>
                        <a:pt x="34" y="30"/>
                        <a:pt x="33" y="30"/>
                        <a:pt x="31" y="32"/>
                      </a:cubicBezTo>
                      <a:cubicBezTo>
                        <a:pt x="30" y="33"/>
                        <a:pt x="30" y="34"/>
                        <a:pt x="31" y="36"/>
                      </a:cubicBezTo>
                      <a:cubicBezTo>
                        <a:pt x="62" y="114"/>
                        <a:pt x="62" y="114"/>
                        <a:pt x="62" y="114"/>
                      </a:cubicBezTo>
                      <a:cubicBezTo>
                        <a:pt x="62" y="115"/>
                        <a:pt x="64" y="116"/>
                        <a:pt x="65" y="116"/>
                      </a:cubicBezTo>
                      <a:cubicBezTo>
                        <a:pt x="67" y="116"/>
                        <a:pt x="68" y="116"/>
                        <a:pt x="69" y="114"/>
                      </a:cubicBezTo>
                      <a:cubicBezTo>
                        <a:pt x="79" y="97"/>
                        <a:pt x="79" y="97"/>
                        <a:pt x="79" y="97"/>
                      </a:cubicBezTo>
                      <a:cubicBezTo>
                        <a:pt x="103" y="121"/>
                        <a:pt x="103" y="121"/>
                        <a:pt x="103" y="121"/>
                      </a:cubicBezTo>
                      <a:cubicBezTo>
                        <a:pt x="104" y="122"/>
                        <a:pt x="105" y="122"/>
                        <a:pt x="106" y="122"/>
                      </a:cubicBezTo>
                      <a:cubicBezTo>
                        <a:pt x="107" y="122"/>
                        <a:pt x="109" y="122"/>
                        <a:pt x="109" y="121"/>
                      </a:cubicBezTo>
                      <a:cubicBezTo>
                        <a:pt x="121" y="109"/>
                        <a:pt x="121" y="109"/>
                        <a:pt x="121" y="109"/>
                      </a:cubicBezTo>
                      <a:cubicBezTo>
                        <a:pt x="123" y="108"/>
                        <a:pt x="123" y="105"/>
                        <a:pt x="121" y="104"/>
                      </a:cubicBezTo>
                      <a:close/>
                      <a:moveTo>
                        <a:pt x="18" y="12"/>
                      </a:moveTo>
                      <a:cubicBezTo>
                        <a:pt x="16" y="10"/>
                        <a:pt x="13" y="10"/>
                        <a:pt x="12" y="12"/>
                      </a:cubicBezTo>
                      <a:cubicBezTo>
                        <a:pt x="10" y="13"/>
                        <a:pt x="10" y="16"/>
                        <a:pt x="12" y="18"/>
                      </a:cubicBezTo>
                      <a:cubicBezTo>
                        <a:pt x="21" y="27"/>
                        <a:pt x="21" y="27"/>
                        <a:pt x="21" y="27"/>
                      </a:cubicBezTo>
                      <a:cubicBezTo>
                        <a:pt x="22" y="28"/>
                        <a:pt x="23" y="28"/>
                        <a:pt x="24" y="28"/>
                      </a:cubicBezTo>
                      <a:cubicBezTo>
                        <a:pt x="25" y="28"/>
                        <a:pt x="26" y="28"/>
                        <a:pt x="27" y="27"/>
                      </a:cubicBezTo>
                      <a:cubicBezTo>
                        <a:pt x="28" y="25"/>
                        <a:pt x="28" y="23"/>
                        <a:pt x="27" y="21"/>
                      </a:cubicBezTo>
                      <a:lnTo>
                        <a:pt x="18" y="12"/>
                      </a:lnTo>
                      <a:close/>
                      <a:moveTo>
                        <a:pt x="21" y="40"/>
                      </a:moveTo>
                      <a:cubicBezTo>
                        <a:pt x="21" y="38"/>
                        <a:pt x="19" y="36"/>
                        <a:pt x="17" y="36"/>
                      </a:cubicBezTo>
                      <a:cubicBezTo>
                        <a:pt x="4" y="36"/>
                        <a:pt x="4" y="36"/>
                        <a:pt x="4" y="36"/>
                      </a:cubicBezTo>
                      <a:cubicBezTo>
                        <a:pt x="1" y="36"/>
                        <a:pt x="0" y="38"/>
                        <a:pt x="0" y="40"/>
                      </a:cubicBezTo>
                      <a:cubicBezTo>
                        <a:pt x="0" y="43"/>
                        <a:pt x="1" y="44"/>
                        <a:pt x="4" y="44"/>
                      </a:cubicBezTo>
                      <a:cubicBezTo>
                        <a:pt x="17" y="44"/>
                        <a:pt x="17" y="44"/>
                        <a:pt x="17" y="44"/>
                      </a:cubicBezTo>
                      <a:cubicBezTo>
                        <a:pt x="19" y="44"/>
                        <a:pt x="21" y="43"/>
                        <a:pt x="21" y="40"/>
                      </a:cubicBezTo>
                      <a:close/>
                      <a:moveTo>
                        <a:pt x="19" y="53"/>
                      </a:moveTo>
                      <a:cubicBezTo>
                        <a:pt x="10" y="62"/>
                        <a:pt x="10" y="62"/>
                        <a:pt x="10" y="62"/>
                      </a:cubicBezTo>
                      <a:cubicBezTo>
                        <a:pt x="8" y="64"/>
                        <a:pt x="8" y="66"/>
                        <a:pt x="10" y="68"/>
                      </a:cubicBezTo>
                      <a:cubicBezTo>
                        <a:pt x="11" y="69"/>
                        <a:pt x="12" y="69"/>
                        <a:pt x="13" y="69"/>
                      </a:cubicBezTo>
                      <a:cubicBezTo>
                        <a:pt x="14" y="69"/>
                        <a:pt x="15" y="69"/>
                        <a:pt x="16" y="68"/>
                      </a:cubicBezTo>
                      <a:cubicBezTo>
                        <a:pt x="25" y="59"/>
                        <a:pt x="25" y="59"/>
                        <a:pt x="25" y="59"/>
                      </a:cubicBezTo>
                      <a:cubicBezTo>
                        <a:pt x="26" y="57"/>
                        <a:pt x="26" y="55"/>
                        <a:pt x="25" y="53"/>
                      </a:cubicBezTo>
                      <a:cubicBezTo>
                        <a:pt x="23" y="51"/>
                        <a:pt x="21" y="51"/>
                        <a:pt x="19" y="53"/>
                      </a:cubicBezTo>
                      <a:close/>
                      <a:moveTo>
                        <a:pt x="40" y="21"/>
                      </a:moveTo>
                      <a:cubicBezTo>
                        <a:pt x="42" y="21"/>
                        <a:pt x="44" y="19"/>
                        <a:pt x="44" y="17"/>
                      </a:cubicBezTo>
                      <a:cubicBezTo>
                        <a:pt x="44" y="4"/>
                        <a:pt x="44" y="4"/>
                        <a:pt x="44" y="4"/>
                      </a:cubicBezTo>
                      <a:cubicBezTo>
                        <a:pt x="44" y="2"/>
                        <a:pt x="42" y="0"/>
                        <a:pt x="40" y="0"/>
                      </a:cubicBezTo>
                      <a:cubicBezTo>
                        <a:pt x="38" y="0"/>
                        <a:pt x="36" y="2"/>
                        <a:pt x="36" y="4"/>
                      </a:cubicBezTo>
                      <a:cubicBezTo>
                        <a:pt x="36" y="17"/>
                        <a:pt x="36" y="17"/>
                        <a:pt x="36" y="17"/>
                      </a:cubicBezTo>
                      <a:cubicBezTo>
                        <a:pt x="36" y="19"/>
                        <a:pt x="38" y="21"/>
                        <a:pt x="40" y="21"/>
                      </a:cubicBezTo>
                      <a:close/>
                      <a:moveTo>
                        <a:pt x="56" y="26"/>
                      </a:moveTo>
                      <a:cubicBezTo>
                        <a:pt x="57" y="26"/>
                        <a:pt x="58" y="26"/>
                        <a:pt x="59" y="25"/>
                      </a:cubicBezTo>
                      <a:cubicBezTo>
                        <a:pt x="68" y="16"/>
                        <a:pt x="68" y="16"/>
                        <a:pt x="68" y="16"/>
                      </a:cubicBezTo>
                      <a:cubicBezTo>
                        <a:pt x="69" y="14"/>
                        <a:pt x="69" y="12"/>
                        <a:pt x="68" y="10"/>
                      </a:cubicBezTo>
                      <a:cubicBezTo>
                        <a:pt x="66" y="8"/>
                        <a:pt x="64" y="8"/>
                        <a:pt x="62" y="10"/>
                      </a:cubicBezTo>
                      <a:cubicBezTo>
                        <a:pt x="53" y="19"/>
                        <a:pt x="53" y="19"/>
                        <a:pt x="53" y="19"/>
                      </a:cubicBezTo>
                      <a:cubicBezTo>
                        <a:pt x="51" y="21"/>
                        <a:pt x="51" y="23"/>
                        <a:pt x="53" y="25"/>
                      </a:cubicBezTo>
                      <a:cubicBezTo>
                        <a:pt x="54" y="26"/>
                        <a:pt x="55" y="26"/>
                        <a:pt x="56" y="26"/>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dirty="0"/>
                </a:p>
              </p:txBody>
            </p:sp>
          </p:grpSp>
          <p:grpSp>
            <p:nvGrpSpPr>
              <p:cNvPr id="56" name="Group 55">
                <a:extLst>
                  <a:ext uri="{FF2B5EF4-FFF2-40B4-BE49-F238E27FC236}">
                    <a16:creationId xmlns:a16="http://schemas.microsoft.com/office/drawing/2014/main" id="{880028F8-D4D3-4493-B24C-6B375E139843}"/>
                  </a:ext>
                </a:extLst>
              </p:cNvPr>
              <p:cNvGrpSpPr/>
              <p:nvPr/>
            </p:nvGrpSpPr>
            <p:grpSpPr>
              <a:xfrm>
                <a:off x="6515648" y="3244527"/>
                <a:ext cx="1944139" cy="701016"/>
                <a:chOff x="8604524" y="3171729"/>
                <a:chExt cx="1944139" cy="701016"/>
              </a:xfrm>
            </p:grpSpPr>
            <p:sp>
              <p:nvSpPr>
                <p:cNvPr id="59" name="Freeform 5">
                  <a:extLst>
                    <a:ext uri="{FF2B5EF4-FFF2-40B4-BE49-F238E27FC236}">
                      <a16:creationId xmlns:a16="http://schemas.microsoft.com/office/drawing/2014/main" id="{69259582-A9F2-4CD9-A7CA-558BCCCAA1B8}"/>
                    </a:ext>
                  </a:extLst>
                </p:cNvPr>
                <p:cNvSpPr>
                  <a:spLocks noEditPoints="1"/>
                </p:cNvSpPr>
                <p:nvPr/>
              </p:nvSpPr>
              <p:spPr bwMode="auto">
                <a:xfrm>
                  <a:off x="8604524" y="3198524"/>
                  <a:ext cx="657777" cy="674221"/>
                </a:xfrm>
                <a:custGeom>
                  <a:avLst/>
                  <a:gdLst>
                    <a:gd name="T0" fmla="*/ 85 w 138"/>
                    <a:gd name="T1" fmla="*/ 130 h 144"/>
                    <a:gd name="T2" fmla="*/ 79 w 138"/>
                    <a:gd name="T3" fmla="*/ 141 h 144"/>
                    <a:gd name="T4" fmla="*/ 64 w 138"/>
                    <a:gd name="T5" fmla="*/ 144 h 144"/>
                    <a:gd name="T6" fmla="*/ 58 w 138"/>
                    <a:gd name="T7" fmla="*/ 137 h 144"/>
                    <a:gd name="T8" fmla="*/ 53 w 138"/>
                    <a:gd name="T9" fmla="*/ 126 h 144"/>
                    <a:gd name="T10" fmla="*/ 81 w 138"/>
                    <a:gd name="T11" fmla="*/ 122 h 144"/>
                    <a:gd name="T12" fmla="*/ 104 w 138"/>
                    <a:gd name="T13" fmla="*/ 70 h 144"/>
                    <a:gd name="T14" fmla="*/ 86 w 138"/>
                    <a:gd name="T15" fmla="*/ 112 h 144"/>
                    <a:gd name="T16" fmla="*/ 58 w 138"/>
                    <a:gd name="T17" fmla="*/ 117 h 144"/>
                    <a:gd name="T18" fmla="*/ 43 w 138"/>
                    <a:gd name="T19" fmla="*/ 94 h 144"/>
                    <a:gd name="T20" fmla="*/ 69 w 138"/>
                    <a:gd name="T21" fmla="*/ 34 h 144"/>
                    <a:gd name="T22" fmla="*/ 73 w 138"/>
                    <a:gd name="T23" fmla="*/ 48 h 144"/>
                    <a:gd name="T24" fmla="*/ 43 w 138"/>
                    <a:gd name="T25" fmla="*/ 70 h 144"/>
                    <a:gd name="T26" fmla="*/ 51 w 138"/>
                    <a:gd name="T27" fmla="*/ 70 h 144"/>
                    <a:gd name="T28" fmla="*/ 73 w 138"/>
                    <a:gd name="T29" fmla="*/ 48 h 144"/>
                    <a:gd name="T30" fmla="*/ 73 w 138"/>
                    <a:gd name="T31" fmla="*/ 18 h 144"/>
                    <a:gd name="T32" fmla="*/ 69 w 138"/>
                    <a:gd name="T33" fmla="*/ 0 h 144"/>
                    <a:gd name="T34" fmla="*/ 65 w 138"/>
                    <a:gd name="T35" fmla="*/ 18 h 144"/>
                    <a:gd name="T36" fmla="*/ 22 w 138"/>
                    <a:gd name="T37" fmla="*/ 69 h 144"/>
                    <a:gd name="T38" fmla="*/ 4 w 138"/>
                    <a:gd name="T39" fmla="*/ 65 h 144"/>
                    <a:gd name="T40" fmla="*/ 4 w 138"/>
                    <a:gd name="T41" fmla="*/ 73 h 144"/>
                    <a:gd name="T42" fmla="*/ 22 w 138"/>
                    <a:gd name="T43" fmla="*/ 69 h 144"/>
                    <a:gd name="T44" fmla="*/ 120 w 138"/>
                    <a:gd name="T45" fmla="*/ 65 h 144"/>
                    <a:gd name="T46" fmla="*/ 120 w 138"/>
                    <a:gd name="T47" fmla="*/ 73 h 144"/>
                    <a:gd name="T48" fmla="*/ 138 w 138"/>
                    <a:gd name="T49" fmla="*/ 69 h 144"/>
                    <a:gd name="T50" fmla="*/ 30 w 138"/>
                    <a:gd name="T51" fmla="*/ 103 h 144"/>
                    <a:gd name="T52" fmla="*/ 20 w 138"/>
                    <a:gd name="T53" fmla="*/ 118 h 144"/>
                    <a:gd name="T54" fmla="*/ 26 w 138"/>
                    <a:gd name="T55" fmla="*/ 118 h 144"/>
                    <a:gd name="T56" fmla="*/ 36 w 138"/>
                    <a:gd name="T57" fmla="*/ 103 h 144"/>
                    <a:gd name="T58" fmla="*/ 105 w 138"/>
                    <a:gd name="T59" fmla="*/ 37 h 144"/>
                    <a:gd name="T60" fmla="*/ 118 w 138"/>
                    <a:gd name="T61" fmla="*/ 26 h 144"/>
                    <a:gd name="T62" fmla="*/ 112 w 138"/>
                    <a:gd name="T63" fmla="*/ 21 h 144"/>
                    <a:gd name="T64" fmla="*/ 102 w 138"/>
                    <a:gd name="T65" fmla="*/ 36 h 144"/>
                    <a:gd name="T66" fmla="*/ 30 w 138"/>
                    <a:gd name="T67" fmla="*/ 36 h 144"/>
                    <a:gd name="T68" fmla="*/ 36 w 138"/>
                    <a:gd name="T69" fmla="*/ 36 h 144"/>
                    <a:gd name="T70" fmla="*/ 26 w 138"/>
                    <a:gd name="T71" fmla="*/ 21 h 144"/>
                    <a:gd name="T72" fmla="*/ 20 w 138"/>
                    <a:gd name="T73" fmla="*/ 26 h 144"/>
                    <a:gd name="T74" fmla="*/ 108 w 138"/>
                    <a:gd name="T75" fmla="*/ 103 h 144"/>
                    <a:gd name="T76" fmla="*/ 102 w 138"/>
                    <a:gd name="T77" fmla="*/ 108 h 144"/>
                    <a:gd name="T78" fmla="*/ 115 w 138"/>
                    <a:gd name="T79" fmla="*/ 120 h 144"/>
                    <a:gd name="T80" fmla="*/ 118 w 138"/>
                    <a:gd name="T81" fmla="*/ 113 h 144"/>
                    <a:gd name="T82" fmla="*/ 108 w 138"/>
                    <a:gd name="T83" fmla="*/ 103 h 1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38" h="144">
                      <a:moveTo>
                        <a:pt x="85" y="126"/>
                      </a:moveTo>
                      <a:cubicBezTo>
                        <a:pt x="85" y="130"/>
                        <a:pt x="85" y="130"/>
                        <a:pt x="85" y="130"/>
                      </a:cubicBezTo>
                      <a:cubicBezTo>
                        <a:pt x="85" y="134"/>
                        <a:pt x="83" y="137"/>
                        <a:pt x="80" y="137"/>
                      </a:cubicBezTo>
                      <a:cubicBezTo>
                        <a:pt x="79" y="141"/>
                        <a:pt x="79" y="141"/>
                        <a:pt x="79" y="141"/>
                      </a:cubicBezTo>
                      <a:cubicBezTo>
                        <a:pt x="78" y="143"/>
                        <a:pt x="76" y="144"/>
                        <a:pt x="74" y="144"/>
                      </a:cubicBezTo>
                      <a:cubicBezTo>
                        <a:pt x="64" y="144"/>
                        <a:pt x="64" y="144"/>
                        <a:pt x="64" y="144"/>
                      </a:cubicBezTo>
                      <a:cubicBezTo>
                        <a:pt x="62" y="144"/>
                        <a:pt x="60" y="143"/>
                        <a:pt x="59" y="141"/>
                      </a:cubicBezTo>
                      <a:cubicBezTo>
                        <a:pt x="58" y="137"/>
                        <a:pt x="58" y="137"/>
                        <a:pt x="58" y="137"/>
                      </a:cubicBezTo>
                      <a:cubicBezTo>
                        <a:pt x="55" y="137"/>
                        <a:pt x="53" y="134"/>
                        <a:pt x="53" y="130"/>
                      </a:cubicBezTo>
                      <a:cubicBezTo>
                        <a:pt x="53" y="126"/>
                        <a:pt x="53" y="126"/>
                        <a:pt x="53" y="126"/>
                      </a:cubicBezTo>
                      <a:cubicBezTo>
                        <a:pt x="53" y="124"/>
                        <a:pt x="54" y="122"/>
                        <a:pt x="57" y="122"/>
                      </a:cubicBezTo>
                      <a:cubicBezTo>
                        <a:pt x="81" y="122"/>
                        <a:pt x="81" y="122"/>
                        <a:pt x="81" y="122"/>
                      </a:cubicBezTo>
                      <a:cubicBezTo>
                        <a:pt x="84" y="122"/>
                        <a:pt x="85" y="124"/>
                        <a:pt x="85" y="126"/>
                      </a:cubicBezTo>
                      <a:close/>
                      <a:moveTo>
                        <a:pt x="104" y="70"/>
                      </a:moveTo>
                      <a:cubicBezTo>
                        <a:pt x="104" y="79"/>
                        <a:pt x="101" y="88"/>
                        <a:pt x="95" y="94"/>
                      </a:cubicBezTo>
                      <a:cubicBezTo>
                        <a:pt x="90" y="99"/>
                        <a:pt x="87" y="105"/>
                        <a:pt x="86" y="112"/>
                      </a:cubicBezTo>
                      <a:cubicBezTo>
                        <a:pt x="85" y="115"/>
                        <a:pt x="83" y="117"/>
                        <a:pt x="80" y="117"/>
                      </a:cubicBezTo>
                      <a:cubicBezTo>
                        <a:pt x="58" y="117"/>
                        <a:pt x="58" y="117"/>
                        <a:pt x="58" y="117"/>
                      </a:cubicBezTo>
                      <a:cubicBezTo>
                        <a:pt x="55" y="117"/>
                        <a:pt x="53" y="115"/>
                        <a:pt x="52" y="112"/>
                      </a:cubicBezTo>
                      <a:cubicBezTo>
                        <a:pt x="51" y="105"/>
                        <a:pt x="48" y="99"/>
                        <a:pt x="43" y="94"/>
                      </a:cubicBezTo>
                      <a:cubicBezTo>
                        <a:pt x="37" y="88"/>
                        <a:pt x="34" y="79"/>
                        <a:pt x="34" y="70"/>
                      </a:cubicBezTo>
                      <a:cubicBezTo>
                        <a:pt x="33" y="50"/>
                        <a:pt x="49" y="34"/>
                        <a:pt x="69" y="34"/>
                      </a:cubicBezTo>
                      <a:cubicBezTo>
                        <a:pt x="88" y="34"/>
                        <a:pt x="104" y="50"/>
                        <a:pt x="104" y="70"/>
                      </a:cubicBezTo>
                      <a:close/>
                      <a:moveTo>
                        <a:pt x="73" y="48"/>
                      </a:moveTo>
                      <a:cubicBezTo>
                        <a:pt x="73" y="46"/>
                        <a:pt x="71" y="44"/>
                        <a:pt x="69" y="44"/>
                      </a:cubicBezTo>
                      <a:cubicBezTo>
                        <a:pt x="55" y="44"/>
                        <a:pt x="43" y="56"/>
                        <a:pt x="43" y="70"/>
                      </a:cubicBezTo>
                      <a:cubicBezTo>
                        <a:pt x="43" y="72"/>
                        <a:pt x="45" y="74"/>
                        <a:pt x="47" y="74"/>
                      </a:cubicBezTo>
                      <a:cubicBezTo>
                        <a:pt x="50" y="74"/>
                        <a:pt x="51" y="72"/>
                        <a:pt x="51" y="70"/>
                      </a:cubicBezTo>
                      <a:cubicBezTo>
                        <a:pt x="51" y="60"/>
                        <a:pt x="59" y="52"/>
                        <a:pt x="69" y="52"/>
                      </a:cubicBezTo>
                      <a:cubicBezTo>
                        <a:pt x="71" y="52"/>
                        <a:pt x="73" y="50"/>
                        <a:pt x="73" y="48"/>
                      </a:cubicBezTo>
                      <a:close/>
                      <a:moveTo>
                        <a:pt x="69" y="22"/>
                      </a:moveTo>
                      <a:cubicBezTo>
                        <a:pt x="71" y="22"/>
                        <a:pt x="73" y="21"/>
                        <a:pt x="73" y="18"/>
                      </a:cubicBezTo>
                      <a:cubicBezTo>
                        <a:pt x="73" y="4"/>
                        <a:pt x="73" y="4"/>
                        <a:pt x="73" y="4"/>
                      </a:cubicBezTo>
                      <a:cubicBezTo>
                        <a:pt x="73" y="2"/>
                        <a:pt x="71" y="0"/>
                        <a:pt x="69" y="0"/>
                      </a:cubicBezTo>
                      <a:cubicBezTo>
                        <a:pt x="67" y="0"/>
                        <a:pt x="65" y="2"/>
                        <a:pt x="65" y="4"/>
                      </a:cubicBezTo>
                      <a:cubicBezTo>
                        <a:pt x="65" y="18"/>
                        <a:pt x="65" y="18"/>
                        <a:pt x="65" y="18"/>
                      </a:cubicBezTo>
                      <a:cubicBezTo>
                        <a:pt x="65" y="21"/>
                        <a:pt x="67" y="22"/>
                        <a:pt x="69" y="22"/>
                      </a:cubicBezTo>
                      <a:close/>
                      <a:moveTo>
                        <a:pt x="22" y="69"/>
                      </a:moveTo>
                      <a:cubicBezTo>
                        <a:pt x="22" y="67"/>
                        <a:pt x="20" y="65"/>
                        <a:pt x="18" y="65"/>
                      </a:cubicBezTo>
                      <a:cubicBezTo>
                        <a:pt x="4" y="65"/>
                        <a:pt x="4" y="65"/>
                        <a:pt x="4" y="65"/>
                      </a:cubicBezTo>
                      <a:cubicBezTo>
                        <a:pt x="2" y="65"/>
                        <a:pt x="0" y="67"/>
                        <a:pt x="0" y="69"/>
                      </a:cubicBezTo>
                      <a:cubicBezTo>
                        <a:pt x="0" y="72"/>
                        <a:pt x="2" y="73"/>
                        <a:pt x="4" y="73"/>
                      </a:cubicBezTo>
                      <a:cubicBezTo>
                        <a:pt x="18" y="73"/>
                        <a:pt x="18" y="73"/>
                        <a:pt x="18" y="73"/>
                      </a:cubicBezTo>
                      <a:cubicBezTo>
                        <a:pt x="20" y="73"/>
                        <a:pt x="22" y="72"/>
                        <a:pt x="22" y="69"/>
                      </a:cubicBezTo>
                      <a:close/>
                      <a:moveTo>
                        <a:pt x="134" y="65"/>
                      </a:moveTo>
                      <a:cubicBezTo>
                        <a:pt x="120" y="65"/>
                        <a:pt x="120" y="65"/>
                        <a:pt x="120" y="65"/>
                      </a:cubicBezTo>
                      <a:cubicBezTo>
                        <a:pt x="118" y="65"/>
                        <a:pt x="116" y="67"/>
                        <a:pt x="116" y="69"/>
                      </a:cubicBezTo>
                      <a:cubicBezTo>
                        <a:pt x="116" y="72"/>
                        <a:pt x="118" y="73"/>
                        <a:pt x="120" y="73"/>
                      </a:cubicBezTo>
                      <a:cubicBezTo>
                        <a:pt x="134" y="73"/>
                        <a:pt x="134" y="73"/>
                        <a:pt x="134" y="73"/>
                      </a:cubicBezTo>
                      <a:cubicBezTo>
                        <a:pt x="136" y="73"/>
                        <a:pt x="138" y="72"/>
                        <a:pt x="138" y="69"/>
                      </a:cubicBezTo>
                      <a:cubicBezTo>
                        <a:pt x="138" y="67"/>
                        <a:pt x="136" y="65"/>
                        <a:pt x="134" y="65"/>
                      </a:cubicBezTo>
                      <a:close/>
                      <a:moveTo>
                        <a:pt x="30" y="103"/>
                      </a:moveTo>
                      <a:cubicBezTo>
                        <a:pt x="20" y="113"/>
                        <a:pt x="20" y="113"/>
                        <a:pt x="20" y="113"/>
                      </a:cubicBezTo>
                      <a:cubicBezTo>
                        <a:pt x="19" y="114"/>
                        <a:pt x="19" y="117"/>
                        <a:pt x="20" y="118"/>
                      </a:cubicBezTo>
                      <a:cubicBezTo>
                        <a:pt x="21" y="119"/>
                        <a:pt x="22" y="120"/>
                        <a:pt x="23" y="120"/>
                      </a:cubicBezTo>
                      <a:cubicBezTo>
                        <a:pt x="24" y="120"/>
                        <a:pt x="25" y="119"/>
                        <a:pt x="26" y="118"/>
                      </a:cubicBezTo>
                      <a:cubicBezTo>
                        <a:pt x="36" y="108"/>
                        <a:pt x="36" y="108"/>
                        <a:pt x="36" y="108"/>
                      </a:cubicBezTo>
                      <a:cubicBezTo>
                        <a:pt x="37" y="107"/>
                        <a:pt x="37" y="104"/>
                        <a:pt x="36" y="103"/>
                      </a:cubicBezTo>
                      <a:cubicBezTo>
                        <a:pt x="34" y="101"/>
                        <a:pt x="32" y="101"/>
                        <a:pt x="30" y="103"/>
                      </a:cubicBezTo>
                      <a:close/>
                      <a:moveTo>
                        <a:pt x="105" y="37"/>
                      </a:moveTo>
                      <a:cubicBezTo>
                        <a:pt x="106" y="37"/>
                        <a:pt x="107" y="37"/>
                        <a:pt x="108" y="36"/>
                      </a:cubicBezTo>
                      <a:cubicBezTo>
                        <a:pt x="118" y="26"/>
                        <a:pt x="118" y="26"/>
                        <a:pt x="118" y="26"/>
                      </a:cubicBezTo>
                      <a:cubicBezTo>
                        <a:pt x="119" y="25"/>
                        <a:pt x="119" y="22"/>
                        <a:pt x="118" y="21"/>
                      </a:cubicBezTo>
                      <a:cubicBezTo>
                        <a:pt x="116" y="19"/>
                        <a:pt x="114" y="19"/>
                        <a:pt x="112" y="21"/>
                      </a:cubicBezTo>
                      <a:cubicBezTo>
                        <a:pt x="102" y="31"/>
                        <a:pt x="102" y="31"/>
                        <a:pt x="102" y="31"/>
                      </a:cubicBezTo>
                      <a:cubicBezTo>
                        <a:pt x="101" y="32"/>
                        <a:pt x="101" y="35"/>
                        <a:pt x="102" y="36"/>
                      </a:cubicBezTo>
                      <a:cubicBezTo>
                        <a:pt x="103" y="37"/>
                        <a:pt x="104" y="37"/>
                        <a:pt x="105" y="37"/>
                      </a:cubicBezTo>
                      <a:close/>
                      <a:moveTo>
                        <a:pt x="30" y="36"/>
                      </a:moveTo>
                      <a:cubicBezTo>
                        <a:pt x="31" y="37"/>
                        <a:pt x="32" y="37"/>
                        <a:pt x="33" y="37"/>
                      </a:cubicBezTo>
                      <a:cubicBezTo>
                        <a:pt x="34" y="37"/>
                        <a:pt x="35" y="37"/>
                        <a:pt x="36" y="36"/>
                      </a:cubicBezTo>
                      <a:cubicBezTo>
                        <a:pt x="37" y="35"/>
                        <a:pt x="37" y="32"/>
                        <a:pt x="36" y="31"/>
                      </a:cubicBezTo>
                      <a:cubicBezTo>
                        <a:pt x="26" y="21"/>
                        <a:pt x="26" y="21"/>
                        <a:pt x="26" y="21"/>
                      </a:cubicBezTo>
                      <a:cubicBezTo>
                        <a:pt x="24" y="19"/>
                        <a:pt x="22" y="19"/>
                        <a:pt x="20" y="21"/>
                      </a:cubicBezTo>
                      <a:cubicBezTo>
                        <a:pt x="19" y="22"/>
                        <a:pt x="19" y="25"/>
                        <a:pt x="20" y="26"/>
                      </a:cubicBezTo>
                      <a:lnTo>
                        <a:pt x="30" y="36"/>
                      </a:lnTo>
                      <a:close/>
                      <a:moveTo>
                        <a:pt x="108" y="103"/>
                      </a:moveTo>
                      <a:cubicBezTo>
                        <a:pt x="106" y="101"/>
                        <a:pt x="104" y="101"/>
                        <a:pt x="102" y="103"/>
                      </a:cubicBezTo>
                      <a:cubicBezTo>
                        <a:pt x="101" y="104"/>
                        <a:pt x="101" y="107"/>
                        <a:pt x="102" y="108"/>
                      </a:cubicBezTo>
                      <a:cubicBezTo>
                        <a:pt x="112" y="118"/>
                        <a:pt x="112" y="118"/>
                        <a:pt x="112" y="118"/>
                      </a:cubicBezTo>
                      <a:cubicBezTo>
                        <a:pt x="113" y="119"/>
                        <a:pt x="114" y="120"/>
                        <a:pt x="115" y="120"/>
                      </a:cubicBezTo>
                      <a:cubicBezTo>
                        <a:pt x="116" y="120"/>
                        <a:pt x="117" y="119"/>
                        <a:pt x="118" y="118"/>
                      </a:cubicBezTo>
                      <a:cubicBezTo>
                        <a:pt x="119" y="117"/>
                        <a:pt x="119" y="114"/>
                        <a:pt x="118" y="113"/>
                      </a:cubicBezTo>
                      <a:lnTo>
                        <a:pt x="108" y="103"/>
                      </a:lnTo>
                      <a:close/>
                      <a:moveTo>
                        <a:pt x="108" y="103"/>
                      </a:moveTo>
                      <a:cubicBezTo>
                        <a:pt x="108" y="103"/>
                        <a:pt x="108" y="103"/>
                        <a:pt x="108" y="103"/>
                      </a:cubicBezTo>
                    </a:path>
                  </a:pathLst>
                </a:custGeom>
                <a:solidFill>
                  <a:schemeClr val="accent2"/>
                </a:solidFill>
                <a:ln>
                  <a:noFill/>
                </a:ln>
              </p:spPr>
              <p:txBody>
                <a:bodyPr vert="horz" wrap="square" lIns="91440" tIns="45720" rIns="91440" bIns="45720" numCol="1" anchor="t" anchorCtr="0" compatLnSpc="1">
                  <a:prstTxWarp prst="textNoShape">
                    <a:avLst/>
                  </a:prstTxWarp>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endParaRPr lang="en-US"/>
                </a:p>
              </p:txBody>
            </p:sp>
            <p:grpSp>
              <p:nvGrpSpPr>
                <p:cNvPr id="64" name="Group 63">
                  <a:extLst>
                    <a:ext uri="{FF2B5EF4-FFF2-40B4-BE49-F238E27FC236}">
                      <a16:creationId xmlns:a16="http://schemas.microsoft.com/office/drawing/2014/main" id="{613B74FB-5617-4154-8E4A-5CBB3BAA72E3}"/>
                    </a:ext>
                  </a:extLst>
                </p:cNvPr>
                <p:cNvGrpSpPr/>
                <p:nvPr/>
              </p:nvGrpSpPr>
              <p:grpSpPr>
                <a:xfrm>
                  <a:off x="9378532" y="3171729"/>
                  <a:ext cx="1170131" cy="684249"/>
                  <a:chOff x="9519152" y="3025166"/>
                  <a:chExt cx="1170131" cy="684249"/>
                </a:xfrm>
              </p:grpSpPr>
              <p:sp>
                <p:nvSpPr>
                  <p:cNvPr id="65" name="TextBox 112">
                    <a:extLst>
                      <a:ext uri="{FF2B5EF4-FFF2-40B4-BE49-F238E27FC236}">
                        <a16:creationId xmlns:a16="http://schemas.microsoft.com/office/drawing/2014/main" id="{4435DCF2-FC2D-44B1-BCE8-589C9621133A}"/>
                      </a:ext>
                    </a:extLst>
                  </p:cNvPr>
                  <p:cNvSpPr txBox="1"/>
                  <p:nvPr/>
                </p:nvSpPr>
                <p:spPr>
                  <a:xfrm>
                    <a:off x="9519152" y="3025166"/>
                    <a:ext cx="1073694" cy="400110"/>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r>
                      <a:rPr lang="en-US" sz="2000" dirty="0">
                        <a:solidFill>
                          <a:schemeClr val="accent2"/>
                        </a:solidFill>
                        <a:latin typeface="Lato" panose="020F0502020204030203" pitchFamily="34" charset="0"/>
                        <a:ea typeface="Lato" panose="020F0502020204030203" pitchFamily="34" charset="0"/>
                        <a:cs typeface="Lato" panose="020F0502020204030203" pitchFamily="34" charset="0"/>
                      </a:rPr>
                      <a:t>300.8K</a:t>
                    </a:r>
                  </a:p>
                </p:txBody>
              </p:sp>
              <p:sp>
                <p:nvSpPr>
                  <p:cNvPr id="66" name="TextBox 113">
                    <a:extLst>
                      <a:ext uri="{FF2B5EF4-FFF2-40B4-BE49-F238E27FC236}">
                        <a16:creationId xmlns:a16="http://schemas.microsoft.com/office/drawing/2014/main" id="{680A8F95-E4F8-45BD-B7FF-2828153446B4}"/>
                      </a:ext>
                    </a:extLst>
                  </p:cNvPr>
                  <p:cNvSpPr txBox="1"/>
                  <p:nvPr/>
                </p:nvSpPr>
                <p:spPr>
                  <a:xfrm>
                    <a:off x="9519153" y="3325912"/>
                    <a:ext cx="1170130" cy="383503"/>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1200"/>
                      </a:lnSpc>
                    </a:pPr>
                    <a:r>
                      <a:rPr lang="en-US" sz="800" dirty="0">
                        <a:solidFill>
                          <a:schemeClr val="tx1">
                            <a:lumMod val="50000"/>
                            <a:lumOff val="50000"/>
                          </a:schemeClr>
                        </a:solidFill>
                        <a:latin typeface="Lato" panose="020F0502020204030203" pitchFamily="34" charset="0"/>
                        <a:ea typeface="Lato" panose="020F0502020204030203" pitchFamily="34" charset="0"/>
                        <a:cs typeface="Lato" panose="020F0502020204030203" pitchFamily="34" charset="0"/>
                      </a:rPr>
                      <a:t>Contrary to popular belief, Lorem Ipsum</a:t>
                    </a:r>
                  </a:p>
                </p:txBody>
              </p:sp>
            </p:grpSp>
          </p:grpSp>
          <p:cxnSp>
            <p:nvCxnSpPr>
              <p:cNvPr id="58" name="Straight Connector 57">
                <a:extLst>
                  <a:ext uri="{FF2B5EF4-FFF2-40B4-BE49-F238E27FC236}">
                    <a16:creationId xmlns:a16="http://schemas.microsoft.com/office/drawing/2014/main" id="{0F812883-4B7F-445C-9233-0BA9ABD6D1D5}"/>
                  </a:ext>
                </a:extLst>
              </p:cNvPr>
              <p:cNvCxnSpPr>
                <a:cxnSpLocks/>
              </p:cNvCxnSpPr>
              <p:nvPr/>
            </p:nvCxnSpPr>
            <p:spPr>
              <a:xfrm>
                <a:off x="8680704" y="3316429"/>
                <a:ext cx="0" cy="557213"/>
              </a:xfrm>
              <a:prstGeom prst="line">
                <a:avLst/>
              </a:prstGeom>
              <a:ln w="28575">
                <a:solidFill>
                  <a:schemeClr val="bg1">
                    <a:lumMod val="75000"/>
                  </a:schemeClr>
                </a:solidFill>
              </a:ln>
            </p:spPr>
            <p:style>
              <a:lnRef idx="1">
                <a:schemeClr val="accent1"/>
              </a:lnRef>
              <a:fillRef idx="0">
                <a:schemeClr val="accent1"/>
              </a:fillRef>
              <a:effectRef idx="0">
                <a:schemeClr val="accent1"/>
              </a:effectRef>
              <a:fontRef idx="minor">
                <a:schemeClr val="tx1"/>
              </a:fontRef>
            </p:style>
          </p:cxnSp>
        </p:grpSp>
      </p:grpSp>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4</a:t>
            </a:fld>
            <a:endParaRPr lang="en-US" dirty="0"/>
          </a:p>
        </p:txBody>
      </p:sp>
      <p:sp>
        <p:nvSpPr>
          <p:cNvPr id="3" name="Picture Placeholder 2">
            <a:extLst>
              <a:ext uri="{FF2B5EF4-FFF2-40B4-BE49-F238E27FC236}">
                <a16:creationId xmlns:a16="http://schemas.microsoft.com/office/drawing/2014/main" id="{350C9C27-DE0E-4D9C-BC07-0BFEE2CE1926}"/>
              </a:ext>
            </a:extLst>
          </p:cNvPr>
          <p:cNvSpPr>
            <a:spLocks noGrp="1"/>
          </p:cNvSpPr>
          <p:nvPr>
            <p:ph type="pic" sz="quarter" idx="158"/>
          </p:nvPr>
        </p:nvSpPr>
        <p:spPr/>
      </p:sp>
    </p:spTree>
    <p:extLst>
      <p:ext uri="{BB962C8B-B14F-4D97-AF65-F5344CB8AC3E}">
        <p14:creationId xmlns:p14="http://schemas.microsoft.com/office/powerpoint/2010/main" val="4048585966"/>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5</a:t>
            </a:fld>
            <a:endParaRPr lang="en-US" dirty="0"/>
          </a:p>
        </p:txBody>
      </p:sp>
      <p:sp>
        <p:nvSpPr>
          <p:cNvPr id="38" name="Text Placeholder 3">
            <a:extLst>
              <a:ext uri="{FF2B5EF4-FFF2-40B4-BE49-F238E27FC236}">
                <a16:creationId xmlns:a16="http://schemas.microsoft.com/office/drawing/2014/main" id="{43709F83-9197-4CE4-B27D-486677A194F3}"/>
              </a:ext>
            </a:extLst>
          </p:cNvPr>
          <p:cNvSpPr>
            <a:spLocks noGrp="1"/>
          </p:cNvSpPr>
          <p:nvPr/>
        </p:nvSpPr>
        <p:spPr>
          <a:xfrm>
            <a:off x="838200" y="1268282"/>
            <a:ext cx="10515600" cy="266219"/>
          </a:xfrm>
          <a:prstGeom prst="rect">
            <a:avLst/>
          </a:prstGeom>
        </p:spPr>
        <p:txBody>
          <a:bodyPr vert="horz" lIns="91440" tIns="45720" rIns="91440" bIns="45720" rtlCol="0">
            <a:noAutofit/>
          </a:bodyPr>
          <a:lstStyle>
            <a:lvl1pPr marL="0" indent="0" algn="l" defTabSz="914400" rtl="0" eaLnBrk="1" latinLnBrk="0" hangingPunct="1">
              <a:lnSpc>
                <a:spcPct val="90000"/>
              </a:lnSpc>
              <a:spcBef>
                <a:spcPts val="1000"/>
              </a:spcBef>
              <a:buFont typeface="Arial" panose="020B0604020202020204" pitchFamily="34" charset="0"/>
              <a:buNone/>
              <a:defRPr sz="1200" b="0" i="1" kern="1200" baseline="0">
                <a:solidFill>
                  <a:schemeClr val="bg2">
                    <a:lumMod val="75000"/>
                  </a:schemeClr>
                </a:solidFill>
                <a:latin typeface="Aller" charset="0"/>
                <a:ea typeface="Aller" charset="0"/>
                <a:cs typeface="Aller" charset="0"/>
              </a:defRPr>
            </a:lvl1pPr>
            <a:lvl2pPr marL="457200" indent="0" algn="l" defTabSz="914400" rtl="0" eaLnBrk="1" latinLnBrk="0" hangingPunct="1">
              <a:lnSpc>
                <a:spcPct val="90000"/>
              </a:lnSpc>
              <a:spcBef>
                <a:spcPts val="500"/>
              </a:spcBef>
              <a:buFont typeface="Arial" panose="020B0604020202020204" pitchFamily="34" charset="0"/>
              <a:buNone/>
              <a:defRPr sz="1800" b="0" i="0" kern="1200">
                <a:solidFill>
                  <a:schemeClr val="tx1"/>
                </a:solidFill>
                <a:latin typeface="Aller" charset="0"/>
                <a:ea typeface="Aller" charset="0"/>
                <a:cs typeface="Aller" charset="0"/>
              </a:defRPr>
            </a:lvl2pPr>
            <a:lvl3pPr marL="914400" indent="0" algn="l" defTabSz="914400" rtl="0" eaLnBrk="1" latinLnBrk="0" hangingPunct="1">
              <a:lnSpc>
                <a:spcPct val="90000"/>
              </a:lnSpc>
              <a:spcBef>
                <a:spcPts val="500"/>
              </a:spcBef>
              <a:buFont typeface="Arial" panose="020B0604020202020204" pitchFamily="34" charset="0"/>
              <a:buNone/>
              <a:defRPr sz="1600" b="0" i="0" kern="1200">
                <a:solidFill>
                  <a:schemeClr val="tx1"/>
                </a:solidFill>
                <a:latin typeface="Aller" charset="0"/>
                <a:ea typeface="Aller" charset="0"/>
                <a:cs typeface="Aller" charset="0"/>
              </a:defRPr>
            </a:lvl3pPr>
            <a:lvl4pPr marL="1371600" indent="0" algn="l" defTabSz="914400" rtl="0" eaLnBrk="1" latinLnBrk="0" hangingPunct="1">
              <a:lnSpc>
                <a:spcPct val="90000"/>
              </a:lnSpc>
              <a:spcBef>
                <a:spcPts val="500"/>
              </a:spcBef>
              <a:buFont typeface="Arial" panose="020B0604020202020204" pitchFamily="34" charset="0"/>
              <a:buNone/>
              <a:defRPr sz="1400" b="0" i="0" kern="1200">
                <a:solidFill>
                  <a:schemeClr val="tx1"/>
                </a:solidFill>
                <a:latin typeface="Aller" charset="0"/>
                <a:ea typeface="Aller" charset="0"/>
                <a:cs typeface="Aller" charset="0"/>
              </a:defRPr>
            </a:lvl4pPr>
            <a:lvl5pPr marL="1828800" indent="0" algn="l" defTabSz="914400" rtl="0" eaLnBrk="1" latinLnBrk="0" hangingPunct="1">
              <a:lnSpc>
                <a:spcPct val="90000"/>
              </a:lnSpc>
              <a:spcBef>
                <a:spcPts val="500"/>
              </a:spcBef>
              <a:buFont typeface="Arial" panose="020B0604020202020204" pitchFamily="34" charset="0"/>
              <a:buNone/>
              <a:defRPr sz="1200" b="0" i="0" kern="1200">
                <a:solidFill>
                  <a:schemeClr val="tx1"/>
                </a:solidFill>
                <a:latin typeface="Aller" charset="0"/>
                <a:ea typeface="Aller" charset="0"/>
                <a:cs typeface="Aller"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r>
              <a:rPr lang="en-US" sz="1400" dirty="0" err="1">
                <a:solidFill>
                  <a:schemeClr val="tx1"/>
                </a:solidFill>
                <a:latin typeface="Roboto" panose="02000000000000000000" pitchFamily="2" charset="0"/>
                <a:ea typeface="Roboto" panose="02000000000000000000" pitchFamily="2" charset="0"/>
              </a:rPr>
              <a:t>Lorem</a:t>
            </a:r>
            <a:r>
              <a:rPr lang="en-US" sz="1400" dirty="0">
                <a:solidFill>
                  <a:schemeClr val="tx1"/>
                </a:solidFill>
                <a:latin typeface="Roboto" panose="02000000000000000000" pitchFamily="2" charset="0"/>
                <a:ea typeface="Roboto" panose="02000000000000000000" pitchFamily="2" charset="0"/>
              </a:rPr>
              <a:t> </a:t>
            </a:r>
            <a:r>
              <a:rPr lang="en-US" sz="1400" dirty="0" err="1">
                <a:solidFill>
                  <a:schemeClr val="tx1"/>
                </a:solidFill>
                <a:latin typeface="Roboto" panose="02000000000000000000" pitchFamily="2" charset="0"/>
                <a:ea typeface="Roboto" panose="02000000000000000000" pitchFamily="2" charset="0"/>
              </a:rPr>
              <a:t>Ipsum</a:t>
            </a:r>
            <a:r>
              <a:rPr lang="en-US" sz="1400" dirty="0">
                <a:solidFill>
                  <a:schemeClr val="tx1"/>
                </a:solidFill>
                <a:latin typeface="Roboto" panose="02000000000000000000" pitchFamily="2" charset="0"/>
                <a:ea typeface="Roboto" panose="02000000000000000000" pitchFamily="2" charset="0"/>
              </a:rPr>
              <a:t> is simply dummy text of the printing and typesetting industry.</a:t>
            </a:r>
          </a:p>
        </p:txBody>
      </p:sp>
      <p:sp>
        <p:nvSpPr>
          <p:cNvPr id="39" name="Title 4">
            <a:extLst>
              <a:ext uri="{FF2B5EF4-FFF2-40B4-BE49-F238E27FC236}">
                <a16:creationId xmlns:a16="http://schemas.microsoft.com/office/drawing/2014/main" id="{31A28FA5-BEAD-4089-855B-7F016DDEF316}"/>
              </a:ext>
            </a:extLst>
          </p:cNvPr>
          <p:cNvSpPr>
            <a:spLocks noGrp="1"/>
          </p:cNvSpPr>
          <p:nvPr/>
        </p:nvSpPr>
        <p:spPr>
          <a:xfrm>
            <a:off x="838200" y="739342"/>
            <a:ext cx="10515600" cy="478465"/>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2500" b="1" i="0" kern="1200" spc="400" baseline="0">
                <a:solidFill>
                  <a:schemeClr val="tx1"/>
                </a:solidFill>
                <a:latin typeface="+mj-lt"/>
                <a:ea typeface="Montserrat" charset="0"/>
                <a:cs typeface="Montserrat" charset="0"/>
              </a:defRPr>
            </a:lvl1pPr>
          </a:lstStyle>
          <a:p>
            <a:r>
              <a:rPr lang="en-US" sz="3000" dirty="0">
                <a:latin typeface="Roboto" panose="02000000000000000000" pitchFamily="2" charset="0"/>
                <a:ea typeface="Roboto" panose="02000000000000000000" pitchFamily="2" charset="0"/>
              </a:rPr>
              <a:t>About us</a:t>
            </a:r>
          </a:p>
        </p:txBody>
      </p:sp>
      <p:sp>
        <p:nvSpPr>
          <p:cNvPr id="6" name="Rectangle 5">
            <a:extLst>
              <a:ext uri="{FF2B5EF4-FFF2-40B4-BE49-F238E27FC236}">
                <a16:creationId xmlns:a16="http://schemas.microsoft.com/office/drawing/2014/main" id="{F7C92F37-CEB6-41F8-BE35-17E1EFFF74FB}"/>
              </a:ext>
            </a:extLst>
          </p:cNvPr>
          <p:cNvSpPr/>
          <p:nvPr/>
        </p:nvSpPr>
        <p:spPr>
          <a:xfrm>
            <a:off x="944217" y="1677553"/>
            <a:ext cx="993913" cy="92765"/>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7" name="Group 6">
            <a:extLst>
              <a:ext uri="{FF2B5EF4-FFF2-40B4-BE49-F238E27FC236}">
                <a16:creationId xmlns:a16="http://schemas.microsoft.com/office/drawing/2014/main" id="{33B8E088-5036-4845-BD04-922646EA1367}"/>
              </a:ext>
            </a:extLst>
          </p:cNvPr>
          <p:cNvGrpSpPr/>
          <p:nvPr/>
        </p:nvGrpSpPr>
        <p:grpSpPr>
          <a:xfrm>
            <a:off x="3952566" y="4650381"/>
            <a:ext cx="1570682" cy="1312287"/>
            <a:chOff x="2366192" y="6858000"/>
            <a:chExt cx="1570682" cy="1312287"/>
          </a:xfrm>
        </p:grpSpPr>
        <p:sp>
          <p:nvSpPr>
            <p:cNvPr id="27" name="TextBox 26">
              <a:extLst>
                <a:ext uri="{FF2B5EF4-FFF2-40B4-BE49-F238E27FC236}">
                  <a16:creationId xmlns:a16="http://schemas.microsoft.com/office/drawing/2014/main" id="{307E945C-B44A-4A26-8490-706BE201CDAC}"/>
                </a:ext>
              </a:extLst>
            </p:cNvPr>
            <p:cNvSpPr txBox="1"/>
            <p:nvPr/>
          </p:nvSpPr>
          <p:spPr>
            <a:xfrm>
              <a:off x="2626120" y="7329533"/>
              <a:ext cx="1050826" cy="323165"/>
            </a:xfrm>
            <a:prstGeom prst="rect">
              <a:avLst/>
            </a:prstGeom>
            <a:noFill/>
          </p:spPr>
          <p:txBody>
            <a:bodyPr wrap="square" rtlCol="0">
              <a:spAutoFit/>
            </a:bodyPr>
            <a:lstStyle/>
            <a:p>
              <a:pPr algn="ctr"/>
              <a:r>
                <a:rPr lang="en-US" sz="1500" dirty="0">
                  <a:solidFill>
                    <a:schemeClr val="accent3"/>
                  </a:solidFill>
                  <a:latin typeface="Lato" panose="020F0502020204030203" pitchFamily="34" charset="0"/>
                  <a:ea typeface="Lato" panose="020F0502020204030203" pitchFamily="34" charset="0"/>
                  <a:cs typeface="Lato" panose="020F0502020204030203" pitchFamily="34" charset="0"/>
                </a:rPr>
                <a:t>Charities</a:t>
              </a:r>
            </a:p>
          </p:txBody>
        </p:sp>
        <p:sp>
          <p:nvSpPr>
            <p:cNvPr id="28" name="Rectangle 27">
              <a:extLst>
                <a:ext uri="{FF2B5EF4-FFF2-40B4-BE49-F238E27FC236}">
                  <a16:creationId xmlns:a16="http://schemas.microsoft.com/office/drawing/2014/main" id="{21C7D318-789F-4A16-8F43-108D669D6977}"/>
                </a:ext>
              </a:extLst>
            </p:cNvPr>
            <p:cNvSpPr/>
            <p:nvPr/>
          </p:nvSpPr>
          <p:spPr>
            <a:xfrm>
              <a:off x="2366192" y="7577817"/>
              <a:ext cx="1570682" cy="592470"/>
            </a:xfrm>
            <a:prstGeom prst="rect">
              <a:avLst/>
            </a:prstGeom>
          </p:spPr>
          <p:txBody>
            <a:bodyPr wrap="square">
              <a:spAutoFit/>
            </a:bodyPr>
            <a:lstStyle/>
            <a:p>
              <a:pPr algn="ctr">
                <a:lnSpc>
                  <a:spcPts val="13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sp>
          <p:nvSpPr>
            <p:cNvPr id="29" name="Freeform 8">
              <a:extLst>
                <a:ext uri="{FF2B5EF4-FFF2-40B4-BE49-F238E27FC236}">
                  <a16:creationId xmlns:a16="http://schemas.microsoft.com/office/drawing/2014/main" id="{3662CD81-A68F-4DF6-B933-5EABD7689408}"/>
                </a:ext>
              </a:extLst>
            </p:cNvPr>
            <p:cNvSpPr>
              <a:spLocks noEditPoints="1"/>
            </p:cNvSpPr>
            <p:nvPr/>
          </p:nvSpPr>
          <p:spPr bwMode="auto">
            <a:xfrm>
              <a:off x="2937951" y="6858000"/>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9" name="Group 8">
            <a:extLst>
              <a:ext uri="{FF2B5EF4-FFF2-40B4-BE49-F238E27FC236}">
                <a16:creationId xmlns:a16="http://schemas.microsoft.com/office/drawing/2014/main" id="{F4BF9A10-7D7D-4646-BC8B-C39E09D46490}"/>
              </a:ext>
            </a:extLst>
          </p:cNvPr>
          <p:cNvGrpSpPr/>
          <p:nvPr/>
        </p:nvGrpSpPr>
        <p:grpSpPr>
          <a:xfrm>
            <a:off x="6606250" y="4650381"/>
            <a:ext cx="1597172" cy="1328883"/>
            <a:chOff x="4267325" y="6849702"/>
            <a:chExt cx="1597172" cy="1328883"/>
          </a:xfrm>
        </p:grpSpPr>
        <p:sp>
          <p:nvSpPr>
            <p:cNvPr id="31" name="TextBox 30">
              <a:extLst>
                <a:ext uri="{FF2B5EF4-FFF2-40B4-BE49-F238E27FC236}">
                  <a16:creationId xmlns:a16="http://schemas.microsoft.com/office/drawing/2014/main" id="{635FE440-C504-47AD-988E-68BA0903C6FC}"/>
                </a:ext>
              </a:extLst>
            </p:cNvPr>
            <p:cNvSpPr txBox="1"/>
            <p:nvPr/>
          </p:nvSpPr>
          <p:spPr>
            <a:xfrm>
              <a:off x="4398317" y="7337831"/>
              <a:ext cx="1335190" cy="323165"/>
            </a:xfrm>
            <a:prstGeom prst="rect">
              <a:avLst/>
            </a:prstGeom>
            <a:noFill/>
          </p:spPr>
          <p:txBody>
            <a:bodyPr wrap="square" rtlCol="0">
              <a:spAutoFit/>
            </a:bodyPr>
            <a:lstStyle/>
            <a:p>
              <a:pPr algn="ctr"/>
              <a:r>
                <a:rPr lang="en-US" sz="1500" dirty="0">
                  <a:solidFill>
                    <a:schemeClr val="accent4"/>
                  </a:solidFill>
                  <a:latin typeface="Lato" panose="020F0502020204030203" pitchFamily="34" charset="0"/>
                  <a:ea typeface="Lato" panose="020F0502020204030203" pitchFamily="34" charset="0"/>
                  <a:cs typeface="Lato" panose="020F0502020204030203" pitchFamily="34" charset="0"/>
                </a:rPr>
                <a:t>Healthcare</a:t>
              </a:r>
            </a:p>
          </p:txBody>
        </p:sp>
        <p:sp>
          <p:nvSpPr>
            <p:cNvPr id="32" name="Rectangle 31">
              <a:extLst>
                <a:ext uri="{FF2B5EF4-FFF2-40B4-BE49-F238E27FC236}">
                  <a16:creationId xmlns:a16="http://schemas.microsoft.com/office/drawing/2014/main" id="{0567C1CD-F660-4C32-ACAA-FA8876BDD41D}"/>
                </a:ext>
              </a:extLst>
            </p:cNvPr>
            <p:cNvSpPr/>
            <p:nvPr/>
          </p:nvSpPr>
          <p:spPr>
            <a:xfrm>
              <a:off x="4267325" y="7586115"/>
              <a:ext cx="1597172" cy="592470"/>
            </a:xfrm>
            <a:prstGeom prst="rect">
              <a:avLst/>
            </a:prstGeom>
          </p:spPr>
          <p:txBody>
            <a:bodyPr wrap="square">
              <a:spAutoFit/>
            </a:bodyPr>
            <a:lstStyle/>
            <a:p>
              <a:pPr algn="ctr">
                <a:lnSpc>
                  <a:spcPts val="13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sp>
          <p:nvSpPr>
            <p:cNvPr id="33" name="Freeform 9">
              <a:extLst>
                <a:ext uri="{FF2B5EF4-FFF2-40B4-BE49-F238E27FC236}">
                  <a16:creationId xmlns:a16="http://schemas.microsoft.com/office/drawing/2014/main" id="{A8F2859A-163E-42B9-8A17-1E04B09BE37D}"/>
                </a:ext>
              </a:extLst>
            </p:cNvPr>
            <p:cNvSpPr>
              <a:spLocks noEditPoints="1"/>
            </p:cNvSpPr>
            <p:nvPr/>
          </p:nvSpPr>
          <p:spPr bwMode="auto">
            <a:xfrm>
              <a:off x="4854494" y="6849702"/>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5" name="Group 4">
            <a:extLst>
              <a:ext uri="{FF2B5EF4-FFF2-40B4-BE49-F238E27FC236}">
                <a16:creationId xmlns:a16="http://schemas.microsoft.com/office/drawing/2014/main" id="{F464743B-72AC-446B-AF9A-63DADDB87616}"/>
              </a:ext>
            </a:extLst>
          </p:cNvPr>
          <p:cNvGrpSpPr/>
          <p:nvPr/>
        </p:nvGrpSpPr>
        <p:grpSpPr>
          <a:xfrm>
            <a:off x="1284173" y="4650381"/>
            <a:ext cx="1573610" cy="1328883"/>
            <a:chOff x="450350" y="6853613"/>
            <a:chExt cx="1573610" cy="1328883"/>
          </a:xfrm>
        </p:grpSpPr>
        <p:grpSp>
          <p:nvGrpSpPr>
            <p:cNvPr id="35" name="Group 34">
              <a:extLst>
                <a:ext uri="{FF2B5EF4-FFF2-40B4-BE49-F238E27FC236}">
                  <a16:creationId xmlns:a16="http://schemas.microsoft.com/office/drawing/2014/main" id="{BD3E1CE8-03E6-4526-A511-1F57DD08B6B5}"/>
                </a:ext>
              </a:extLst>
            </p:cNvPr>
            <p:cNvGrpSpPr/>
            <p:nvPr/>
          </p:nvGrpSpPr>
          <p:grpSpPr>
            <a:xfrm>
              <a:off x="1068310" y="6853613"/>
              <a:ext cx="337690" cy="432936"/>
              <a:chOff x="2522538" y="3189288"/>
              <a:chExt cx="371475" cy="476250"/>
            </a:xfrm>
            <a:solidFill>
              <a:schemeClr val="accent2"/>
            </a:solidFill>
          </p:grpSpPr>
          <p:sp>
            <p:nvSpPr>
              <p:cNvPr id="40" name="Freeform 5">
                <a:extLst>
                  <a:ext uri="{FF2B5EF4-FFF2-40B4-BE49-F238E27FC236}">
                    <a16:creationId xmlns:a16="http://schemas.microsoft.com/office/drawing/2014/main" id="{4D495F87-7ED5-4970-9719-A5531D732FD8}"/>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1" name="Freeform 6">
                <a:extLst>
                  <a:ext uri="{FF2B5EF4-FFF2-40B4-BE49-F238E27FC236}">
                    <a16:creationId xmlns:a16="http://schemas.microsoft.com/office/drawing/2014/main" id="{D9852A56-5DBF-496D-AAE4-33FC0C9881DB}"/>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42" name="Freeform 7">
                <a:extLst>
                  <a:ext uri="{FF2B5EF4-FFF2-40B4-BE49-F238E27FC236}">
                    <a16:creationId xmlns:a16="http://schemas.microsoft.com/office/drawing/2014/main" id="{33B66628-8F95-4134-8D3A-F06C21DFF697}"/>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36" name="TextBox 35">
              <a:extLst>
                <a:ext uri="{FF2B5EF4-FFF2-40B4-BE49-F238E27FC236}">
                  <a16:creationId xmlns:a16="http://schemas.microsoft.com/office/drawing/2014/main" id="{EC401FC6-E52D-44ED-8DDA-E3288543CE07}"/>
                </a:ext>
              </a:extLst>
            </p:cNvPr>
            <p:cNvSpPr txBox="1"/>
            <p:nvPr/>
          </p:nvSpPr>
          <p:spPr>
            <a:xfrm>
              <a:off x="573651" y="7341742"/>
              <a:ext cx="1327008" cy="323165"/>
            </a:xfrm>
            <a:prstGeom prst="rect">
              <a:avLst/>
            </a:prstGeom>
            <a:noFill/>
          </p:spPr>
          <p:txBody>
            <a:bodyPr wrap="square" rtlCol="0">
              <a:spAutoFit/>
            </a:bodyPr>
            <a:lstStyle/>
            <a:p>
              <a:pPr algn="ctr"/>
              <a:r>
                <a:rPr lang="en-US" sz="1500" dirty="0">
                  <a:solidFill>
                    <a:schemeClr val="accent2"/>
                  </a:solidFill>
                  <a:latin typeface="Lato" panose="020F0502020204030203" pitchFamily="34" charset="0"/>
                  <a:ea typeface="Lato" panose="020F0502020204030203" pitchFamily="34" charset="0"/>
                  <a:cs typeface="Lato" panose="020F0502020204030203" pitchFamily="34" charset="0"/>
                </a:rPr>
                <a:t>Corporate</a:t>
              </a:r>
            </a:p>
          </p:txBody>
        </p:sp>
        <p:sp>
          <p:nvSpPr>
            <p:cNvPr id="37" name="Rectangle 36">
              <a:extLst>
                <a:ext uri="{FF2B5EF4-FFF2-40B4-BE49-F238E27FC236}">
                  <a16:creationId xmlns:a16="http://schemas.microsoft.com/office/drawing/2014/main" id="{BF2FFC34-79EE-4991-86AF-A16E5A320B1A}"/>
                </a:ext>
              </a:extLst>
            </p:cNvPr>
            <p:cNvSpPr/>
            <p:nvPr/>
          </p:nvSpPr>
          <p:spPr>
            <a:xfrm>
              <a:off x="450350" y="7590026"/>
              <a:ext cx="1573610" cy="592470"/>
            </a:xfrm>
            <a:prstGeom prst="rect">
              <a:avLst/>
            </a:prstGeom>
          </p:spPr>
          <p:txBody>
            <a:bodyPr wrap="square">
              <a:spAutoFit/>
            </a:bodyPr>
            <a:lstStyle/>
            <a:p>
              <a:pPr algn="ctr">
                <a:lnSpc>
                  <a:spcPts val="13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grpSp>
      <p:grpSp>
        <p:nvGrpSpPr>
          <p:cNvPr id="10" name="Group 9">
            <a:extLst>
              <a:ext uri="{FF2B5EF4-FFF2-40B4-BE49-F238E27FC236}">
                <a16:creationId xmlns:a16="http://schemas.microsoft.com/office/drawing/2014/main" id="{FDD87C9D-6B3E-4EFD-A042-A10A0288AA6D}"/>
              </a:ext>
            </a:extLst>
          </p:cNvPr>
          <p:cNvGrpSpPr/>
          <p:nvPr/>
        </p:nvGrpSpPr>
        <p:grpSpPr>
          <a:xfrm>
            <a:off x="9288905" y="4650381"/>
            <a:ext cx="1565718" cy="1328883"/>
            <a:chOff x="6197429" y="6849702"/>
            <a:chExt cx="1565718" cy="1328883"/>
          </a:xfrm>
        </p:grpSpPr>
        <p:sp>
          <p:nvSpPr>
            <p:cNvPr id="47" name="TextBox 46">
              <a:extLst>
                <a:ext uri="{FF2B5EF4-FFF2-40B4-BE49-F238E27FC236}">
                  <a16:creationId xmlns:a16="http://schemas.microsoft.com/office/drawing/2014/main" id="{D3425A97-7DFB-44CB-A692-A8ADC5B764F3}"/>
                </a:ext>
              </a:extLst>
            </p:cNvPr>
            <p:cNvSpPr txBox="1"/>
            <p:nvPr/>
          </p:nvSpPr>
          <p:spPr>
            <a:xfrm>
              <a:off x="6326019" y="7337831"/>
              <a:ext cx="1297428" cy="323165"/>
            </a:xfrm>
            <a:prstGeom prst="rect">
              <a:avLst/>
            </a:prstGeom>
            <a:noFill/>
          </p:spPr>
          <p:txBody>
            <a:bodyPr wrap="square" rtlCol="0">
              <a:spAutoFit/>
            </a:bodyPr>
            <a:lstStyle/>
            <a:p>
              <a:pPr algn="ctr"/>
              <a:r>
                <a:rPr lang="en-US" sz="1500" dirty="0">
                  <a:solidFill>
                    <a:schemeClr val="accent5"/>
                  </a:solidFill>
                  <a:latin typeface="Lato" panose="020F0502020204030203" pitchFamily="34" charset="0"/>
                  <a:ea typeface="Lato" panose="020F0502020204030203" pitchFamily="34" charset="0"/>
                  <a:cs typeface="Lato" panose="020F0502020204030203" pitchFamily="34" charset="0"/>
                </a:rPr>
                <a:t>Individual</a:t>
              </a:r>
            </a:p>
          </p:txBody>
        </p:sp>
        <p:sp>
          <p:nvSpPr>
            <p:cNvPr id="48" name="Rectangle 47">
              <a:extLst>
                <a:ext uri="{FF2B5EF4-FFF2-40B4-BE49-F238E27FC236}">
                  <a16:creationId xmlns:a16="http://schemas.microsoft.com/office/drawing/2014/main" id="{C3EAAED1-1153-43B8-B67C-30C5DE8AB6A3}"/>
                </a:ext>
              </a:extLst>
            </p:cNvPr>
            <p:cNvSpPr/>
            <p:nvPr/>
          </p:nvSpPr>
          <p:spPr>
            <a:xfrm>
              <a:off x="6197429" y="7586115"/>
              <a:ext cx="1565718" cy="592470"/>
            </a:xfrm>
            <a:prstGeom prst="rect">
              <a:avLst/>
            </a:prstGeom>
          </p:spPr>
          <p:txBody>
            <a:bodyPr wrap="square">
              <a:spAutoFit/>
            </a:bodyPr>
            <a:lstStyle/>
            <a:p>
              <a:pPr algn="ctr">
                <a:lnSpc>
                  <a:spcPts val="13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sp>
          <p:nvSpPr>
            <p:cNvPr id="54" name="Freeform 10">
              <a:extLst>
                <a:ext uri="{FF2B5EF4-FFF2-40B4-BE49-F238E27FC236}">
                  <a16:creationId xmlns:a16="http://schemas.microsoft.com/office/drawing/2014/main" id="{CE18DF94-09D4-4806-89CA-B27345EFC316}"/>
                </a:ext>
              </a:extLst>
            </p:cNvPr>
            <p:cNvSpPr>
              <a:spLocks noEditPoints="1"/>
            </p:cNvSpPr>
            <p:nvPr/>
          </p:nvSpPr>
          <p:spPr bwMode="auto">
            <a:xfrm>
              <a:off x="6771757" y="6849702"/>
              <a:ext cx="417062" cy="432936"/>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accent5"/>
            </a:solid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3" name="Picture Placeholder 2">
            <a:extLst>
              <a:ext uri="{FF2B5EF4-FFF2-40B4-BE49-F238E27FC236}">
                <a16:creationId xmlns:a16="http://schemas.microsoft.com/office/drawing/2014/main" id="{EC717597-2206-42A4-BC98-C533BD5E373E}"/>
              </a:ext>
            </a:extLst>
          </p:cNvPr>
          <p:cNvSpPr>
            <a:spLocks noGrp="1"/>
          </p:cNvSpPr>
          <p:nvPr>
            <p:ph type="pic" sz="quarter" idx="161"/>
          </p:nvPr>
        </p:nvSpPr>
        <p:spPr/>
      </p:sp>
      <p:sp>
        <p:nvSpPr>
          <p:cNvPr id="8" name="Picture Placeholder 7">
            <a:extLst>
              <a:ext uri="{FF2B5EF4-FFF2-40B4-BE49-F238E27FC236}">
                <a16:creationId xmlns:a16="http://schemas.microsoft.com/office/drawing/2014/main" id="{95ED2D26-9E71-487D-94A4-5FFF4240E69C}"/>
              </a:ext>
            </a:extLst>
          </p:cNvPr>
          <p:cNvSpPr>
            <a:spLocks noGrp="1"/>
          </p:cNvSpPr>
          <p:nvPr>
            <p:ph type="pic" sz="quarter" idx="160"/>
          </p:nvPr>
        </p:nvSpPr>
        <p:spPr/>
      </p:sp>
      <p:sp>
        <p:nvSpPr>
          <p:cNvPr id="12" name="Picture Placeholder 11">
            <a:extLst>
              <a:ext uri="{FF2B5EF4-FFF2-40B4-BE49-F238E27FC236}">
                <a16:creationId xmlns:a16="http://schemas.microsoft.com/office/drawing/2014/main" id="{A21E065B-445E-4D68-9E79-E2969D6B83D7}"/>
              </a:ext>
            </a:extLst>
          </p:cNvPr>
          <p:cNvSpPr>
            <a:spLocks noGrp="1"/>
          </p:cNvSpPr>
          <p:nvPr>
            <p:ph type="pic" sz="quarter" idx="159"/>
          </p:nvPr>
        </p:nvSpPr>
        <p:spPr/>
      </p:sp>
      <p:sp>
        <p:nvSpPr>
          <p:cNvPr id="14" name="Picture Placeholder 13">
            <a:extLst>
              <a:ext uri="{FF2B5EF4-FFF2-40B4-BE49-F238E27FC236}">
                <a16:creationId xmlns:a16="http://schemas.microsoft.com/office/drawing/2014/main" id="{713C1802-22BE-45E7-A970-24666A28591A}"/>
              </a:ext>
            </a:extLst>
          </p:cNvPr>
          <p:cNvSpPr>
            <a:spLocks noGrp="1"/>
          </p:cNvSpPr>
          <p:nvPr>
            <p:ph type="pic" sz="quarter" idx="158"/>
          </p:nvPr>
        </p:nvSpPr>
        <p:spPr/>
      </p:sp>
    </p:spTree>
    <p:extLst>
      <p:ext uri="{BB962C8B-B14F-4D97-AF65-F5344CB8AC3E}">
        <p14:creationId xmlns:p14="http://schemas.microsoft.com/office/powerpoint/2010/main" val="422961772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 name="Rectangle 29">
            <a:extLst>
              <a:ext uri="{FF2B5EF4-FFF2-40B4-BE49-F238E27FC236}">
                <a16:creationId xmlns:a16="http://schemas.microsoft.com/office/drawing/2014/main" id="{C9AECF6E-23F0-4474-8868-7049EA36D622}"/>
              </a:ext>
            </a:extLst>
          </p:cNvPr>
          <p:cNvSpPr/>
          <p:nvPr/>
        </p:nvSpPr>
        <p:spPr>
          <a:xfrm>
            <a:off x="7489370" y="0"/>
            <a:ext cx="4702630" cy="6858000"/>
          </a:xfrm>
          <a:prstGeom prst="rect">
            <a:avLst/>
          </a:prstGeom>
          <a:solidFill>
            <a:schemeClr val="accent6">
              <a:alpha val="9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7861618A-2279-4D57-9A60-D8F3FD0DF261}"/>
              </a:ext>
            </a:extLst>
          </p:cNvPr>
          <p:cNvGrpSpPr/>
          <p:nvPr/>
        </p:nvGrpSpPr>
        <p:grpSpPr>
          <a:xfrm>
            <a:off x="7860880" y="2409494"/>
            <a:ext cx="3959610" cy="2039012"/>
            <a:chOff x="7641840" y="2618456"/>
            <a:chExt cx="3959610" cy="2039012"/>
          </a:xfrm>
        </p:grpSpPr>
        <p:sp>
          <p:nvSpPr>
            <p:cNvPr id="10" name="Rectangle 9">
              <a:extLst>
                <a:ext uri="{FF2B5EF4-FFF2-40B4-BE49-F238E27FC236}">
                  <a16:creationId xmlns:a16="http://schemas.microsoft.com/office/drawing/2014/main" id="{E24656FD-6230-4C39-A505-CAA5C7A58B0B}"/>
                </a:ext>
              </a:extLst>
            </p:cNvPr>
            <p:cNvSpPr/>
            <p:nvPr/>
          </p:nvSpPr>
          <p:spPr>
            <a:xfrm>
              <a:off x="8250116" y="2618456"/>
              <a:ext cx="2743059" cy="630942"/>
            </a:xfrm>
            <a:prstGeom prst="rect">
              <a:avLst/>
            </a:prstGeom>
          </p:spPr>
          <p:txBody>
            <a:bodyPr wrap="none">
              <a:spAutoFit/>
            </a:bodyPr>
            <a:lstStyle/>
            <a:p>
              <a:pPr algn="ctr"/>
              <a:r>
                <a:rPr lang="en-US" sz="3500" b="1" dirty="0">
                  <a:solidFill>
                    <a:schemeClr val="bg1"/>
                  </a:solidFill>
                  <a:latin typeface="Roboto" panose="02000000000000000000" pitchFamily="2" charset="0"/>
                  <a:ea typeface="Roboto" panose="02000000000000000000" pitchFamily="2" charset="0"/>
                </a:rPr>
                <a:t>Our Services</a:t>
              </a:r>
              <a:endParaRPr lang="en-US" sz="3500" dirty="0">
                <a:solidFill>
                  <a:schemeClr val="bg1"/>
                </a:solidFill>
                <a:latin typeface="Roboto" panose="02000000000000000000" pitchFamily="2" charset="0"/>
                <a:ea typeface="Roboto" panose="02000000000000000000" pitchFamily="2" charset="0"/>
              </a:endParaRPr>
            </a:p>
          </p:txBody>
        </p:sp>
        <p:sp>
          <p:nvSpPr>
            <p:cNvPr id="29" name="Rectangle 28">
              <a:extLst>
                <a:ext uri="{FF2B5EF4-FFF2-40B4-BE49-F238E27FC236}">
                  <a16:creationId xmlns:a16="http://schemas.microsoft.com/office/drawing/2014/main" id="{B3CCC9B9-45CA-488A-941C-D998EECD7D1E}"/>
                </a:ext>
              </a:extLst>
            </p:cNvPr>
            <p:cNvSpPr/>
            <p:nvPr/>
          </p:nvSpPr>
          <p:spPr>
            <a:xfrm>
              <a:off x="7641840" y="3282733"/>
              <a:ext cx="3959610" cy="1374735"/>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remaining essentially unchanged. </a:t>
              </a:r>
            </a:p>
          </p:txBody>
        </p:sp>
      </p:grpSp>
      <p:sp>
        <p:nvSpPr>
          <p:cNvPr id="53" name="Rectangle 52">
            <a:extLst>
              <a:ext uri="{FF2B5EF4-FFF2-40B4-BE49-F238E27FC236}">
                <a16:creationId xmlns:a16="http://schemas.microsoft.com/office/drawing/2014/main" id="{2CAA82FB-B0F0-4B5A-8723-A197D0FBDE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6</a:t>
            </a:fld>
            <a:endParaRPr lang="en-US"/>
          </a:p>
        </p:txBody>
      </p:sp>
      <p:sp>
        <p:nvSpPr>
          <p:cNvPr id="26" name="Rectangle 25">
            <a:extLst>
              <a:ext uri="{FF2B5EF4-FFF2-40B4-BE49-F238E27FC236}">
                <a16:creationId xmlns:a16="http://schemas.microsoft.com/office/drawing/2014/main" id="{FDEE804E-C7E1-4A25-B337-E29C2F84C6DA}"/>
              </a:ext>
            </a:extLst>
          </p:cNvPr>
          <p:cNvSpPr/>
          <p:nvPr/>
        </p:nvSpPr>
        <p:spPr>
          <a:xfrm>
            <a:off x="4593841" y="1"/>
            <a:ext cx="2743059" cy="2191179"/>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5EB9A90B-FB3D-40EA-B218-63E13625927D}"/>
              </a:ext>
            </a:extLst>
          </p:cNvPr>
          <p:cNvSpPr/>
          <p:nvPr/>
        </p:nvSpPr>
        <p:spPr>
          <a:xfrm>
            <a:off x="4593841" y="2333412"/>
            <a:ext cx="2743059" cy="2191179"/>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8" name="Rectangle 27">
            <a:extLst>
              <a:ext uri="{FF2B5EF4-FFF2-40B4-BE49-F238E27FC236}">
                <a16:creationId xmlns:a16="http://schemas.microsoft.com/office/drawing/2014/main" id="{0F43E4B1-5645-4E1E-A66B-64F19C1DE5E7}"/>
              </a:ext>
            </a:extLst>
          </p:cNvPr>
          <p:cNvSpPr/>
          <p:nvPr/>
        </p:nvSpPr>
        <p:spPr>
          <a:xfrm>
            <a:off x="4593841" y="4666822"/>
            <a:ext cx="2743059" cy="2191179"/>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7" name="Group 16">
            <a:extLst>
              <a:ext uri="{FF2B5EF4-FFF2-40B4-BE49-F238E27FC236}">
                <a16:creationId xmlns:a16="http://schemas.microsoft.com/office/drawing/2014/main" id="{E8B45DCE-B557-4E18-9F09-ECD1FA3A7BBB}"/>
              </a:ext>
            </a:extLst>
          </p:cNvPr>
          <p:cNvGrpSpPr/>
          <p:nvPr/>
        </p:nvGrpSpPr>
        <p:grpSpPr>
          <a:xfrm>
            <a:off x="5180029" y="2772858"/>
            <a:ext cx="1570682" cy="1312287"/>
            <a:chOff x="-3383148" y="3179396"/>
            <a:chExt cx="1570682" cy="1312287"/>
          </a:xfrm>
        </p:grpSpPr>
        <p:sp>
          <p:nvSpPr>
            <p:cNvPr id="39" name="TextBox 38">
              <a:extLst>
                <a:ext uri="{FF2B5EF4-FFF2-40B4-BE49-F238E27FC236}">
                  <a16:creationId xmlns:a16="http://schemas.microsoft.com/office/drawing/2014/main" id="{C5D833B6-EAF8-445C-891F-FB019FE0EAF0}"/>
                </a:ext>
              </a:extLst>
            </p:cNvPr>
            <p:cNvSpPr txBox="1"/>
            <p:nvPr/>
          </p:nvSpPr>
          <p:spPr>
            <a:xfrm>
              <a:off x="-3123220" y="3650929"/>
              <a:ext cx="1050826"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Charities</a:t>
              </a:r>
            </a:p>
          </p:txBody>
        </p:sp>
        <p:sp>
          <p:nvSpPr>
            <p:cNvPr id="40" name="Rectangle 39">
              <a:extLst>
                <a:ext uri="{FF2B5EF4-FFF2-40B4-BE49-F238E27FC236}">
                  <a16:creationId xmlns:a16="http://schemas.microsoft.com/office/drawing/2014/main" id="{74E681A0-8ED4-4177-9234-76A3DCD98464}"/>
                </a:ext>
              </a:extLst>
            </p:cNvPr>
            <p:cNvSpPr/>
            <p:nvPr/>
          </p:nvSpPr>
          <p:spPr>
            <a:xfrm>
              <a:off x="-3383148" y="3899213"/>
              <a:ext cx="1570682" cy="592470"/>
            </a:xfrm>
            <a:prstGeom prst="rect">
              <a:avLst/>
            </a:prstGeom>
          </p:spPr>
          <p:txBody>
            <a:bodyPr wrap="square">
              <a:spAutoFit/>
            </a:bodyPr>
            <a:lstStyle/>
            <a:p>
              <a:pPr algn="ctr">
                <a:lnSpc>
                  <a:spcPts val="13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sp>
          <p:nvSpPr>
            <p:cNvPr id="44" name="Freeform 8">
              <a:extLst>
                <a:ext uri="{FF2B5EF4-FFF2-40B4-BE49-F238E27FC236}">
                  <a16:creationId xmlns:a16="http://schemas.microsoft.com/office/drawing/2014/main" id="{D3AFA170-1A66-4EB2-A426-C1E7735F1BF2}"/>
                </a:ext>
              </a:extLst>
            </p:cNvPr>
            <p:cNvSpPr>
              <a:spLocks noEditPoints="1"/>
            </p:cNvSpPr>
            <p:nvPr/>
          </p:nvSpPr>
          <p:spPr bwMode="auto">
            <a:xfrm>
              <a:off x="-2811389" y="3179396"/>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16" name="Group 15">
            <a:extLst>
              <a:ext uri="{FF2B5EF4-FFF2-40B4-BE49-F238E27FC236}">
                <a16:creationId xmlns:a16="http://schemas.microsoft.com/office/drawing/2014/main" id="{50CAAEA9-0555-46B6-8BD2-8D9C3CB4A59F}"/>
              </a:ext>
            </a:extLst>
          </p:cNvPr>
          <p:cNvGrpSpPr/>
          <p:nvPr/>
        </p:nvGrpSpPr>
        <p:grpSpPr>
          <a:xfrm>
            <a:off x="5166784" y="5097970"/>
            <a:ext cx="1597172" cy="1328883"/>
            <a:chOff x="-3609975" y="5227860"/>
            <a:chExt cx="1597172" cy="1328883"/>
          </a:xfrm>
        </p:grpSpPr>
        <p:sp>
          <p:nvSpPr>
            <p:cNvPr id="51" name="TextBox 50">
              <a:extLst>
                <a:ext uri="{FF2B5EF4-FFF2-40B4-BE49-F238E27FC236}">
                  <a16:creationId xmlns:a16="http://schemas.microsoft.com/office/drawing/2014/main" id="{10952E44-5D51-42B1-B44B-C118C7E7343C}"/>
                </a:ext>
              </a:extLst>
            </p:cNvPr>
            <p:cNvSpPr txBox="1"/>
            <p:nvPr/>
          </p:nvSpPr>
          <p:spPr>
            <a:xfrm>
              <a:off x="-3478983" y="5715989"/>
              <a:ext cx="1335190"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Healthcare</a:t>
              </a:r>
            </a:p>
          </p:txBody>
        </p:sp>
        <p:sp>
          <p:nvSpPr>
            <p:cNvPr id="56" name="Rectangle 55">
              <a:extLst>
                <a:ext uri="{FF2B5EF4-FFF2-40B4-BE49-F238E27FC236}">
                  <a16:creationId xmlns:a16="http://schemas.microsoft.com/office/drawing/2014/main" id="{CA99CCEE-002F-4418-85FF-72F718D37FE7}"/>
                </a:ext>
              </a:extLst>
            </p:cNvPr>
            <p:cNvSpPr/>
            <p:nvPr/>
          </p:nvSpPr>
          <p:spPr>
            <a:xfrm>
              <a:off x="-3609975" y="5964273"/>
              <a:ext cx="1597172" cy="592470"/>
            </a:xfrm>
            <a:prstGeom prst="rect">
              <a:avLst/>
            </a:prstGeom>
          </p:spPr>
          <p:txBody>
            <a:bodyPr wrap="square">
              <a:spAutoFit/>
            </a:bodyPr>
            <a:lstStyle/>
            <a:p>
              <a:pPr algn="ctr">
                <a:lnSpc>
                  <a:spcPts val="13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sp>
          <p:nvSpPr>
            <p:cNvPr id="58" name="Freeform 9">
              <a:extLst>
                <a:ext uri="{FF2B5EF4-FFF2-40B4-BE49-F238E27FC236}">
                  <a16:creationId xmlns:a16="http://schemas.microsoft.com/office/drawing/2014/main" id="{4DB5061A-F459-431C-83B7-762A49703BA5}"/>
                </a:ext>
              </a:extLst>
            </p:cNvPr>
            <p:cNvSpPr>
              <a:spLocks noEditPoints="1"/>
            </p:cNvSpPr>
            <p:nvPr/>
          </p:nvSpPr>
          <p:spPr bwMode="auto">
            <a:xfrm>
              <a:off x="-3022806" y="5227860"/>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grpSp>
        <p:nvGrpSpPr>
          <p:cNvPr id="19" name="Group 18">
            <a:extLst>
              <a:ext uri="{FF2B5EF4-FFF2-40B4-BE49-F238E27FC236}">
                <a16:creationId xmlns:a16="http://schemas.microsoft.com/office/drawing/2014/main" id="{65E55569-D249-4844-B440-09C2D7FDB55A}"/>
              </a:ext>
            </a:extLst>
          </p:cNvPr>
          <p:cNvGrpSpPr/>
          <p:nvPr/>
        </p:nvGrpSpPr>
        <p:grpSpPr>
          <a:xfrm>
            <a:off x="5178565" y="431149"/>
            <a:ext cx="1573610" cy="1328883"/>
            <a:chOff x="-3009900" y="793032"/>
            <a:chExt cx="1573610" cy="1328883"/>
          </a:xfrm>
        </p:grpSpPr>
        <p:grpSp>
          <p:nvGrpSpPr>
            <p:cNvPr id="60" name="Group 59">
              <a:extLst>
                <a:ext uri="{FF2B5EF4-FFF2-40B4-BE49-F238E27FC236}">
                  <a16:creationId xmlns:a16="http://schemas.microsoft.com/office/drawing/2014/main" id="{7048EDDF-AFCB-4150-B89E-84F772AF5FAE}"/>
                </a:ext>
              </a:extLst>
            </p:cNvPr>
            <p:cNvGrpSpPr/>
            <p:nvPr/>
          </p:nvGrpSpPr>
          <p:grpSpPr>
            <a:xfrm>
              <a:off x="-2391940" y="793032"/>
              <a:ext cx="337690" cy="432936"/>
              <a:chOff x="2522538" y="3189288"/>
              <a:chExt cx="371475" cy="476250"/>
            </a:xfrm>
            <a:solidFill>
              <a:schemeClr val="tx1"/>
            </a:solidFill>
          </p:grpSpPr>
          <p:sp>
            <p:nvSpPr>
              <p:cNvPr id="63" name="Freeform 5">
                <a:extLst>
                  <a:ext uri="{FF2B5EF4-FFF2-40B4-BE49-F238E27FC236}">
                    <a16:creationId xmlns:a16="http://schemas.microsoft.com/office/drawing/2014/main" id="{C3DE9CCD-10DF-4142-9286-F5B03B169AC0}"/>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64" name="Freeform 6">
                <a:extLst>
                  <a:ext uri="{FF2B5EF4-FFF2-40B4-BE49-F238E27FC236}">
                    <a16:creationId xmlns:a16="http://schemas.microsoft.com/office/drawing/2014/main" id="{980C2E0B-F946-40FE-9EC0-F709E73C273F}"/>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p>
            </p:txBody>
          </p:sp>
          <p:sp>
            <p:nvSpPr>
              <p:cNvPr id="65" name="Freeform 7">
                <a:extLst>
                  <a:ext uri="{FF2B5EF4-FFF2-40B4-BE49-F238E27FC236}">
                    <a16:creationId xmlns:a16="http://schemas.microsoft.com/office/drawing/2014/main" id="{871415B3-B8A6-4C78-821F-A9BE8361E6C2}"/>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p>
            </p:txBody>
          </p:sp>
        </p:grpSp>
        <p:sp>
          <p:nvSpPr>
            <p:cNvPr id="61" name="TextBox 60">
              <a:extLst>
                <a:ext uri="{FF2B5EF4-FFF2-40B4-BE49-F238E27FC236}">
                  <a16:creationId xmlns:a16="http://schemas.microsoft.com/office/drawing/2014/main" id="{FF3A9725-75C5-4799-8264-5D3810B08573}"/>
                </a:ext>
              </a:extLst>
            </p:cNvPr>
            <p:cNvSpPr txBox="1"/>
            <p:nvPr/>
          </p:nvSpPr>
          <p:spPr>
            <a:xfrm>
              <a:off x="-2886599" y="1281161"/>
              <a:ext cx="1327008" cy="323165"/>
            </a:xfrm>
            <a:prstGeom prst="rect">
              <a:avLst/>
            </a:prstGeom>
            <a:noFill/>
          </p:spPr>
          <p:txBody>
            <a:bodyPr wrap="square" rtlCol="0">
              <a:spAutoFit/>
            </a:bodyPr>
            <a:lstStyle/>
            <a:p>
              <a:pPr algn="ctr"/>
              <a:r>
                <a:rPr lang="en-US" sz="1500" dirty="0">
                  <a:latin typeface="Lato" panose="020F0502020204030203" pitchFamily="34" charset="0"/>
                  <a:ea typeface="Lato" panose="020F0502020204030203" pitchFamily="34" charset="0"/>
                  <a:cs typeface="Lato" panose="020F0502020204030203" pitchFamily="34" charset="0"/>
                </a:rPr>
                <a:t>Corporate</a:t>
              </a:r>
            </a:p>
          </p:txBody>
        </p:sp>
        <p:sp>
          <p:nvSpPr>
            <p:cNvPr id="62" name="Rectangle 61">
              <a:extLst>
                <a:ext uri="{FF2B5EF4-FFF2-40B4-BE49-F238E27FC236}">
                  <a16:creationId xmlns:a16="http://schemas.microsoft.com/office/drawing/2014/main" id="{B46E6908-1F99-4138-91E2-421F98F0A894}"/>
                </a:ext>
              </a:extLst>
            </p:cNvPr>
            <p:cNvSpPr/>
            <p:nvPr/>
          </p:nvSpPr>
          <p:spPr>
            <a:xfrm>
              <a:off x="-3009900" y="1529445"/>
              <a:ext cx="1573610" cy="592470"/>
            </a:xfrm>
            <a:prstGeom prst="rect">
              <a:avLst/>
            </a:prstGeom>
          </p:spPr>
          <p:txBody>
            <a:bodyPr wrap="square">
              <a:spAutoFit/>
            </a:bodyPr>
            <a:lstStyle/>
            <a:p>
              <a:pPr algn="ctr">
                <a:lnSpc>
                  <a:spcPts val="13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grpSp>
      <p:sp>
        <p:nvSpPr>
          <p:cNvPr id="3" name="Picture Placeholder 2">
            <a:extLst>
              <a:ext uri="{FF2B5EF4-FFF2-40B4-BE49-F238E27FC236}">
                <a16:creationId xmlns:a16="http://schemas.microsoft.com/office/drawing/2014/main" id="{F128496B-791D-4A32-BF44-44723CAF5070}"/>
              </a:ext>
            </a:extLst>
          </p:cNvPr>
          <p:cNvSpPr>
            <a:spLocks noGrp="1"/>
          </p:cNvSpPr>
          <p:nvPr>
            <p:ph type="pic" sz="quarter" idx="159"/>
          </p:nvPr>
        </p:nvSpPr>
        <p:spPr/>
      </p:sp>
      <p:sp>
        <p:nvSpPr>
          <p:cNvPr id="5" name="Picture Placeholder 4">
            <a:extLst>
              <a:ext uri="{FF2B5EF4-FFF2-40B4-BE49-F238E27FC236}">
                <a16:creationId xmlns:a16="http://schemas.microsoft.com/office/drawing/2014/main" id="{B8BB27A2-C6BF-4D5F-B6F6-0C93D3BE2241}"/>
              </a:ext>
            </a:extLst>
          </p:cNvPr>
          <p:cNvSpPr>
            <a:spLocks noGrp="1"/>
          </p:cNvSpPr>
          <p:nvPr>
            <p:ph type="pic" sz="quarter" idx="158"/>
          </p:nvPr>
        </p:nvSpPr>
        <p:spPr/>
      </p:sp>
    </p:spTree>
    <p:extLst>
      <p:ext uri="{BB962C8B-B14F-4D97-AF65-F5344CB8AC3E}">
        <p14:creationId xmlns:p14="http://schemas.microsoft.com/office/powerpoint/2010/main" val="10543443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 name="Rectangle 26">
            <a:extLst>
              <a:ext uri="{FF2B5EF4-FFF2-40B4-BE49-F238E27FC236}">
                <a16:creationId xmlns:a16="http://schemas.microsoft.com/office/drawing/2014/main" id="{F4F7368E-C6AD-4EB1-BDC4-429A8B386A5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7</a:t>
            </a:fld>
            <a:endParaRPr lang="en-US"/>
          </a:p>
        </p:txBody>
      </p:sp>
      <p:sp>
        <p:nvSpPr>
          <p:cNvPr id="11" name="Title 10">
            <a:extLst>
              <a:ext uri="{FF2B5EF4-FFF2-40B4-BE49-F238E27FC236}">
                <a16:creationId xmlns:a16="http://schemas.microsoft.com/office/drawing/2014/main" id="{C266F035-7EFE-4A7B-B2C2-93D581FEEEDA}"/>
              </a:ext>
            </a:extLst>
          </p:cNvPr>
          <p:cNvSpPr>
            <a:spLocks noGrp="1"/>
          </p:cNvSpPr>
          <p:nvPr>
            <p:ph type="title" idx="4294967295"/>
          </p:nvPr>
        </p:nvSpPr>
        <p:spPr>
          <a:xfrm>
            <a:off x="838200" y="481013"/>
            <a:ext cx="10515600" cy="679450"/>
          </a:xfrm>
        </p:spPr>
        <p:txBody>
          <a:bodyPr/>
          <a:lstStyle/>
          <a:p>
            <a:r>
              <a:rPr lang="en-US" b="1" dirty="0"/>
              <a:t>Our Services</a:t>
            </a:r>
            <a:endParaRPr lang="en-US" dirty="0"/>
          </a:p>
        </p:txBody>
      </p:sp>
      <p:sp>
        <p:nvSpPr>
          <p:cNvPr id="13" name="Subtitle 12">
            <a:extLst>
              <a:ext uri="{FF2B5EF4-FFF2-40B4-BE49-F238E27FC236}">
                <a16:creationId xmlns:a16="http://schemas.microsoft.com/office/drawing/2014/main" id="{2A0AA32B-7C70-478A-B084-0942A18BAAF4}"/>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grpSp>
        <p:nvGrpSpPr>
          <p:cNvPr id="3" name="Group 2">
            <a:extLst>
              <a:ext uri="{FF2B5EF4-FFF2-40B4-BE49-F238E27FC236}">
                <a16:creationId xmlns:a16="http://schemas.microsoft.com/office/drawing/2014/main" id="{91CDB4DA-21AA-419F-8145-DAD484D6FDF9}"/>
              </a:ext>
            </a:extLst>
          </p:cNvPr>
          <p:cNvGrpSpPr/>
          <p:nvPr/>
        </p:nvGrpSpPr>
        <p:grpSpPr>
          <a:xfrm>
            <a:off x="3701142" y="1814517"/>
            <a:ext cx="2394858" cy="2206170"/>
            <a:chOff x="3701142" y="1814517"/>
            <a:chExt cx="2394858" cy="2206170"/>
          </a:xfrm>
        </p:grpSpPr>
        <p:sp>
          <p:nvSpPr>
            <p:cNvPr id="33" name="Rectangle 32">
              <a:extLst>
                <a:ext uri="{FF2B5EF4-FFF2-40B4-BE49-F238E27FC236}">
                  <a16:creationId xmlns:a16="http://schemas.microsoft.com/office/drawing/2014/main" id="{B5366C9B-264B-4C73-8C97-D634DE1FDE99}"/>
                </a:ext>
              </a:extLst>
            </p:cNvPr>
            <p:cNvSpPr/>
            <p:nvPr/>
          </p:nvSpPr>
          <p:spPr>
            <a:xfrm>
              <a:off x="3701142" y="1814517"/>
              <a:ext cx="2394858" cy="2206170"/>
            </a:xfrm>
            <a:prstGeom prst="rect">
              <a:avLst/>
            </a:prstGeom>
            <a:solidFill>
              <a:schemeClr val="accent6">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0" name="Group 39">
              <a:extLst>
                <a:ext uri="{FF2B5EF4-FFF2-40B4-BE49-F238E27FC236}">
                  <a16:creationId xmlns:a16="http://schemas.microsoft.com/office/drawing/2014/main" id="{9D7E64AB-37F5-4C29-BC6E-4BF9F23E59BD}"/>
                </a:ext>
              </a:extLst>
            </p:cNvPr>
            <p:cNvGrpSpPr/>
            <p:nvPr/>
          </p:nvGrpSpPr>
          <p:grpSpPr>
            <a:xfrm>
              <a:off x="4113230" y="2261459"/>
              <a:ext cx="1570682" cy="1312287"/>
              <a:chOff x="2366192" y="6858000"/>
              <a:chExt cx="1570682" cy="1312287"/>
            </a:xfrm>
          </p:grpSpPr>
          <p:sp>
            <p:nvSpPr>
              <p:cNvPr id="41" name="TextBox 40">
                <a:extLst>
                  <a:ext uri="{FF2B5EF4-FFF2-40B4-BE49-F238E27FC236}">
                    <a16:creationId xmlns:a16="http://schemas.microsoft.com/office/drawing/2014/main" id="{A2588B90-5387-4723-A4DD-DEED24273F16}"/>
                  </a:ext>
                </a:extLst>
              </p:cNvPr>
              <p:cNvSpPr txBox="1"/>
              <p:nvPr/>
            </p:nvSpPr>
            <p:spPr>
              <a:xfrm>
                <a:off x="2626120" y="7329533"/>
                <a:ext cx="1050826"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Charities</a:t>
                </a:r>
              </a:p>
            </p:txBody>
          </p:sp>
          <p:sp>
            <p:nvSpPr>
              <p:cNvPr id="42" name="Rectangle 41">
                <a:extLst>
                  <a:ext uri="{FF2B5EF4-FFF2-40B4-BE49-F238E27FC236}">
                    <a16:creationId xmlns:a16="http://schemas.microsoft.com/office/drawing/2014/main" id="{C96D4451-A192-470F-A1F6-A5D06B11BC67}"/>
                  </a:ext>
                </a:extLst>
              </p:cNvPr>
              <p:cNvSpPr/>
              <p:nvPr/>
            </p:nvSpPr>
            <p:spPr>
              <a:xfrm>
                <a:off x="2366192" y="7577817"/>
                <a:ext cx="1570682" cy="592470"/>
              </a:xfrm>
              <a:prstGeom prst="rect">
                <a:avLst/>
              </a:prstGeom>
            </p:spPr>
            <p:txBody>
              <a:bodyPr wrap="square">
                <a:spAutoFit/>
              </a:bodyPr>
              <a:lstStyle/>
              <a:p>
                <a:pPr algn="ctr">
                  <a:lnSpc>
                    <a:spcPts val="13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sp>
            <p:nvSpPr>
              <p:cNvPr id="43" name="Freeform 8">
                <a:extLst>
                  <a:ext uri="{FF2B5EF4-FFF2-40B4-BE49-F238E27FC236}">
                    <a16:creationId xmlns:a16="http://schemas.microsoft.com/office/drawing/2014/main" id="{CF7660C9-DD50-4231-95C9-0391F335C683}"/>
                  </a:ext>
                </a:extLst>
              </p:cNvPr>
              <p:cNvSpPr>
                <a:spLocks noEditPoints="1"/>
              </p:cNvSpPr>
              <p:nvPr/>
            </p:nvSpPr>
            <p:spPr bwMode="auto">
              <a:xfrm>
                <a:off x="2937951" y="6858000"/>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grpSp>
        <p:nvGrpSpPr>
          <p:cNvPr id="4" name="Group 3">
            <a:extLst>
              <a:ext uri="{FF2B5EF4-FFF2-40B4-BE49-F238E27FC236}">
                <a16:creationId xmlns:a16="http://schemas.microsoft.com/office/drawing/2014/main" id="{A64901B5-921F-483A-9FA4-9A1D25975A54}"/>
              </a:ext>
            </a:extLst>
          </p:cNvPr>
          <p:cNvGrpSpPr/>
          <p:nvPr/>
        </p:nvGrpSpPr>
        <p:grpSpPr>
          <a:xfrm>
            <a:off x="6085115" y="3517217"/>
            <a:ext cx="2394858" cy="2206170"/>
            <a:chOff x="6085115" y="3517217"/>
            <a:chExt cx="2394858" cy="2206170"/>
          </a:xfrm>
        </p:grpSpPr>
        <p:sp>
          <p:nvSpPr>
            <p:cNvPr id="34" name="Rectangle 33">
              <a:extLst>
                <a:ext uri="{FF2B5EF4-FFF2-40B4-BE49-F238E27FC236}">
                  <a16:creationId xmlns:a16="http://schemas.microsoft.com/office/drawing/2014/main" id="{330B0A4D-12D3-49EA-9071-DCFF0B3C9633}"/>
                </a:ext>
              </a:extLst>
            </p:cNvPr>
            <p:cNvSpPr/>
            <p:nvPr/>
          </p:nvSpPr>
          <p:spPr>
            <a:xfrm>
              <a:off x="6085115" y="3517217"/>
              <a:ext cx="2394858" cy="2206170"/>
            </a:xfrm>
            <a:prstGeom prst="rect">
              <a:avLst/>
            </a:prstGeom>
            <a:solidFill>
              <a:schemeClr val="bg2">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4" name="Group 43">
              <a:extLst>
                <a:ext uri="{FF2B5EF4-FFF2-40B4-BE49-F238E27FC236}">
                  <a16:creationId xmlns:a16="http://schemas.microsoft.com/office/drawing/2014/main" id="{054CB7A1-3900-43C0-939E-51C26FE5A7CF}"/>
                </a:ext>
              </a:extLst>
            </p:cNvPr>
            <p:cNvGrpSpPr/>
            <p:nvPr/>
          </p:nvGrpSpPr>
          <p:grpSpPr>
            <a:xfrm>
              <a:off x="6483958" y="3955861"/>
              <a:ext cx="1597172" cy="1328883"/>
              <a:chOff x="4267325" y="6849702"/>
              <a:chExt cx="1597172" cy="1328883"/>
            </a:xfrm>
          </p:grpSpPr>
          <p:sp>
            <p:nvSpPr>
              <p:cNvPr id="45" name="TextBox 44">
                <a:extLst>
                  <a:ext uri="{FF2B5EF4-FFF2-40B4-BE49-F238E27FC236}">
                    <a16:creationId xmlns:a16="http://schemas.microsoft.com/office/drawing/2014/main" id="{2CAB663A-929C-4FF5-9C14-F2F49BA50D7F}"/>
                  </a:ext>
                </a:extLst>
              </p:cNvPr>
              <p:cNvSpPr txBox="1"/>
              <p:nvPr/>
            </p:nvSpPr>
            <p:spPr>
              <a:xfrm>
                <a:off x="4398317" y="7337831"/>
                <a:ext cx="1335190" cy="323165"/>
              </a:xfrm>
              <a:prstGeom prst="rect">
                <a:avLst/>
              </a:prstGeom>
              <a:noFill/>
            </p:spPr>
            <p:txBody>
              <a:bodyPr wrap="square" rtlCol="0">
                <a:spAutoFit/>
              </a:bodyPr>
              <a:lstStyle/>
              <a:p>
                <a:pPr algn="ctr"/>
                <a:r>
                  <a:rPr lang="en-US" sz="1500" dirty="0">
                    <a:latin typeface="Lato" panose="020F0502020204030203" pitchFamily="34" charset="0"/>
                    <a:ea typeface="Lato" panose="020F0502020204030203" pitchFamily="34" charset="0"/>
                    <a:cs typeface="Lato" panose="020F0502020204030203" pitchFamily="34" charset="0"/>
                  </a:rPr>
                  <a:t>Healthcare</a:t>
                </a:r>
              </a:p>
            </p:txBody>
          </p:sp>
          <p:sp>
            <p:nvSpPr>
              <p:cNvPr id="46" name="Rectangle 45">
                <a:extLst>
                  <a:ext uri="{FF2B5EF4-FFF2-40B4-BE49-F238E27FC236}">
                    <a16:creationId xmlns:a16="http://schemas.microsoft.com/office/drawing/2014/main" id="{94DC4C57-4ABD-43E5-92C3-376B1FB5F19A}"/>
                  </a:ext>
                </a:extLst>
              </p:cNvPr>
              <p:cNvSpPr/>
              <p:nvPr/>
            </p:nvSpPr>
            <p:spPr>
              <a:xfrm>
                <a:off x="4267325" y="7586115"/>
                <a:ext cx="1597172" cy="592470"/>
              </a:xfrm>
              <a:prstGeom prst="rect">
                <a:avLst/>
              </a:prstGeom>
            </p:spPr>
            <p:txBody>
              <a:bodyPr wrap="square">
                <a:spAutoFit/>
              </a:bodyPr>
              <a:lstStyle/>
              <a:p>
                <a:pPr algn="ctr">
                  <a:lnSpc>
                    <a:spcPts val="1300"/>
                  </a:lnSpc>
                </a:pPr>
                <a:r>
                  <a:rPr lang="en-US" sz="10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sp>
            <p:nvSpPr>
              <p:cNvPr id="47" name="Freeform 9">
                <a:extLst>
                  <a:ext uri="{FF2B5EF4-FFF2-40B4-BE49-F238E27FC236}">
                    <a16:creationId xmlns:a16="http://schemas.microsoft.com/office/drawing/2014/main" id="{A5400C14-C7C1-4E6A-B445-9E8F4DFD8443}"/>
                  </a:ext>
                </a:extLst>
              </p:cNvPr>
              <p:cNvSpPr>
                <a:spLocks noEditPoints="1"/>
              </p:cNvSpPr>
              <p:nvPr/>
            </p:nvSpPr>
            <p:spPr bwMode="auto">
              <a:xfrm>
                <a:off x="4854494" y="6849702"/>
                <a:ext cx="422835" cy="432936"/>
              </a:xfrm>
              <a:custGeom>
                <a:avLst/>
                <a:gdLst>
                  <a:gd name="T0" fmla="*/ 105 w 129"/>
                  <a:gd name="T1" fmla="*/ 89 h 130"/>
                  <a:gd name="T2" fmla="*/ 97 w 129"/>
                  <a:gd name="T3" fmla="*/ 89 h 130"/>
                  <a:gd name="T4" fmla="*/ 80 w 129"/>
                  <a:gd name="T5" fmla="*/ 73 h 130"/>
                  <a:gd name="T6" fmla="*/ 80 w 129"/>
                  <a:gd name="T7" fmla="*/ 68 h 130"/>
                  <a:gd name="T8" fmla="*/ 88 w 129"/>
                  <a:gd name="T9" fmla="*/ 53 h 130"/>
                  <a:gd name="T10" fmla="*/ 90 w 129"/>
                  <a:gd name="T11" fmla="*/ 51 h 130"/>
                  <a:gd name="T12" fmla="*/ 91 w 129"/>
                  <a:gd name="T13" fmla="*/ 39 h 130"/>
                  <a:gd name="T14" fmla="*/ 90 w 129"/>
                  <a:gd name="T15" fmla="*/ 37 h 130"/>
                  <a:gd name="T16" fmla="*/ 90 w 129"/>
                  <a:gd name="T17" fmla="*/ 23 h 130"/>
                  <a:gd name="T18" fmla="*/ 85 w 129"/>
                  <a:gd name="T19" fmla="*/ 7 h 130"/>
                  <a:gd name="T20" fmla="*/ 72 w 129"/>
                  <a:gd name="T21" fmla="*/ 1 h 130"/>
                  <a:gd name="T22" fmla="*/ 55 w 129"/>
                  <a:gd name="T23" fmla="*/ 1 h 130"/>
                  <a:gd name="T24" fmla="*/ 42 w 129"/>
                  <a:gd name="T25" fmla="*/ 10 h 130"/>
                  <a:gd name="T26" fmla="*/ 38 w 129"/>
                  <a:gd name="T27" fmla="*/ 23 h 130"/>
                  <a:gd name="T28" fmla="*/ 38 w 129"/>
                  <a:gd name="T29" fmla="*/ 37 h 130"/>
                  <a:gd name="T30" fmla="*/ 37 w 129"/>
                  <a:gd name="T31" fmla="*/ 40 h 130"/>
                  <a:gd name="T32" fmla="*/ 39 w 129"/>
                  <a:gd name="T33" fmla="*/ 52 h 130"/>
                  <a:gd name="T34" fmla="*/ 41 w 129"/>
                  <a:gd name="T35" fmla="*/ 55 h 130"/>
                  <a:gd name="T36" fmla="*/ 48 w 129"/>
                  <a:gd name="T37" fmla="*/ 68 h 130"/>
                  <a:gd name="T38" fmla="*/ 48 w 129"/>
                  <a:gd name="T39" fmla="*/ 73 h 130"/>
                  <a:gd name="T40" fmla="*/ 32 w 129"/>
                  <a:gd name="T41" fmla="*/ 89 h 130"/>
                  <a:gd name="T42" fmla="*/ 24 w 129"/>
                  <a:gd name="T43" fmla="*/ 89 h 130"/>
                  <a:gd name="T44" fmla="*/ 0 w 129"/>
                  <a:gd name="T45" fmla="*/ 113 h 130"/>
                  <a:gd name="T46" fmla="*/ 0 w 129"/>
                  <a:gd name="T47" fmla="*/ 122 h 130"/>
                  <a:gd name="T48" fmla="*/ 8 w 129"/>
                  <a:gd name="T49" fmla="*/ 130 h 130"/>
                  <a:gd name="T50" fmla="*/ 121 w 129"/>
                  <a:gd name="T51" fmla="*/ 130 h 130"/>
                  <a:gd name="T52" fmla="*/ 129 w 129"/>
                  <a:gd name="T53" fmla="*/ 122 h 130"/>
                  <a:gd name="T54" fmla="*/ 129 w 129"/>
                  <a:gd name="T55" fmla="*/ 113 h 130"/>
                  <a:gd name="T56" fmla="*/ 105 w 129"/>
                  <a:gd name="T57" fmla="*/ 89 h 130"/>
                  <a:gd name="T58" fmla="*/ 105 w 129"/>
                  <a:gd name="T59" fmla="*/ 89 h 130"/>
                  <a:gd name="T60" fmla="*/ 105 w 129"/>
                  <a:gd name="T61"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129" h="130">
                    <a:moveTo>
                      <a:pt x="105" y="89"/>
                    </a:moveTo>
                    <a:cubicBezTo>
                      <a:pt x="97" y="89"/>
                      <a:pt x="97" y="89"/>
                      <a:pt x="97" y="89"/>
                    </a:cubicBezTo>
                    <a:cubicBezTo>
                      <a:pt x="88" y="89"/>
                      <a:pt x="80" y="82"/>
                      <a:pt x="80" y="73"/>
                    </a:cubicBezTo>
                    <a:cubicBezTo>
                      <a:pt x="80" y="68"/>
                      <a:pt x="80" y="68"/>
                      <a:pt x="80" y="68"/>
                    </a:cubicBezTo>
                    <a:cubicBezTo>
                      <a:pt x="84" y="64"/>
                      <a:pt x="87" y="59"/>
                      <a:pt x="88" y="53"/>
                    </a:cubicBezTo>
                    <a:cubicBezTo>
                      <a:pt x="88" y="52"/>
                      <a:pt x="89" y="52"/>
                      <a:pt x="90" y="51"/>
                    </a:cubicBezTo>
                    <a:cubicBezTo>
                      <a:pt x="93" y="48"/>
                      <a:pt x="94" y="43"/>
                      <a:pt x="91" y="39"/>
                    </a:cubicBezTo>
                    <a:cubicBezTo>
                      <a:pt x="91" y="39"/>
                      <a:pt x="90" y="38"/>
                      <a:pt x="90" y="37"/>
                    </a:cubicBezTo>
                    <a:cubicBezTo>
                      <a:pt x="90" y="33"/>
                      <a:pt x="90" y="28"/>
                      <a:pt x="90" y="23"/>
                    </a:cubicBezTo>
                    <a:cubicBezTo>
                      <a:pt x="90" y="18"/>
                      <a:pt x="89" y="12"/>
                      <a:pt x="85" y="7"/>
                    </a:cubicBezTo>
                    <a:cubicBezTo>
                      <a:pt x="81" y="4"/>
                      <a:pt x="77" y="2"/>
                      <a:pt x="72" y="1"/>
                    </a:cubicBezTo>
                    <a:cubicBezTo>
                      <a:pt x="66" y="0"/>
                      <a:pt x="60" y="0"/>
                      <a:pt x="55" y="1"/>
                    </a:cubicBezTo>
                    <a:cubicBezTo>
                      <a:pt x="50" y="3"/>
                      <a:pt x="45" y="6"/>
                      <a:pt x="42" y="10"/>
                    </a:cubicBezTo>
                    <a:cubicBezTo>
                      <a:pt x="40" y="14"/>
                      <a:pt x="38" y="18"/>
                      <a:pt x="38" y="23"/>
                    </a:cubicBezTo>
                    <a:cubicBezTo>
                      <a:pt x="38" y="28"/>
                      <a:pt x="38" y="32"/>
                      <a:pt x="38" y="37"/>
                    </a:cubicBezTo>
                    <a:cubicBezTo>
                      <a:pt x="38" y="38"/>
                      <a:pt x="38" y="39"/>
                      <a:pt x="37" y="40"/>
                    </a:cubicBezTo>
                    <a:cubicBezTo>
                      <a:pt x="35" y="44"/>
                      <a:pt x="36" y="49"/>
                      <a:pt x="39" y="52"/>
                    </a:cubicBezTo>
                    <a:cubicBezTo>
                      <a:pt x="40" y="53"/>
                      <a:pt x="41" y="54"/>
                      <a:pt x="41" y="55"/>
                    </a:cubicBezTo>
                    <a:cubicBezTo>
                      <a:pt x="42" y="59"/>
                      <a:pt x="45" y="64"/>
                      <a:pt x="48" y="68"/>
                    </a:cubicBezTo>
                    <a:cubicBezTo>
                      <a:pt x="48" y="73"/>
                      <a:pt x="48" y="73"/>
                      <a:pt x="48" y="73"/>
                    </a:cubicBezTo>
                    <a:cubicBezTo>
                      <a:pt x="48" y="82"/>
                      <a:pt x="41" y="89"/>
                      <a:pt x="32" y="89"/>
                    </a:cubicBezTo>
                    <a:cubicBezTo>
                      <a:pt x="24" y="89"/>
                      <a:pt x="24" y="89"/>
                      <a:pt x="24" y="89"/>
                    </a:cubicBezTo>
                    <a:cubicBezTo>
                      <a:pt x="24" y="89"/>
                      <a:pt x="9" y="93"/>
                      <a:pt x="0" y="113"/>
                    </a:cubicBezTo>
                    <a:cubicBezTo>
                      <a:pt x="0" y="122"/>
                      <a:pt x="0" y="122"/>
                      <a:pt x="0" y="122"/>
                    </a:cubicBezTo>
                    <a:cubicBezTo>
                      <a:pt x="0" y="126"/>
                      <a:pt x="3" y="130"/>
                      <a:pt x="8" y="130"/>
                    </a:cubicBezTo>
                    <a:cubicBezTo>
                      <a:pt x="121" y="130"/>
                      <a:pt x="121" y="130"/>
                      <a:pt x="121" y="130"/>
                    </a:cubicBezTo>
                    <a:cubicBezTo>
                      <a:pt x="125" y="130"/>
                      <a:pt x="129" y="126"/>
                      <a:pt x="129" y="122"/>
                    </a:cubicBezTo>
                    <a:cubicBezTo>
                      <a:pt x="129" y="113"/>
                      <a:pt x="129" y="113"/>
                      <a:pt x="129" y="113"/>
                    </a:cubicBezTo>
                    <a:cubicBezTo>
                      <a:pt x="119" y="93"/>
                      <a:pt x="105" y="89"/>
                      <a:pt x="105" y="89"/>
                    </a:cubicBezTo>
                    <a:close/>
                    <a:moveTo>
                      <a:pt x="105" y="89"/>
                    </a:moveTo>
                    <a:cubicBezTo>
                      <a:pt x="105" y="89"/>
                      <a:pt x="105" y="89"/>
                      <a:pt x="105" y="89"/>
                    </a:cubicBezTo>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dirty="0"/>
              </a:p>
            </p:txBody>
          </p:sp>
        </p:grpSp>
      </p:grpSp>
      <p:grpSp>
        <p:nvGrpSpPr>
          <p:cNvPr id="2" name="Group 1">
            <a:extLst>
              <a:ext uri="{FF2B5EF4-FFF2-40B4-BE49-F238E27FC236}">
                <a16:creationId xmlns:a16="http://schemas.microsoft.com/office/drawing/2014/main" id="{B578ECDE-21E8-4264-91F3-706DE9905C26}"/>
              </a:ext>
            </a:extLst>
          </p:cNvPr>
          <p:cNvGrpSpPr/>
          <p:nvPr/>
        </p:nvGrpSpPr>
        <p:grpSpPr>
          <a:xfrm>
            <a:off x="1317169" y="3517217"/>
            <a:ext cx="2394858" cy="2206170"/>
            <a:chOff x="1317169" y="3517217"/>
            <a:chExt cx="2394858" cy="2206170"/>
          </a:xfrm>
        </p:grpSpPr>
        <p:sp>
          <p:nvSpPr>
            <p:cNvPr id="32" name="Rectangle 31">
              <a:extLst>
                <a:ext uri="{FF2B5EF4-FFF2-40B4-BE49-F238E27FC236}">
                  <a16:creationId xmlns:a16="http://schemas.microsoft.com/office/drawing/2014/main" id="{2DAB5493-D8F9-432A-936D-211E8D6786B3}"/>
                </a:ext>
              </a:extLst>
            </p:cNvPr>
            <p:cNvSpPr/>
            <p:nvPr/>
          </p:nvSpPr>
          <p:spPr>
            <a:xfrm>
              <a:off x="1317169" y="3517217"/>
              <a:ext cx="2394858" cy="2206170"/>
            </a:xfrm>
            <a:prstGeom prst="rect">
              <a:avLst/>
            </a:prstGeom>
            <a:solidFill>
              <a:schemeClr val="tx2">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2" name="Group 21">
              <a:extLst>
                <a:ext uri="{FF2B5EF4-FFF2-40B4-BE49-F238E27FC236}">
                  <a16:creationId xmlns:a16="http://schemas.microsoft.com/office/drawing/2014/main" id="{B9492A38-1688-422E-A8A4-46983CCAE380}"/>
                </a:ext>
              </a:extLst>
            </p:cNvPr>
            <p:cNvGrpSpPr/>
            <p:nvPr/>
          </p:nvGrpSpPr>
          <p:grpSpPr>
            <a:xfrm>
              <a:off x="1727793" y="3955861"/>
              <a:ext cx="1573610" cy="1328883"/>
              <a:chOff x="3994430" y="5722937"/>
              <a:chExt cx="1573610" cy="1328883"/>
            </a:xfrm>
          </p:grpSpPr>
          <p:grpSp>
            <p:nvGrpSpPr>
              <p:cNvPr id="49" name="Group 48">
                <a:extLst>
                  <a:ext uri="{FF2B5EF4-FFF2-40B4-BE49-F238E27FC236}">
                    <a16:creationId xmlns:a16="http://schemas.microsoft.com/office/drawing/2014/main" id="{BB8DD15C-336C-4C41-968B-73F56850ACB8}"/>
                  </a:ext>
                </a:extLst>
              </p:cNvPr>
              <p:cNvGrpSpPr/>
              <p:nvPr/>
            </p:nvGrpSpPr>
            <p:grpSpPr>
              <a:xfrm>
                <a:off x="4612390" y="5722937"/>
                <a:ext cx="337690" cy="432936"/>
                <a:chOff x="2522538" y="3189288"/>
                <a:chExt cx="371475" cy="476250"/>
              </a:xfrm>
              <a:solidFill>
                <a:schemeClr val="bg1"/>
              </a:solidFill>
            </p:grpSpPr>
            <p:sp>
              <p:nvSpPr>
                <p:cNvPr id="54" name="Freeform 5">
                  <a:extLst>
                    <a:ext uri="{FF2B5EF4-FFF2-40B4-BE49-F238E27FC236}">
                      <a16:creationId xmlns:a16="http://schemas.microsoft.com/office/drawing/2014/main" id="{64ADC5AF-D13C-4FEF-ACE3-8B2CABA864C4}"/>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7" name="Freeform 6">
                  <a:extLst>
                    <a:ext uri="{FF2B5EF4-FFF2-40B4-BE49-F238E27FC236}">
                      <a16:creationId xmlns:a16="http://schemas.microsoft.com/office/drawing/2014/main" id="{84EF3FB9-8480-4EBC-A392-C115FED79FA8}"/>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60" name="Freeform 7">
                  <a:extLst>
                    <a:ext uri="{FF2B5EF4-FFF2-40B4-BE49-F238E27FC236}">
                      <a16:creationId xmlns:a16="http://schemas.microsoft.com/office/drawing/2014/main" id="{6CEC2D85-8FDB-4100-A6ED-E1F24C2B71B8}"/>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sp>
            <p:nvSpPr>
              <p:cNvPr id="50" name="TextBox 49">
                <a:extLst>
                  <a:ext uri="{FF2B5EF4-FFF2-40B4-BE49-F238E27FC236}">
                    <a16:creationId xmlns:a16="http://schemas.microsoft.com/office/drawing/2014/main" id="{A3821CC2-4098-4A8E-AD09-E038E849D839}"/>
                  </a:ext>
                </a:extLst>
              </p:cNvPr>
              <p:cNvSpPr txBox="1"/>
              <p:nvPr/>
            </p:nvSpPr>
            <p:spPr>
              <a:xfrm>
                <a:off x="4117731" y="6211066"/>
                <a:ext cx="132700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Corporate</a:t>
                </a:r>
              </a:p>
            </p:txBody>
          </p:sp>
          <p:sp>
            <p:nvSpPr>
              <p:cNvPr id="53" name="Rectangle 52">
                <a:extLst>
                  <a:ext uri="{FF2B5EF4-FFF2-40B4-BE49-F238E27FC236}">
                    <a16:creationId xmlns:a16="http://schemas.microsoft.com/office/drawing/2014/main" id="{2D1B625F-D7B3-4DBB-856E-44E884CC5611}"/>
                  </a:ext>
                </a:extLst>
              </p:cNvPr>
              <p:cNvSpPr/>
              <p:nvPr/>
            </p:nvSpPr>
            <p:spPr>
              <a:xfrm>
                <a:off x="3994430" y="6459350"/>
                <a:ext cx="1573610" cy="592470"/>
              </a:xfrm>
              <a:prstGeom prst="rect">
                <a:avLst/>
              </a:prstGeom>
            </p:spPr>
            <p:txBody>
              <a:bodyPr wrap="square">
                <a:spAutoFit/>
              </a:bodyPr>
              <a:lstStyle/>
              <a:p>
                <a:pPr algn="ctr">
                  <a:lnSpc>
                    <a:spcPts val="13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grpSp>
      </p:grpSp>
      <p:grpSp>
        <p:nvGrpSpPr>
          <p:cNvPr id="5" name="Group 4">
            <a:extLst>
              <a:ext uri="{FF2B5EF4-FFF2-40B4-BE49-F238E27FC236}">
                <a16:creationId xmlns:a16="http://schemas.microsoft.com/office/drawing/2014/main" id="{13D5320E-F47C-48F1-96BF-6B10D9688DA9}"/>
              </a:ext>
            </a:extLst>
          </p:cNvPr>
          <p:cNvGrpSpPr/>
          <p:nvPr/>
        </p:nvGrpSpPr>
        <p:grpSpPr>
          <a:xfrm>
            <a:off x="8479973" y="1814517"/>
            <a:ext cx="2394858" cy="2206170"/>
            <a:chOff x="8479973" y="1814517"/>
            <a:chExt cx="2394858" cy="2206170"/>
          </a:xfrm>
        </p:grpSpPr>
        <p:sp>
          <p:nvSpPr>
            <p:cNvPr id="35" name="Rectangle 34">
              <a:extLst>
                <a:ext uri="{FF2B5EF4-FFF2-40B4-BE49-F238E27FC236}">
                  <a16:creationId xmlns:a16="http://schemas.microsoft.com/office/drawing/2014/main" id="{993B2AAE-C947-40C8-9AEA-94A374589F10}"/>
                </a:ext>
              </a:extLst>
            </p:cNvPr>
            <p:cNvSpPr/>
            <p:nvPr/>
          </p:nvSpPr>
          <p:spPr>
            <a:xfrm>
              <a:off x="8479973" y="1814517"/>
              <a:ext cx="2394858" cy="2206170"/>
            </a:xfrm>
            <a:prstGeom prst="rect">
              <a:avLst/>
            </a:prstGeom>
            <a:solidFill>
              <a:schemeClr val="accent5">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3" name="Group 62">
              <a:extLst>
                <a:ext uri="{FF2B5EF4-FFF2-40B4-BE49-F238E27FC236}">
                  <a16:creationId xmlns:a16="http://schemas.microsoft.com/office/drawing/2014/main" id="{B8EFB286-0D33-45E0-8742-FB46BD39D5E1}"/>
                </a:ext>
              </a:extLst>
            </p:cNvPr>
            <p:cNvGrpSpPr/>
            <p:nvPr/>
          </p:nvGrpSpPr>
          <p:grpSpPr>
            <a:xfrm>
              <a:off x="8894543" y="2253161"/>
              <a:ext cx="1565718" cy="1328883"/>
              <a:chOff x="6197429" y="6849702"/>
              <a:chExt cx="1565718" cy="1328883"/>
            </a:xfrm>
          </p:grpSpPr>
          <p:sp>
            <p:nvSpPr>
              <p:cNvPr id="66" name="TextBox 65">
                <a:extLst>
                  <a:ext uri="{FF2B5EF4-FFF2-40B4-BE49-F238E27FC236}">
                    <a16:creationId xmlns:a16="http://schemas.microsoft.com/office/drawing/2014/main" id="{8467A8CF-86B9-4ABC-9917-DDB1C0A0A18B}"/>
                  </a:ext>
                </a:extLst>
              </p:cNvPr>
              <p:cNvSpPr txBox="1"/>
              <p:nvPr/>
            </p:nvSpPr>
            <p:spPr>
              <a:xfrm>
                <a:off x="6326019" y="7337831"/>
                <a:ext cx="129742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Individual</a:t>
                </a:r>
              </a:p>
            </p:txBody>
          </p:sp>
          <p:sp>
            <p:nvSpPr>
              <p:cNvPr id="67" name="Rectangle 66">
                <a:extLst>
                  <a:ext uri="{FF2B5EF4-FFF2-40B4-BE49-F238E27FC236}">
                    <a16:creationId xmlns:a16="http://schemas.microsoft.com/office/drawing/2014/main" id="{979A57D3-43B8-46A5-930F-FC91DB67F00B}"/>
                  </a:ext>
                </a:extLst>
              </p:cNvPr>
              <p:cNvSpPr/>
              <p:nvPr/>
            </p:nvSpPr>
            <p:spPr>
              <a:xfrm>
                <a:off x="6197429" y="7586115"/>
                <a:ext cx="1565718" cy="592470"/>
              </a:xfrm>
              <a:prstGeom prst="rect">
                <a:avLst/>
              </a:prstGeom>
            </p:spPr>
            <p:txBody>
              <a:bodyPr wrap="square">
                <a:spAutoFit/>
              </a:bodyPr>
              <a:lstStyle/>
              <a:p>
                <a:pPr algn="ctr">
                  <a:lnSpc>
                    <a:spcPts val="13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sp>
            <p:nvSpPr>
              <p:cNvPr id="68" name="Freeform 10">
                <a:extLst>
                  <a:ext uri="{FF2B5EF4-FFF2-40B4-BE49-F238E27FC236}">
                    <a16:creationId xmlns:a16="http://schemas.microsoft.com/office/drawing/2014/main" id="{B9B38AE2-7F2F-420B-81C9-1A8DD4120E7C}"/>
                  </a:ext>
                </a:extLst>
              </p:cNvPr>
              <p:cNvSpPr>
                <a:spLocks noEditPoints="1"/>
              </p:cNvSpPr>
              <p:nvPr/>
            </p:nvSpPr>
            <p:spPr bwMode="auto">
              <a:xfrm>
                <a:off x="6771757" y="6849702"/>
                <a:ext cx="417062" cy="432936"/>
              </a:xfrm>
              <a:custGeom>
                <a:avLst/>
                <a:gdLst>
                  <a:gd name="T0" fmla="*/ 118 w 127"/>
                  <a:gd name="T1" fmla="*/ 106 h 130"/>
                  <a:gd name="T2" fmla="*/ 78 w 127"/>
                  <a:gd name="T3" fmla="*/ 52 h 130"/>
                  <a:gd name="T4" fmla="*/ 78 w 127"/>
                  <a:gd name="T5" fmla="*/ 13 h 130"/>
                  <a:gd name="T6" fmla="*/ 83 w 127"/>
                  <a:gd name="T7" fmla="*/ 6 h 130"/>
                  <a:gd name="T8" fmla="*/ 77 w 127"/>
                  <a:gd name="T9" fmla="*/ 0 h 130"/>
                  <a:gd name="T10" fmla="*/ 51 w 127"/>
                  <a:gd name="T11" fmla="*/ 0 h 130"/>
                  <a:gd name="T12" fmla="*/ 44 w 127"/>
                  <a:gd name="T13" fmla="*/ 6 h 130"/>
                  <a:gd name="T14" fmla="*/ 49 w 127"/>
                  <a:gd name="T15" fmla="*/ 13 h 130"/>
                  <a:gd name="T16" fmla="*/ 49 w 127"/>
                  <a:gd name="T17" fmla="*/ 52 h 130"/>
                  <a:gd name="T18" fmla="*/ 10 w 127"/>
                  <a:gd name="T19" fmla="*/ 106 h 130"/>
                  <a:gd name="T20" fmla="*/ 21 w 127"/>
                  <a:gd name="T21" fmla="*/ 130 h 130"/>
                  <a:gd name="T22" fmla="*/ 106 w 127"/>
                  <a:gd name="T23" fmla="*/ 130 h 130"/>
                  <a:gd name="T24" fmla="*/ 118 w 127"/>
                  <a:gd name="T25" fmla="*/ 106 h 130"/>
                  <a:gd name="T26" fmla="*/ 98 w 127"/>
                  <a:gd name="T27" fmla="*/ 124 h 130"/>
                  <a:gd name="T28" fmla="*/ 30 w 127"/>
                  <a:gd name="T29" fmla="*/ 124 h 130"/>
                  <a:gd name="T30" fmla="*/ 21 w 127"/>
                  <a:gd name="T31" fmla="*/ 105 h 130"/>
                  <a:gd name="T32" fmla="*/ 38 w 127"/>
                  <a:gd name="T33" fmla="*/ 81 h 130"/>
                  <a:gd name="T34" fmla="*/ 90 w 127"/>
                  <a:gd name="T35" fmla="*/ 81 h 130"/>
                  <a:gd name="T36" fmla="*/ 107 w 127"/>
                  <a:gd name="T37" fmla="*/ 105 h 130"/>
                  <a:gd name="T38" fmla="*/ 98 w 127"/>
                  <a:gd name="T39" fmla="*/ 124 h 130"/>
                  <a:gd name="T40" fmla="*/ 80 w 127"/>
                  <a:gd name="T41" fmla="*/ 89 h 130"/>
                  <a:gd name="T42" fmla="*/ 48 w 127"/>
                  <a:gd name="T43" fmla="*/ 89 h 130"/>
                  <a:gd name="T44" fmla="*/ 37 w 127"/>
                  <a:gd name="T45" fmla="*/ 104 h 130"/>
                  <a:gd name="T46" fmla="*/ 43 w 127"/>
                  <a:gd name="T47" fmla="*/ 116 h 130"/>
                  <a:gd name="T48" fmla="*/ 85 w 127"/>
                  <a:gd name="T49" fmla="*/ 116 h 130"/>
                  <a:gd name="T50" fmla="*/ 91 w 127"/>
                  <a:gd name="T51" fmla="*/ 104 h 130"/>
                  <a:gd name="T52" fmla="*/ 80 w 127"/>
                  <a:gd name="T53" fmla="*/ 89 h 13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27" h="130">
                    <a:moveTo>
                      <a:pt x="118" y="106"/>
                    </a:moveTo>
                    <a:cubicBezTo>
                      <a:pt x="105" y="87"/>
                      <a:pt x="80" y="55"/>
                      <a:pt x="78" y="52"/>
                    </a:cubicBezTo>
                    <a:cubicBezTo>
                      <a:pt x="78" y="13"/>
                      <a:pt x="78" y="13"/>
                      <a:pt x="78" y="13"/>
                    </a:cubicBezTo>
                    <a:cubicBezTo>
                      <a:pt x="81" y="12"/>
                      <a:pt x="83" y="9"/>
                      <a:pt x="83" y="6"/>
                    </a:cubicBezTo>
                    <a:cubicBezTo>
                      <a:pt x="83" y="3"/>
                      <a:pt x="80" y="0"/>
                      <a:pt x="77" y="0"/>
                    </a:cubicBezTo>
                    <a:cubicBezTo>
                      <a:pt x="51" y="0"/>
                      <a:pt x="51" y="0"/>
                      <a:pt x="51" y="0"/>
                    </a:cubicBezTo>
                    <a:cubicBezTo>
                      <a:pt x="47" y="0"/>
                      <a:pt x="44" y="3"/>
                      <a:pt x="44" y="6"/>
                    </a:cubicBezTo>
                    <a:cubicBezTo>
                      <a:pt x="44" y="9"/>
                      <a:pt x="46" y="12"/>
                      <a:pt x="49" y="13"/>
                    </a:cubicBezTo>
                    <a:cubicBezTo>
                      <a:pt x="49" y="52"/>
                      <a:pt x="49" y="52"/>
                      <a:pt x="49" y="52"/>
                    </a:cubicBezTo>
                    <a:cubicBezTo>
                      <a:pt x="48" y="55"/>
                      <a:pt x="23" y="87"/>
                      <a:pt x="10" y="106"/>
                    </a:cubicBezTo>
                    <a:cubicBezTo>
                      <a:pt x="0" y="121"/>
                      <a:pt x="10" y="130"/>
                      <a:pt x="21" y="130"/>
                    </a:cubicBezTo>
                    <a:cubicBezTo>
                      <a:pt x="106" y="130"/>
                      <a:pt x="106" y="130"/>
                      <a:pt x="106" y="130"/>
                    </a:cubicBezTo>
                    <a:cubicBezTo>
                      <a:pt x="118" y="130"/>
                      <a:pt x="127" y="121"/>
                      <a:pt x="118" y="106"/>
                    </a:cubicBezTo>
                    <a:close/>
                    <a:moveTo>
                      <a:pt x="98" y="124"/>
                    </a:moveTo>
                    <a:cubicBezTo>
                      <a:pt x="30" y="124"/>
                      <a:pt x="30" y="124"/>
                      <a:pt x="30" y="124"/>
                    </a:cubicBezTo>
                    <a:cubicBezTo>
                      <a:pt x="21" y="124"/>
                      <a:pt x="13" y="117"/>
                      <a:pt x="21" y="105"/>
                    </a:cubicBezTo>
                    <a:cubicBezTo>
                      <a:pt x="25" y="98"/>
                      <a:pt x="32" y="89"/>
                      <a:pt x="38" y="81"/>
                    </a:cubicBezTo>
                    <a:cubicBezTo>
                      <a:pt x="90" y="81"/>
                      <a:pt x="90" y="81"/>
                      <a:pt x="90" y="81"/>
                    </a:cubicBezTo>
                    <a:cubicBezTo>
                      <a:pt x="96" y="89"/>
                      <a:pt x="102" y="98"/>
                      <a:pt x="107" y="105"/>
                    </a:cubicBezTo>
                    <a:cubicBezTo>
                      <a:pt x="115" y="117"/>
                      <a:pt x="107" y="124"/>
                      <a:pt x="98" y="124"/>
                    </a:cubicBezTo>
                    <a:close/>
                    <a:moveTo>
                      <a:pt x="80" y="89"/>
                    </a:moveTo>
                    <a:cubicBezTo>
                      <a:pt x="48" y="89"/>
                      <a:pt x="48" y="89"/>
                      <a:pt x="48" y="89"/>
                    </a:cubicBezTo>
                    <a:cubicBezTo>
                      <a:pt x="44" y="94"/>
                      <a:pt x="40" y="100"/>
                      <a:pt x="37" y="104"/>
                    </a:cubicBezTo>
                    <a:cubicBezTo>
                      <a:pt x="32" y="111"/>
                      <a:pt x="37" y="116"/>
                      <a:pt x="43" y="116"/>
                    </a:cubicBezTo>
                    <a:cubicBezTo>
                      <a:pt x="85" y="116"/>
                      <a:pt x="85" y="116"/>
                      <a:pt x="85" y="116"/>
                    </a:cubicBezTo>
                    <a:cubicBezTo>
                      <a:pt x="91" y="116"/>
                      <a:pt x="95" y="111"/>
                      <a:pt x="91" y="104"/>
                    </a:cubicBezTo>
                    <a:cubicBezTo>
                      <a:pt x="88" y="100"/>
                      <a:pt x="84" y="94"/>
                      <a:pt x="80" y="8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grpSp>
      <p:sp>
        <p:nvSpPr>
          <p:cNvPr id="7" name="Picture Placeholder 6">
            <a:extLst>
              <a:ext uri="{FF2B5EF4-FFF2-40B4-BE49-F238E27FC236}">
                <a16:creationId xmlns:a16="http://schemas.microsoft.com/office/drawing/2014/main" id="{5BD57C9E-449C-4909-A3CA-FBD55D8F6129}"/>
              </a:ext>
            </a:extLst>
          </p:cNvPr>
          <p:cNvSpPr>
            <a:spLocks noGrp="1"/>
          </p:cNvSpPr>
          <p:nvPr>
            <p:ph type="pic" sz="quarter" idx="159"/>
          </p:nvPr>
        </p:nvSpPr>
        <p:spPr/>
      </p:sp>
    </p:spTree>
    <p:extLst>
      <p:ext uri="{BB962C8B-B14F-4D97-AF65-F5344CB8AC3E}">
        <p14:creationId xmlns:p14="http://schemas.microsoft.com/office/powerpoint/2010/main" val="1084577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5" name="Rectangle 54">
            <a:extLst>
              <a:ext uri="{FF2B5EF4-FFF2-40B4-BE49-F238E27FC236}">
                <a16:creationId xmlns:a16="http://schemas.microsoft.com/office/drawing/2014/main" id="{9F6799BF-AFDA-4D96-A28A-D80CC43C4F6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8</a:t>
            </a:fld>
            <a:endParaRPr lang="en-US"/>
          </a:p>
        </p:txBody>
      </p:sp>
      <p:sp>
        <p:nvSpPr>
          <p:cNvPr id="22" name="Title 21">
            <a:extLst>
              <a:ext uri="{FF2B5EF4-FFF2-40B4-BE49-F238E27FC236}">
                <a16:creationId xmlns:a16="http://schemas.microsoft.com/office/drawing/2014/main" id="{918C39C6-914A-43A8-9893-E85E3D58C720}"/>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23" name="Subtitle 22">
            <a:extLst>
              <a:ext uri="{FF2B5EF4-FFF2-40B4-BE49-F238E27FC236}">
                <a16:creationId xmlns:a16="http://schemas.microsoft.com/office/drawing/2014/main" id="{EAB95A2E-126E-45BB-8280-1E3535215242}"/>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38" name="Group 37">
            <a:extLst>
              <a:ext uri="{FF2B5EF4-FFF2-40B4-BE49-F238E27FC236}">
                <a16:creationId xmlns:a16="http://schemas.microsoft.com/office/drawing/2014/main" id="{0B5297D8-015A-47AC-A46B-69D06BFD3590}"/>
              </a:ext>
            </a:extLst>
          </p:cNvPr>
          <p:cNvGrpSpPr/>
          <p:nvPr/>
        </p:nvGrpSpPr>
        <p:grpSpPr>
          <a:xfrm>
            <a:off x="3049418" y="3995846"/>
            <a:ext cx="2394858" cy="2206170"/>
            <a:chOff x="3701142" y="1814517"/>
            <a:chExt cx="2394858" cy="2206170"/>
          </a:xfrm>
        </p:grpSpPr>
        <p:sp>
          <p:nvSpPr>
            <p:cNvPr id="39" name="Rectangle 38">
              <a:extLst>
                <a:ext uri="{FF2B5EF4-FFF2-40B4-BE49-F238E27FC236}">
                  <a16:creationId xmlns:a16="http://schemas.microsoft.com/office/drawing/2014/main" id="{107D34A2-79BF-4209-BCAA-4C7B35FB1AED}"/>
                </a:ext>
              </a:extLst>
            </p:cNvPr>
            <p:cNvSpPr/>
            <p:nvPr/>
          </p:nvSpPr>
          <p:spPr>
            <a:xfrm>
              <a:off x="3701142" y="1814517"/>
              <a:ext cx="2394858" cy="2206170"/>
            </a:xfrm>
            <a:prstGeom prst="rect">
              <a:avLst/>
            </a:prstGeom>
            <a:solidFill>
              <a:schemeClr val="accent6">
                <a:alpha val="92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0" name="Group 39">
              <a:extLst>
                <a:ext uri="{FF2B5EF4-FFF2-40B4-BE49-F238E27FC236}">
                  <a16:creationId xmlns:a16="http://schemas.microsoft.com/office/drawing/2014/main" id="{19DF3812-2C0B-4F3B-B93E-DE23B1692DC5}"/>
                </a:ext>
              </a:extLst>
            </p:cNvPr>
            <p:cNvGrpSpPr/>
            <p:nvPr/>
          </p:nvGrpSpPr>
          <p:grpSpPr>
            <a:xfrm>
              <a:off x="4113230" y="2261459"/>
              <a:ext cx="1570682" cy="1312287"/>
              <a:chOff x="2366192" y="6858000"/>
              <a:chExt cx="1570682" cy="1312287"/>
            </a:xfrm>
          </p:grpSpPr>
          <p:sp>
            <p:nvSpPr>
              <p:cNvPr id="41" name="TextBox 40">
                <a:extLst>
                  <a:ext uri="{FF2B5EF4-FFF2-40B4-BE49-F238E27FC236}">
                    <a16:creationId xmlns:a16="http://schemas.microsoft.com/office/drawing/2014/main" id="{89A023B6-06FD-40A6-A71C-64B8CE7FBE3F}"/>
                  </a:ext>
                </a:extLst>
              </p:cNvPr>
              <p:cNvSpPr txBox="1"/>
              <p:nvPr/>
            </p:nvSpPr>
            <p:spPr>
              <a:xfrm>
                <a:off x="2626120" y="7329533"/>
                <a:ext cx="1050826"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Charities</a:t>
                </a:r>
              </a:p>
            </p:txBody>
          </p:sp>
          <p:sp>
            <p:nvSpPr>
              <p:cNvPr id="42" name="Rectangle 41">
                <a:extLst>
                  <a:ext uri="{FF2B5EF4-FFF2-40B4-BE49-F238E27FC236}">
                    <a16:creationId xmlns:a16="http://schemas.microsoft.com/office/drawing/2014/main" id="{D824B816-180A-4844-B3E2-ED0DE4BA7AA8}"/>
                  </a:ext>
                </a:extLst>
              </p:cNvPr>
              <p:cNvSpPr/>
              <p:nvPr/>
            </p:nvSpPr>
            <p:spPr>
              <a:xfrm>
                <a:off x="2366192" y="7577817"/>
                <a:ext cx="1570682" cy="592470"/>
              </a:xfrm>
              <a:prstGeom prst="rect">
                <a:avLst/>
              </a:prstGeom>
            </p:spPr>
            <p:txBody>
              <a:bodyPr wrap="square">
                <a:spAutoFit/>
              </a:bodyPr>
              <a:lstStyle/>
              <a:p>
                <a:pPr algn="ctr">
                  <a:lnSpc>
                    <a:spcPts val="13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sp>
            <p:nvSpPr>
              <p:cNvPr id="43" name="Freeform 8">
                <a:extLst>
                  <a:ext uri="{FF2B5EF4-FFF2-40B4-BE49-F238E27FC236}">
                    <a16:creationId xmlns:a16="http://schemas.microsoft.com/office/drawing/2014/main" id="{9280E0EC-B61C-47C8-90ED-7182F13704D9}"/>
                  </a:ext>
                </a:extLst>
              </p:cNvPr>
              <p:cNvSpPr>
                <a:spLocks noEditPoints="1"/>
              </p:cNvSpPr>
              <p:nvPr/>
            </p:nvSpPr>
            <p:spPr bwMode="auto">
              <a:xfrm>
                <a:off x="2937951" y="6858000"/>
                <a:ext cx="427164" cy="399745"/>
              </a:xfrm>
              <a:custGeom>
                <a:avLst/>
                <a:gdLst>
                  <a:gd name="T0" fmla="*/ 129 w 130"/>
                  <a:gd name="T1" fmla="*/ 35 h 120"/>
                  <a:gd name="T2" fmla="*/ 94 w 130"/>
                  <a:gd name="T3" fmla="*/ 0 h 120"/>
                  <a:gd name="T4" fmla="*/ 64 w 130"/>
                  <a:gd name="T5" fmla="*/ 17 h 120"/>
                  <a:gd name="T6" fmla="*/ 35 w 130"/>
                  <a:gd name="T7" fmla="*/ 0 h 120"/>
                  <a:gd name="T8" fmla="*/ 0 w 130"/>
                  <a:gd name="T9" fmla="*/ 35 h 120"/>
                  <a:gd name="T10" fmla="*/ 2 w 130"/>
                  <a:gd name="T11" fmla="*/ 49 h 120"/>
                  <a:gd name="T12" fmla="*/ 19 w 130"/>
                  <a:gd name="T13" fmla="*/ 79 h 120"/>
                  <a:gd name="T14" fmla="*/ 64 w 130"/>
                  <a:gd name="T15" fmla="*/ 120 h 120"/>
                  <a:gd name="T16" fmla="*/ 110 w 130"/>
                  <a:gd name="T17" fmla="*/ 79 h 120"/>
                  <a:gd name="T18" fmla="*/ 128 w 130"/>
                  <a:gd name="T19" fmla="*/ 49 h 120"/>
                  <a:gd name="T20" fmla="*/ 129 w 130"/>
                  <a:gd name="T21" fmla="*/ 35 h 120"/>
                  <a:gd name="T22" fmla="*/ 123 w 130"/>
                  <a:gd name="T23" fmla="*/ 48 h 120"/>
                  <a:gd name="T24" fmla="*/ 107 w 130"/>
                  <a:gd name="T25" fmla="*/ 75 h 120"/>
                  <a:gd name="T26" fmla="*/ 64 w 130"/>
                  <a:gd name="T27" fmla="*/ 113 h 120"/>
                  <a:gd name="T28" fmla="*/ 23 w 130"/>
                  <a:gd name="T29" fmla="*/ 75 h 120"/>
                  <a:gd name="T30" fmla="*/ 6 w 130"/>
                  <a:gd name="T31" fmla="*/ 48 h 120"/>
                  <a:gd name="T32" fmla="*/ 5 w 130"/>
                  <a:gd name="T33" fmla="*/ 36 h 120"/>
                  <a:gd name="T34" fmla="*/ 5 w 130"/>
                  <a:gd name="T35" fmla="*/ 36 h 120"/>
                  <a:gd name="T36" fmla="*/ 35 w 130"/>
                  <a:gd name="T37" fmla="*/ 5 h 120"/>
                  <a:gd name="T38" fmla="*/ 62 w 130"/>
                  <a:gd name="T39" fmla="*/ 23 h 120"/>
                  <a:gd name="T40" fmla="*/ 64 w 130"/>
                  <a:gd name="T41" fmla="*/ 29 h 120"/>
                  <a:gd name="T42" fmla="*/ 67 w 130"/>
                  <a:gd name="T43" fmla="*/ 23 h 120"/>
                  <a:gd name="T44" fmla="*/ 94 w 130"/>
                  <a:gd name="T45" fmla="*/ 5 h 120"/>
                  <a:gd name="T46" fmla="*/ 124 w 130"/>
                  <a:gd name="T47" fmla="*/ 36 h 120"/>
                  <a:gd name="T48" fmla="*/ 123 w 130"/>
                  <a:gd name="T49" fmla="*/ 48 h 120"/>
                  <a:gd name="T50" fmla="*/ 123 w 130"/>
                  <a:gd name="T51" fmla="*/ 48 h 120"/>
                  <a:gd name="T52" fmla="*/ 123 w 130"/>
                  <a:gd name="T53" fmla="*/ 48 h 120"/>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Lst>
                <a:rect l="0" t="0" r="r" b="b"/>
                <a:pathLst>
                  <a:path w="130" h="120">
                    <a:moveTo>
                      <a:pt x="129" y="35"/>
                    </a:moveTo>
                    <a:cubicBezTo>
                      <a:pt x="127" y="15"/>
                      <a:pt x="113" y="0"/>
                      <a:pt x="94" y="0"/>
                    </a:cubicBezTo>
                    <a:cubicBezTo>
                      <a:pt x="82" y="0"/>
                      <a:pt x="71" y="6"/>
                      <a:pt x="64" y="17"/>
                    </a:cubicBezTo>
                    <a:cubicBezTo>
                      <a:pt x="58" y="6"/>
                      <a:pt x="47" y="0"/>
                      <a:pt x="35" y="0"/>
                    </a:cubicBezTo>
                    <a:cubicBezTo>
                      <a:pt x="17" y="0"/>
                      <a:pt x="2" y="15"/>
                      <a:pt x="0" y="35"/>
                    </a:cubicBezTo>
                    <a:cubicBezTo>
                      <a:pt x="0" y="36"/>
                      <a:pt x="0" y="41"/>
                      <a:pt x="2" y="49"/>
                    </a:cubicBezTo>
                    <a:cubicBezTo>
                      <a:pt x="4" y="60"/>
                      <a:pt x="10" y="71"/>
                      <a:pt x="19" y="79"/>
                    </a:cubicBezTo>
                    <a:cubicBezTo>
                      <a:pt x="64" y="120"/>
                      <a:pt x="64" y="120"/>
                      <a:pt x="64" y="120"/>
                    </a:cubicBezTo>
                    <a:cubicBezTo>
                      <a:pt x="110" y="79"/>
                      <a:pt x="110" y="79"/>
                      <a:pt x="110" y="79"/>
                    </a:cubicBezTo>
                    <a:cubicBezTo>
                      <a:pt x="119" y="71"/>
                      <a:pt x="126" y="60"/>
                      <a:pt x="128" y="49"/>
                    </a:cubicBezTo>
                    <a:cubicBezTo>
                      <a:pt x="130" y="41"/>
                      <a:pt x="129" y="36"/>
                      <a:pt x="129" y="35"/>
                    </a:cubicBezTo>
                    <a:close/>
                    <a:moveTo>
                      <a:pt x="123" y="48"/>
                    </a:moveTo>
                    <a:cubicBezTo>
                      <a:pt x="121" y="58"/>
                      <a:pt x="115" y="68"/>
                      <a:pt x="107" y="75"/>
                    </a:cubicBezTo>
                    <a:cubicBezTo>
                      <a:pt x="64" y="113"/>
                      <a:pt x="64" y="113"/>
                      <a:pt x="64" y="113"/>
                    </a:cubicBezTo>
                    <a:cubicBezTo>
                      <a:pt x="23" y="75"/>
                      <a:pt x="23" y="75"/>
                      <a:pt x="23" y="75"/>
                    </a:cubicBezTo>
                    <a:cubicBezTo>
                      <a:pt x="14" y="68"/>
                      <a:pt x="9" y="58"/>
                      <a:pt x="6" y="48"/>
                    </a:cubicBezTo>
                    <a:cubicBezTo>
                      <a:pt x="5" y="40"/>
                      <a:pt x="5" y="36"/>
                      <a:pt x="5" y="36"/>
                    </a:cubicBezTo>
                    <a:cubicBezTo>
                      <a:pt x="5" y="36"/>
                      <a:pt x="5" y="36"/>
                      <a:pt x="5" y="36"/>
                    </a:cubicBezTo>
                    <a:cubicBezTo>
                      <a:pt x="7" y="18"/>
                      <a:pt x="20" y="5"/>
                      <a:pt x="35" y="5"/>
                    </a:cubicBezTo>
                    <a:cubicBezTo>
                      <a:pt x="47" y="5"/>
                      <a:pt x="57" y="12"/>
                      <a:pt x="62" y="23"/>
                    </a:cubicBezTo>
                    <a:cubicBezTo>
                      <a:pt x="64" y="29"/>
                      <a:pt x="64" y="29"/>
                      <a:pt x="64" y="29"/>
                    </a:cubicBezTo>
                    <a:cubicBezTo>
                      <a:pt x="67" y="23"/>
                      <a:pt x="67" y="23"/>
                      <a:pt x="67" y="23"/>
                    </a:cubicBezTo>
                    <a:cubicBezTo>
                      <a:pt x="72" y="12"/>
                      <a:pt x="82" y="5"/>
                      <a:pt x="94" y="5"/>
                    </a:cubicBezTo>
                    <a:cubicBezTo>
                      <a:pt x="110" y="5"/>
                      <a:pt x="123" y="18"/>
                      <a:pt x="124" y="36"/>
                    </a:cubicBezTo>
                    <a:cubicBezTo>
                      <a:pt x="124" y="36"/>
                      <a:pt x="125" y="40"/>
                      <a:pt x="123" y="48"/>
                    </a:cubicBezTo>
                    <a:close/>
                    <a:moveTo>
                      <a:pt x="123" y="48"/>
                    </a:moveTo>
                    <a:cubicBezTo>
                      <a:pt x="123" y="48"/>
                      <a:pt x="123" y="48"/>
                      <a:pt x="123" y="48"/>
                    </a:cubicBez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grpSp>
        <p:nvGrpSpPr>
          <p:cNvPr id="50" name="Group 49">
            <a:extLst>
              <a:ext uri="{FF2B5EF4-FFF2-40B4-BE49-F238E27FC236}">
                <a16:creationId xmlns:a16="http://schemas.microsoft.com/office/drawing/2014/main" id="{1DFC7CB6-4065-43BA-BC12-4B4FE7847C8E}"/>
              </a:ext>
            </a:extLst>
          </p:cNvPr>
          <p:cNvGrpSpPr/>
          <p:nvPr/>
        </p:nvGrpSpPr>
        <p:grpSpPr>
          <a:xfrm>
            <a:off x="654560" y="2033587"/>
            <a:ext cx="2394858" cy="2206170"/>
            <a:chOff x="1317169" y="3517217"/>
            <a:chExt cx="2394858" cy="2206170"/>
          </a:xfrm>
        </p:grpSpPr>
        <p:sp>
          <p:nvSpPr>
            <p:cNvPr id="51" name="Rectangle 50">
              <a:extLst>
                <a:ext uri="{FF2B5EF4-FFF2-40B4-BE49-F238E27FC236}">
                  <a16:creationId xmlns:a16="http://schemas.microsoft.com/office/drawing/2014/main" id="{FAE0F1C5-74A4-4408-83AA-9379C7336DD5}"/>
                </a:ext>
              </a:extLst>
            </p:cNvPr>
            <p:cNvSpPr/>
            <p:nvPr/>
          </p:nvSpPr>
          <p:spPr>
            <a:xfrm>
              <a:off x="1317169" y="3517217"/>
              <a:ext cx="2394858" cy="2206170"/>
            </a:xfrm>
            <a:prstGeom prst="rect">
              <a:avLst/>
            </a:prstGeom>
            <a:solidFill>
              <a:schemeClr val="accent5">
                <a:alpha val="8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nvGrpSpPr>
            <p:cNvPr id="52" name="Group 51">
              <a:extLst>
                <a:ext uri="{FF2B5EF4-FFF2-40B4-BE49-F238E27FC236}">
                  <a16:creationId xmlns:a16="http://schemas.microsoft.com/office/drawing/2014/main" id="{4A0F245A-14F8-4C4F-A4CE-5700993486D8}"/>
                </a:ext>
              </a:extLst>
            </p:cNvPr>
            <p:cNvGrpSpPr/>
            <p:nvPr/>
          </p:nvGrpSpPr>
          <p:grpSpPr>
            <a:xfrm>
              <a:off x="1727793" y="3955861"/>
              <a:ext cx="1573610" cy="1328883"/>
              <a:chOff x="3994430" y="5722937"/>
              <a:chExt cx="1573610" cy="1328883"/>
            </a:xfrm>
          </p:grpSpPr>
          <p:grpSp>
            <p:nvGrpSpPr>
              <p:cNvPr id="53" name="Group 52">
                <a:extLst>
                  <a:ext uri="{FF2B5EF4-FFF2-40B4-BE49-F238E27FC236}">
                    <a16:creationId xmlns:a16="http://schemas.microsoft.com/office/drawing/2014/main" id="{9D6F9D77-896D-40C4-ACD7-88A1C9202F50}"/>
                  </a:ext>
                </a:extLst>
              </p:cNvPr>
              <p:cNvGrpSpPr/>
              <p:nvPr/>
            </p:nvGrpSpPr>
            <p:grpSpPr>
              <a:xfrm>
                <a:off x="4612390" y="5722937"/>
                <a:ext cx="337690" cy="432936"/>
                <a:chOff x="2522538" y="3189288"/>
                <a:chExt cx="371475" cy="476250"/>
              </a:xfrm>
              <a:solidFill>
                <a:schemeClr val="bg1"/>
              </a:solidFill>
            </p:grpSpPr>
            <p:sp>
              <p:nvSpPr>
                <p:cNvPr id="57" name="Freeform 5">
                  <a:extLst>
                    <a:ext uri="{FF2B5EF4-FFF2-40B4-BE49-F238E27FC236}">
                      <a16:creationId xmlns:a16="http://schemas.microsoft.com/office/drawing/2014/main" id="{3D6BA424-D3FB-40D1-860A-4907EC43079E}"/>
                    </a:ext>
                  </a:extLst>
                </p:cNvPr>
                <p:cNvSpPr>
                  <a:spLocks noEditPoints="1"/>
                </p:cNvSpPr>
                <p:nvPr/>
              </p:nvSpPr>
              <p:spPr bwMode="auto">
                <a:xfrm>
                  <a:off x="2613025" y="3189288"/>
                  <a:ext cx="192088" cy="238125"/>
                </a:xfrm>
                <a:custGeom>
                  <a:avLst/>
                  <a:gdLst>
                    <a:gd name="T0" fmla="*/ 2 w 53"/>
                    <a:gd name="T1" fmla="*/ 65 h 65"/>
                    <a:gd name="T2" fmla="*/ 5 w 53"/>
                    <a:gd name="T3" fmla="*/ 62 h 65"/>
                    <a:gd name="T4" fmla="*/ 5 w 53"/>
                    <a:gd name="T5" fmla="*/ 27 h 65"/>
                    <a:gd name="T6" fmla="*/ 26 w 53"/>
                    <a:gd name="T7" fmla="*/ 6 h 65"/>
                    <a:gd name="T8" fmla="*/ 48 w 53"/>
                    <a:gd name="T9" fmla="*/ 27 h 65"/>
                    <a:gd name="T10" fmla="*/ 48 w 53"/>
                    <a:gd name="T11" fmla="*/ 62 h 65"/>
                    <a:gd name="T12" fmla="*/ 50 w 53"/>
                    <a:gd name="T13" fmla="*/ 65 h 65"/>
                    <a:gd name="T14" fmla="*/ 53 w 53"/>
                    <a:gd name="T15" fmla="*/ 62 h 65"/>
                    <a:gd name="T16" fmla="*/ 53 w 53"/>
                    <a:gd name="T17" fmla="*/ 27 h 65"/>
                    <a:gd name="T18" fmla="*/ 26 w 53"/>
                    <a:gd name="T19" fmla="*/ 0 h 65"/>
                    <a:gd name="T20" fmla="*/ 0 w 53"/>
                    <a:gd name="T21" fmla="*/ 27 h 65"/>
                    <a:gd name="T22" fmla="*/ 0 w 53"/>
                    <a:gd name="T23" fmla="*/ 62 h 65"/>
                    <a:gd name="T24" fmla="*/ 2 w 53"/>
                    <a:gd name="T25" fmla="*/ 65 h 65"/>
                    <a:gd name="T26" fmla="*/ 2 w 53"/>
                    <a:gd name="T27" fmla="*/ 65 h 65"/>
                    <a:gd name="T28" fmla="*/ 2 w 53"/>
                    <a:gd name="T29" fmla="*/ 65 h 6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Lst>
                  <a:rect l="0" t="0" r="r" b="b"/>
                  <a:pathLst>
                    <a:path w="53" h="65">
                      <a:moveTo>
                        <a:pt x="2" y="65"/>
                      </a:moveTo>
                      <a:cubicBezTo>
                        <a:pt x="4" y="65"/>
                        <a:pt x="5" y="63"/>
                        <a:pt x="5" y="62"/>
                      </a:cubicBezTo>
                      <a:cubicBezTo>
                        <a:pt x="5" y="27"/>
                        <a:pt x="5" y="27"/>
                        <a:pt x="5" y="27"/>
                      </a:cubicBezTo>
                      <a:cubicBezTo>
                        <a:pt x="5" y="15"/>
                        <a:pt x="15" y="6"/>
                        <a:pt x="26" y="6"/>
                      </a:cubicBezTo>
                      <a:cubicBezTo>
                        <a:pt x="38" y="6"/>
                        <a:pt x="48" y="15"/>
                        <a:pt x="48" y="27"/>
                      </a:cubicBezTo>
                      <a:cubicBezTo>
                        <a:pt x="48" y="62"/>
                        <a:pt x="48" y="62"/>
                        <a:pt x="48" y="62"/>
                      </a:cubicBezTo>
                      <a:cubicBezTo>
                        <a:pt x="48" y="63"/>
                        <a:pt x="49" y="65"/>
                        <a:pt x="50" y="65"/>
                      </a:cubicBezTo>
                      <a:cubicBezTo>
                        <a:pt x="52" y="65"/>
                        <a:pt x="53" y="63"/>
                        <a:pt x="53" y="62"/>
                      </a:cubicBezTo>
                      <a:cubicBezTo>
                        <a:pt x="53" y="27"/>
                        <a:pt x="53" y="27"/>
                        <a:pt x="53" y="27"/>
                      </a:cubicBezTo>
                      <a:cubicBezTo>
                        <a:pt x="53" y="12"/>
                        <a:pt x="41" y="0"/>
                        <a:pt x="26" y="0"/>
                      </a:cubicBezTo>
                      <a:cubicBezTo>
                        <a:pt x="12" y="0"/>
                        <a:pt x="0" y="12"/>
                        <a:pt x="0" y="27"/>
                      </a:cubicBezTo>
                      <a:cubicBezTo>
                        <a:pt x="0" y="62"/>
                        <a:pt x="0" y="62"/>
                        <a:pt x="0" y="62"/>
                      </a:cubicBezTo>
                      <a:cubicBezTo>
                        <a:pt x="0" y="64"/>
                        <a:pt x="1" y="65"/>
                        <a:pt x="2" y="65"/>
                      </a:cubicBezTo>
                      <a:close/>
                      <a:moveTo>
                        <a:pt x="2" y="65"/>
                      </a:moveTo>
                      <a:cubicBezTo>
                        <a:pt x="2" y="65"/>
                        <a:pt x="2" y="65"/>
                        <a:pt x="2" y="65"/>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8" name="Freeform 6">
                  <a:extLst>
                    <a:ext uri="{FF2B5EF4-FFF2-40B4-BE49-F238E27FC236}">
                      <a16:creationId xmlns:a16="http://schemas.microsoft.com/office/drawing/2014/main" id="{6009BB6F-9A4D-440A-93D1-D39948A11497}"/>
                    </a:ext>
                  </a:extLst>
                </p:cNvPr>
                <p:cNvSpPr>
                  <a:spLocks noEditPoints="1"/>
                </p:cNvSpPr>
                <p:nvPr/>
              </p:nvSpPr>
              <p:spPr bwMode="auto">
                <a:xfrm>
                  <a:off x="2522538" y="3332163"/>
                  <a:ext cx="371475" cy="333375"/>
                </a:xfrm>
                <a:custGeom>
                  <a:avLst/>
                  <a:gdLst>
                    <a:gd name="T0" fmla="*/ 102 w 103"/>
                    <a:gd name="T1" fmla="*/ 79 h 91"/>
                    <a:gd name="T2" fmla="*/ 95 w 103"/>
                    <a:gd name="T3" fmla="*/ 0 h 91"/>
                    <a:gd name="T4" fmla="*/ 83 w 103"/>
                    <a:gd name="T5" fmla="*/ 0 h 91"/>
                    <a:gd name="T6" fmla="*/ 83 w 103"/>
                    <a:gd name="T7" fmla="*/ 25 h 91"/>
                    <a:gd name="T8" fmla="*/ 75 w 103"/>
                    <a:gd name="T9" fmla="*/ 34 h 91"/>
                    <a:gd name="T10" fmla="*/ 67 w 103"/>
                    <a:gd name="T11" fmla="*/ 25 h 91"/>
                    <a:gd name="T12" fmla="*/ 67 w 103"/>
                    <a:gd name="T13" fmla="*/ 0 h 91"/>
                    <a:gd name="T14" fmla="*/ 35 w 103"/>
                    <a:gd name="T15" fmla="*/ 0 h 91"/>
                    <a:gd name="T16" fmla="*/ 35 w 103"/>
                    <a:gd name="T17" fmla="*/ 25 h 91"/>
                    <a:gd name="T18" fmla="*/ 28 w 103"/>
                    <a:gd name="T19" fmla="*/ 34 h 91"/>
                    <a:gd name="T20" fmla="*/ 19 w 103"/>
                    <a:gd name="T21" fmla="*/ 26 h 91"/>
                    <a:gd name="T22" fmla="*/ 19 w 103"/>
                    <a:gd name="T23" fmla="*/ 0 h 91"/>
                    <a:gd name="T24" fmla="*/ 8 w 103"/>
                    <a:gd name="T25" fmla="*/ 0 h 91"/>
                    <a:gd name="T26" fmla="*/ 1 w 103"/>
                    <a:gd name="T27" fmla="*/ 79 h 91"/>
                    <a:gd name="T28" fmla="*/ 11 w 103"/>
                    <a:gd name="T29" fmla="*/ 91 h 91"/>
                    <a:gd name="T30" fmla="*/ 92 w 103"/>
                    <a:gd name="T31" fmla="*/ 91 h 91"/>
                    <a:gd name="T32" fmla="*/ 102 w 103"/>
                    <a:gd name="T33" fmla="*/ 79 h 91"/>
                    <a:gd name="T34" fmla="*/ 51 w 103"/>
                    <a:gd name="T35" fmla="*/ 83 h 91"/>
                    <a:gd name="T36" fmla="*/ 29 w 103"/>
                    <a:gd name="T37" fmla="*/ 60 h 91"/>
                    <a:gd name="T38" fmla="*/ 51 w 103"/>
                    <a:gd name="T39" fmla="*/ 37 h 91"/>
                    <a:gd name="T40" fmla="*/ 74 w 103"/>
                    <a:gd name="T41" fmla="*/ 60 h 91"/>
                    <a:gd name="T42" fmla="*/ 51 w 103"/>
                    <a:gd name="T43" fmla="*/ 83 h 91"/>
                    <a:gd name="T44" fmla="*/ 51 w 103"/>
                    <a:gd name="T45" fmla="*/ 83 h 91"/>
                    <a:gd name="T46" fmla="*/ 51 w 103"/>
                    <a:gd name="T47" fmla="*/ 83 h 9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Lst>
                  <a:rect l="0" t="0" r="r" b="b"/>
                  <a:pathLst>
                    <a:path w="103" h="91">
                      <a:moveTo>
                        <a:pt x="102" y="79"/>
                      </a:moveTo>
                      <a:cubicBezTo>
                        <a:pt x="95" y="0"/>
                        <a:pt x="95" y="0"/>
                        <a:pt x="95" y="0"/>
                      </a:cubicBezTo>
                      <a:cubicBezTo>
                        <a:pt x="83" y="0"/>
                        <a:pt x="83" y="0"/>
                        <a:pt x="83" y="0"/>
                      </a:cubicBezTo>
                      <a:cubicBezTo>
                        <a:pt x="83" y="25"/>
                        <a:pt x="83" y="25"/>
                        <a:pt x="83" y="25"/>
                      </a:cubicBezTo>
                      <a:cubicBezTo>
                        <a:pt x="83" y="30"/>
                        <a:pt x="80" y="34"/>
                        <a:pt x="75" y="34"/>
                      </a:cubicBezTo>
                      <a:cubicBezTo>
                        <a:pt x="71" y="34"/>
                        <a:pt x="67" y="30"/>
                        <a:pt x="67" y="25"/>
                      </a:cubicBezTo>
                      <a:cubicBezTo>
                        <a:pt x="67" y="0"/>
                        <a:pt x="67" y="0"/>
                        <a:pt x="67" y="0"/>
                      </a:cubicBezTo>
                      <a:cubicBezTo>
                        <a:pt x="35" y="0"/>
                        <a:pt x="35" y="0"/>
                        <a:pt x="35" y="0"/>
                      </a:cubicBezTo>
                      <a:cubicBezTo>
                        <a:pt x="35" y="25"/>
                        <a:pt x="35" y="25"/>
                        <a:pt x="35" y="25"/>
                      </a:cubicBezTo>
                      <a:cubicBezTo>
                        <a:pt x="35" y="30"/>
                        <a:pt x="32" y="33"/>
                        <a:pt x="28" y="34"/>
                      </a:cubicBezTo>
                      <a:cubicBezTo>
                        <a:pt x="23" y="34"/>
                        <a:pt x="19" y="30"/>
                        <a:pt x="19" y="26"/>
                      </a:cubicBezTo>
                      <a:cubicBezTo>
                        <a:pt x="19" y="0"/>
                        <a:pt x="19" y="0"/>
                        <a:pt x="19" y="0"/>
                      </a:cubicBezTo>
                      <a:cubicBezTo>
                        <a:pt x="8" y="0"/>
                        <a:pt x="8" y="0"/>
                        <a:pt x="8" y="0"/>
                      </a:cubicBezTo>
                      <a:cubicBezTo>
                        <a:pt x="1" y="79"/>
                        <a:pt x="1" y="79"/>
                        <a:pt x="1" y="79"/>
                      </a:cubicBezTo>
                      <a:cubicBezTo>
                        <a:pt x="0" y="85"/>
                        <a:pt x="5" y="91"/>
                        <a:pt x="11" y="91"/>
                      </a:cubicBezTo>
                      <a:cubicBezTo>
                        <a:pt x="92" y="91"/>
                        <a:pt x="92" y="91"/>
                        <a:pt x="92" y="91"/>
                      </a:cubicBezTo>
                      <a:cubicBezTo>
                        <a:pt x="98" y="91"/>
                        <a:pt x="103" y="85"/>
                        <a:pt x="102" y="79"/>
                      </a:cubicBezTo>
                      <a:close/>
                      <a:moveTo>
                        <a:pt x="51" y="83"/>
                      </a:moveTo>
                      <a:cubicBezTo>
                        <a:pt x="39" y="83"/>
                        <a:pt x="29" y="73"/>
                        <a:pt x="29" y="60"/>
                      </a:cubicBezTo>
                      <a:cubicBezTo>
                        <a:pt x="29" y="48"/>
                        <a:pt x="39" y="37"/>
                        <a:pt x="51" y="37"/>
                      </a:cubicBezTo>
                      <a:cubicBezTo>
                        <a:pt x="64" y="37"/>
                        <a:pt x="74" y="48"/>
                        <a:pt x="74" y="60"/>
                      </a:cubicBezTo>
                      <a:cubicBezTo>
                        <a:pt x="74" y="73"/>
                        <a:pt x="64" y="83"/>
                        <a:pt x="51" y="83"/>
                      </a:cubicBezTo>
                      <a:close/>
                      <a:moveTo>
                        <a:pt x="51" y="83"/>
                      </a:moveTo>
                      <a:cubicBezTo>
                        <a:pt x="51" y="83"/>
                        <a:pt x="51" y="83"/>
                        <a:pt x="51" y="83"/>
                      </a:cubicBezTo>
                    </a:path>
                  </a:pathLst>
                </a:custGeom>
                <a:grp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59" name="Freeform 7">
                  <a:extLst>
                    <a:ext uri="{FF2B5EF4-FFF2-40B4-BE49-F238E27FC236}">
                      <a16:creationId xmlns:a16="http://schemas.microsoft.com/office/drawing/2014/main" id="{7E0123AD-8F8A-4E7C-9259-48636708DE6F}"/>
                    </a:ext>
                  </a:extLst>
                </p:cNvPr>
                <p:cNvSpPr>
                  <a:spLocks noEditPoints="1"/>
                </p:cNvSpPr>
                <p:nvPr/>
              </p:nvSpPr>
              <p:spPr bwMode="auto">
                <a:xfrm>
                  <a:off x="2646363" y="3489326"/>
                  <a:ext cx="125413" cy="128588"/>
                </a:xfrm>
                <a:custGeom>
                  <a:avLst/>
                  <a:gdLst>
                    <a:gd name="T0" fmla="*/ 17 w 35"/>
                    <a:gd name="T1" fmla="*/ 0 h 35"/>
                    <a:gd name="T2" fmla="*/ 0 w 35"/>
                    <a:gd name="T3" fmla="*/ 17 h 35"/>
                    <a:gd name="T4" fmla="*/ 17 w 35"/>
                    <a:gd name="T5" fmla="*/ 35 h 35"/>
                    <a:gd name="T6" fmla="*/ 35 w 35"/>
                    <a:gd name="T7" fmla="*/ 17 h 35"/>
                    <a:gd name="T8" fmla="*/ 17 w 35"/>
                    <a:gd name="T9" fmla="*/ 0 h 35"/>
                    <a:gd name="T10" fmla="*/ 19 w 35"/>
                    <a:gd name="T11" fmla="*/ 26 h 35"/>
                    <a:gd name="T12" fmla="*/ 19 w 35"/>
                    <a:gd name="T13" fmla="*/ 27 h 35"/>
                    <a:gd name="T14" fmla="*/ 17 w 35"/>
                    <a:gd name="T15" fmla="*/ 29 h 35"/>
                    <a:gd name="T16" fmla="*/ 16 w 35"/>
                    <a:gd name="T17" fmla="*/ 27 h 35"/>
                    <a:gd name="T18" fmla="*/ 16 w 35"/>
                    <a:gd name="T19" fmla="*/ 26 h 35"/>
                    <a:gd name="T20" fmla="*/ 14 w 35"/>
                    <a:gd name="T21" fmla="*/ 25 h 35"/>
                    <a:gd name="T22" fmla="*/ 14 w 35"/>
                    <a:gd name="T23" fmla="*/ 23 h 35"/>
                    <a:gd name="T24" fmla="*/ 16 w 35"/>
                    <a:gd name="T25" fmla="*/ 23 h 35"/>
                    <a:gd name="T26" fmla="*/ 17 w 35"/>
                    <a:gd name="T27" fmla="*/ 24 h 35"/>
                    <a:gd name="T28" fmla="*/ 18 w 35"/>
                    <a:gd name="T29" fmla="*/ 24 h 35"/>
                    <a:gd name="T30" fmla="*/ 20 w 35"/>
                    <a:gd name="T31" fmla="*/ 21 h 35"/>
                    <a:gd name="T32" fmla="*/ 17 w 35"/>
                    <a:gd name="T33" fmla="*/ 19 h 35"/>
                    <a:gd name="T34" fmla="*/ 17 w 35"/>
                    <a:gd name="T35" fmla="*/ 19 h 35"/>
                    <a:gd name="T36" fmla="*/ 12 w 35"/>
                    <a:gd name="T37" fmla="*/ 14 h 35"/>
                    <a:gd name="T38" fmla="*/ 16 w 35"/>
                    <a:gd name="T39" fmla="*/ 8 h 35"/>
                    <a:gd name="T40" fmla="*/ 16 w 35"/>
                    <a:gd name="T41" fmla="*/ 7 h 35"/>
                    <a:gd name="T42" fmla="*/ 17 w 35"/>
                    <a:gd name="T43" fmla="*/ 6 h 35"/>
                    <a:gd name="T44" fmla="*/ 19 w 35"/>
                    <a:gd name="T45" fmla="*/ 7 h 35"/>
                    <a:gd name="T46" fmla="*/ 19 w 35"/>
                    <a:gd name="T47" fmla="*/ 8 h 35"/>
                    <a:gd name="T48" fmla="*/ 21 w 35"/>
                    <a:gd name="T49" fmla="*/ 10 h 35"/>
                    <a:gd name="T50" fmla="*/ 21 w 35"/>
                    <a:gd name="T51" fmla="*/ 12 h 35"/>
                    <a:gd name="T52" fmla="*/ 19 w 35"/>
                    <a:gd name="T53" fmla="*/ 12 h 35"/>
                    <a:gd name="T54" fmla="*/ 18 w 35"/>
                    <a:gd name="T55" fmla="*/ 11 h 35"/>
                    <a:gd name="T56" fmla="*/ 17 w 35"/>
                    <a:gd name="T57" fmla="*/ 11 h 35"/>
                    <a:gd name="T58" fmla="*/ 15 w 35"/>
                    <a:gd name="T59" fmla="*/ 14 h 35"/>
                    <a:gd name="T60" fmla="*/ 17 w 35"/>
                    <a:gd name="T61" fmla="*/ 16 h 35"/>
                    <a:gd name="T62" fmla="*/ 18 w 35"/>
                    <a:gd name="T63" fmla="*/ 16 h 35"/>
                    <a:gd name="T64" fmla="*/ 23 w 35"/>
                    <a:gd name="T65" fmla="*/ 21 h 35"/>
                    <a:gd name="T66" fmla="*/ 19 w 35"/>
                    <a:gd name="T67" fmla="*/ 26 h 35"/>
                    <a:gd name="T68" fmla="*/ 19 w 35"/>
                    <a:gd name="T69" fmla="*/ 26 h 35"/>
                    <a:gd name="T70" fmla="*/ 19 w 35"/>
                    <a:gd name="T71" fmla="*/ 26 h 3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35" h="35">
                      <a:moveTo>
                        <a:pt x="17" y="0"/>
                      </a:moveTo>
                      <a:cubicBezTo>
                        <a:pt x="8" y="0"/>
                        <a:pt x="0" y="8"/>
                        <a:pt x="0" y="17"/>
                      </a:cubicBezTo>
                      <a:cubicBezTo>
                        <a:pt x="0" y="27"/>
                        <a:pt x="8" y="35"/>
                        <a:pt x="17" y="35"/>
                      </a:cubicBezTo>
                      <a:cubicBezTo>
                        <a:pt x="27" y="35"/>
                        <a:pt x="35" y="27"/>
                        <a:pt x="35" y="17"/>
                      </a:cubicBezTo>
                      <a:cubicBezTo>
                        <a:pt x="35" y="8"/>
                        <a:pt x="27" y="0"/>
                        <a:pt x="17" y="0"/>
                      </a:cubicBezTo>
                      <a:close/>
                      <a:moveTo>
                        <a:pt x="19" y="26"/>
                      </a:moveTo>
                      <a:cubicBezTo>
                        <a:pt x="19" y="27"/>
                        <a:pt x="19" y="27"/>
                        <a:pt x="19" y="27"/>
                      </a:cubicBezTo>
                      <a:cubicBezTo>
                        <a:pt x="19" y="28"/>
                        <a:pt x="18" y="29"/>
                        <a:pt x="17" y="29"/>
                      </a:cubicBezTo>
                      <a:cubicBezTo>
                        <a:pt x="17" y="29"/>
                        <a:pt x="16" y="28"/>
                        <a:pt x="16" y="27"/>
                      </a:cubicBezTo>
                      <a:cubicBezTo>
                        <a:pt x="16" y="26"/>
                        <a:pt x="16" y="26"/>
                        <a:pt x="16" y="26"/>
                      </a:cubicBezTo>
                      <a:cubicBezTo>
                        <a:pt x="15" y="26"/>
                        <a:pt x="14" y="26"/>
                        <a:pt x="14" y="25"/>
                      </a:cubicBezTo>
                      <a:cubicBezTo>
                        <a:pt x="13" y="24"/>
                        <a:pt x="13" y="23"/>
                        <a:pt x="14" y="23"/>
                      </a:cubicBezTo>
                      <a:cubicBezTo>
                        <a:pt x="14" y="22"/>
                        <a:pt x="15" y="22"/>
                        <a:pt x="16" y="23"/>
                      </a:cubicBezTo>
                      <a:cubicBezTo>
                        <a:pt x="16" y="23"/>
                        <a:pt x="17" y="23"/>
                        <a:pt x="17" y="24"/>
                      </a:cubicBezTo>
                      <a:cubicBezTo>
                        <a:pt x="18" y="24"/>
                        <a:pt x="18" y="24"/>
                        <a:pt x="18" y="24"/>
                      </a:cubicBezTo>
                      <a:cubicBezTo>
                        <a:pt x="19" y="23"/>
                        <a:pt x="20" y="22"/>
                        <a:pt x="20" y="21"/>
                      </a:cubicBezTo>
                      <a:cubicBezTo>
                        <a:pt x="20" y="20"/>
                        <a:pt x="19" y="19"/>
                        <a:pt x="17" y="19"/>
                      </a:cubicBezTo>
                      <a:cubicBezTo>
                        <a:pt x="17" y="19"/>
                        <a:pt x="17" y="19"/>
                        <a:pt x="17" y="19"/>
                      </a:cubicBezTo>
                      <a:cubicBezTo>
                        <a:pt x="14" y="19"/>
                        <a:pt x="12" y="16"/>
                        <a:pt x="12" y="14"/>
                      </a:cubicBezTo>
                      <a:cubicBezTo>
                        <a:pt x="12" y="11"/>
                        <a:pt x="14" y="9"/>
                        <a:pt x="16" y="8"/>
                      </a:cubicBezTo>
                      <a:cubicBezTo>
                        <a:pt x="16" y="7"/>
                        <a:pt x="16" y="7"/>
                        <a:pt x="16" y="7"/>
                      </a:cubicBezTo>
                      <a:cubicBezTo>
                        <a:pt x="16" y="6"/>
                        <a:pt x="17" y="6"/>
                        <a:pt x="17" y="6"/>
                      </a:cubicBezTo>
                      <a:cubicBezTo>
                        <a:pt x="18" y="6"/>
                        <a:pt x="19" y="6"/>
                        <a:pt x="19" y="7"/>
                      </a:cubicBezTo>
                      <a:cubicBezTo>
                        <a:pt x="19" y="8"/>
                        <a:pt x="19" y="8"/>
                        <a:pt x="19" y="8"/>
                      </a:cubicBezTo>
                      <a:cubicBezTo>
                        <a:pt x="20" y="9"/>
                        <a:pt x="21" y="9"/>
                        <a:pt x="21" y="10"/>
                      </a:cubicBezTo>
                      <a:cubicBezTo>
                        <a:pt x="22" y="10"/>
                        <a:pt x="22" y="11"/>
                        <a:pt x="21" y="12"/>
                      </a:cubicBezTo>
                      <a:cubicBezTo>
                        <a:pt x="21" y="13"/>
                        <a:pt x="20" y="13"/>
                        <a:pt x="19" y="12"/>
                      </a:cubicBezTo>
                      <a:cubicBezTo>
                        <a:pt x="19" y="12"/>
                        <a:pt x="18" y="11"/>
                        <a:pt x="18" y="11"/>
                      </a:cubicBezTo>
                      <a:cubicBezTo>
                        <a:pt x="17" y="11"/>
                        <a:pt x="17" y="11"/>
                        <a:pt x="17" y="11"/>
                      </a:cubicBezTo>
                      <a:cubicBezTo>
                        <a:pt x="16" y="11"/>
                        <a:pt x="15" y="12"/>
                        <a:pt x="15" y="14"/>
                      </a:cubicBezTo>
                      <a:cubicBezTo>
                        <a:pt x="15" y="15"/>
                        <a:pt x="16" y="16"/>
                        <a:pt x="17" y="16"/>
                      </a:cubicBezTo>
                      <a:cubicBezTo>
                        <a:pt x="18" y="16"/>
                        <a:pt x="18" y="16"/>
                        <a:pt x="18" y="16"/>
                      </a:cubicBezTo>
                      <a:cubicBezTo>
                        <a:pt x="20" y="16"/>
                        <a:pt x="23" y="18"/>
                        <a:pt x="23" y="21"/>
                      </a:cubicBezTo>
                      <a:cubicBezTo>
                        <a:pt x="23" y="24"/>
                        <a:pt x="21" y="26"/>
                        <a:pt x="19" y="26"/>
                      </a:cubicBezTo>
                      <a:close/>
                      <a:moveTo>
                        <a:pt x="19" y="26"/>
                      </a:moveTo>
                      <a:cubicBezTo>
                        <a:pt x="19" y="26"/>
                        <a:pt x="19" y="26"/>
                        <a:pt x="19" y="26"/>
                      </a:cubicBezTo>
                    </a:path>
                  </a:pathLst>
                </a:custGeom>
                <a:grpFill/>
                <a:ln>
                  <a:noFill/>
                </a:ln>
              </p:spPr>
              <p:txBody>
                <a:bodyPr vert="horz" wrap="square" lIns="91440" tIns="45720" rIns="91440" bIns="45720" numCol="1" anchor="t" anchorCtr="0" compatLnSpc="1">
                  <a:prstTxWarp prst="textNoShape">
                    <a:avLst/>
                  </a:prstTxWarp>
                </a:bodyPr>
                <a:lstStyle/>
                <a:p>
                  <a:endParaRPr lang="en-US" dirty="0">
                    <a:solidFill>
                      <a:schemeClr val="bg1"/>
                    </a:solidFill>
                  </a:endParaRPr>
                </a:p>
              </p:txBody>
            </p:sp>
          </p:grpSp>
          <p:sp>
            <p:nvSpPr>
              <p:cNvPr id="54" name="TextBox 53">
                <a:extLst>
                  <a:ext uri="{FF2B5EF4-FFF2-40B4-BE49-F238E27FC236}">
                    <a16:creationId xmlns:a16="http://schemas.microsoft.com/office/drawing/2014/main" id="{DAF1F671-A168-48F0-BF63-F8BBAA2B1772}"/>
                  </a:ext>
                </a:extLst>
              </p:cNvPr>
              <p:cNvSpPr txBox="1"/>
              <p:nvPr/>
            </p:nvSpPr>
            <p:spPr>
              <a:xfrm>
                <a:off x="4117731" y="6211066"/>
                <a:ext cx="1327008" cy="323165"/>
              </a:xfrm>
              <a:prstGeom prst="rect">
                <a:avLst/>
              </a:prstGeom>
              <a:noFill/>
            </p:spPr>
            <p:txBody>
              <a:bodyPr wrap="square" rtlCol="0">
                <a:spAutoFit/>
              </a:bodyPr>
              <a:lstStyle/>
              <a:p>
                <a:pPr algn="ctr"/>
                <a:r>
                  <a:rPr lang="en-US" sz="1500" dirty="0">
                    <a:solidFill>
                      <a:schemeClr val="bg1"/>
                    </a:solidFill>
                    <a:latin typeface="Lato" panose="020F0502020204030203" pitchFamily="34" charset="0"/>
                    <a:ea typeface="Lato" panose="020F0502020204030203" pitchFamily="34" charset="0"/>
                    <a:cs typeface="Lato" panose="020F0502020204030203" pitchFamily="34" charset="0"/>
                  </a:rPr>
                  <a:t>Corporate</a:t>
                </a:r>
              </a:p>
            </p:txBody>
          </p:sp>
          <p:sp>
            <p:nvSpPr>
              <p:cNvPr id="56" name="Rectangle 55">
                <a:extLst>
                  <a:ext uri="{FF2B5EF4-FFF2-40B4-BE49-F238E27FC236}">
                    <a16:creationId xmlns:a16="http://schemas.microsoft.com/office/drawing/2014/main" id="{6A8E08AF-9FCF-43EC-AD0C-E028BAEFFE4C}"/>
                  </a:ext>
                </a:extLst>
              </p:cNvPr>
              <p:cNvSpPr/>
              <p:nvPr/>
            </p:nvSpPr>
            <p:spPr>
              <a:xfrm>
                <a:off x="3994430" y="6459350"/>
                <a:ext cx="1573610" cy="592470"/>
              </a:xfrm>
              <a:prstGeom prst="rect">
                <a:avLst/>
              </a:prstGeom>
            </p:spPr>
            <p:txBody>
              <a:bodyPr wrap="square">
                <a:spAutoFit/>
              </a:bodyPr>
              <a:lstStyle/>
              <a:p>
                <a:pPr algn="ctr">
                  <a:lnSpc>
                    <a:spcPts val="1300"/>
                  </a:lnSpc>
                </a:pPr>
                <a:r>
                  <a:rPr lang="en-US" sz="10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meant to your project Lorem text</a:t>
                </a:r>
              </a:p>
            </p:txBody>
          </p:sp>
        </p:grpSp>
      </p:grpSp>
      <p:sp>
        <p:nvSpPr>
          <p:cNvPr id="3" name="Picture Placeholder 2">
            <a:extLst>
              <a:ext uri="{FF2B5EF4-FFF2-40B4-BE49-F238E27FC236}">
                <a16:creationId xmlns:a16="http://schemas.microsoft.com/office/drawing/2014/main" id="{F321CB33-6332-450F-A90F-0BCBD4BFEF19}"/>
              </a:ext>
            </a:extLst>
          </p:cNvPr>
          <p:cNvSpPr>
            <a:spLocks noGrp="1"/>
          </p:cNvSpPr>
          <p:nvPr>
            <p:ph type="pic" sz="quarter" idx="159"/>
          </p:nvPr>
        </p:nvSpPr>
        <p:spPr/>
      </p:sp>
    </p:spTree>
    <p:extLst>
      <p:ext uri="{BB962C8B-B14F-4D97-AF65-F5344CB8AC3E}">
        <p14:creationId xmlns:p14="http://schemas.microsoft.com/office/powerpoint/2010/main" val="41729361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9</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lstStyle/>
          <a:p>
            <a:r>
              <a:rPr lang="en-US" sz="3600" b="1" dirty="0"/>
              <a:t>Our</a:t>
            </a:r>
            <a:r>
              <a:rPr lang="en-US" sz="3600" dirty="0"/>
              <a:t> </a:t>
            </a:r>
            <a:r>
              <a:rPr lang="en-US" sz="3600" b="1" dirty="0"/>
              <a:t>Team</a:t>
            </a:r>
          </a:p>
        </p:txBody>
      </p:sp>
      <p:sp>
        <p:nvSpPr>
          <p:cNvPr id="8" name="Subtitle 7">
            <a:extLst>
              <a:ext uri="{FF2B5EF4-FFF2-40B4-BE49-F238E27FC236}">
                <a16:creationId xmlns:a16="http://schemas.microsoft.com/office/drawing/2014/main" id="{396FDE0B-877A-49E9-9D36-61506DB75EAA}"/>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12" name="Group 11">
            <a:extLst>
              <a:ext uri="{FF2B5EF4-FFF2-40B4-BE49-F238E27FC236}">
                <a16:creationId xmlns:a16="http://schemas.microsoft.com/office/drawing/2014/main" id="{2ABFD6ED-C352-42A0-8947-6F8BB501F3A5}"/>
              </a:ext>
            </a:extLst>
          </p:cNvPr>
          <p:cNvGrpSpPr/>
          <p:nvPr/>
        </p:nvGrpSpPr>
        <p:grpSpPr>
          <a:xfrm>
            <a:off x="1418674" y="4892693"/>
            <a:ext cx="1697372" cy="1353665"/>
            <a:chOff x="1431126" y="4590494"/>
            <a:chExt cx="1697372" cy="1353665"/>
          </a:xfrm>
        </p:grpSpPr>
        <p:grpSp>
          <p:nvGrpSpPr>
            <p:cNvPr id="13" name="Group 12">
              <a:extLst>
                <a:ext uri="{FF2B5EF4-FFF2-40B4-BE49-F238E27FC236}">
                  <a16:creationId xmlns:a16="http://schemas.microsoft.com/office/drawing/2014/main" id="{4B591D04-C101-4014-B421-1BFC645AFE0B}"/>
                </a:ext>
              </a:extLst>
            </p:cNvPr>
            <p:cNvGrpSpPr/>
            <p:nvPr/>
          </p:nvGrpSpPr>
          <p:grpSpPr>
            <a:xfrm>
              <a:off x="1431126" y="4590494"/>
              <a:ext cx="1697372" cy="749683"/>
              <a:chOff x="1762823" y="7722383"/>
              <a:chExt cx="1697372" cy="749683"/>
            </a:xfrm>
          </p:grpSpPr>
          <p:sp>
            <p:nvSpPr>
              <p:cNvPr id="23" name="Rectangle 17">
                <a:extLst>
                  <a:ext uri="{FF2B5EF4-FFF2-40B4-BE49-F238E27FC236}">
                    <a16:creationId xmlns:a16="http://schemas.microsoft.com/office/drawing/2014/main" id="{98C97985-7799-492A-A4A8-DCEC2F67E37B}"/>
                  </a:ext>
                </a:extLst>
              </p:cNvPr>
              <p:cNvSpPr>
                <a:spLocks/>
              </p:cNvSpPr>
              <p:nvPr/>
            </p:nvSpPr>
            <p:spPr bwMode="auto">
              <a:xfrm>
                <a:off x="1762823" y="805027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24" name="TextBox 23">
                <a:extLst>
                  <a:ext uri="{FF2B5EF4-FFF2-40B4-BE49-F238E27FC236}">
                    <a16:creationId xmlns:a16="http://schemas.microsoft.com/office/drawing/2014/main" id="{BC4652F5-4823-45E0-AC61-31C8F16D701A}"/>
                  </a:ext>
                </a:extLst>
              </p:cNvPr>
              <p:cNvSpPr txBox="1"/>
              <p:nvPr/>
            </p:nvSpPr>
            <p:spPr>
              <a:xfrm>
                <a:off x="1990987" y="7722383"/>
                <a:ext cx="1241045" cy="323165"/>
              </a:xfrm>
              <a:prstGeom prst="rect">
                <a:avLst/>
              </a:prstGeom>
              <a:noFill/>
            </p:spPr>
            <p:txBody>
              <a:bodyPr wrap="none" rtlCol="0">
                <a:spAutoFit/>
              </a:bodyPr>
              <a:lstStyle/>
              <a:p>
                <a:r>
                  <a:rPr lang="en-US" sz="1500" b="1" dirty="0">
                    <a:latin typeface="Lato" panose="020F0502020204030203" pitchFamily="34" charset="0"/>
                    <a:ea typeface="Lato" panose="020F0502020204030203" pitchFamily="34" charset="0"/>
                    <a:cs typeface="Lato" panose="020F0502020204030203" pitchFamily="34" charset="0"/>
                  </a:rPr>
                  <a:t>TLTLE TEXT</a:t>
                </a:r>
              </a:p>
            </p:txBody>
          </p:sp>
        </p:grpSp>
        <p:grpSp>
          <p:nvGrpSpPr>
            <p:cNvPr id="14" name="Group 13">
              <a:extLst>
                <a:ext uri="{FF2B5EF4-FFF2-40B4-BE49-F238E27FC236}">
                  <a16:creationId xmlns:a16="http://schemas.microsoft.com/office/drawing/2014/main" id="{ADF68F82-9459-4C30-BA2A-C0219E8F0DA2}"/>
                </a:ext>
              </a:extLst>
            </p:cNvPr>
            <p:cNvGrpSpPr/>
            <p:nvPr/>
          </p:nvGrpSpPr>
          <p:grpSpPr>
            <a:xfrm>
              <a:off x="1876853" y="5687075"/>
              <a:ext cx="805918" cy="257084"/>
              <a:chOff x="2010041" y="5539391"/>
              <a:chExt cx="805918" cy="257084"/>
            </a:xfrm>
          </p:grpSpPr>
          <p:sp>
            <p:nvSpPr>
              <p:cNvPr id="15" name="Oval 14">
                <a:extLst>
                  <a:ext uri="{FF2B5EF4-FFF2-40B4-BE49-F238E27FC236}">
                    <a16:creationId xmlns:a16="http://schemas.microsoft.com/office/drawing/2014/main" id="{319DD949-1423-46D7-A991-1685498A8DCF}"/>
                  </a:ext>
                </a:extLst>
              </p:cNvPr>
              <p:cNvSpPr/>
              <p:nvPr/>
            </p:nvSpPr>
            <p:spPr>
              <a:xfrm>
                <a:off x="2010041" y="5539392"/>
                <a:ext cx="257083" cy="257083"/>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16" name="AutoShape 1">
                <a:extLst>
                  <a:ext uri="{FF2B5EF4-FFF2-40B4-BE49-F238E27FC236}">
                    <a16:creationId xmlns:a16="http://schemas.microsoft.com/office/drawing/2014/main" id="{2CC7C18E-EA3E-470D-863A-FE0965D4BE49}"/>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17" name="Oval 16">
                <a:extLst>
                  <a:ext uri="{FF2B5EF4-FFF2-40B4-BE49-F238E27FC236}">
                    <a16:creationId xmlns:a16="http://schemas.microsoft.com/office/drawing/2014/main" id="{3D1B3985-F03D-453A-8472-5998B7DD37FD}"/>
                  </a:ext>
                </a:extLst>
              </p:cNvPr>
              <p:cNvSpPr/>
              <p:nvPr/>
            </p:nvSpPr>
            <p:spPr>
              <a:xfrm>
                <a:off x="2284458" y="5539392"/>
                <a:ext cx="257083" cy="257083"/>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19" name="AutoShape 21">
                <a:extLst>
                  <a:ext uri="{FF2B5EF4-FFF2-40B4-BE49-F238E27FC236}">
                    <a16:creationId xmlns:a16="http://schemas.microsoft.com/office/drawing/2014/main" id="{CA026040-7449-4E1C-BBB6-219DA588FBEE}"/>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20" name="Oval 19">
                <a:extLst>
                  <a:ext uri="{FF2B5EF4-FFF2-40B4-BE49-F238E27FC236}">
                    <a16:creationId xmlns:a16="http://schemas.microsoft.com/office/drawing/2014/main" id="{F97E5589-9087-4D01-8E44-D0C8EDE89882}"/>
                  </a:ext>
                </a:extLst>
              </p:cNvPr>
              <p:cNvSpPr/>
              <p:nvPr/>
            </p:nvSpPr>
            <p:spPr>
              <a:xfrm>
                <a:off x="2558876" y="5539391"/>
                <a:ext cx="257083" cy="257083"/>
              </a:xfrm>
              <a:prstGeom prst="ellipse">
                <a:avLst/>
              </a:prstGeom>
              <a:solidFill>
                <a:schemeClr val="accent2"/>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solidFill>
                    <a:schemeClr val="tx1"/>
                  </a:solidFill>
                </a:endParaRPr>
              </a:p>
            </p:txBody>
          </p:sp>
          <p:sp>
            <p:nvSpPr>
              <p:cNvPr id="22" name="AutoShape 18">
                <a:extLst>
                  <a:ext uri="{FF2B5EF4-FFF2-40B4-BE49-F238E27FC236}">
                    <a16:creationId xmlns:a16="http://schemas.microsoft.com/office/drawing/2014/main" id="{E412C646-532F-45A4-97E3-B4345E95FD59}"/>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nvGrpSpPr>
          <p:cNvPr id="25" name="Group 24">
            <a:extLst>
              <a:ext uri="{FF2B5EF4-FFF2-40B4-BE49-F238E27FC236}">
                <a16:creationId xmlns:a16="http://schemas.microsoft.com/office/drawing/2014/main" id="{F4522929-68A0-4B6F-962E-89C9FC1C2FE6}"/>
              </a:ext>
            </a:extLst>
          </p:cNvPr>
          <p:cNvGrpSpPr/>
          <p:nvPr/>
        </p:nvGrpSpPr>
        <p:grpSpPr>
          <a:xfrm>
            <a:off x="3971101" y="4892693"/>
            <a:ext cx="1697372" cy="1353665"/>
            <a:chOff x="3975251" y="4590494"/>
            <a:chExt cx="1697372" cy="1353665"/>
          </a:xfrm>
        </p:grpSpPr>
        <p:grpSp>
          <p:nvGrpSpPr>
            <p:cNvPr id="26" name="Group 25">
              <a:extLst>
                <a:ext uri="{FF2B5EF4-FFF2-40B4-BE49-F238E27FC236}">
                  <a16:creationId xmlns:a16="http://schemas.microsoft.com/office/drawing/2014/main" id="{7A88576F-7071-4E81-AAB0-8A743EDB7757}"/>
                </a:ext>
              </a:extLst>
            </p:cNvPr>
            <p:cNvGrpSpPr/>
            <p:nvPr/>
          </p:nvGrpSpPr>
          <p:grpSpPr>
            <a:xfrm>
              <a:off x="3975251" y="4590494"/>
              <a:ext cx="1697372" cy="749683"/>
              <a:chOff x="1762823" y="7722383"/>
              <a:chExt cx="1697372" cy="749683"/>
            </a:xfrm>
          </p:grpSpPr>
          <p:sp>
            <p:nvSpPr>
              <p:cNvPr id="34" name="Rectangle 17">
                <a:extLst>
                  <a:ext uri="{FF2B5EF4-FFF2-40B4-BE49-F238E27FC236}">
                    <a16:creationId xmlns:a16="http://schemas.microsoft.com/office/drawing/2014/main" id="{5AF5D735-E87A-4829-8D49-CCFFD6421BEE}"/>
                  </a:ext>
                </a:extLst>
              </p:cNvPr>
              <p:cNvSpPr>
                <a:spLocks/>
              </p:cNvSpPr>
              <p:nvPr/>
            </p:nvSpPr>
            <p:spPr bwMode="auto">
              <a:xfrm>
                <a:off x="1762823" y="805027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35" name="TextBox 34">
                <a:extLst>
                  <a:ext uri="{FF2B5EF4-FFF2-40B4-BE49-F238E27FC236}">
                    <a16:creationId xmlns:a16="http://schemas.microsoft.com/office/drawing/2014/main" id="{F7D3CABE-8773-4E33-A1B6-B9F5193FD80E}"/>
                  </a:ext>
                </a:extLst>
              </p:cNvPr>
              <p:cNvSpPr txBox="1"/>
              <p:nvPr/>
            </p:nvSpPr>
            <p:spPr>
              <a:xfrm>
                <a:off x="1990987" y="7722383"/>
                <a:ext cx="1241045" cy="323165"/>
              </a:xfrm>
              <a:prstGeom prst="rect">
                <a:avLst/>
              </a:prstGeom>
              <a:noFill/>
            </p:spPr>
            <p:txBody>
              <a:bodyPr wrap="none" rtlCol="0">
                <a:spAutoFit/>
              </a:bodyPr>
              <a:lstStyle/>
              <a:p>
                <a:r>
                  <a:rPr lang="en-US" sz="1500" b="1" dirty="0">
                    <a:latin typeface="Lato" panose="020F0502020204030203" pitchFamily="34" charset="0"/>
                    <a:ea typeface="Lato" panose="020F0502020204030203" pitchFamily="34" charset="0"/>
                    <a:cs typeface="Lato" panose="020F0502020204030203" pitchFamily="34" charset="0"/>
                  </a:rPr>
                  <a:t>TLTLE TEXT</a:t>
                </a:r>
              </a:p>
            </p:txBody>
          </p:sp>
        </p:grpSp>
        <p:grpSp>
          <p:nvGrpSpPr>
            <p:cNvPr id="27" name="Group 26">
              <a:extLst>
                <a:ext uri="{FF2B5EF4-FFF2-40B4-BE49-F238E27FC236}">
                  <a16:creationId xmlns:a16="http://schemas.microsoft.com/office/drawing/2014/main" id="{E1F06A4D-DB32-4E91-9FED-D63C46BC3D06}"/>
                </a:ext>
              </a:extLst>
            </p:cNvPr>
            <p:cNvGrpSpPr/>
            <p:nvPr/>
          </p:nvGrpSpPr>
          <p:grpSpPr>
            <a:xfrm>
              <a:off x="4420978" y="5687075"/>
              <a:ext cx="805918" cy="257084"/>
              <a:chOff x="2010041" y="5539391"/>
              <a:chExt cx="805918" cy="257084"/>
            </a:xfrm>
          </p:grpSpPr>
          <p:sp>
            <p:nvSpPr>
              <p:cNvPr id="28" name="Oval 27">
                <a:extLst>
                  <a:ext uri="{FF2B5EF4-FFF2-40B4-BE49-F238E27FC236}">
                    <a16:creationId xmlns:a16="http://schemas.microsoft.com/office/drawing/2014/main" id="{2C59EA16-D8AB-41E5-9535-7340ECADF6E8}"/>
                  </a:ext>
                </a:extLst>
              </p:cNvPr>
              <p:cNvSpPr/>
              <p:nvPr/>
            </p:nvSpPr>
            <p:spPr>
              <a:xfrm>
                <a:off x="2010041" y="5539392"/>
                <a:ext cx="257083" cy="25708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29" name="AutoShape 1">
                <a:extLst>
                  <a:ext uri="{FF2B5EF4-FFF2-40B4-BE49-F238E27FC236}">
                    <a16:creationId xmlns:a16="http://schemas.microsoft.com/office/drawing/2014/main" id="{85933EB6-19DC-42BD-B7D1-3A264171DF60}"/>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30" name="Oval 29">
                <a:extLst>
                  <a:ext uri="{FF2B5EF4-FFF2-40B4-BE49-F238E27FC236}">
                    <a16:creationId xmlns:a16="http://schemas.microsoft.com/office/drawing/2014/main" id="{FE643D0A-5C9F-4FC9-B59D-9FF9A6C00065}"/>
                  </a:ext>
                </a:extLst>
              </p:cNvPr>
              <p:cNvSpPr/>
              <p:nvPr/>
            </p:nvSpPr>
            <p:spPr>
              <a:xfrm>
                <a:off x="2284458" y="5539392"/>
                <a:ext cx="257083" cy="257083"/>
              </a:xfrm>
              <a:prstGeom prst="ellipse">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31" name="AutoShape 21">
                <a:extLst>
                  <a:ext uri="{FF2B5EF4-FFF2-40B4-BE49-F238E27FC236}">
                    <a16:creationId xmlns:a16="http://schemas.microsoft.com/office/drawing/2014/main" id="{750C5A61-F2C1-4418-B01B-4FDE18AB55EE}"/>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32" name="Oval 31">
                <a:extLst>
                  <a:ext uri="{FF2B5EF4-FFF2-40B4-BE49-F238E27FC236}">
                    <a16:creationId xmlns:a16="http://schemas.microsoft.com/office/drawing/2014/main" id="{6FA9BF92-4351-4218-9528-D2BB6B56BD03}"/>
                  </a:ext>
                </a:extLst>
              </p:cNvPr>
              <p:cNvSpPr/>
              <p:nvPr/>
            </p:nvSpPr>
            <p:spPr>
              <a:xfrm>
                <a:off x="2558876" y="5539391"/>
                <a:ext cx="257083" cy="257083"/>
              </a:xfrm>
              <a:prstGeom prst="ellipse">
                <a:avLst/>
              </a:prstGeom>
              <a:solidFill>
                <a:schemeClr val="accent3"/>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solidFill>
                    <a:schemeClr val="tx1"/>
                  </a:solidFill>
                </a:endParaRPr>
              </a:p>
            </p:txBody>
          </p:sp>
          <p:sp>
            <p:nvSpPr>
              <p:cNvPr id="33" name="AutoShape 18">
                <a:extLst>
                  <a:ext uri="{FF2B5EF4-FFF2-40B4-BE49-F238E27FC236}">
                    <a16:creationId xmlns:a16="http://schemas.microsoft.com/office/drawing/2014/main" id="{CDBCD11E-E4B7-480E-9ABE-1229F60E2F17}"/>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nvGrpSpPr>
          <p:cNvPr id="36" name="Group 35">
            <a:extLst>
              <a:ext uri="{FF2B5EF4-FFF2-40B4-BE49-F238E27FC236}">
                <a16:creationId xmlns:a16="http://schemas.microsoft.com/office/drawing/2014/main" id="{8C94A414-68BC-4155-B16A-247B409BAE70}"/>
              </a:ext>
            </a:extLst>
          </p:cNvPr>
          <p:cNvGrpSpPr/>
          <p:nvPr/>
        </p:nvGrpSpPr>
        <p:grpSpPr>
          <a:xfrm>
            <a:off x="6523528" y="4892693"/>
            <a:ext cx="1697372" cy="1353665"/>
            <a:chOff x="6519376" y="4590494"/>
            <a:chExt cx="1697372" cy="1353665"/>
          </a:xfrm>
        </p:grpSpPr>
        <p:grpSp>
          <p:nvGrpSpPr>
            <p:cNvPr id="37" name="Group 36">
              <a:extLst>
                <a:ext uri="{FF2B5EF4-FFF2-40B4-BE49-F238E27FC236}">
                  <a16:creationId xmlns:a16="http://schemas.microsoft.com/office/drawing/2014/main" id="{1FC321C2-FD25-4C0B-807E-ED8FC503D816}"/>
                </a:ext>
              </a:extLst>
            </p:cNvPr>
            <p:cNvGrpSpPr/>
            <p:nvPr/>
          </p:nvGrpSpPr>
          <p:grpSpPr>
            <a:xfrm>
              <a:off x="6519376" y="4590494"/>
              <a:ext cx="1697372" cy="749683"/>
              <a:chOff x="1762823" y="7722383"/>
              <a:chExt cx="1697372" cy="749683"/>
            </a:xfrm>
          </p:grpSpPr>
          <p:sp>
            <p:nvSpPr>
              <p:cNvPr id="45" name="Rectangle 17">
                <a:extLst>
                  <a:ext uri="{FF2B5EF4-FFF2-40B4-BE49-F238E27FC236}">
                    <a16:creationId xmlns:a16="http://schemas.microsoft.com/office/drawing/2014/main" id="{DBC4E9D0-AF0F-4A4A-B8F5-564B856F20EE}"/>
                  </a:ext>
                </a:extLst>
              </p:cNvPr>
              <p:cNvSpPr>
                <a:spLocks/>
              </p:cNvSpPr>
              <p:nvPr/>
            </p:nvSpPr>
            <p:spPr bwMode="auto">
              <a:xfrm>
                <a:off x="1762823" y="805027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46" name="TextBox 45">
                <a:extLst>
                  <a:ext uri="{FF2B5EF4-FFF2-40B4-BE49-F238E27FC236}">
                    <a16:creationId xmlns:a16="http://schemas.microsoft.com/office/drawing/2014/main" id="{8CC275DA-DE99-4DF6-A9F6-1CF7069F0676}"/>
                  </a:ext>
                </a:extLst>
              </p:cNvPr>
              <p:cNvSpPr txBox="1"/>
              <p:nvPr/>
            </p:nvSpPr>
            <p:spPr>
              <a:xfrm>
                <a:off x="1990987" y="7722383"/>
                <a:ext cx="1241045" cy="323165"/>
              </a:xfrm>
              <a:prstGeom prst="rect">
                <a:avLst/>
              </a:prstGeom>
              <a:noFill/>
            </p:spPr>
            <p:txBody>
              <a:bodyPr wrap="none" rtlCol="0">
                <a:spAutoFit/>
              </a:bodyPr>
              <a:lstStyle/>
              <a:p>
                <a:r>
                  <a:rPr lang="en-US" sz="1500" b="1" dirty="0">
                    <a:latin typeface="Lato" panose="020F0502020204030203" pitchFamily="34" charset="0"/>
                    <a:ea typeface="Lato" panose="020F0502020204030203" pitchFamily="34" charset="0"/>
                    <a:cs typeface="Lato" panose="020F0502020204030203" pitchFamily="34" charset="0"/>
                  </a:rPr>
                  <a:t>TLTLE TEXT</a:t>
                </a:r>
              </a:p>
            </p:txBody>
          </p:sp>
        </p:grpSp>
        <p:grpSp>
          <p:nvGrpSpPr>
            <p:cNvPr id="38" name="Group 37">
              <a:extLst>
                <a:ext uri="{FF2B5EF4-FFF2-40B4-BE49-F238E27FC236}">
                  <a16:creationId xmlns:a16="http://schemas.microsoft.com/office/drawing/2014/main" id="{9148DF11-707D-41B9-8676-4C1A0DF25A03}"/>
                </a:ext>
              </a:extLst>
            </p:cNvPr>
            <p:cNvGrpSpPr/>
            <p:nvPr/>
          </p:nvGrpSpPr>
          <p:grpSpPr>
            <a:xfrm>
              <a:off x="6965103" y="5687075"/>
              <a:ext cx="805918" cy="257084"/>
              <a:chOff x="2010041" y="5539391"/>
              <a:chExt cx="805918" cy="257084"/>
            </a:xfrm>
          </p:grpSpPr>
          <p:sp>
            <p:nvSpPr>
              <p:cNvPr id="39" name="Oval 38">
                <a:extLst>
                  <a:ext uri="{FF2B5EF4-FFF2-40B4-BE49-F238E27FC236}">
                    <a16:creationId xmlns:a16="http://schemas.microsoft.com/office/drawing/2014/main" id="{39968126-240F-4863-9B23-ED6604318E08}"/>
                  </a:ext>
                </a:extLst>
              </p:cNvPr>
              <p:cNvSpPr/>
              <p:nvPr/>
            </p:nvSpPr>
            <p:spPr>
              <a:xfrm>
                <a:off x="2010041" y="5539392"/>
                <a:ext cx="257083" cy="25708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40" name="AutoShape 1">
                <a:extLst>
                  <a:ext uri="{FF2B5EF4-FFF2-40B4-BE49-F238E27FC236}">
                    <a16:creationId xmlns:a16="http://schemas.microsoft.com/office/drawing/2014/main" id="{B8AB3CE6-5908-4020-B7DA-E0CD102F12D4}"/>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41" name="Oval 40">
                <a:extLst>
                  <a:ext uri="{FF2B5EF4-FFF2-40B4-BE49-F238E27FC236}">
                    <a16:creationId xmlns:a16="http://schemas.microsoft.com/office/drawing/2014/main" id="{FD2DD552-33FE-4321-A6F9-926DD111B5F2}"/>
                  </a:ext>
                </a:extLst>
              </p:cNvPr>
              <p:cNvSpPr/>
              <p:nvPr/>
            </p:nvSpPr>
            <p:spPr>
              <a:xfrm>
                <a:off x="2284458" y="5539392"/>
                <a:ext cx="257083" cy="257083"/>
              </a:xfrm>
              <a:prstGeom prst="ellipse">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42" name="AutoShape 21">
                <a:extLst>
                  <a:ext uri="{FF2B5EF4-FFF2-40B4-BE49-F238E27FC236}">
                    <a16:creationId xmlns:a16="http://schemas.microsoft.com/office/drawing/2014/main" id="{58B5C4E9-ECF4-4808-8BD1-08450C7A745F}"/>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43" name="Oval 42">
                <a:extLst>
                  <a:ext uri="{FF2B5EF4-FFF2-40B4-BE49-F238E27FC236}">
                    <a16:creationId xmlns:a16="http://schemas.microsoft.com/office/drawing/2014/main" id="{25BFE555-C09A-4B99-B1B3-46081B552EE6}"/>
                  </a:ext>
                </a:extLst>
              </p:cNvPr>
              <p:cNvSpPr/>
              <p:nvPr/>
            </p:nvSpPr>
            <p:spPr>
              <a:xfrm>
                <a:off x="2558876" y="5539391"/>
                <a:ext cx="257083" cy="257083"/>
              </a:xfrm>
              <a:prstGeom prst="ellipse">
                <a:avLst/>
              </a:prstGeom>
              <a:solidFill>
                <a:schemeClr val="accent4"/>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solidFill>
                    <a:schemeClr val="tx1"/>
                  </a:solidFill>
                </a:endParaRPr>
              </a:p>
            </p:txBody>
          </p:sp>
          <p:sp>
            <p:nvSpPr>
              <p:cNvPr id="44" name="AutoShape 18">
                <a:extLst>
                  <a:ext uri="{FF2B5EF4-FFF2-40B4-BE49-F238E27FC236}">
                    <a16:creationId xmlns:a16="http://schemas.microsoft.com/office/drawing/2014/main" id="{4A8F3DB4-E5CF-4213-B265-C6CDCA37C454}"/>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grpSp>
        <p:nvGrpSpPr>
          <p:cNvPr id="47" name="Group 46">
            <a:extLst>
              <a:ext uri="{FF2B5EF4-FFF2-40B4-BE49-F238E27FC236}">
                <a16:creationId xmlns:a16="http://schemas.microsoft.com/office/drawing/2014/main" id="{D526D877-5275-42A0-8F07-CEBBC4592B96}"/>
              </a:ext>
            </a:extLst>
          </p:cNvPr>
          <p:cNvGrpSpPr/>
          <p:nvPr/>
        </p:nvGrpSpPr>
        <p:grpSpPr>
          <a:xfrm>
            <a:off x="9090157" y="4892693"/>
            <a:ext cx="1697372" cy="1353665"/>
            <a:chOff x="9063501" y="4590494"/>
            <a:chExt cx="1697372" cy="1353665"/>
          </a:xfrm>
        </p:grpSpPr>
        <p:grpSp>
          <p:nvGrpSpPr>
            <p:cNvPr id="48" name="Group 47">
              <a:extLst>
                <a:ext uri="{FF2B5EF4-FFF2-40B4-BE49-F238E27FC236}">
                  <a16:creationId xmlns:a16="http://schemas.microsoft.com/office/drawing/2014/main" id="{C690EBB3-F55F-4243-9FCF-699A8C10A86B}"/>
                </a:ext>
              </a:extLst>
            </p:cNvPr>
            <p:cNvGrpSpPr/>
            <p:nvPr/>
          </p:nvGrpSpPr>
          <p:grpSpPr>
            <a:xfrm>
              <a:off x="9063501" y="4590494"/>
              <a:ext cx="1697372" cy="749683"/>
              <a:chOff x="1762823" y="7722383"/>
              <a:chExt cx="1697372" cy="749683"/>
            </a:xfrm>
          </p:grpSpPr>
          <p:sp>
            <p:nvSpPr>
              <p:cNvPr id="56" name="Rectangle 17">
                <a:extLst>
                  <a:ext uri="{FF2B5EF4-FFF2-40B4-BE49-F238E27FC236}">
                    <a16:creationId xmlns:a16="http://schemas.microsoft.com/office/drawing/2014/main" id="{DCFB5E4E-52EB-44CB-8D46-CC26A2F9A554}"/>
                  </a:ext>
                </a:extLst>
              </p:cNvPr>
              <p:cNvSpPr>
                <a:spLocks/>
              </p:cNvSpPr>
              <p:nvPr/>
            </p:nvSpPr>
            <p:spPr bwMode="auto">
              <a:xfrm>
                <a:off x="1762823" y="8050272"/>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57" name="TextBox 56">
                <a:extLst>
                  <a:ext uri="{FF2B5EF4-FFF2-40B4-BE49-F238E27FC236}">
                    <a16:creationId xmlns:a16="http://schemas.microsoft.com/office/drawing/2014/main" id="{886D342F-8100-4EAA-80CE-4A1F7B151404}"/>
                  </a:ext>
                </a:extLst>
              </p:cNvPr>
              <p:cNvSpPr txBox="1"/>
              <p:nvPr/>
            </p:nvSpPr>
            <p:spPr>
              <a:xfrm>
                <a:off x="1990987" y="7722383"/>
                <a:ext cx="1241045" cy="323165"/>
              </a:xfrm>
              <a:prstGeom prst="rect">
                <a:avLst/>
              </a:prstGeom>
              <a:noFill/>
            </p:spPr>
            <p:txBody>
              <a:bodyPr wrap="none" rtlCol="0">
                <a:spAutoFit/>
              </a:bodyPr>
              <a:lstStyle/>
              <a:p>
                <a:r>
                  <a:rPr lang="en-US" sz="1500" b="1" dirty="0">
                    <a:latin typeface="Lato" panose="020F0502020204030203" pitchFamily="34" charset="0"/>
                    <a:ea typeface="Lato" panose="020F0502020204030203" pitchFamily="34" charset="0"/>
                    <a:cs typeface="Lato" panose="020F0502020204030203" pitchFamily="34" charset="0"/>
                  </a:rPr>
                  <a:t>TLTLE TEXT</a:t>
                </a:r>
              </a:p>
            </p:txBody>
          </p:sp>
        </p:grpSp>
        <p:grpSp>
          <p:nvGrpSpPr>
            <p:cNvPr id="49" name="Group 48">
              <a:extLst>
                <a:ext uri="{FF2B5EF4-FFF2-40B4-BE49-F238E27FC236}">
                  <a16:creationId xmlns:a16="http://schemas.microsoft.com/office/drawing/2014/main" id="{3414CE2A-1865-4C46-AD34-0DCA11DAAC47}"/>
                </a:ext>
              </a:extLst>
            </p:cNvPr>
            <p:cNvGrpSpPr/>
            <p:nvPr/>
          </p:nvGrpSpPr>
          <p:grpSpPr>
            <a:xfrm>
              <a:off x="9509228" y="5687075"/>
              <a:ext cx="805918" cy="257084"/>
              <a:chOff x="2010041" y="5539391"/>
              <a:chExt cx="805918" cy="257084"/>
            </a:xfrm>
          </p:grpSpPr>
          <p:sp>
            <p:nvSpPr>
              <p:cNvPr id="50" name="Oval 49">
                <a:extLst>
                  <a:ext uri="{FF2B5EF4-FFF2-40B4-BE49-F238E27FC236}">
                    <a16:creationId xmlns:a16="http://schemas.microsoft.com/office/drawing/2014/main" id="{CC895F5F-AB52-46CC-A779-A36213A96102}"/>
                  </a:ext>
                </a:extLst>
              </p:cNvPr>
              <p:cNvSpPr/>
              <p:nvPr/>
            </p:nvSpPr>
            <p:spPr>
              <a:xfrm>
                <a:off x="2010041" y="5539392"/>
                <a:ext cx="257083" cy="257083"/>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51" name="AutoShape 1">
                <a:extLst>
                  <a:ext uri="{FF2B5EF4-FFF2-40B4-BE49-F238E27FC236}">
                    <a16:creationId xmlns:a16="http://schemas.microsoft.com/office/drawing/2014/main" id="{67CC264F-150D-40BD-931F-F94A96A490FF}"/>
                  </a:ext>
                </a:extLst>
              </p:cNvPr>
              <p:cNvSpPr>
                <a:spLocks/>
              </p:cNvSpPr>
              <p:nvPr/>
            </p:nvSpPr>
            <p:spPr bwMode="auto">
              <a:xfrm>
                <a:off x="2072137" y="5613933"/>
                <a:ext cx="132891" cy="108000"/>
              </a:xfrm>
              <a:custGeom>
                <a:avLst/>
                <a:gdLst/>
                <a:ahLst/>
                <a:cxnLst/>
                <a:rect l="0" t="0" r="r" b="b"/>
                <a:pathLst>
                  <a:path w="21600" h="21600">
                    <a:moveTo>
                      <a:pt x="21600" y="2556"/>
                    </a:moveTo>
                    <a:cubicBezTo>
                      <a:pt x="20805" y="2990"/>
                      <a:pt x="19951" y="3284"/>
                      <a:pt x="19055" y="3415"/>
                    </a:cubicBezTo>
                    <a:cubicBezTo>
                      <a:pt x="19970" y="2740"/>
                      <a:pt x="20673" y="1672"/>
                      <a:pt x="21003" y="399"/>
                    </a:cubicBezTo>
                    <a:cubicBezTo>
                      <a:pt x="20147" y="1023"/>
                      <a:pt x="19199" y="1477"/>
                      <a:pt x="18189" y="1721"/>
                    </a:cubicBezTo>
                    <a:cubicBezTo>
                      <a:pt x="17381" y="662"/>
                      <a:pt x="16229" y="0"/>
                      <a:pt x="14954" y="0"/>
                    </a:cubicBezTo>
                    <a:cubicBezTo>
                      <a:pt x="12507" y="0"/>
                      <a:pt x="10523" y="2441"/>
                      <a:pt x="10523" y="5453"/>
                    </a:cubicBezTo>
                    <a:cubicBezTo>
                      <a:pt x="10523" y="5880"/>
                      <a:pt x="10562" y="6296"/>
                      <a:pt x="10638" y="6695"/>
                    </a:cubicBezTo>
                    <a:cubicBezTo>
                      <a:pt x="6955" y="6468"/>
                      <a:pt x="3690" y="4297"/>
                      <a:pt x="1504" y="998"/>
                    </a:cubicBezTo>
                    <a:cubicBezTo>
                      <a:pt x="1122" y="1803"/>
                      <a:pt x="904" y="2739"/>
                      <a:pt x="904" y="3739"/>
                    </a:cubicBezTo>
                    <a:cubicBezTo>
                      <a:pt x="904" y="5631"/>
                      <a:pt x="1686" y="7300"/>
                      <a:pt x="2876" y="8278"/>
                    </a:cubicBezTo>
                    <a:cubicBezTo>
                      <a:pt x="2149" y="8250"/>
                      <a:pt x="1466" y="8004"/>
                      <a:pt x="868" y="7596"/>
                    </a:cubicBezTo>
                    <a:cubicBezTo>
                      <a:pt x="867" y="7619"/>
                      <a:pt x="867" y="7642"/>
                      <a:pt x="867" y="7665"/>
                    </a:cubicBezTo>
                    <a:cubicBezTo>
                      <a:pt x="867" y="10307"/>
                      <a:pt x="2395" y="12510"/>
                      <a:pt x="4423" y="13011"/>
                    </a:cubicBezTo>
                    <a:cubicBezTo>
                      <a:pt x="4051" y="13136"/>
                      <a:pt x="3659" y="13203"/>
                      <a:pt x="3255" y="13203"/>
                    </a:cubicBezTo>
                    <a:cubicBezTo>
                      <a:pt x="2969" y="13203"/>
                      <a:pt x="2692" y="13169"/>
                      <a:pt x="2421" y="13105"/>
                    </a:cubicBezTo>
                    <a:cubicBezTo>
                      <a:pt x="2985" y="15271"/>
                      <a:pt x="4622" y="16848"/>
                      <a:pt x="6561" y="16892"/>
                    </a:cubicBezTo>
                    <a:cubicBezTo>
                      <a:pt x="5044" y="18355"/>
                      <a:pt x="3134" y="19226"/>
                      <a:pt x="1057" y="19226"/>
                    </a:cubicBezTo>
                    <a:cubicBezTo>
                      <a:pt x="699" y="19226"/>
                      <a:pt x="347" y="19201"/>
                      <a:pt x="0" y="19149"/>
                    </a:cubicBezTo>
                    <a:cubicBezTo>
                      <a:pt x="1961" y="20698"/>
                      <a:pt x="4291" y="21600"/>
                      <a:pt x="6793" y="21600"/>
                    </a:cubicBezTo>
                    <a:cubicBezTo>
                      <a:pt x="14944" y="21600"/>
                      <a:pt x="19401" y="13291"/>
                      <a:pt x="19401" y="6085"/>
                    </a:cubicBezTo>
                    <a:cubicBezTo>
                      <a:pt x="19401" y="5848"/>
                      <a:pt x="19397" y="5613"/>
                      <a:pt x="19389" y="5380"/>
                    </a:cubicBezTo>
                    <a:cubicBezTo>
                      <a:pt x="20255" y="4610"/>
                      <a:pt x="21006" y="3650"/>
                      <a:pt x="21600" y="2556"/>
                    </a:cubicBezTo>
                    <a:cubicBezTo>
                      <a:pt x="21600" y="2556"/>
                      <a:pt x="21600" y="2556"/>
                      <a:pt x="21600" y="2556"/>
                    </a:cubicBezTo>
                    <a:close/>
                    <a:moveTo>
                      <a:pt x="21600" y="2556"/>
                    </a:moveTo>
                  </a:path>
                </a:pathLst>
              </a:custGeom>
              <a:solidFill>
                <a:schemeClr val="bg1"/>
              </a:solidFill>
              <a:ln>
                <a:noFill/>
              </a:ln>
              <a:extLst/>
            </p:spPr>
            <p:txBody>
              <a:bodyPr lIns="0" tIns="0" rIns="0" bIns="0"/>
              <a:lstStyle/>
              <a:p>
                <a:endParaRPr lang="en-US"/>
              </a:p>
            </p:txBody>
          </p:sp>
          <p:sp>
            <p:nvSpPr>
              <p:cNvPr id="52" name="Oval 51">
                <a:extLst>
                  <a:ext uri="{FF2B5EF4-FFF2-40B4-BE49-F238E27FC236}">
                    <a16:creationId xmlns:a16="http://schemas.microsoft.com/office/drawing/2014/main" id="{368BEFB9-0E0D-493B-A9B9-E8FC079D05C3}"/>
                  </a:ext>
                </a:extLst>
              </p:cNvPr>
              <p:cNvSpPr/>
              <p:nvPr/>
            </p:nvSpPr>
            <p:spPr>
              <a:xfrm>
                <a:off x="2284458" y="5539392"/>
                <a:ext cx="257083" cy="257083"/>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solidFill>
                    <a:schemeClr val="tx1"/>
                  </a:solidFill>
                </a:endParaRPr>
              </a:p>
            </p:txBody>
          </p:sp>
          <p:sp>
            <p:nvSpPr>
              <p:cNvPr id="53" name="AutoShape 21">
                <a:extLst>
                  <a:ext uri="{FF2B5EF4-FFF2-40B4-BE49-F238E27FC236}">
                    <a16:creationId xmlns:a16="http://schemas.microsoft.com/office/drawing/2014/main" id="{39B457DB-BB87-4F49-996A-9511E987AFE3}"/>
                  </a:ext>
                </a:extLst>
              </p:cNvPr>
              <p:cNvSpPr>
                <a:spLocks/>
              </p:cNvSpPr>
              <p:nvPr/>
            </p:nvSpPr>
            <p:spPr bwMode="auto">
              <a:xfrm>
                <a:off x="2364140" y="5619075"/>
                <a:ext cx="97717" cy="97717"/>
              </a:xfrm>
              <a:custGeom>
                <a:avLst/>
                <a:gdLst/>
                <a:ahLst/>
                <a:cxnLst/>
                <a:rect l="0" t="0" r="r" b="b"/>
                <a:pathLst>
                  <a:path w="21600" h="21600">
                    <a:moveTo>
                      <a:pt x="18362" y="2163"/>
                    </a:moveTo>
                    <a:lnTo>
                      <a:pt x="18362" y="5400"/>
                    </a:lnTo>
                    <a:lnTo>
                      <a:pt x="16200" y="5400"/>
                    </a:lnTo>
                    <a:cubicBezTo>
                      <a:pt x="15551" y="5400"/>
                      <a:pt x="15119" y="5832"/>
                      <a:pt x="15119" y="6482"/>
                    </a:cubicBezTo>
                    <a:lnTo>
                      <a:pt x="15119" y="8638"/>
                    </a:lnTo>
                    <a:lnTo>
                      <a:pt x="18362" y="8638"/>
                    </a:lnTo>
                    <a:lnTo>
                      <a:pt x="18362" y="11881"/>
                    </a:lnTo>
                    <a:lnTo>
                      <a:pt x="15119" y="11881"/>
                    </a:lnTo>
                    <a:lnTo>
                      <a:pt x="15119" y="19438"/>
                    </a:lnTo>
                    <a:lnTo>
                      <a:pt x="11881" y="19438"/>
                    </a:lnTo>
                    <a:lnTo>
                      <a:pt x="11881" y="11881"/>
                    </a:lnTo>
                    <a:lnTo>
                      <a:pt x="9719" y="11881"/>
                    </a:lnTo>
                    <a:lnTo>
                      <a:pt x="9719" y="8638"/>
                    </a:lnTo>
                    <a:lnTo>
                      <a:pt x="11881" y="8638"/>
                    </a:lnTo>
                    <a:lnTo>
                      <a:pt x="11881" y="5938"/>
                    </a:lnTo>
                    <a:cubicBezTo>
                      <a:pt x="11881" y="3888"/>
                      <a:pt x="13606" y="2163"/>
                      <a:pt x="15662" y="2163"/>
                    </a:cubicBezTo>
                    <a:cubicBezTo>
                      <a:pt x="15662" y="2163"/>
                      <a:pt x="18362" y="2163"/>
                      <a:pt x="18362" y="2163"/>
                    </a:cubicBezTo>
                    <a:close/>
                    <a:moveTo>
                      <a:pt x="19438" y="0"/>
                    </a:moveTo>
                    <a:lnTo>
                      <a:pt x="2163" y="0"/>
                    </a:lnTo>
                    <a:cubicBezTo>
                      <a:pt x="971" y="0"/>
                      <a:pt x="0" y="971"/>
                      <a:pt x="0" y="2163"/>
                    </a:cubicBezTo>
                    <a:lnTo>
                      <a:pt x="0" y="19438"/>
                    </a:lnTo>
                    <a:cubicBezTo>
                      <a:pt x="0" y="20630"/>
                      <a:pt x="971" y="21600"/>
                      <a:pt x="2163" y="21600"/>
                    </a:cubicBezTo>
                    <a:lnTo>
                      <a:pt x="19438" y="21600"/>
                    </a:lnTo>
                    <a:cubicBezTo>
                      <a:pt x="20630" y="21600"/>
                      <a:pt x="21600" y="20630"/>
                      <a:pt x="21600" y="19438"/>
                    </a:cubicBezTo>
                    <a:lnTo>
                      <a:pt x="21600" y="2163"/>
                    </a:lnTo>
                    <a:cubicBezTo>
                      <a:pt x="21600" y="971"/>
                      <a:pt x="20630" y="0"/>
                      <a:pt x="19438" y="0"/>
                    </a:cubicBezTo>
                    <a:cubicBezTo>
                      <a:pt x="19438" y="0"/>
                      <a:pt x="19438" y="0"/>
                      <a:pt x="19438" y="0"/>
                    </a:cubicBezTo>
                    <a:close/>
                    <a:moveTo>
                      <a:pt x="19438" y="0"/>
                    </a:moveTo>
                  </a:path>
                </a:pathLst>
              </a:custGeom>
              <a:solidFill>
                <a:schemeClr val="bg1"/>
              </a:solidFill>
              <a:ln>
                <a:noFill/>
              </a:ln>
            </p:spPr>
            <p:txBody>
              <a:bodyPr lIns="0" tIns="0" rIns="0" bIns="0"/>
              <a:lstStyle/>
              <a:p>
                <a:endParaRPr lang="en-US"/>
              </a:p>
            </p:txBody>
          </p:sp>
          <p:sp>
            <p:nvSpPr>
              <p:cNvPr id="54" name="Oval 53">
                <a:extLst>
                  <a:ext uri="{FF2B5EF4-FFF2-40B4-BE49-F238E27FC236}">
                    <a16:creationId xmlns:a16="http://schemas.microsoft.com/office/drawing/2014/main" id="{BEEEBC7B-FBD4-49AF-89EC-CCDBFAB6729D}"/>
                  </a:ext>
                </a:extLst>
              </p:cNvPr>
              <p:cNvSpPr/>
              <p:nvPr/>
            </p:nvSpPr>
            <p:spPr>
              <a:xfrm>
                <a:off x="2558876" y="5539391"/>
                <a:ext cx="257083" cy="257083"/>
              </a:xfrm>
              <a:prstGeom prst="ellipse">
                <a:avLst/>
              </a:prstGeom>
              <a:solidFill>
                <a:schemeClr val="accent5"/>
              </a:solidFill>
              <a:ln>
                <a:noFill/>
              </a:ln>
            </p:spPr>
            <p:style>
              <a:lnRef idx="0">
                <a:scrgbClr r="0" g="0" b="0"/>
              </a:lnRef>
              <a:fillRef idx="0">
                <a:scrgbClr r="0" g="0" b="0"/>
              </a:fillRef>
              <a:effectRef idx="0">
                <a:scrgbClr r="0" g="0" b="0"/>
              </a:effectRef>
              <a:fontRef idx="minor">
                <a:schemeClr val="lt1"/>
              </a:fontRef>
            </p:style>
            <p:txBody>
              <a:bodyPr rtlCol="0" anchor="ctr"/>
              <a:lstStyle/>
              <a:p>
                <a:pPr algn="ctr"/>
                <a:endParaRPr lang="en-US" dirty="0">
                  <a:solidFill>
                    <a:schemeClr val="tx1"/>
                  </a:solidFill>
                </a:endParaRPr>
              </a:p>
            </p:txBody>
          </p:sp>
          <p:sp>
            <p:nvSpPr>
              <p:cNvPr id="55" name="AutoShape 18">
                <a:extLst>
                  <a:ext uri="{FF2B5EF4-FFF2-40B4-BE49-F238E27FC236}">
                    <a16:creationId xmlns:a16="http://schemas.microsoft.com/office/drawing/2014/main" id="{09E2581A-5F40-4A5D-BC0B-C0717C6F279D}"/>
                  </a:ext>
                </a:extLst>
              </p:cNvPr>
              <p:cNvSpPr>
                <a:spLocks/>
              </p:cNvSpPr>
              <p:nvPr/>
            </p:nvSpPr>
            <p:spPr bwMode="auto">
              <a:xfrm>
                <a:off x="2614667" y="5621459"/>
                <a:ext cx="145501" cy="92947"/>
              </a:xfrm>
              <a:custGeom>
                <a:avLst/>
                <a:gdLst/>
                <a:ahLst/>
                <a:cxnLst/>
                <a:rect l="0" t="0" r="r" b="b"/>
                <a:pathLst>
                  <a:path w="21574" h="21486">
                    <a:moveTo>
                      <a:pt x="21169" y="9121"/>
                    </a:moveTo>
                    <a:lnTo>
                      <a:pt x="19513" y="9121"/>
                    </a:lnTo>
                    <a:lnTo>
                      <a:pt x="19513" y="6544"/>
                    </a:lnTo>
                    <a:cubicBezTo>
                      <a:pt x="19513" y="6195"/>
                      <a:pt x="19331" y="5914"/>
                      <a:pt x="19108" y="5914"/>
                    </a:cubicBezTo>
                    <a:lnTo>
                      <a:pt x="17714" y="5914"/>
                    </a:lnTo>
                    <a:cubicBezTo>
                      <a:pt x="17491" y="5914"/>
                      <a:pt x="17309" y="6195"/>
                      <a:pt x="17309" y="6544"/>
                    </a:cubicBezTo>
                    <a:lnTo>
                      <a:pt x="17309" y="9121"/>
                    </a:lnTo>
                    <a:lnTo>
                      <a:pt x="15653" y="9121"/>
                    </a:lnTo>
                    <a:cubicBezTo>
                      <a:pt x="15428" y="9121"/>
                      <a:pt x="15247" y="9404"/>
                      <a:pt x="15247" y="9753"/>
                    </a:cubicBezTo>
                    <a:lnTo>
                      <a:pt x="15247" y="11921"/>
                    </a:lnTo>
                    <a:cubicBezTo>
                      <a:pt x="15247" y="12270"/>
                      <a:pt x="15428" y="12553"/>
                      <a:pt x="15653" y="12553"/>
                    </a:cubicBezTo>
                    <a:lnTo>
                      <a:pt x="17309" y="12553"/>
                    </a:lnTo>
                    <a:lnTo>
                      <a:pt x="17309" y="15130"/>
                    </a:lnTo>
                    <a:cubicBezTo>
                      <a:pt x="17309" y="15479"/>
                      <a:pt x="17491" y="15762"/>
                      <a:pt x="17714" y="15762"/>
                    </a:cubicBezTo>
                    <a:lnTo>
                      <a:pt x="19108" y="15762"/>
                    </a:lnTo>
                    <a:cubicBezTo>
                      <a:pt x="19331" y="15762"/>
                      <a:pt x="19513" y="15479"/>
                      <a:pt x="19513" y="15130"/>
                    </a:cubicBezTo>
                    <a:lnTo>
                      <a:pt x="19513" y="12553"/>
                    </a:lnTo>
                    <a:lnTo>
                      <a:pt x="21169" y="12553"/>
                    </a:lnTo>
                    <a:cubicBezTo>
                      <a:pt x="21393" y="12553"/>
                      <a:pt x="21574" y="12270"/>
                      <a:pt x="21574" y="11921"/>
                    </a:cubicBezTo>
                    <a:lnTo>
                      <a:pt x="21574" y="9753"/>
                    </a:lnTo>
                    <a:cubicBezTo>
                      <a:pt x="21574" y="9404"/>
                      <a:pt x="21393" y="9121"/>
                      <a:pt x="21169" y="9121"/>
                    </a:cubicBezTo>
                    <a:close/>
                    <a:moveTo>
                      <a:pt x="7107" y="9603"/>
                    </a:moveTo>
                    <a:lnTo>
                      <a:pt x="7107" y="12241"/>
                    </a:lnTo>
                    <a:cubicBezTo>
                      <a:pt x="7107" y="12637"/>
                      <a:pt x="7314" y="12960"/>
                      <a:pt x="7569" y="12960"/>
                    </a:cubicBezTo>
                    <a:lnTo>
                      <a:pt x="10940" y="12960"/>
                    </a:lnTo>
                    <a:cubicBezTo>
                      <a:pt x="10349" y="15563"/>
                      <a:pt x="8746" y="17430"/>
                      <a:pt x="6870" y="17408"/>
                    </a:cubicBezTo>
                    <a:cubicBezTo>
                      <a:pt x="4594" y="17382"/>
                      <a:pt x="2712" y="14548"/>
                      <a:pt x="2623" y="11008"/>
                    </a:cubicBezTo>
                    <a:cubicBezTo>
                      <a:pt x="2529" y="7212"/>
                      <a:pt x="4485" y="4078"/>
                      <a:pt x="6902" y="4078"/>
                    </a:cubicBezTo>
                    <a:cubicBezTo>
                      <a:pt x="8007" y="4078"/>
                      <a:pt x="9016" y="4733"/>
                      <a:pt x="9776" y="5808"/>
                    </a:cubicBezTo>
                    <a:cubicBezTo>
                      <a:pt x="9957" y="6063"/>
                      <a:pt x="10231" y="6064"/>
                      <a:pt x="10409" y="5804"/>
                    </a:cubicBezTo>
                    <a:lnTo>
                      <a:pt x="11647" y="3991"/>
                    </a:lnTo>
                    <a:cubicBezTo>
                      <a:pt x="11840" y="3707"/>
                      <a:pt x="11840" y="3228"/>
                      <a:pt x="11648" y="2944"/>
                    </a:cubicBezTo>
                    <a:cubicBezTo>
                      <a:pt x="10442" y="1165"/>
                      <a:pt x="8824" y="57"/>
                      <a:pt x="7040" y="2"/>
                    </a:cubicBezTo>
                    <a:cubicBezTo>
                      <a:pt x="3235" y="-114"/>
                      <a:pt x="27" y="4743"/>
                      <a:pt x="0" y="10667"/>
                    </a:cubicBezTo>
                    <a:cubicBezTo>
                      <a:pt x="-26" y="16636"/>
                      <a:pt x="3074" y="21486"/>
                      <a:pt x="6902" y="21486"/>
                    </a:cubicBezTo>
                    <a:cubicBezTo>
                      <a:pt x="10584" y="21486"/>
                      <a:pt x="13591" y="16999"/>
                      <a:pt x="13793" y="11347"/>
                    </a:cubicBezTo>
                    <a:cubicBezTo>
                      <a:pt x="13798" y="11277"/>
                      <a:pt x="13802" y="8882"/>
                      <a:pt x="13802" y="8882"/>
                    </a:cubicBezTo>
                    <a:lnTo>
                      <a:pt x="7569" y="8882"/>
                    </a:lnTo>
                    <a:cubicBezTo>
                      <a:pt x="7314" y="8882"/>
                      <a:pt x="7107" y="9205"/>
                      <a:pt x="7107" y="9603"/>
                    </a:cubicBezTo>
                    <a:close/>
                    <a:moveTo>
                      <a:pt x="7107" y="9603"/>
                    </a:moveTo>
                  </a:path>
                </a:pathLst>
              </a:custGeom>
              <a:solidFill>
                <a:schemeClr val="bg1"/>
              </a:solidFill>
              <a:ln>
                <a:noFill/>
              </a:ln>
            </p:spPr>
            <p:txBody>
              <a:bodyPr lIns="0" tIns="0" rIns="0" bIns="0"/>
              <a:lstStyle/>
              <a:p>
                <a:endParaRPr lang="en-US" dirty="0"/>
              </a:p>
            </p:txBody>
          </p:sp>
        </p:grpSp>
      </p:grpSp>
      <p:sp>
        <p:nvSpPr>
          <p:cNvPr id="3" name="Picture Placeholder 2">
            <a:extLst>
              <a:ext uri="{FF2B5EF4-FFF2-40B4-BE49-F238E27FC236}">
                <a16:creationId xmlns:a16="http://schemas.microsoft.com/office/drawing/2014/main" id="{3A0BF1FD-F726-4D66-8867-5F2C3E0067FE}"/>
              </a:ext>
            </a:extLst>
          </p:cNvPr>
          <p:cNvSpPr>
            <a:spLocks noGrp="1"/>
          </p:cNvSpPr>
          <p:nvPr>
            <p:ph type="pic" sz="quarter" idx="159"/>
          </p:nvPr>
        </p:nvSpPr>
        <p:spPr/>
      </p:sp>
      <p:sp>
        <p:nvSpPr>
          <p:cNvPr id="5" name="Picture Placeholder 4">
            <a:extLst>
              <a:ext uri="{FF2B5EF4-FFF2-40B4-BE49-F238E27FC236}">
                <a16:creationId xmlns:a16="http://schemas.microsoft.com/office/drawing/2014/main" id="{8468A66A-7E5A-4958-A66F-FA40C293B744}"/>
              </a:ext>
            </a:extLst>
          </p:cNvPr>
          <p:cNvSpPr>
            <a:spLocks noGrp="1"/>
          </p:cNvSpPr>
          <p:nvPr>
            <p:ph type="pic" sz="quarter" idx="160"/>
          </p:nvPr>
        </p:nvSpPr>
        <p:spPr/>
      </p:sp>
      <p:sp>
        <p:nvSpPr>
          <p:cNvPr id="7" name="Picture Placeholder 6">
            <a:extLst>
              <a:ext uri="{FF2B5EF4-FFF2-40B4-BE49-F238E27FC236}">
                <a16:creationId xmlns:a16="http://schemas.microsoft.com/office/drawing/2014/main" id="{D05D8810-74E8-4321-8F63-284522ADAA5B}"/>
              </a:ext>
            </a:extLst>
          </p:cNvPr>
          <p:cNvSpPr>
            <a:spLocks noGrp="1"/>
          </p:cNvSpPr>
          <p:nvPr>
            <p:ph type="pic" sz="quarter" idx="161"/>
          </p:nvPr>
        </p:nvSpPr>
        <p:spPr/>
      </p:sp>
      <p:sp>
        <p:nvSpPr>
          <p:cNvPr id="10" name="Picture Placeholder 9">
            <a:extLst>
              <a:ext uri="{FF2B5EF4-FFF2-40B4-BE49-F238E27FC236}">
                <a16:creationId xmlns:a16="http://schemas.microsoft.com/office/drawing/2014/main" id="{0C795C53-4046-42F3-BFA2-8300A92B51FD}"/>
              </a:ext>
            </a:extLst>
          </p:cNvPr>
          <p:cNvSpPr>
            <a:spLocks noGrp="1"/>
          </p:cNvSpPr>
          <p:nvPr>
            <p:ph type="pic" sz="quarter" idx="162"/>
          </p:nvPr>
        </p:nvSpPr>
        <p:spPr/>
      </p:sp>
    </p:spTree>
    <p:extLst>
      <p:ext uri="{BB962C8B-B14F-4D97-AF65-F5344CB8AC3E}">
        <p14:creationId xmlns:p14="http://schemas.microsoft.com/office/powerpoint/2010/main" val="244919308"/>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Gallery</Template>
  <TotalTime>16650</TotalTime>
  <Words>975</Words>
  <Application>Microsoft Office PowerPoint</Application>
  <PresentationFormat>Widescreen</PresentationFormat>
  <Paragraphs>217</Paragraphs>
  <Slides>25</Slides>
  <Notes>24</Notes>
  <HiddenSlides>0</HiddenSlides>
  <MMClips>0</MMClips>
  <ScaleCrop>false</ScaleCrop>
  <HeadingPairs>
    <vt:vector size="6" baseType="variant">
      <vt:variant>
        <vt:lpstr>Fonts Used</vt:lpstr>
      </vt:variant>
      <vt:variant>
        <vt:i4>13</vt:i4>
      </vt:variant>
      <vt:variant>
        <vt:lpstr>Theme</vt:lpstr>
      </vt:variant>
      <vt:variant>
        <vt:i4>1</vt:i4>
      </vt:variant>
      <vt:variant>
        <vt:lpstr>Slide Titles</vt:lpstr>
      </vt:variant>
      <vt:variant>
        <vt:i4>25</vt:i4>
      </vt:variant>
    </vt:vector>
  </HeadingPairs>
  <TitlesOfParts>
    <vt:vector size="39" baseType="lpstr">
      <vt:lpstr>Aller</vt:lpstr>
      <vt:lpstr>Arial</vt:lpstr>
      <vt:lpstr>Calibri</vt:lpstr>
      <vt:lpstr>Gill Sans</vt:lpstr>
      <vt:lpstr>Lato</vt:lpstr>
      <vt:lpstr>Montserrat</vt:lpstr>
      <vt:lpstr>Montserrat-Regular</vt:lpstr>
      <vt:lpstr>Open Sans</vt:lpstr>
      <vt:lpstr>Open Sans Condensed Light</vt:lpstr>
      <vt:lpstr>Open Sans Extrabold</vt:lpstr>
      <vt:lpstr>Open Sans Semibold</vt:lpstr>
      <vt:lpstr>Roboto</vt:lpstr>
      <vt:lpstr>ヒラギノ角ゴ ProN W3</vt:lpstr>
      <vt:lpstr>Office Theme</vt:lpstr>
      <vt:lpstr>PowerPoint Presentation</vt:lpstr>
      <vt:lpstr>PowerPoint Presentation</vt:lpstr>
      <vt:lpstr>Welcome Message</vt:lpstr>
      <vt:lpstr>PowerPoint Presentation</vt:lpstr>
      <vt:lpstr>PowerPoint Presentation</vt:lpstr>
      <vt:lpstr>PowerPoint Presentation</vt:lpstr>
      <vt:lpstr>Our Services</vt:lpstr>
      <vt:lpstr>Our Services</vt:lpstr>
      <vt:lpstr>Our Team</vt:lpstr>
      <vt:lpstr>Our Team</vt:lpstr>
      <vt:lpstr>Our Portfolilo</vt:lpstr>
      <vt:lpstr>PowerPoint Presentation</vt:lpstr>
      <vt:lpstr>Our Portfolilo</vt:lpstr>
      <vt:lpstr>Our Timeline</vt:lpstr>
      <vt:lpstr>PowerPoint Presentation</vt:lpstr>
      <vt:lpstr>Our Timeline</vt:lpstr>
      <vt:lpstr>Our Information</vt:lpstr>
      <vt:lpstr>Our Information</vt:lpstr>
      <vt:lpstr>Our Information</vt:lpstr>
      <vt:lpstr>Text Single Column</vt:lpstr>
      <vt:lpstr>Square Image</vt:lpstr>
      <vt:lpstr>PowerPoint Presentation</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sonar</cp:lastModifiedBy>
  <cp:revision>2560</cp:revision>
  <dcterms:created xsi:type="dcterms:W3CDTF">2017-07-18T09:08:44Z</dcterms:created>
  <dcterms:modified xsi:type="dcterms:W3CDTF">2018-01-25T15:49:03Z</dcterms:modified>
</cp:coreProperties>
</file>

<file path=docProps/thumbnail.jpeg>
</file>